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8.xml" ContentType="application/vnd.openxmlformats-officedocument.theme+xml"/>
  <Override PartName="/ppt/slideLayouts/slideLayout25.xml" ContentType="application/vnd.openxmlformats-officedocument.presentationml.slideLayout+xml"/>
  <Override PartName="/ppt/theme/theme9.xml" ContentType="application/vnd.openxmlformats-officedocument.theme+xml"/>
  <Override PartName="/ppt/slideLayouts/slideLayout26.xml" ContentType="application/vnd.openxmlformats-officedocument.presentationml.slideLayout+xml"/>
  <Override PartName="/ppt/theme/theme10.xml" ContentType="application/vnd.openxmlformats-officedocument.theme+xml"/>
  <Override PartName="/ppt/slideLayouts/slideLayout27.xml" ContentType="application/vnd.openxmlformats-officedocument.presentationml.slideLayout+xml"/>
  <Override PartName="/ppt/theme/theme11.xml" ContentType="application/vnd.openxmlformats-officedocument.theme+xml"/>
  <Override PartName="/ppt/slideLayouts/slideLayout28.xml" ContentType="application/vnd.openxmlformats-officedocument.presentationml.slideLayout+xml"/>
  <Override PartName="/ppt/theme/theme1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14.xml" ContentType="application/vnd.openxmlformats-officedocument.theme+xml"/>
  <Override PartName="/ppt/slideLayouts/slideLayout33.xml" ContentType="application/vnd.openxmlformats-officedocument.presentationml.slideLayout+xml"/>
  <Override PartName="/ppt/theme/theme15.xml" ContentType="application/vnd.openxmlformats-officedocument.theme+xml"/>
  <Override PartName="/ppt/slideLayouts/slideLayout34.xml" ContentType="application/vnd.openxmlformats-officedocument.presentationml.slideLayout+xml"/>
  <Override PartName="/ppt/theme/theme16.xml" ContentType="application/vnd.openxmlformats-officedocument.theme+xml"/>
  <Override PartName="/ppt/slideLayouts/slideLayout35.xml" ContentType="application/vnd.openxmlformats-officedocument.presentationml.slideLayout+xml"/>
  <Override PartName="/ppt/theme/theme17.xml" ContentType="application/vnd.openxmlformats-officedocument.theme+xml"/>
  <Override PartName="/ppt/slideLayouts/slideLayout36.xml" ContentType="application/vnd.openxmlformats-officedocument.presentationml.slideLayout+xml"/>
  <Override PartName="/ppt/theme/theme18.xml" ContentType="application/vnd.openxmlformats-officedocument.theme+xml"/>
  <Override PartName="/ppt/slideLayouts/slideLayout37.xml" ContentType="application/vnd.openxmlformats-officedocument.presentationml.slideLayout+xml"/>
  <Override PartName="/ppt/theme/theme19.xml" ContentType="application/vnd.openxmlformats-officedocument.theme+xml"/>
  <Override PartName="/ppt/slideLayouts/slideLayout38.xml" ContentType="application/vnd.openxmlformats-officedocument.presentationml.slideLayout+xml"/>
  <Override PartName="/ppt/theme/theme20.xml" ContentType="application/vnd.openxmlformats-officedocument.theme+xml"/>
  <Override PartName="/ppt/slideLayouts/slideLayout39.xml" ContentType="application/vnd.openxmlformats-officedocument.presentationml.slideLayout+xml"/>
  <Override PartName="/ppt/theme/theme21.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2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27.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28.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29.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30.xml" ContentType="application/vnd.openxmlformats-officedocument.theme+xml"/>
  <Override PartName="/ppt/slideLayouts/slideLayout143.xml" ContentType="application/vnd.openxmlformats-officedocument.presentationml.slideLayout+xml"/>
  <Override PartName="/ppt/theme/theme31.xml" ContentType="application/vnd.openxmlformats-officedocument.theme+xml"/>
  <Override PartName="/ppt/slideLayouts/slideLayout144.xml" ContentType="application/vnd.openxmlformats-officedocument.presentationml.slideLayout+xml"/>
  <Override PartName="/ppt/theme/theme3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33.xml" ContentType="application/vnd.openxmlformats-officedocument.theme+xml"/>
  <Override PartName="/ppt/slideLayouts/slideLayout158.xml" ContentType="application/vnd.openxmlformats-officedocument.presentationml.slideLayout+xml"/>
  <Override PartName="/ppt/theme/theme3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3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3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3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38.xml" ContentType="application/vnd.openxmlformats-officedocument.theme+xml"/>
  <Override PartName="/ppt/slideLayouts/slideLayout207.xml" ContentType="application/vnd.openxmlformats-officedocument.presentationml.slideLayout+xml"/>
  <Override PartName="/ppt/theme/theme39.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40.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41.xml" ContentType="application/vnd.openxmlformats-officedocument.theme+xml"/>
  <Override PartName="/ppt/slideLayouts/slideLayout230.xml" ContentType="application/vnd.openxmlformats-officedocument.presentationml.slideLayout+xml"/>
  <Override PartName="/ppt/theme/theme42.xml" ContentType="application/vnd.openxmlformats-officedocument.theme+xml"/>
  <Override PartName="/ppt/theme/theme4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2.xml" ContentType="application/vnd.openxmlformats-officedocument.themeOverride+xml"/>
  <Override PartName="/ppt/notesSlides/notesSlide42.xml" ContentType="application/vnd.openxmlformats-officedocument.presentationml.notesSlide+xml"/>
  <Override PartName="/ppt/theme/themeOverride3.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4.xml" ContentType="application/vnd.openxmlformats-officedocument.themeOverr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heme/themeOverride5.xml" ContentType="application/vnd.openxmlformats-officedocument.themeOverr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 id="2147484276" r:id="rId2"/>
    <p:sldMasterId id="2147484278" r:id="rId3"/>
    <p:sldMasterId id="2147484282" r:id="rId4"/>
    <p:sldMasterId id="2147484284" r:id="rId5"/>
    <p:sldMasterId id="2147484288" r:id="rId6"/>
    <p:sldMasterId id="2147484290" r:id="rId7"/>
    <p:sldMasterId id="2147484292" r:id="rId8"/>
    <p:sldMasterId id="2147484294" r:id="rId9"/>
    <p:sldMasterId id="2147484303" r:id="rId10"/>
    <p:sldMasterId id="2147484305" r:id="rId11"/>
    <p:sldMasterId id="2147484307" r:id="rId12"/>
    <p:sldMasterId id="2147484309" r:id="rId13"/>
    <p:sldMasterId id="2147484313" r:id="rId14"/>
    <p:sldMasterId id="2147484315" r:id="rId15"/>
    <p:sldMasterId id="2147484320" r:id="rId16"/>
    <p:sldMasterId id="2147484433" r:id="rId17"/>
    <p:sldMasterId id="2147484435" r:id="rId18"/>
    <p:sldMasterId id="2147484437" r:id="rId19"/>
    <p:sldMasterId id="2147484439" r:id="rId20"/>
    <p:sldMasterId id="2147484442" r:id="rId21"/>
    <p:sldMasterId id="2147484822" r:id="rId22"/>
    <p:sldMasterId id="2147484834" r:id="rId23"/>
    <p:sldMasterId id="2147484940" r:id="rId24"/>
    <p:sldMasterId id="2147485069" r:id="rId25"/>
    <p:sldMasterId id="2147485475" r:id="rId26"/>
    <p:sldMasterId id="2147485825" r:id="rId27"/>
    <p:sldMasterId id="2147485837" r:id="rId28"/>
    <p:sldMasterId id="2147485851" r:id="rId29"/>
    <p:sldMasterId id="2147485864" r:id="rId30"/>
    <p:sldMasterId id="2147485878" r:id="rId31"/>
    <p:sldMasterId id="2147486140" r:id="rId32"/>
    <p:sldMasterId id="2147486925" r:id="rId33"/>
    <p:sldMasterId id="2147486939" r:id="rId34"/>
    <p:sldMasterId id="2147486941" r:id="rId35"/>
    <p:sldMasterId id="2147486965" r:id="rId36"/>
    <p:sldMasterId id="2147486979" r:id="rId37"/>
    <p:sldMasterId id="2147486991" r:id="rId38"/>
    <p:sldMasterId id="2147487273" r:id="rId39"/>
    <p:sldMasterId id="2147487275" r:id="rId40"/>
    <p:sldMasterId id="2147487287" r:id="rId41"/>
    <p:sldMasterId id="2147487300" r:id="rId42"/>
  </p:sldMasterIdLst>
  <p:notesMasterIdLst>
    <p:notesMasterId r:id="rId240"/>
  </p:notesMasterIdLst>
  <p:sldIdLst>
    <p:sldId id="383" r:id="rId43"/>
    <p:sldId id="380" r:id="rId44"/>
    <p:sldId id="382" r:id="rId45"/>
    <p:sldId id="381" r:id="rId46"/>
    <p:sldId id="401" r:id="rId47"/>
    <p:sldId id="350" r:id="rId48"/>
    <p:sldId id="354" r:id="rId49"/>
    <p:sldId id="484" r:id="rId50"/>
    <p:sldId id="390" r:id="rId51"/>
    <p:sldId id="483" r:id="rId52"/>
    <p:sldId id="485" r:id="rId53"/>
    <p:sldId id="599" r:id="rId54"/>
    <p:sldId id="341" r:id="rId55"/>
    <p:sldId id="544" r:id="rId56"/>
    <p:sldId id="595" r:id="rId57"/>
    <p:sldId id="596" r:id="rId58"/>
    <p:sldId id="635" r:id="rId59"/>
    <p:sldId id="580" r:id="rId60"/>
    <p:sldId id="636" r:id="rId61"/>
    <p:sldId id="391" r:id="rId62"/>
    <p:sldId id="553" r:id="rId63"/>
    <p:sldId id="581" r:id="rId64"/>
    <p:sldId id="637" r:id="rId65"/>
    <p:sldId id="554" r:id="rId66"/>
    <p:sldId id="555" r:id="rId67"/>
    <p:sldId id="398" r:id="rId68"/>
    <p:sldId id="355" r:id="rId69"/>
    <p:sldId id="584" r:id="rId70"/>
    <p:sldId id="399" r:id="rId71"/>
    <p:sldId id="362" r:id="rId72"/>
    <p:sldId id="400" r:id="rId73"/>
    <p:sldId id="334" r:id="rId74"/>
    <p:sldId id="486" r:id="rId75"/>
    <p:sldId id="482" r:id="rId76"/>
    <p:sldId id="625" r:id="rId77"/>
    <p:sldId id="516" r:id="rId78"/>
    <p:sldId id="634" r:id="rId79"/>
    <p:sldId id="518" r:id="rId80"/>
    <p:sldId id="504" r:id="rId81"/>
    <p:sldId id="481" r:id="rId82"/>
    <p:sldId id="493" r:id="rId83"/>
    <p:sldId id="507" r:id="rId84"/>
    <p:sldId id="371" r:id="rId85"/>
    <p:sldId id="585" r:id="rId86"/>
    <p:sldId id="488" r:id="rId87"/>
    <p:sldId id="439" r:id="rId88"/>
    <p:sldId id="501" r:id="rId89"/>
    <p:sldId id="505" r:id="rId90"/>
    <p:sldId id="506" r:id="rId91"/>
    <p:sldId id="510" r:id="rId92"/>
    <p:sldId id="511" r:id="rId93"/>
    <p:sldId id="512" r:id="rId94"/>
    <p:sldId id="508" r:id="rId95"/>
    <p:sldId id="4045" r:id="rId96"/>
    <p:sldId id="4046" r:id="rId97"/>
    <p:sldId id="4047" r:id="rId98"/>
    <p:sldId id="514" r:id="rId99"/>
    <p:sldId id="515" r:id="rId100"/>
    <p:sldId id="4048" r:id="rId101"/>
    <p:sldId id="607" r:id="rId102"/>
    <p:sldId id="608" r:id="rId103"/>
    <p:sldId id="609" r:id="rId104"/>
    <p:sldId id="610" r:id="rId105"/>
    <p:sldId id="611" r:id="rId106"/>
    <p:sldId id="606" r:id="rId107"/>
    <p:sldId id="612" r:id="rId108"/>
    <p:sldId id="357" r:id="rId109"/>
    <p:sldId id="5691" r:id="rId110"/>
    <p:sldId id="613" r:id="rId111"/>
    <p:sldId id="614" r:id="rId112"/>
    <p:sldId id="615" r:id="rId113"/>
    <p:sldId id="616" r:id="rId114"/>
    <p:sldId id="617" r:id="rId115"/>
    <p:sldId id="618" r:id="rId116"/>
    <p:sldId id="373" r:id="rId117"/>
    <p:sldId id="586" r:id="rId118"/>
    <p:sldId id="375" r:id="rId119"/>
    <p:sldId id="376" r:id="rId120"/>
    <p:sldId id="587" r:id="rId121"/>
    <p:sldId id="588" r:id="rId122"/>
    <p:sldId id="589" r:id="rId123"/>
    <p:sldId id="590" r:id="rId124"/>
    <p:sldId id="591" r:id="rId125"/>
    <p:sldId id="522" r:id="rId126"/>
    <p:sldId id="627" r:id="rId127"/>
    <p:sldId id="626" r:id="rId128"/>
    <p:sldId id="502" r:id="rId129"/>
    <p:sldId id="402" r:id="rId130"/>
    <p:sldId id="403" r:id="rId131"/>
    <p:sldId id="404" r:id="rId132"/>
    <p:sldId id="405" r:id="rId133"/>
    <p:sldId id="582" r:id="rId134"/>
    <p:sldId id="462" r:id="rId135"/>
    <p:sldId id="624" r:id="rId136"/>
    <p:sldId id="503" r:id="rId137"/>
    <p:sldId id="412" r:id="rId138"/>
    <p:sldId id="494" r:id="rId139"/>
    <p:sldId id="524" r:id="rId140"/>
    <p:sldId id="592" r:id="rId141"/>
    <p:sldId id="408" r:id="rId142"/>
    <p:sldId id="409" r:id="rId143"/>
    <p:sldId id="410" r:id="rId144"/>
    <p:sldId id="411" r:id="rId145"/>
    <p:sldId id="5679" r:id="rId146"/>
    <p:sldId id="5680" r:id="rId147"/>
    <p:sldId id="570" r:id="rId148"/>
    <p:sldId id="571" r:id="rId149"/>
    <p:sldId id="572" r:id="rId150"/>
    <p:sldId id="573" r:id="rId151"/>
    <p:sldId id="5681" r:id="rId152"/>
    <p:sldId id="5682" r:id="rId153"/>
    <p:sldId id="619" r:id="rId154"/>
    <p:sldId id="576" r:id="rId155"/>
    <p:sldId id="5685" r:id="rId156"/>
    <p:sldId id="5683" r:id="rId157"/>
    <p:sldId id="5684" r:id="rId158"/>
    <p:sldId id="5686" r:id="rId159"/>
    <p:sldId id="632" r:id="rId160"/>
    <p:sldId id="578" r:id="rId161"/>
    <p:sldId id="426" r:id="rId162"/>
    <p:sldId id="427" r:id="rId163"/>
    <p:sldId id="345" r:id="rId164"/>
    <p:sldId id="5687" r:id="rId165"/>
    <p:sldId id="343" r:id="rId166"/>
    <p:sldId id="344" r:id="rId167"/>
    <p:sldId id="605" r:id="rId168"/>
    <p:sldId id="563" r:id="rId169"/>
    <p:sldId id="348" r:id="rId170"/>
    <p:sldId id="5692" r:id="rId171"/>
    <p:sldId id="5693" r:id="rId172"/>
    <p:sldId id="5694" r:id="rId173"/>
    <p:sldId id="5695" r:id="rId174"/>
    <p:sldId id="5689" r:id="rId175"/>
    <p:sldId id="534" r:id="rId176"/>
    <p:sldId id="536" r:id="rId177"/>
    <p:sldId id="535" r:id="rId178"/>
    <p:sldId id="539" r:id="rId179"/>
    <p:sldId id="540" r:id="rId180"/>
    <p:sldId id="541" r:id="rId181"/>
    <p:sldId id="537" r:id="rId182"/>
    <p:sldId id="527" r:id="rId183"/>
    <p:sldId id="528" r:id="rId184"/>
    <p:sldId id="529" r:id="rId185"/>
    <p:sldId id="530" r:id="rId186"/>
    <p:sldId id="531" r:id="rId187"/>
    <p:sldId id="532" r:id="rId188"/>
    <p:sldId id="533" r:id="rId189"/>
    <p:sldId id="429" r:id="rId190"/>
    <p:sldId id="430" r:id="rId191"/>
    <p:sldId id="434" r:id="rId192"/>
    <p:sldId id="435" r:id="rId193"/>
    <p:sldId id="436" r:id="rId194"/>
    <p:sldId id="437" r:id="rId195"/>
    <p:sldId id="438" r:id="rId196"/>
    <p:sldId id="440" r:id="rId197"/>
    <p:sldId id="443" r:id="rId198"/>
    <p:sldId id="444" r:id="rId199"/>
    <p:sldId id="445" r:id="rId200"/>
    <p:sldId id="446" r:id="rId201"/>
    <p:sldId id="452" r:id="rId202"/>
    <p:sldId id="447" r:id="rId203"/>
    <p:sldId id="448" r:id="rId204"/>
    <p:sldId id="451" r:id="rId205"/>
    <p:sldId id="454" r:id="rId206"/>
    <p:sldId id="455" r:id="rId207"/>
    <p:sldId id="457" r:id="rId208"/>
    <p:sldId id="458" r:id="rId209"/>
    <p:sldId id="459" r:id="rId210"/>
    <p:sldId id="460" r:id="rId211"/>
    <p:sldId id="461" r:id="rId212"/>
    <p:sldId id="463" r:id="rId213"/>
    <p:sldId id="465" r:id="rId214"/>
    <p:sldId id="467" r:id="rId215"/>
    <p:sldId id="471" r:id="rId216"/>
    <p:sldId id="472" r:id="rId217"/>
    <p:sldId id="473" r:id="rId218"/>
    <p:sldId id="480" r:id="rId219"/>
    <p:sldId id="631" r:id="rId220"/>
    <p:sldId id="629" r:id="rId221"/>
    <p:sldId id="628" r:id="rId222"/>
    <p:sldId id="361" r:id="rId223"/>
    <p:sldId id="600" r:id="rId224"/>
    <p:sldId id="630" r:id="rId225"/>
    <p:sldId id="542" r:id="rId226"/>
    <p:sldId id="431" r:id="rId227"/>
    <p:sldId id="432" r:id="rId228"/>
    <p:sldId id="509" r:id="rId229"/>
    <p:sldId id="356" r:id="rId230"/>
    <p:sldId id="360" r:id="rId231"/>
    <p:sldId id="464" r:id="rId232"/>
    <p:sldId id="453" r:id="rId233"/>
    <p:sldId id="468" r:id="rId234"/>
    <p:sldId id="469" r:id="rId235"/>
    <p:sldId id="470" r:id="rId236"/>
    <p:sldId id="466" r:id="rId237"/>
    <p:sldId id="456" r:id="rId238"/>
    <p:sldId id="442" r:id="rId23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5pPr>
    <a:lvl6pPr marL="2286000" algn="l" defTabSz="457200" rtl="0" eaLnBrk="1" latinLnBrk="0" hangingPunct="1">
      <a:defRPr kern="1200">
        <a:solidFill>
          <a:schemeClr val="tx1"/>
        </a:solidFill>
        <a:latin typeface="Tahoma" charset="0"/>
        <a:ea typeface="ＭＳ Ｐゴシック" charset="0"/>
        <a:cs typeface="ＭＳ Ｐゴシック" charset="0"/>
      </a:defRPr>
    </a:lvl6pPr>
    <a:lvl7pPr marL="2743200" algn="l" defTabSz="457200" rtl="0" eaLnBrk="1" latinLnBrk="0" hangingPunct="1">
      <a:defRPr kern="1200">
        <a:solidFill>
          <a:schemeClr val="tx1"/>
        </a:solidFill>
        <a:latin typeface="Tahoma" charset="0"/>
        <a:ea typeface="ＭＳ Ｐゴシック" charset="0"/>
        <a:cs typeface="ＭＳ Ｐゴシック" charset="0"/>
      </a:defRPr>
    </a:lvl7pPr>
    <a:lvl8pPr marL="3200400" algn="l" defTabSz="457200" rtl="0" eaLnBrk="1" latinLnBrk="0" hangingPunct="1">
      <a:defRPr kern="1200">
        <a:solidFill>
          <a:schemeClr val="tx1"/>
        </a:solidFill>
        <a:latin typeface="Tahoma" charset="0"/>
        <a:ea typeface="ＭＳ Ｐゴシック" charset="0"/>
        <a:cs typeface="ＭＳ Ｐゴシック" charset="0"/>
      </a:defRPr>
    </a:lvl8pPr>
    <a:lvl9pPr marL="3657600" algn="l" defTabSz="457200" rtl="0" eaLnBrk="1" latinLnBrk="0" hangingPunct="1">
      <a:defRPr kern="1200">
        <a:solidFill>
          <a:schemeClr val="tx1"/>
        </a:solidFill>
        <a:latin typeface="Tahoma"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0015"/>
    <a:srgbClr val="EFE8AD"/>
    <a:srgbClr val="FFFFFF"/>
    <a:srgbClr val="DDDDDD"/>
    <a:srgbClr val="CC9900"/>
    <a:srgbClr val="336600"/>
    <a:srgbClr val="060400"/>
    <a:srgbClr val="EFE409"/>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32"/>
    <p:restoredTop sz="72727"/>
  </p:normalViewPr>
  <p:slideViewPr>
    <p:cSldViewPr>
      <p:cViewPr varScale="1">
        <p:scale>
          <a:sx n="92" d="100"/>
          <a:sy n="92" d="100"/>
        </p:scale>
        <p:origin x="184" y="680"/>
      </p:cViewPr>
      <p:guideLst>
        <p:guide orient="horz" pos="2160"/>
        <p:guide pos="2880"/>
      </p:guideLst>
    </p:cSldViewPr>
  </p:slideViewPr>
  <p:outlineViewPr>
    <p:cViewPr>
      <p:scale>
        <a:sx n="33" d="100"/>
        <a:sy n="33" d="100"/>
      </p:scale>
      <p:origin x="0" y="39264"/>
    </p:cViewPr>
  </p:outlineViewPr>
  <p:notesTextViewPr>
    <p:cViewPr>
      <p:scale>
        <a:sx n="100" d="100"/>
        <a:sy n="100" d="100"/>
      </p:scale>
      <p:origin x="0" y="0"/>
    </p:cViewPr>
  </p:notesTextViewPr>
  <p:sorterViewPr>
    <p:cViewPr>
      <p:scale>
        <a:sx n="50" d="100"/>
        <a:sy n="50" d="100"/>
      </p:scale>
      <p:origin x="0" y="556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5.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21.xml"/><Relationship Id="rId84" Type="http://schemas.openxmlformats.org/officeDocument/2006/relationships/slide" Target="slides/slide42.xml"/><Relationship Id="rId138" Type="http://schemas.openxmlformats.org/officeDocument/2006/relationships/slide" Target="slides/slide96.xml"/><Relationship Id="rId159" Type="http://schemas.openxmlformats.org/officeDocument/2006/relationships/slide" Target="slides/slide117.xml"/><Relationship Id="rId170" Type="http://schemas.openxmlformats.org/officeDocument/2006/relationships/slide" Target="slides/slide128.xml"/><Relationship Id="rId191" Type="http://schemas.openxmlformats.org/officeDocument/2006/relationships/slide" Target="slides/slide149.xml"/><Relationship Id="rId205" Type="http://schemas.openxmlformats.org/officeDocument/2006/relationships/slide" Target="slides/slide163.xml"/><Relationship Id="rId226" Type="http://schemas.openxmlformats.org/officeDocument/2006/relationships/slide" Target="slides/slide184.xml"/><Relationship Id="rId107" Type="http://schemas.openxmlformats.org/officeDocument/2006/relationships/slide" Target="slides/slide6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1.xml"/><Relationship Id="rId74" Type="http://schemas.openxmlformats.org/officeDocument/2006/relationships/slide" Target="slides/slide32.xml"/><Relationship Id="rId128" Type="http://schemas.openxmlformats.org/officeDocument/2006/relationships/slide" Target="slides/slide86.xml"/><Relationship Id="rId149" Type="http://schemas.openxmlformats.org/officeDocument/2006/relationships/slide" Target="slides/slide107.xml"/><Relationship Id="rId5" Type="http://schemas.openxmlformats.org/officeDocument/2006/relationships/slideMaster" Target="slideMasters/slideMaster5.xml"/><Relationship Id="rId95" Type="http://schemas.openxmlformats.org/officeDocument/2006/relationships/slide" Target="slides/slide53.xml"/><Relationship Id="rId160" Type="http://schemas.openxmlformats.org/officeDocument/2006/relationships/slide" Target="slides/slide118.xml"/><Relationship Id="rId181" Type="http://schemas.openxmlformats.org/officeDocument/2006/relationships/slide" Target="slides/slide139.xml"/><Relationship Id="rId216" Type="http://schemas.openxmlformats.org/officeDocument/2006/relationships/slide" Target="slides/slide174.xml"/><Relationship Id="rId237" Type="http://schemas.openxmlformats.org/officeDocument/2006/relationships/slide" Target="slides/slide195.xml"/><Relationship Id="rId22" Type="http://schemas.openxmlformats.org/officeDocument/2006/relationships/slideMaster" Target="slideMasters/slideMaster22.xml"/><Relationship Id="rId43" Type="http://schemas.openxmlformats.org/officeDocument/2006/relationships/slide" Target="slides/slide1.xml"/><Relationship Id="rId64" Type="http://schemas.openxmlformats.org/officeDocument/2006/relationships/slide" Target="slides/slide22.xml"/><Relationship Id="rId118" Type="http://schemas.openxmlformats.org/officeDocument/2006/relationships/slide" Target="slides/slide76.xml"/><Relationship Id="rId139" Type="http://schemas.openxmlformats.org/officeDocument/2006/relationships/slide" Target="slides/slide97.xml"/><Relationship Id="rId85" Type="http://schemas.openxmlformats.org/officeDocument/2006/relationships/slide" Target="slides/slide43.xml"/><Relationship Id="rId150" Type="http://schemas.openxmlformats.org/officeDocument/2006/relationships/slide" Target="slides/slide108.xml"/><Relationship Id="rId171" Type="http://schemas.openxmlformats.org/officeDocument/2006/relationships/slide" Target="slides/slide129.xml"/><Relationship Id="rId192" Type="http://schemas.openxmlformats.org/officeDocument/2006/relationships/slide" Target="slides/slide150.xml"/><Relationship Id="rId206" Type="http://schemas.openxmlformats.org/officeDocument/2006/relationships/slide" Target="slides/slide164.xml"/><Relationship Id="rId227" Type="http://schemas.openxmlformats.org/officeDocument/2006/relationships/slide" Target="slides/slide185.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6.xml"/><Relationship Id="rId129" Type="http://schemas.openxmlformats.org/officeDocument/2006/relationships/slide" Target="slides/slide87.xml"/><Relationship Id="rId54" Type="http://schemas.openxmlformats.org/officeDocument/2006/relationships/slide" Target="slides/slide12.xml"/><Relationship Id="rId75" Type="http://schemas.openxmlformats.org/officeDocument/2006/relationships/slide" Target="slides/slide33.xml"/><Relationship Id="rId96" Type="http://schemas.openxmlformats.org/officeDocument/2006/relationships/slide" Target="slides/slide54.xml"/><Relationship Id="rId140" Type="http://schemas.openxmlformats.org/officeDocument/2006/relationships/slide" Target="slides/slide98.xml"/><Relationship Id="rId161" Type="http://schemas.openxmlformats.org/officeDocument/2006/relationships/slide" Target="slides/slide119.xml"/><Relationship Id="rId182" Type="http://schemas.openxmlformats.org/officeDocument/2006/relationships/slide" Target="slides/slide140.xml"/><Relationship Id="rId217" Type="http://schemas.openxmlformats.org/officeDocument/2006/relationships/slide" Target="slides/slide175.xml"/><Relationship Id="rId6" Type="http://schemas.openxmlformats.org/officeDocument/2006/relationships/slideMaster" Target="slideMasters/slideMaster6.xml"/><Relationship Id="rId238" Type="http://schemas.openxmlformats.org/officeDocument/2006/relationships/slide" Target="slides/slide196.xml"/><Relationship Id="rId23" Type="http://schemas.openxmlformats.org/officeDocument/2006/relationships/slideMaster" Target="slideMasters/slideMaster23.xml"/><Relationship Id="rId119" Type="http://schemas.openxmlformats.org/officeDocument/2006/relationships/slide" Target="slides/slide77.xml"/><Relationship Id="rId44" Type="http://schemas.openxmlformats.org/officeDocument/2006/relationships/slide" Target="slides/slide2.xml"/><Relationship Id="rId65" Type="http://schemas.openxmlformats.org/officeDocument/2006/relationships/slide" Target="slides/slide23.xml"/><Relationship Id="rId86" Type="http://schemas.openxmlformats.org/officeDocument/2006/relationships/slide" Target="slides/slide44.xml"/><Relationship Id="rId130" Type="http://schemas.openxmlformats.org/officeDocument/2006/relationships/slide" Target="slides/slide88.xml"/><Relationship Id="rId151" Type="http://schemas.openxmlformats.org/officeDocument/2006/relationships/slide" Target="slides/slide109.xml"/><Relationship Id="rId172" Type="http://schemas.openxmlformats.org/officeDocument/2006/relationships/slide" Target="slides/slide130.xml"/><Relationship Id="rId193" Type="http://schemas.openxmlformats.org/officeDocument/2006/relationships/slide" Target="slides/slide151.xml"/><Relationship Id="rId207" Type="http://schemas.openxmlformats.org/officeDocument/2006/relationships/slide" Target="slides/slide165.xml"/><Relationship Id="rId228" Type="http://schemas.openxmlformats.org/officeDocument/2006/relationships/slide" Target="slides/slide186.xml"/><Relationship Id="rId13" Type="http://schemas.openxmlformats.org/officeDocument/2006/relationships/slideMaster" Target="slideMasters/slideMaster13.xml"/><Relationship Id="rId109" Type="http://schemas.openxmlformats.org/officeDocument/2006/relationships/slide" Target="slides/slide67.xml"/><Relationship Id="rId34" Type="http://schemas.openxmlformats.org/officeDocument/2006/relationships/slideMaster" Target="slideMasters/slideMaster34.xml"/><Relationship Id="rId55" Type="http://schemas.openxmlformats.org/officeDocument/2006/relationships/slide" Target="slides/slide13.xml"/><Relationship Id="rId76" Type="http://schemas.openxmlformats.org/officeDocument/2006/relationships/slide" Target="slides/slide34.xml"/><Relationship Id="rId97" Type="http://schemas.openxmlformats.org/officeDocument/2006/relationships/slide" Target="slides/slide55.xml"/><Relationship Id="rId120" Type="http://schemas.openxmlformats.org/officeDocument/2006/relationships/slide" Target="slides/slide78.xml"/><Relationship Id="rId141" Type="http://schemas.openxmlformats.org/officeDocument/2006/relationships/slide" Target="slides/slide99.xml"/><Relationship Id="rId7" Type="http://schemas.openxmlformats.org/officeDocument/2006/relationships/slideMaster" Target="slideMasters/slideMaster7.xml"/><Relationship Id="rId162" Type="http://schemas.openxmlformats.org/officeDocument/2006/relationships/slide" Target="slides/slide120.xml"/><Relationship Id="rId183" Type="http://schemas.openxmlformats.org/officeDocument/2006/relationships/slide" Target="slides/slide141.xml"/><Relationship Id="rId218" Type="http://schemas.openxmlformats.org/officeDocument/2006/relationships/slide" Target="slides/slide176.xml"/><Relationship Id="rId239" Type="http://schemas.openxmlformats.org/officeDocument/2006/relationships/slide" Target="slides/slide197.xml"/><Relationship Id="rId24" Type="http://schemas.openxmlformats.org/officeDocument/2006/relationships/slideMaster" Target="slideMasters/slideMaster24.xml"/><Relationship Id="rId45" Type="http://schemas.openxmlformats.org/officeDocument/2006/relationships/slide" Target="slides/slide3.xml"/><Relationship Id="rId66" Type="http://schemas.openxmlformats.org/officeDocument/2006/relationships/slide" Target="slides/slide24.xml"/><Relationship Id="rId87" Type="http://schemas.openxmlformats.org/officeDocument/2006/relationships/slide" Target="slides/slide45.xml"/><Relationship Id="rId110" Type="http://schemas.openxmlformats.org/officeDocument/2006/relationships/slide" Target="slides/slide68.xml"/><Relationship Id="rId131" Type="http://schemas.openxmlformats.org/officeDocument/2006/relationships/slide" Target="slides/slide89.xml"/><Relationship Id="rId152" Type="http://schemas.openxmlformats.org/officeDocument/2006/relationships/slide" Target="slides/slide110.xml"/><Relationship Id="rId173" Type="http://schemas.openxmlformats.org/officeDocument/2006/relationships/slide" Target="slides/slide131.xml"/><Relationship Id="rId194" Type="http://schemas.openxmlformats.org/officeDocument/2006/relationships/slide" Target="slides/slide152.xml"/><Relationship Id="rId208" Type="http://schemas.openxmlformats.org/officeDocument/2006/relationships/slide" Target="slides/slide166.xml"/><Relationship Id="rId229" Type="http://schemas.openxmlformats.org/officeDocument/2006/relationships/slide" Target="slides/slide187.xml"/><Relationship Id="rId240" Type="http://schemas.openxmlformats.org/officeDocument/2006/relationships/notesMaster" Target="notesMasters/notesMaster1.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4.xml"/><Relationship Id="rId77" Type="http://schemas.openxmlformats.org/officeDocument/2006/relationships/slide" Target="slides/slide35.xml"/><Relationship Id="rId100" Type="http://schemas.openxmlformats.org/officeDocument/2006/relationships/slide" Target="slides/slide58.xml"/><Relationship Id="rId8" Type="http://schemas.openxmlformats.org/officeDocument/2006/relationships/slideMaster" Target="slideMasters/slideMaster8.xml"/><Relationship Id="rId98" Type="http://schemas.openxmlformats.org/officeDocument/2006/relationships/slide" Target="slides/slide56.xml"/><Relationship Id="rId121" Type="http://schemas.openxmlformats.org/officeDocument/2006/relationships/slide" Target="slides/slide79.xml"/><Relationship Id="rId142" Type="http://schemas.openxmlformats.org/officeDocument/2006/relationships/slide" Target="slides/slide100.xml"/><Relationship Id="rId163" Type="http://schemas.openxmlformats.org/officeDocument/2006/relationships/slide" Target="slides/slide121.xml"/><Relationship Id="rId184" Type="http://schemas.openxmlformats.org/officeDocument/2006/relationships/slide" Target="slides/slide142.xml"/><Relationship Id="rId219" Type="http://schemas.openxmlformats.org/officeDocument/2006/relationships/slide" Target="slides/slide177.xml"/><Relationship Id="rId230" Type="http://schemas.openxmlformats.org/officeDocument/2006/relationships/slide" Target="slides/slide188.xml"/><Relationship Id="rId25" Type="http://schemas.openxmlformats.org/officeDocument/2006/relationships/slideMaster" Target="slideMasters/slideMaster25.xml"/><Relationship Id="rId46" Type="http://schemas.openxmlformats.org/officeDocument/2006/relationships/slide" Target="slides/slide4.xml"/><Relationship Id="rId67" Type="http://schemas.openxmlformats.org/officeDocument/2006/relationships/slide" Target="slides/slide25.xml"/><Relationship Id="rId88" Type="http://schemas.openxmlformats.org/officeDocument/2006/relationships/slide" Target="slides/slide46.xml"/><Relationship Id="rId111" Type="http://schemas.openxmlformats.org/officeDocument/2006/relationships/slide" Target="slides/slide69.xml"/><Relationship Id="rId132" Type="http://schemas.openxmlformats.org/officeDocument/2006/relationships/slide" Target="slides/slide90.xml"/><Relationship Id="rId153" Type="http://schemas.openxmlformats.org/officeDocument/2006/relationships/slide" Target="slides/slide111.xml"/><Relationship Id="rId174" Type="http://schemas.openxmlformats.org/officeDocument/2006/relationships/slide" Target="slides/slide132.xml"/><Relationship Id="rId195" Type="http://schemas.openxmlformats.org/officeDocument/2006/relationships/slide" Target="slides/slide153.xml"/><Relationship Id="rId209" Type="http://schemas.openxmlformats.org/officeDocument/2006/relationships/slide" Target="slides/slide167.xml"/><Relationship Id="rId220" Type="http://schemas.openxmlformats.org/officeDocument/2006/relationships/slide" Target="slides/slide178.xml"/><Relationship Id="rId241"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5.xml"/><Relationship Id="rId106" Type="http://schemas.openxmlformats.org/officeDocument/2006/relationships/slide" Target="slides/slide64.xml"/><Relationship Id="rId127" Type="http://schemas.openxmlformats.org/officeDocument/2006/relationships/slide" Target="slides/slide8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0.xml"/><Relationship Id="rId73" Type="http://schemas.openxmlformats.org/officeDocument/2006/relationships/slide" Target="slides/slide31.xml"/><Relationship Id="rId78" Type="http://schemas.openxmlformats.org/officeDocument/2006/relationships/slide" Target="slides/slide36.xml"/><Relationship Id="rId94" Type="http://schemas.openxmlformats.org/officeDocument/2006/relationships/slide" Target="slides/slide52.xml"/><Relationship Id="rId99" Type="http://schemas.openxmlformats.org/officeDocument/2006/relationships/slide" Target="slides/slide57.xml"/><Relationship Id="rId101" Type="http://schemas.openxmlformats.org/officeDocument/2006/relationships/slide" Target="slides/slide59.xml"/><Relationship Id="rId122" Type="http://schemas.openxmlformats.org/officeDocument/2006/relationships/slide" Target="slides/slide80.xml"/><Relationship Id="rId143" Type="http://schemas.openxmlformats.org/officeDocument/2006/relationships/slide" Target="slides/slide101.xml"/><Relationship Id="rId148" Type="http://schemas.openxmlformats.org/officeDocument/2006/relationships/slide" Target="slides/slide106.xml"/><Relationship Id="rId164" Type="http://schemas.openxmlformats.org/officeDocument/2006/relationships/slide" Target="slides/slide122.xml"/><Relationship Id="rId169" Type="http://schemas.openxmlformats.org/officeDocument/2006/relationships/slide" Target="slides/slide127.xml"/><Relationship Id="rId185" Type="http://schemas.openxmlformats.org/officeDocument/2006/relationships/slide" Target="slides/slide14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8.xml"/><Relationship Id="rId210" Type="http://schemas.openxmlformats.org/officeDocument/2006/relationships/slide" Target="slides/slide168.xml"/><Relationship Id="rId215" Type="http://schemas.openxmlformats.org/officeDocument/2006/relationships/slide" Target="slides/slide173.xml"/><Relationship Id="rId236" Type="http://schemas.openxmlformats.org/officeDocument/2006/relationships/slide" Target="slides/slide194.xml"/><Relationship Id="rId26" Type="http://schemas.openxmlformats.org/officeDocument/2006/relationships/slideMaster" Target="slideMasters/slideMaster26.xml"/><Relationship Id="rId231" Type="http://schemas.openxmlformats.org/officeDocument/2006/relationships/slide" Target="slides/slide189.xml"/><Relationship Id="rId47" Type="http://schemas.openxmlformats.org/officeDocument/2006/relationships/slide" Target="slides/slide5.xml"/><Relationship Id="rId68" Type="http://schemas.openxmlformats.org/officeDocument/2006/relationships/slide" Target="slides/slide26.xml"/><Relationship Id="rId89" Type="http://schemas.openxmlformats.org/officeDocument/2006/relationships/slide" Target="slides/slide47.xml"/><Relationship Id="rId112" Type="http://schemas.openxmlformats.org/officeDocument/2006/relationships/slide" Target="slides/slide70.xml"/><Relationship Id="rId133" Type="http://schemas.openxmlformats.org/officeDocument/2006/relationships/slide" Target="slides/slide91.xml"/><Relationship Id="rId154" Type="http://schemas.openxmlformats.org/officeDocument/2006/relationships/slide" Target="slides/slide112.xml"/><Relationship Id="rId175" Type="http://schemas.openxmlformats.org/officeDocument/2006/relationships/slide" Target="slides/slide133.xml"/><Relationship Id="rId196" Type="http://schemas.openxmlformats.org/officeDocument/2006/relationships/slide" Target="slides/slide154.xml"/><Relationship Id="rId200" Type="http://schemas.openxmlformats.org/officeDocument/2006/relationships/slide" Target="slides/slide158.xml"/><Relationship Id="rId16" Type="http://schemas.openxmlformats.org/officeDocument/2006/relationships/slideMaster" Target="slideMasters/slideMaster16.xml"/><Relationship Id="rId221" Type="http://schemas.openxmlformats.org/officeDocument/2006/relationships/slide" Target="slides/slide179.xml"/><Relationship Id="rId242" Type="http://schemas.openxmlformats.org/officeDocument/2006/relationships/viewProps" Target="viewProps.xml"/><Relationship Id="rId37" Type="http://schemas.openxmlformats.org/officeDocument/2006/relationships/slideMaster" Target="slideMasters/slideMaster37.xml"/><Relationship Id="rId58" Type="http://schemas.openxmlformats.org/officeDocument/2006/relationships/slide" Target="slides/slide16.xml"/><Relationship Id="rId79" Type="http://schemas.openxmlformats.org/officeDocument/2006/relationships/slide" Target="slides/slide37.xml"/><Relationship Id="rId102" Type="http://schemas.openxmlformats.org/officeDocument/2006/relationships/slide" Target="slides/slide60.xml"/><Relationship Id="rId123" Type="http://schemas.openxmlformats.org/officeDocument/2006/relationships/slide" Target="slides/slide81.xml"/><Relationship Id="rId144" Type="http://schemas.openxmlformats.org/officeDocument/2006/relationships/slide" Target="slides/slide102.xml"/><Relationship Id="rId90" Type="http://schemas.openxmlformats.org/officeDocument/2006/relationships/slide" Target="slides/slide48.xml"/><Relationship Id="rId165" Type="http://schemas.openxmlformats.org/officeDocument/2006/relationships/slide" Target="slides/slide123.xml"/><Relationship Id="rId186" Type="http://schemas.openxmlformats.org/officeDocument/2006/relationships/slide" Target="slides/slide144.xml"/><Relationship Id="rId211" Type="http://schemas.openxmlformats.org/officeDocument/2006/relationships/slide" Target="slides/slide169.xml"/><Relationship Id="rId232" Type="http://schemas.openxmlformats.org/officeDocument/2006/relationships/slide" Target="slides/slide190.xml"/><Relationship Id="rId27" Type="http://schemas.openxmlformats.org/officeDocument/2006/relationships/slideMaster" Target="slideMasters/slideMaster27.xml"/><Relationship Id="rId48" Type="http://schemas.openxmlformats.org/officeDocument/2006/relationships/slide" Target="slides/slide6.xml"/><Relationship Id="rId69" Type="http://schemas.openxmlformats.org/officeDocument/2006/relationships/slide" Target="slides/slide27.xml"/><Relationship Id="rId113" Type="http://schemas.openxmlformats.org/officeDocument/2006/relationships/slide" Target="slides/slide71.xml"/><Relationship Id="rId134" Type="http://schemas.openxmlformats.org/officeDocument/2006/relationships/slide" Target="slides/slide92.xml"/><Relationship Id="rId80" Type="http://schemas.openxmlformats.org/officeDocument/2006/relationships/slide" Target="slides/slide38.xml"/><Relationship Id="rId155" Type="http://schemas.openxmlformats.org/officeDocument/2006/relationships/slide" Target="slides/slide113.xml"/><Relationship Id="rId176" Type="http://schemas.openxmlformats.org/officeDocument/2006/relationships/slide" Target="slides/slide134.xml"/><Relationship Id="rId197" Type="http://schemas.openxmlformats.org/officeDocument/2006/relationships/slide" Target="slides/slide155.xml"/><Relationship Id="rId201" Type="http://schemas.openxmlformats.org/officeDocument/2006/relationships/slide" Target="slides/slide159.xml"/><Relationship Id="rId222" Type="http://schemas.openxmlformats.org/officeDocument/2006/relationships/slide" Target="slides/slide180.xml"/><Relationship Id="rId243" Type="http://schemas.openxmlformats.org/officeDocument/2006/relationships/theme" Target="theme/theme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7.xml"/><Relationship Id="rId103" Type="http://schemas.openxmlformats.org/officeDocument/2006/relationships/slide" Target="slides/slide61.xml"/><Relationship Id="rId124" Type="http://schemas.openxmlformats.org/officeDocument/2006/relationships/slide" Target="slides/slide82.xml"/><Relationship Id="rId70" Type="http://schemas.openxmlformats.org/officeDocument/2006/relationships/slide" Target="slides/slide28.xml"/><Relationship Id="rId91" Type="http://schemas.openxmlformats.org/officeDocument/2006/relationships/slide" Target="slides/slide49.xml"/><Relationship Id="rId145" Type="http://schemas.openxmlformats.org/officeDocument/2006/relationships/slide" Target="slides/slide103.xml"/><Relationship Id="rId166" Type="http://schemas.openxmlformats.org/officeDocument/2006/relationships/slide" Target="slides/slide124.xml"/><Relationship Id="rId187" Type="http://schemas.openxmlformats.org/officeDocument/2006/relationships/slide" Target="slides/slide145.xml"/><Relationship Id="rId1" Type="http://schemas.openxmlformats.org/officeDocument/2006/relationships/slideMaster" Target="slideMasters/slideMaster1.xml"/><Relationship Id="rId212" Type="http://schemas.openxmlformats.org/officeDocument/2006/relationships/slide" Target="slides/slide170.xml"/><Relationship Id="rId233" Type="http://schemas.openxmlformats.org/officeDocument/2006/relationships/slide" Target="slides/slide191.xml"/><Relationship Id="rId28" Type="http://schemas.openxmlformats.org/officeDocument/2006/relationships/slideMaster" Target="slideMasters/slideMaster28.xml"/><Relationship Id="rId49" Type="http://schemas.openxmlformats.org/officeDocument/2006/relationships/slide" Target="slides/slide7.xml"/><Relationship Id="rId114" Type="http://schemas.openxmlformats.org/officeDocument/2006/relationships/slide" Target="slides/slide72.xml"/><Relationship Id="rId60" Type="http://schemas.openxmlformats.org/officeDocument/2006/relationships/slide" Target="slides/slide18.xml"/><Relationship Id="rId81" Type="http://schemas.openxmlformats.org/officeDocument/2006/relationships/slide" Target="slides/slide39.xml"/><Relationship Id="rId135" Type="http://schemas.openxmlformats.org/officeDocument/2006/relationships/slide" Target="slides/slide93.xml"/><Relationship Id="rId156" Type="http://schemas.openxmlformats.org/officeDocument/2006/relationships/slide" Target="slides/slide114.xml"/><Relationship Id="rId177" Type="http://schemas.openxmlformats.org/officeDocument/2006/relationships/slide" Target="slides/slide135.xml"/><Relationship Id="rId198" Type="http://schemas.openxmlformats.org/officeDocument/2006/relationships/slide" Target="slides/slide156.xml"/><Relationship Id="rId202" Type="http://schemas.openxmlformats.org/officeDocument/2006/relationships/slide" Target="slides/slide160.xml"/><Relationship Id="rId223" Type="http://schemas.openxmlformats.org/officeDocument/2006/relationships/slide" Target="slides/slide181.xml"/><Relationship Id="rId244" Type="http://schemas.openxmlformats.org/officeDocument/2006/relationships/tableStyles" Target="tableStyles.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8.xml"/><Relationship Id="rId104" Type="http://schemas.openxmlformats.org/officeDocument/2006/relationships/slide" Target="slides/slide62.xml"/><Relationship Id="rId125" Type="http://schemas.openxmlformats.org/officeDocument/2006/relationships/slide" Target="slides/slide83.xml"/><Relationship Id="rId146" Type="http://schemas.openxmlformats.org/officeDocument/2006/relationships/slide" Target="slides/slide104.xml"/><Relationship Id="rId167" Type="http://schemas.openxmlformats.org/officeDocument/2006/relationships/slide" Target="slides/slide125.xml"/><Relationship Id="rId188" Type="http://schemas.openxmlformats.org/officeDocument/2006/relationships/slide" Target="slides/slide146.xml"/><Relationship Id="rId71" Type="http://schemas.openxmlformats.org/officeDocument/2006/relationships/slide" Target="slides/slide29.xml"/><Relationship Id="rId92" Type="http://schemas.openxmlformats.org/officeDocument/2006/relationships/slide" Target="slides/slide50.xml"/><Relationship Id="rId213" Type="http://schemas.openxmlformats.org/officeDocument/2006/relationships/slide" Target="slides/slide171.xml"/><Relationship Id="rId234" Type="http://schemas.openxmlformats.org/officeDocument/2006/relationships/slide" Target="slides/slide19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73.xml"/><Relationship Id="rId136" Type="http://schemas.openxmlformats.org/officeDocument/2006/relationships/slide" Target="slides/slide94.xml"/><Relationship Id="rId157" Type="http://schemas.openxmlformats.org/officeDocument/2006/relationships/slide" Target="slides/slide115.xml"/><Relationship Id="rId178" Type="http://schemas.openxmlformats.org/officeDocument/2006/relationships/slide" Target="slides/slide136.xml"/><Relationship Id="rId61" Type="http://schemas.openxmlformats.org/officeDocument/2006/relationships/slide" Target="slides/slide19.xml"/><Relationship Id="rId82" Type="http://schemas.openxmlformats.org/officeDocument/2006/relationships/slide" Target="slides/slide40.xml"/><Relationship Id="rId199" Type="http://schemas.openxmlformats.org/officeDocument/2006/relationships/slide" Target="slides/slide157.xml"/><Relationship Id="rId203" Type="http://schemas.openxmlformats.org/officeDocument/2006/relationships/slide" Target="slides/slide161.xml"/><Relationship Id="rId19" Type="http://schemas.openxmlformats.org/officeDocument/2006/relationships/slideMaster" Target="slideMasters/slideMaster19.xml"/><Relationship Id="rId224" Type="http://schemas.openxmlformats.org/officeDocument/2006/relationships/slide" Target="slides/slide182.xml"/><Relationship Id="rId30" Type="http://schemas.openxmlformats.org/officeDocument/2006/relationships/slideMaster" Target="slideMasters/slideMaster30.xml"/><Relationship Id="rId105" Type="http://schemas.openxmlformats.org/officeDocument/2006/relationships/slide" Target="slides/slide63.xml"/><Relationship Id="rId126" Type="http://schemas.openxmlformats.org/officeDocument/2006/relationships/slide" Target="slides/slide84.xml"/><Relationship Id="rId147" Type="http://schemas.openxmlformats.org/officeDocument/2006/relationships/slide" Target="slides/slide105.xml"/><Relationship Id="rId168" Type="http://schemas.openxmlformats.org/officeDocument/2006/relationships/slide" Target="slides/slide126.xml"/><Relationship Id="rId51" Type="http://schemas.openxmlformats.org/officeDocument/2006/relationships/slide" Target="slides/slide9.xml"/><Relationship Id="rId72" Type="http://schemas.openxmlformats.org/officeDocument/2006/relationships/slide" Target="slides/slide30.xml"/><Relationship Id="rId93" Type="http://schemas.openxmlformats.org/officeDocument/2006/relationships/slide" Target="slides/slide51.xml"/><Relationship Id="rId189" Type="http://schemas.openxmlformats.org/officeDocument/2006/relationships/slide" Target="slides/slide147.xml"/><Relationship Id="rId3" Type="http://schemas.openxmlformats.org/officeDocument/2006/relationships/slideMaster" Target="slideMasters/slideMaster3.xml"/><Relationship Id="rId214" Type="http://schemas.openxmlformats.org/officeDocument/2006/relationships/slide" Target="slides/slide172.xml"/><Relationship Id="rId235" Type="http://schemas.openxmlformats.org/officeDocument/2006/relationships/slide" Target="slides/slide193.xml"/><Relationship Id="rId116" Type="http://schemas.openxmlformats.org/officeDocument/2006/relationships/slide" Target="slides/slide74.xml"/><Relationship Id="rId137" Type="http://schemas.openxmlformats.org/officeDocument/2006/relationships/slide" Target="slides/slide95.xml"/><Relationship Id="rId158" Type="http://schemas.openxmlformats.org/officeDocument/2006/relationships/slide" Target="slides/slide11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0.xml"/><Relationship Id="rId83" Type="http://schemas.openxmlformats.org/officeDocument/2006/relationships/slide" Target="slides/slide41.xml"/><Relationship Id="rId179" Type="http://schemas.openxmlformats.org/officeDocument/2006/relationships/slide" Target="slides/slide137.xml"/><Relationship Id="rId190" Type="http://schemas.openxmlformats.org/officeDocument/2006/relationships/slide" Target="slides/slide148.xml"/><Relationship Id="rId204" Type="http://schemas.openxmlformats.org/officeDocument/2006/relationships/slide" Target="slides/slide162.xml"/><Relationship Id="rId225" Type="http://schemas.openxmlformats.org/officeDocument/2006/relationships/slide" Target="slides/slide18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B316E90D-D573-354C-89F2-9889E36F9B9E}" type="presOf" srcId="{63159F5F-19C4-974F-B4D9-6A8388E3A179}" destId="{DC85BF06-3190-2C49-B38C-CC01414F9567}" srcOrd="0" destOrd="0" presId="urn:microsoft.com/office/officeart/2005/8/layout/cycle1"/>
    <dgm:cxn modelId="{CA624212-9ECD-AA41-A3CA-37796424E75F}" type="presOf" srcId="{610909C5-6334-264F-93E0-189A71FB6993}" destId="{54CDBF4B-9D09-3242-A1D5-0506BD1712C5}" srcOrd="0" destOrd="0" presId="urn:microsoft.com/office/officeart/2005/8/layout/cycle1"/>
    <dgm:cxn modelId="{FCBE0D13-9507-3E4D-8726-3C061D340840}" type="presOf" srcId="{19401D75-4FA1-2642-9C39-67D34D8AB9EC}" destId="{37E24780-EDFC-1D4D-B756-C90BE821441B}"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0BA2163A-EDC4-6F47-8945-A5586EB5F6B7}" type="presOf" srcId="{591E9484-33B2-714C-AA5D-D47E80DA12F9}" destId="{CDA9BE8C-41E5-BF45-BAB4-5B91BDDEFF8D}"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6CFBE948-800A-E84F-BC70-9EA98E632867}" type="presOf" srcId="{F73B3211-1799-3F44-92B6-7CEE57ECB2D3}" destId="{BF6C208F-01F8-574D-980A-D40F886CF760}" srcOrd="0" destOrd="0" presId="urn:microsoft.com/office/officeart/2005/8/layout/cycle1"/>
    <dgm:cxn modelId="{A0894149-7743-D348-A4BA-547826CC29A2}" type="presOf" srcId="{81D20D5D-F15B-B844-BCE7-07FE2E88C5B6}" destId="{2467F156-8EB3-F044-8664-8B186FD19D40}" srcOrd="0" destOrd="0" presId="urn:microsoft.com/office/officeart/2005/8/layout/cycle1"/>
    <dgm:cxn modelId="{E6BA814E-02C0-8546-9ECA-05562D95B203}" type="presOf" srcId="{B7792F1E-795A-8A40-9AF9-CBB036406804}" destId="{0EBEA1BD-8C57-A847-A4A1-BD492A397D4A}" srcOrd="0" destOrd="0" presId="urn:microsoft.com/office/officeart/2005/8/layout/cycle1"/>
    <dgm:cxn modelId="{7A789A50-552E-5744-A915-3F540B1075EE}" type="presOf" srcId="{6533DBF9-2933-D44A-B9F0-8FC24EC06F20}" destId="{C4FE94AE-AFAE-8743-9525-171FDA850E0F}" srcOrd="0" destOrd="0" presId="urn:microsoft.com/office/officeart/2005/8/layout/cycle1"/>
    <dgm:cxn modelId="{FAA09851-B435-3843-AC90-1AF8C234CB52}" type="presOf" srcId="{C62D126D-D94F-0A45-AAB3-A4A2804A9AA5}" destId="{49452468-AA65-834B-B75D-72A0A7810E13}" srcOrd="0" destOrd="0" presId="urn:microsoft.com/office/officeart/2005/8/layout/cycle1"/>
    <dgm:cxn modelId="{7763485D-07FF-4B49-BE09-16AF6CDC59CD}" type="presOf" srcId="{527799A3-6798-F14C-9108-A99B044124B3}" destId="{CE064FAD-9527-C04A-986D-ADE7F29D4AAF}" srcOrd="0" destOrd="0" presId="urn:microsoft.com/office/officeart/2005/8/layout/cycle1"/>
    <dgm:cxn modelId="{6379E45D-1BC1-AF41-A16A-5D89D97283E8}" type="presOf" srcId="{55E743FA-081E-B447-B4F2-DEEACC6857BC}" destId="{36444405-91CC-BC45-909E-8AE477F1EC7C}" srcOrd="0" destOrd="0" presId="urn:microsoft.com/office/officeart/2005/8/layout/cycle1"/>
    <dgm:cxn modelId="{D3627B62-CB49-EE4C-8B99-97A34CB621ED}" type="presOf" srcId="{54471214-3ABC-B64E-8935-4F53AC7091F5}" destId="{2257407E-2335-6E46-9533-50F1A4869162}" srcOrd="0" destOrd="0" presId="urn:microsoft.com/office/officeart/2005/8/layout/cycle1"/>
    <dgm:cxn modelId="{58558C69-0AC1-534D-88E2-8B2A99B28B6D}" type="presOf" srcId="{0858D728-97B0-1A41-82DA-1572CE14754F}" destId="{9BE0E30D-6CC1-3143-BC4A-4FF2C5039316}" srcOrd="0" destOrd="0" presId="urn:microsoft.com/office/officeart/2005/8/layout/cycle1"/>
    <dgm:cxn modelId="{300E8573-E4F3-134B-A45C-5571ECD8EB4E}" type="presOf" srcId="{CCCC52AB-CFB4-904A-B94C-E1998826B4F9}" destId="{7C0589C6-43EC-854D-966B-B0C5FE9A8192}" srcOrd="0" destOrd="0" presId="urn:microsoft.com/office/officeart/2005/8/layout/cycle1"/>
    <dgm:cxn modelId="{667CDD8F-BE04-1D4B-868C-CDD5B7D3717D}" type="presOf" srcId="{A9914442-2057-0542-A0EA-F935FCA28993}" destId="{B4CE740F-E5F8-1040-9068-3C0CA6A81D60}"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1ADDE798-A8C2-6044-966D-9444E78AD45C}" type="presOf" srcId="{12600BCB-5734-3F4B-9543-0CB09A3EC940}" destId="{92DA8A36-05F4-4B4C-B207-6FB4CBC9688F}" srcOrd="0" destOrd="0" presId="urn:microsoft.com/office/officeart/2005/8/layout/cycle1"/>
    <dgm:cxn modelId="{E40557A2-08A2-6E41-B1BE-DCD8C64F1974}" type="presOf" srcId="{8E1255C9-F847-A440-83FF-7AA254CCB896}" destId="{974F300E-4386-5845-9047-D2E50BE5B9DF}" srcOrd="0" destOrd="0" presId="urn:microsoft.com/office/officeart/2005/8/layout/cycle1"/>
    <dgm:cxn modelId="{114EE9A4-462D-B348-B521-BB9E607FCE18}" type="presOf" srcId="{931AD6AD-68AD-1F4D-802F-C6CD780A0CDB}" destId="{19DCBC3D-EF34-4444-B52C-E59D1C44CC9D}" srcOrd="0" destOrd="0" presId="urn:microsoft.com/office/officeart/2005/8/layout/cycle1"/>
    <dgm:cxn modelId="{2D8663A6-F333-8B4B-8378-E88A470B1D04}" type="presOf" srcId="{580AAA11-E1E4-FC4E-A546-63E521F462A7}" destId="{DAE7F6D9-575B-6C47-9F2C-6177EB4BA541}"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80540AAD-E67E-074B-80BF-E2B1EAFDFA3B}" type="presOf" srcId="{D548EBB6-B1A8-4E4A-94F3-38AFF917AA13}" destId="{A85B6194-0CD3-0046-9C07-12EA626BEFA3}" srcOrd="0" destOrd="0" presId="urn:microsoft.com/office/officeart/2005/8/layout/cycle1"/>
    <dgm:cxn modelId="{AD60A8B4-9258-234A-A4AF-0A3C6FE9A685}" type="presOf" srcId="{D805A741-31F4-6D45-A082-4AD4C7B066F1}" destId="{7D368AA8-A897-6A44-B2ED-5420DBBF55CD}" srcOrd="0" destOrd="0" presId="urn:microsoft.com/office/officeart/2005/8/layout/cycle1"/>
    <dgm:cxn modelId="{3770C3B5-4014-C446-8A7C-19C21BA83946}" type="presOf" srcId="{D7E87DE1-03EB-D748-89C5-D76845DF9F58}" destId="{12C576B8-5B2D-B04B-98C4-29D5E499FD83}"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830023C2-9D16-DF45-8F3C-A583BA1C2082}" type="presOf" srcId="{325DB5A0-FE7A-8245-9663-7B515E4DF4C8}" destId="{EAEA7D1D-8D8A-4A4B-812D-D24179AFED27}"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F1F388DB-78D8-EC44-8853-E0966F73E03B}" type="presOf" srcId="{B6065800-F57E-6842-B73C-614AFBC2DE05}" destId="{2990F259-A510-7044-A15A-189FB55AE5CB}"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EB899FF5-C1E4-9849-BF8E-9B3CF5D04B71}" type="presOf" srcId="{55B5CCF6-1B65-AC49-B1EC-CD09807E71EF}" destId="{76EDA6DC-5A32-7640-86D9-A3D1F65AC2D3}" srcOrd="0" destOrd="0" presId="urn:microsoft.com/office/officeart/2005/8/layout/cycle1"/>
    <dgm:cxn modelId="{11870451-EC28-FB4B-8217-DD122A85247A}" type="presParOf" srcId="{974F300E-4386-5845-9047-D2E50BE5B9DF}" destId="{BF1A72C0-4F23-214E-B2C0-EC3432C35438}" srcOrd="0" destOrd="0" presId="urn:microsoft.com/office/officeart/2005/8/layout/cycle1"/>
    <dgm:cxn modelId="{CFACA31F-46D6-2345-9D52-7D204BC56CA3}" type="presParOf" srcId="{974F300E-4386-5845-9047-D2E50BE5B9DF}" destId="{92DA8A36-05F4-4B4C-B207-6FB4CBC9688F}" srcOrd="1" destOrd="0" presId="urn:microsoft.com/office/officeart/2005/8/layout/cycle1"/>
    <dgm:cxn modelId="{CA08AEF9-838C-EA40-ACA2-FA14C361CAF8}" type="presParOf" srcId="{974F300E-4386-5845-9047-D2E50BE5B9DF}" destId="{2990F259-A510-7044-A15A-189FB55AE5CB}" srcOrd="2" destOrd="0" presId="urn:microsoft.com/office/officeart/2005/8/layout/cycle1"/>
    <dgm:cxn modelId="{8DEA24A2-99CA-A948-ABE3-55BB14735AE0}" type="presParOf" srcId="{974F300E-4386-5845-9047-D2E50BE5B9DF}" destId="{A7A1548F-03D0-7F43-8C4C-631804CE4126}" srcOrd="3" destOrd="0" presId="urn:microsoft.com/office/officeart/2005/8/layout/cycle1"/>
    <dgm:cxn modelId="{B57E80DE-264A-C944-BBB4-FCC7269B55C0}" type="presParOf" srcId="{974F300E-4386-5845-9047-D2E50BE5B9DF}" destId="{EAEA7D1D-8D8A-4A4B-812D-D24179AFED27}" srcOrd="4" destOrd="0" presId="urn:microsoft.com/office/officeart/2005/8/layout/cycle1"/>
    <dgm:cxn modelId="{1352C686-8FC1-844C-BB70-81176E2FE927}" type="presParOf" srcId="{974F300E-4386-5845-9047-D2E50BE5B9DF}" destId="{2257407E-2335-6E46-9533-50F1A4869162}" srcOrd="5" destOrd="0" presId="urn:microsoft.com/office/officeart/2005/8/layout/cycle1"/>
    <dgm:cxn modelId="{8F3481F9-D25F-F84D-9A95-71CACDBDA892}" type="presParOf" srcId="{974F300E-4386-5845-9047-D2E50BE5B9DF}" destId="{3467B5D4-61EB-4C46-BB87-881C0920F2D1}" srcOrd="6" destOrd="0" presId="urn:microsoft.com/office/officeart/2005/8/layout/cycle1"/>
    <dgm:cxn modelId="{BD65B39A-220A-FC4F-9D9D-AB574D0E126E}" type="presParOf" srcId="{974F300E-4386-5845-9047-D2E50BE5B9DF}" destId="{2467F156-8EB3-F044-8664-8B186FD19D40}" srcOrd="7" destOrd="0" presId="urn:microsoft.com/office/officeart/2005/8/layout/cycle1"/>
    <dgm:cxn modelId="{F9763098-5B0D-8E40-ABA3-4B6653DB0C27}" type="presParOf" srcId="{974F300E-4386-5845-9047-D2E50BE5B9DF}" destId="{DC85BF06-3190-2C49-B38C-CC01414F9567}" srcOrd="8" destOrd="0" presId="urn:microsoft.com/office/officeart/2005/8/layout/cycle1"/>
    <dgm:cxn modelId="{20600E2F-C563-DB42-B622-FC80C51E4443}" type="presParOf" srcId="{974F300E-4386-5845-9047-D2E50BE5B9DF}" destId="{818521AB-CB19-3245-AC47-32330EC1D05A}" srcOrd="9" destOrd="0" presId="urn:microsoft.com/office/officeart/2005/8/layout/cycle1"/>
    <dgm:cxn modelId="{CF2857A2-59E5-2140-8411-DCE842CF63A8}" type="presParOf" srcId="{974F300E-4386-5845-9047-D2E50BE5B9DF}" destId="{A85B6194-0CD3-0046-9C07-12EA626BEFA3}" srcOrd="10" destOrd="0" presId="urn:microsoft.com/office/officeart/2005/8/layout/cycle1"/>
    <dgm:cxn modelId="{45B840E0-4073-7F44-917A-E77861515922}" type="presParOf" srcId="{974F300E-4386-5845-9047-D2E50BE5B9DF}" destId="{76EDA6DC-5A32-7640-86D9-A3D1F65AC2D3}" srcOrd="11" destOrd="0" presId="urn:microsoft.com/office/officeart/2005/8/layout/cycle1"/>
    <dgm:cxn modelId="{E3D8CAA1-52C5-5E4C-B006-A2CEA3D37BF4}" type="presParOf" srcId="{974F300E-4386-5845-9047-D2E50BE5B9DF}" destId="{5FEB966B-5E78-494C-B5A1-6F18B3A362B7}" srcOrd="12" destOrd="0" presId="urn:microsoft.com/office/officeart/2005/8/layout/cycle1"/>
    <dgm:cxn modelId="{FC66EB98-2E38-D240-910A-048B703682D0}" type="presParOf" srcId="{974F300E-4386-5845-9047-D2E50BE5B9DF}" destId="{9BE0E30D-6CC1-3143-BC4A-4FF2C5039316}" srcOrd="13" destOrd="0" presId="urn:microsoft.com/office/officeart/2005/8/layout/cycle1"/>
    <dgm:cxn modelId="{E5CE4BD7-F285-1644-9CB2-EAA200A8A9B3}" type="presParOf" srcId="{974F300E-4386-5845-9047-D2E50BE5B9DF}" destId="{37E24780-EDFC-1D4D-B756-C90BE821441B}" srcOrd="14" destOrd="0" presId="urn:microsoft.com/office/officeart/2005/8/layout/cycle1"/>
    <dgm:cxn modelId="{F6AA3225-EEA4-5E42-94FE-955D1E9A23CC}" type="presParOf" srcId="{974F300E-4386-5845-9047-D2E50BE5B9DF}" destId="{788B510C-5C6F-7E4F-BD2A-4B0F37349509}" srcOrd="15" destOrd="0" presId="urn:microsoft.com/office/officeart/2005/8/layout/cycle1"/>
    <dgm:cxn modelId="{D524B9B2-07B3-0E48-A8B9-D976B9FF38F2}" type="presParOf" srcId="{974F300E-4386-5845-9047-D2E50BE5B9DF}" destId="{BF6C208F-01F8-574D-980A-D40F886CF760}" srcOrd="16" destOrd="0" presId="urn:microsoft.com/office/officeart/2005/8/layout/cycle1"/>
    <dgm:cxn modelId="{8E325BD3-0D02-E841-82BB-23B22C106EB9}" type="presParOf" srcId="{974F300E-4386-5845-9047-D2E50BE5B9DF}" destId="{DAE7F6D9-575B-6C47-9F2C-6177EB4BA541}" srcOrd="17" destOrd="0" presId="urn:microsoft.com/office/officeart/2005/8/layout/cycle1"/>
    <dgm:cxn modelId="{7DDF2359-BBBB-9246-98E3-85DDAFF33101}" type="presParOf" srcId="{974F300E-4386-5845-9047-D2E50BE5B9DF}" destId="{3AD74439-13B4-6B4C-A74C-96BE28333D49}" srcOrd="18" destOrd="0" presId="urn:microsoft.com/office/officeart/2005/8/layout/cycle1"/>
    <dgm:cxn modelId="{8A78BB3D-28F2-4D41-80A1-3903DB846896}" type="presParOf" srcId="{974F300E-4386-5845-9047-D2E50BE5B9DF}" destId="{B4CE740F-E5F8-1040-9068-3C0CA6A81D60}" srcOrd="19" destOrd="0" presId="urn:microsoft.com/office/officeart/2005/8/layout/cycle1"/>
    <dgm:cxn modelId="{48CFC2E1-D092-E645-8B79-6119C8D46196}" type="presParOf" srcId="{974F300E-4386-5845-9047-D2E50BE5B9DF}" destId="{7D368AA8-A897-6A44-B2ED-5420DBBF55CD}" srcOrd="20" destOrd="0" presId="urn:microsoft.com/office/officeart/2005/8/layout/cycle1"/>
    <dgm:cxn modelId="{D0378645-1996-464C-9EAA-1845BD9FBAA7}" type="presParOf" srcId="{974F300E-4386-5845-9047-D2E50BE5B9DF}" destId="{256A8A82-B1CB-EF43-AB66-A3D1C8A54B59}" srcOrd="21" destOrd="0" presId="urn:microsoft.com/office/officeart/2005/8/layout/cycle1"/>
    <dgm:cxn modelId="{032BD3D2-D673-3045-AF4F-41A543DB22C5}" type="presParOf" srcId="{974F300E-4386-5845-9047-D2E50BE5B9DF}" destId="{36444405-91CC-BC45-909E-8AE477F1EC7C}" srcOrd="22" destOrd="0" presId="urn:microsoft.com/office/officeart/2005/8/layout/cycle1"/>
    <dgm:cxn modelId="{82394375-1933-C142-8988-BC623FC30D3A}" type="presParOf" srcId="{974F300E-4386-5845-9047-D2E50BE5B9DF}" destId="{0EBEA1BD-8C57-A847-A4A1-BD492A397D4A}" srcOrd="23" destOrd="0" presId="urn:microsoft.com/office/officeart/2005/8/layout/cycle1"/>
    <dgm:cxn modelId="{7DA26FCE-09E9-4D48-B00A-C16503A2FE57}" type="presParOf" srcId="{974F300E-4386-5845-9047-D2E50BE5B9DF}" destId="{A1257670-91AA-B74E-AFCB-48382C466D43}" srcOrd="24" destOrd="0" presId="urn:microsoft.com/office/officeart/2005/8/layout/cycle1"/>
    <dgm:cxn modelId="{BE30D45B-D43B-9C4C-9294-4749E5F9D8E9}" type="presParOf" srcId="{974F300E-4386-5845-9047-D2E50BE5B9DF}" destId="{19DCBC3D-EF34-4444-B52C-E59D1C44CC9D}" srcOrd="25" destOrd="0" presId="urn:microsoft.com/office/officeart/2005/8/layout/cycle1"/>
    <dgm:cxn modelId="{8E5C36F9-8168-FA48-ACA1-6DBFACB80808}" type="presParOf" srcId="{974F300E-4386-5845-9047-D2E50BE5B9DF}" destId="{CDA9BE8C-41E5-BF45-BAB4-5B91BDDEFF8D}" srcOrd="26" destOrd="0" presId="urn:microsoft.com/office/officeart/2005/8/layout/cycle1"/>
    <dgm:cxn modelId="{AAD5DFD9-0B4F-804F-900B-E8D6CC7B0569}" type="presParOf" srcId="{974F300E-4386-5845-9047-D2E50BE5B9DF}" destId="{731680F6-F070-374C-97C4-FB0156E03231}" srcOrd="27" destOrd="0" presId="urn:microsoft.com/office/officeart/2005/8/layout/cycle1"/>
    <dgm:cxn modelId="{6B08D9C7-3B96-EA44-996D-A1A2B598A06F}" type="presParOf" srcId="{974F300E-4386-5845-9047-D2E50BE5B9DF}" destId="{12C576B8-5B2D-B04B-98C4-29D5E499FD83}" srcOrd="28" destOrd="0" presId="urn:microsoft.com/office/officeart/2005/8/layout/cycle1"/>
    <dgm:cxn modelId="{79C4D2DD-6048-0A47-9B14-B984903A9005}" type="presParOf" srcId="{974F300E-4386-5845-9047-D2E50BE5B9DF}" destId="{C4FE94AE-AFAE-8743-9525-171FDA850E0F}" srcOrd="29" destOrd="0" presId="urn:microsoft.com/office/officeart/2005/8/layout/cycle1"/>
    <dgm:cxn modelId="{2FEB57E5-923A-224F-8903-38C4B70E9125}" type="presParOf" srcId="{974F300E-4386-5845-9047-D2E50BE5B9DF}" destId="{FBD4D212-3E98-9843-8795-297F9EDDD657}" srcOrd="30" destOrd="0" presId="urn:microsoft.com/office/officeart/2005/8/layout/cycle1"/>
    <dgm:cxn modelId="{F8C517DF-A928-3B48-B8CB-1091E63AA591}" type="presParOf" srcId="{974F300E-4386-5845-9047-D2E50BE5B9DF}" destId="{54CDBF4B-9D09-3242-A1D5-0506BD1712C5}" srcOrd="31" destOrd="0" presId="urn:microsoft.com/office/officeart/2005/8/layout/cycle1"/>
    <dgm:cxn modelId="{94833773-180B-7F47-A640-A03C4A84E87B}" type="presParOf" srcId="{974F300E-4386-5845-9047-D2E50BE5B9DF}" destId="{49452468-AA65-834B-B75D-72A0A7810E13}" srcOrd="32" destOrd="0" presId="urn:microsoft.com/office/officeart/2005/8/layout/cycle1"/>
    <dgm:cxn modelId="{ED588562-6940-DD41-A11F-7EDC25A9EB31}" type="presParOf" srcId="{974F300E-4386-5845-9047-D2E50BE5B9DF}" destId="{B0C742D0-6463-FF41-BE88-36D0AF1ED5D5}" srcOrd="33" destOrd="0" presId="urn:microsoft.com/office/officeart/2005/8/layout/cycle1"/>
    <dgm:cxn modelId="{BA9FA4D9-3A39-E148-824E-2041FD1E6724}" type="presParOf" srcId="{974F300E-4386-5845-9047-D2E50BE5B9DF}" destId="{CE064FAD-9527-C04A-986D-ADE7F29D4AAF}" srcOrd="34" destOrd="0" presId="urn:microsoft.com/office/officeart/2005/8/layout/cycle1"/>
    <dgm:cxn modelId="{F730515E-7966-FF47-B63F-7CE13AC92992}"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22" charset="0"/>
                <a:ea typeface="+mn-ea"/>
                <a:cs typeface="+mn-cs"/>
              </a:defRPr>
            </a:lvl1pPr>
          </a:lstStyle>
          <a:p>
            <a:pPr>
              <a:defRPr/>
            </a:pPr>
            <a:endParaRPr lang="en-US"/>
          </a:p>
        </p:txBody>
      </p:sp>
      <p:sp>
        <p:nvSpPr>
          <p:cNvPr id="184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22" charset="0"/>
                <a:ea typeface="+mn-ea"/>
                <a:cs typeface="+mn-cs"/>
              </a:defRPr>
            </a:lvl1pPr>
          </a:lstStyle>
          <a:p>
            <a:pPr>
              <a:defRPr/>
            </a:pPr>
            <a:endParaRPr lang="en-US"/>
          </a:p>
        </p:txBody>
      </p:sp>
      <p:sp>
        <p:nvSpPr>
          <p:cNvPr id="1996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4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4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22" charset="0"/>
                <a:ea typeface="+mn-ea"/>
                <a:cs typeface="+mn-cs"/>
              </a:defRPr>
            </a:lvl1pPr>
          </a:lstStyle>
          <a:p>
            <a:pPr>
              <a:defRPr/>
            </a:pPr>
            <a:endParaRPr lang="en-US"/>
          </a:p>
        </p:txBody>
      </p:sp>
      <p:sp>
        <p:nvSpPr>
          <p:cNvPr id="184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EE9F7BE8-48B0-5941-8B56-822D7AFA2F35}" type="slidenum">
              <a:rPr lang="en-US"/>
              <a:pPr>
                <a:defRPr/>
              </a:pPr>
              <a:t>‹#›</a:t>
            </a:fld>
            <a:endParaRPr lang="en-US"/>
          </a:p>
        </p:txBody>
      </p:sp>
    </p:spTree>
    <p:extLst>
      <p:ext uri="{BB962C8B-B14F-4D97-AF65-F5344CB8AC3E}">
        <p14:creationId xmlns:p14="http://schemas.microsoft.com/office/powerpoint/2010/main" val="37289313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22"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Arial" pitchFamily="22" charset="0"/>
        <a:ea typeface="ＭＳ Ｐゴシック" pitchFamily="22" charset="-128"/>
        <a:cs typeface="+mn-cs"/>
      </a:defRPr>
    </a:lvl2pPr>
    <a:lvl3pPr marL="914400" algn="l" rtl="0" eaLnBrk="0" fontAlgn="base" hangingPunct="0">
      <a:spcBef>
        <a:spcPct val="30000"/>
      </a:spcBef>
      <a:spcAft>
        <a:spcPct val="0"/>
      </a:spcAft>
      <a:defRPr sz="1200" kern="1200">
        <a:solidFill>
          <a:schemeClr val="tx1"/>
        </a:solidFill>
        <a:latin typeface="Arial" pitchFamily="22"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Arial" pitchFamily="22"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Arial" pitchFamily="22" charset="0"/>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2"/>
          <p:cNvSpPr>
            <a:spLocks noGrp="1" noRot="1" noChangeAspect="1" noChangeArrowheads="1"/>
          </p:cNvSpPr>
          <p:nvPr>
            <p:ph type="sldImg"/>
          </p:nvPr>
        </p:nvSpPr>
        <p:spPr>
          <a:solidFill>
            <a:srgbClr val="FFFFFF"/>
          </a:solidFill>
          <a:ln/>
        </p:spPr>
      </p:sp>
      <p:sp>
        <p:nvSpPr>
          <p:cNvPr id="43110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99335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Jesus sat here.</a:t>
            </a:r>
          </a:p>
          <a:p>
            <a:r>
              <a:rPr lang="en-US" dirty="0"/>
              <a:t>• To his right sat John.</a:t>
            </a:r>
          </a:p>
          <a:p>
            <a:r>
              <a:rPr lang="en-US" dirty="0"/>
              <a:t>• To his left sat Judas! </a:t>
            </a:r>
          </a:p>
          <a:p>
            <a:endParaRPr lang="en-US" dirty="0"/>
          </a:p>
        </p:txBody>
      </p:sp>
      <p:sp>
        <p:nvSpPr>
          <p:cNvPr id="4" name="Slide Number Placeholder 3"/>
          <p:cNvSpPr>
            <a:spLocks noGrp="1"/>
          </p:cNvSpPr>
          <p:nvPr>
            <p:ph type="sldNum" sz="quarter" idx="5"/>
          </p:nvPr>
        </p:nvSpPr>
        <p:spPr/>
        <p:txBody>
          <a:bodyPr/>
          <a:lstStyle/>
          <a:p>
            <a:pPr>
              <a:defRPr/>
            </a:pPr>
            <a:fld id="{EE9F7BE8-48B0-5941-8B56-822D7AFA2F35}" type="slidenum">
              <a:rPr lang="en-US" smtClean="0"/>
              <a:pPr>
                <a:defRPr/>
              </a:pPr>
              <a:t>11</a:t>
            </a:fld>
            <a:endParaRPr lang="en-US"/>
          </a:p>
        </p:txBody>
      </p:sp>
    </p:spTree>
    <p:extLst>
      <p:ext uri="{BB962C8B-B14F-4D97-AF65-F5344CB8AC3E}">
        <p14:creationId xmlns:p14="http://schemas.microsoft.com/office/powerpoint/2010/main" val="106259390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2"/>
          <p:cNvSpPr>
            <a:spLocks noGrp="1" noRot="1" noChangeAspect="1" noChangeArrowheads="1"/>
          </p:cNvSpPr>
          <p:nvPr>
            <p:ph type="sldImg"/>
          </p:nvPr>
        </p:nvSpPr>
        <p:spPr>
          <a:solidFill>
            <a:srgbClr val="FFFFFF"/>
          </a:solidFill>
          <a:ln/>
        </p:spPr>
      </p:sp>
      <p:sp>
        <p:nvSpPr>
          <p:cNvPr id="50893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6DCD155-9C07-7049-9E3A-FBC568E13820}" type="slidenum">
              <a:rPr lang="en-US" sz="1200">
                <a:latin typeface="Arial" charset="0"/>
              </a:rPr>
              <a:pPr/>
              <a:t>122</a:t>
            </a:fld>
            <a:endParaRPr lang="en-US" sz="1200">
              <a:latin typeface="Arial" charset="0"/>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2"/>
          <p:cNvSpPr>
            <a:spLocks noGrp="1" noRot="1" noChangeAspect="1" noChangeArrowheads="1"/>
          </p:cNvSpPr>
          <p:nvPr>
            <p:ph type="sldImg"/>
          </p:nvPr>
        </p:nvSpPr>
        <p:spPr>
          <a:solidFill>
            <a:srgbClr val="FFFFFF"/>
          </a:solidFill>
          <a:ln/>
        </p:spPr>
      </p:sp>
      <p:sp>
        <p:nvSpPr>
          <p:cNvPr id="46182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5861348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A1208D3-F752-464F-89F2-48A08F8B5381}" type="slidenum">
              <a:rPr lang="en-US" sz="1200">
                <a:latin typeface="Arial" charset="0"/>
              </a:rPr>
              <a:pPr/>
              <a:t>124</a:t>
            </a:fld>
            <a:endParaRPr lang="en-US" sz="1200">
              <a:latin typeface="Arial" charset="0"/>
            </a:endParaRPr>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FCA6CCB-5C8A-9C45-BA8B-19202BE9408B}" type="slidenum">
              <a:rPr lang="en-US" sz="1200">
                <a:latin typeface="Arial" charset="0"/>
              </a:rPr>
              <a:pPr/>
              <a:t>125</a:t>
            </a:fld>
            <a:endParaRPr lang="en-US" sz="1200">
              <a:latin typeface="Arial" charset="0"/>
            </a:endParaRPr>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56A3C0E-C57F-9743-823B-648AF139B22D}" type="slidenum">
              <a:rPr lang="en-US" sz="1200">
                <a:solidFill>
                  <a:srgbClr val="000000"/>
                </a:solidFill>
                <a:latin typeface="Arial" charset="0"/>
              </a:rPr>
              <a:pPr/>
              <a:t>126</a:t>
            </a:fld>
            <a:endParaRPr lang="en-US" sz="1200">
              <a:solidFill>
                <a:srgbClr val="000000"/>
              </a:solidFill>
              <a:latin typeface="Arial" charset="0"/>
            </a:endParaRPr>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8E67785-502B-764F-A198-31EA97AA13A3}" type="slidenum">
              <a:rPr lang="en-US" sz="1200">
                <a:solidFill>
                  <a:srgbClr val="000000"/>
                </a:solidFill>
                <a:latin typeface="Arial" charset="0"/>
              </a:rPr>
              <a:pPr/>
              <a:t>127</a:t>
            </a:fld>
            <a:endParaRPr lang="en-US" sz="1200">
              <a:solidFill>
                <a:srgbClr val="000000"/>
              </a:solidFill>
              <a:latin typeface="Arial" charset="0"/>
            </a:endParaRPr>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5303B8E-D7FD-C343-8197-38AD554978DF}" type="slidenum">
              <a:rPr lang="en-US" sz="1200">
                <a:latin typeface="Arial" charset="0"/>
              </a:rPr>
              <a:pPr/>
              <a:t>128</a:t>
            </a:fld>
            <a:endParaRPr lang="en-US" sz="1200">
              <a:latin typeface="Arial" charset="0"/>
            </a:endParaRPr>
          </a:p>
        </p:txBody>
      </p:sp>
      <p:sp>
        <p:nvSpPr>
          <p:cNvPr id="421890" name="Rectangle 2"/>
          <p:cNvSpPr>
            <a:spLocks noGrp="1" noRot="1" noChangeAspect="1" noChangeArrowheads="1" noTextEdit="1"/>
          </p:cNvSpPr>
          <p:nvPr>
            <p:ph type="sldImg"/>
          </p:nvPr>
        </p:nvSpPr>
        <p:spPr>
          <a:ln/>
        </p:spPr>
      </p:sp>
      <p:sp>
        <p:nvSpPr>
          <p:cNvPr id="421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a:extLst>
              <a:ext uri="{FF2B5EF4-FFF2-40B4-BE49-F238E27FC236}">
                <a16:creationId xmlns:a16="http://schemas.microsoft.com/office/drawing/2014/main" id="{DF52CAA3-3182-3D4C-81A7-FA647ED26E89}"/>
              </a:ext>
            </a:extLst>
          </p:cNvPr>
          <p:cNvSpPr>
            <a:spLocks noGrp="1" noRot="1" noChangeAspect="1" noTextEdit="1"/>
          </p:cNvSpPr>
          <p:nvPr>
            <p:ph type="sldImg"/>
          </p:nvPr>
        </p:nvSpPr>
        <p:spPr>
          <a:ln/>
        </p:spPr>
      </p:sp>
      <p:sp>
        <p:nvSpPr>
          <p:cNvPr id="191490" name="Notes Placeholder 2">
            <a:extLst>
              <a:ext uri="{FF2B5EF4-FFF2-40B4-BE49-F238E27FC236}">
                <a16:creationId xmlns:a16="http://schemas.microsoft.com/office/drawing/2014/main" id="{536DB3C6-C7E9-E14E-84C1-26F0AFEDCE2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191491" name="Slide Number Placeholder 3">
            <a:extLst>
              <a:ext uri="{FF2B5EF4-FFF2-40B4-BE49-F238E27FC236}">
                <a16:creationId xmlns:a16="http://schemas.microsoft.com/office/drawing/2014/main" id="{875BAF01-6D28-BA4A-838F-D53CB985D9D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AB2D53-C152-4A4D-96ED-590E73D157C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a:extLst>
              <a:ext uri="{FF2B5EF4-FFF2-40B4-BE49-F238E27FC236}">
                <a16:creationId xmlns:a16="http://schemas.microsoft.com/office/drawing/2014/main" id="{BD8036B1-236B-6340-A702-C812433403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96DFF9-238C-6D41-8706-A9BFAC0674E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3538" name="Rectangle 2">
            <a:extLst>
              <a:ext uri="{FF2B5EF4-FFF2-40B4-BE49-F238E27FC236}">
                <a16:creationId xmlns:a16="http://schemas.microsoft.com/office/drawing/2014/main" id="{BC4A4BDA-B7AB-004A-B916-6224AFB1F935}"/>
              </a:ext>
            </a:extLst>
          </p:cNvPr>
          <p:cNvSpPr>
            <a:spLocks noGrp="1" noRot="1" noChangeAspect="1" noChangeArrowheads="1"/>
          </p:cNvSpPr>
          <p:nvPr>
            <p:ph type="sldImg"/>
          </p:nvPr>
        </p:nvSpPr>
        <p:spPr>
          <a:solidFill>
            <a:srgbClr val="FFFFFF"/>
          </a:solidFill>
          <a:ln/>
        </p:spPr>
      </p:sp>
      <p:sp>
        <p:nvSpPr>
          <p:cNvPr id="193539" name="Rectangle 3">
            <a:extLst>
              <a:ext uri="{FF2B5EF4-FFF2-40B4-BE49-F238E27FC236}">
                <a16:creationId xmlns:a16="http://schemas.microsoft.com/office/drawing/2014/main" id="{697E9AA8-C5A2-AF4F-84D7-A0DF1F1313B5}"/>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2"/>
          <p:cNvSpPr>
            <a:spLocks noGrp="1" noRot="1" noChangeAspect="1" noChangeArrowheads="1"/>
          </p:cNvSpPr>
          <p:nvPr>
            <p:ph type="sldImg"/>
          </p:nvPr>
        </p:nvSpPr>
        <p:spPr>
          <a:solidFill>
            <a:srgbClr val="FFFFFF"/>
          </a:solidFill>
          <a:ln/>
        </p:spPr>
      </p:sp>
      <p:sp>
        <p:nvSpPr>
          <p:cNvPr id="20275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39C0ABE3-1067-5E48-BB84-1002E0E720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437DEAA-7C57-DF47-BF58-81A52868208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5586" name="Rectangle 2">
            <a:extLst>
              <a:ext uri="{FF2B5EF4-FFF2-40B4-BE49-F238E27FC236}">
                <a16:creationId xmlns:a16="http://schemas.microsoft.com/office/drawing/2014/main" id="{659B6136-4ADE-2F46-A1DC-65F559277557}"/>
              </a:ext>
            </a:extLst>
          </p:cNvPr>
          <p:cNvSpPr>
            <a:spLocks noGrp="1" noRot="1" noChangeAspect="1" noChangeArrowheads="1"/>
          </p:cNvSpPr>
          <p:nvPr>
            <p:ph type="sldImg"/>
          </p:nvPr>
        </p:nvSpPr>
        <p:spPr>
          <a:solidFill>
            <a:srgbClr val="FFFFFF"/>
          </a:solidFill>
          <a:ln/>
        </p:spPr>
      </p:sp>
      <p:sp>
        <p:nvSpPr>
          <p:cNvPr id="195587" name="Rectangle 3">
            <a:extLst>
              <a:ext uri="{FF2B5EF4-FFF2-40B4-BE49-F238E27FC236}">
                <a16:creationId xmlns:a16="http://schemas.microsoft.com/office/drawing/2014/main" id="{BAFB66F1-D0BF-3344-9AD3-0162B2E10B20}"/>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a:extLst>
              <a:ext uri="{FF2B5EF4-FFF2-40B4-BE49-F238E27FC236}">
                <a16:creationId xmlns:a16="http://schemas.microsoft.com/office/drawing/2014/main" id="{B8593194-760B-1F49-AFEA-4CB7713905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7E63651-ADAA-5E4C-82B6-7D7C5701B0A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7634" name="Rectangle 2">
            <a:extLst>
              <a:ext uri="{FF2B5EF4-FFF2-40B4-BE49-F238E27FC236}">
                <a16:creationId xmlns:a16="http://schemas.microsoft.com/office/drawing/2014/main" id="{82AD5695-19D2-9B4A-A8C2-0357A50A67B6}"/>
              </a:ext>
            </a:extLst>
          </p:cNvPr>
          <p:cNvSpPr>
            <a:spLocks noGrp="1" noRot="1" noChangeAspect="1" noChangeArrowheads="1"/>
          </p:cNvSpPr>
          <p:nvPr>
            <p:ph type="sldImg"/>
          </p:nvPr>
        </p:nvSpPr>
        <p:spPr>
          <a:solidFill>
            <a:srgbClr val="FFFFFF"/>
          </a:solidFill>
          <a:ln/>
        </p:spPr>
      </p:sp>
      <p:sp>
        <p:nvSpPr>
          <p:cNvPr id="197635" name="Rectangle 3">
            <a:extLst>
              <a:ext uri="{FF2B5EF4-FFF2-40B4-BE49-F238E27FC236}">
                <a16:creationId xmlns:a16="http://schemas.microsoft.com/office/drawing/2014/main" id="{10AA93F9-6BAA-1747-A21F-801AA8C3DC6F}"/>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Rectangle 2"/>
          <p:cNvSpPr>
            <a:spLocks noGrp="1" noRot="1" noChangeAspect="1" noChangeArrowheads="1"/>
          </p:cNvSpPr>
          <p:nvPr>
            <p:ph type="sldImg"/>
          </p:nvPr>
        </p:nvSpPr>
        <p:spPr>
          <a:solidFill>
            <a:srgbClr val="FFFFFF"/>
          </a:solidFill>
          <a:ln/>
        </p:spPr>
      </p:sp>
      <p:sp>
        <p:nvSpPr>
          <p:cNvPr id="51097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2"/>
          <p:cNvSpPr>
            <a:spLocks noGrp="1" noRot="1" noChangeAspect="1" noChangeArrowheads="1"/>
          </p:cNvSpPr>
          <p:nvPr>
            <p:ph type="sldImg"/>
          </p:nvPr>
        </p:nvSpPr>
        <p:spPr>
          <a:solidFill>
            <a:srgbClr val="FFFFFF"/>
          </a:solidFill>
          <a:ln/>
        </p:spPr>
      </p:sp>
      <p:sp>
        <p:nvSpPr>
          <p:cNvPr id="32870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2"/>
          <p:cNvSpPr>
            <a:spLocks noGrp="1" noRot="1" noChangeAspect="1" noChangeArrowheads="1"/>
          </p:cNvSpPr>
          <p:nvPr>
            <p:ph type="sldImg"/>
          </p:nvPr>
        </p:nvSpPr>
        <p:spPr>
          <a:solidFill>
            <a:srgbClr val="FFFFFF"/>
          </a:solidFill>
          <a:ln/>
        </p:spPr>
      </p:sp>
      <p:sp>
        <p:nvSpPr>
          <p:cNvPr id="33075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Grp="1" noRot="1" noChangeAspect="1" noChangeArrowheads="1"/>
          </p:cNvSpPr>
          <p:nvPr>
            <p:ph type="sldImg"/>
          </p:nvPr>
        </p:nvSpPr>
        <p:spPr>
          <a:solidFill>
            <a:srgbClr val="FFFFFF"/>
          </a:solidFill>
          <a:ln/>
        </p:spPr>
      </p:sp>
      <p:sp>
        <p:nvSpPr>
          <p:cNvPr id="33280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2"/>
          <p:cNvSpPr>
            <a:spLocks noGrp="1" noRot="1" noChangeAspect="1" noChangeArrowheads="1"/>
          </p:cNvSpPr>
          <p:nvPr>
            <p:ph type="sldImg"/>
          </p:nvPr>
        </p:nvSpPr>
        <p:spPr>
          <a:solidFill>
            <a:srgbClr val="FFFFFF"/>
          </a:solidFill>
          <a:ln/>
        </p:spPr>
      </p:sp>
      <p:sp>
        <p:nvSpPr>
          <p:cNvPr id="33485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2"/>
          <p:cNvSpPr>
            <a:spLocks noGrp="1" noRot="1" noChangeAspect="1" noChangeArrowheads="1"/>
          </p:cNvSpPr>
          <p:nvPr>
            <p:ph type="sldImg"/>
          </p:nvPr>
        </p:nvSpPr>
        <p:spPr>
          <a:solidFill>
            <a:srgbClr val="FFFFFF"/>
          </a:solidFill>
          <a:ln/>
        </p:spPr>
      </p:sp>
      <p:sp>
        <p:nvSpPr>
          <p:cNvPr id="33689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noRot="1" noChangeAspect="1" noChangeArrowheads="1"/>
          </p:cNvSpPr>
          <p:nvPr>
            <p:ph type="sldImg"/>
          </p:nvPr>
        </p:nvSpPr>
        <p:spPr>
          <a:solidFill>
            <a:srgbClr val="FFFFFF"/>
          </a:solidFill>
          <a:ln/>
        </p:spPr>
      </p:sp>
      <p:sp>
        <p:nvSpPr>
          <p:cNvPr id="33894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Rot="1" noChangeAspect="1" noChangeArrowheads="1"/>
          </p:cNvSpPr>
          <p:nvPr>
            <p:ph type="sldImg"/>
          </p:nvPr>
        </p:nvSpPr>
        <p:spPr>
          <a:solidFill>
            <a:srgbClr val="FFFFFF"/>
          </a:solidFill>
          <a:ln/>
        </p:spPr>
      </p:sp>
      <p:sp>
        <p:nvSpPr>
          <p:cNvPr id="34099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4F142C9-4B97-9645-AC74-5552B85E775B}" type="slidenum">
              <a:rPr lang="en-US" sz="1200">
                <a:latin typeface="Arial" charset="0"/>
              </a:rPr>
              <a:pPr/>
              <a:t>13</a:t>
            </a:fld>
            <a:endParaRPr lang="en-US" sz="1200">
              <a:latin typeface="Arial"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D1390EA-A2D8-6F4B-AB18-F97F448F3EEB}" type="slidenum">
              <a:rPr lang="en-US" sz="1200">
                <a:solidFill>
                  <a:srgbClr val="000000"/>
                </a:solidFill>
                <a:latin typeface="Arial" charset="0"/>
              </a:rPr>
              <a:pPr/>
              <a:t>141</a:t>
            </a:fld>
            <a:endParaRPr lang="en-US" sz="1200">
              <a:solidFill>
                <a:srgbClr val="000000"/>
              </a:solidFill>
              <a:latin typeface="Arial" charset="0"/>
            </a:endParaRPr>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6713586-7024-734C-AA75-3B5BF56510DB}" type="slidenum">
              <a:rPr lang="en-US" sz="1200">
                <a:solidFill>
                  <a:srgbClr val="000000"/>
                </a:solidFill>
                <a:latin typeface="Arial" charset="0"/>
              </a:rPr>
              <a:pPr/>
              <a:t>142</a:t>
            </a:fld>
            <a:endParaRPr lang="en-US" sz="1200">
              <a:solidFill>
                <a:srgbClr val="000000"/>
              </a:solidFill>
              <a:latin typeface="Arial" charset="0"/>
            </a:endParaRPr>
          </a:p>
        </p:txBody>
      </p:sp>
      <p:sp>
        <p:nvSpPr>
          <p:cNvPr id="345090" name="Rectangle 2"/>
          <p:cNvSpPr>
            <a:spLocks noGrp="1" noRot="1" noChangeAspect="1" noChangeArrowheads="1" noTextEdit="1"/>
          </p:cNvSpPr>
          <p:nvPr>
            <p:ph type="sldImg"/>
          </p:nvPr>
        </p:nvSpPr>
        <p:spPr>
          <a:ln/>
        </p:spPr>
      </p:sp>
      <p:sp>
        <p:nvSpPr>
          <p:cNvPr id="345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34AC4CF-9B20-724E-8F29-D7AE49E6C654}" type="slidenum">
              <a:rPr lang="en-US" sz="1200">
                <a:solidFill>
                  <a:srgbClr val="000000"/>
                </a:solidFill>
                <a:latin typeface="Arial" charset="0"/>
              </a:rPr>
              <a:pPr/>
              <a:t>143</a:t>
            </a:fld>
            <a:endParaRPr lang="en-US" sz="1200">
              <a:solidFill>
                <a:srgbClr val="000000"/>
              </a:solidFill>
              <a:latin typeface="Arial" charset="0"/>
            </a:endParaRPr>
          </a:p>
        </p:txBody>
      </p:sp>
      <p:sp>
        <p:nvSpPr>
          <p:cNvPr id="347138" name="Rectangle 2"/>
          <p:cNvSpPr>
            <a:spLocks noGrp="1" noRot="1" noChangeAspect="1" noChangeArrowheads="1" noTextEdit="1"/>
          </p:cNvSpPr>
          <p:nvPr>
            <p:ph type="sldImg"/>
          </p:nvPr>
        </p:nvSpPr>
        <p:spPr>
          <a:ln/>
        </p:spPr>
      </p:sp>
      <p:sp>
        <p:nvSpPr>
          <p:cNvPr id="347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691E2F0-4612-6949-AE09-1A51D8BD1157}" type="slidenum">
              <a:rPr lang="en-US" sz="1200">
                <a:solidFill>
                  <a:srgbClr val="000000"/>
                </a:solidFill>
                <a:latin typeface="Arial" charset="0"/>
              </a:rPr>
              <a:pPr/>
              <a:t>144</a:t>
            </a:fld>
            <a:endParaRPr lang="en-US" sz="1200">
              <a:solidFill>
                <a:srgbClr val="000000"/>
              </a:solidFill>
              <a:latin typeface="Arial" charset="0"/>
            </a:endParaRPr>
          </a:p>
        </p:txBody>
      </p:sp>
      <p:sp>
        <p:nvSpPr>
          <p:cNvPr id="349186" name="Rectangle 2"/>
          <p:cNvSpPr>
            <a:spLocks noGrp="1" noRot="1" noChangeAspect="1" noChangeArrowheads="1" noTextEdit="1"/>
          </p:cNvSpPr>
          <p:nvPr>
            <p:ph type="sldImg"/>
          </p:nvPr>
        </p:nvSpPr>
        <p:spPr>
          <a:ln/>
        </p:spPr>
      </p:sp>
      <p:sp>
        <p:nvSpPr>
          <p:cNvPr id="349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5A88ED3-B85A-D046-8A33-726E35B1C3B5}" type="slidenum">
              <a:rPr lang="en-US" sz="1200">
                <a:solidFill>
                  <a:srgbClr val="000000"/>
                </a:solidFill>
                <a:latin typeface="Arial" charset="0"/>
              </a:rPr>
              <a:pPr/>
              <a:t>145</a:t>
            </a:fld>
            <a:endParaRPr lang="en-US" sz="1200">
              <a:solidFill>
                <a:srgbClr val="000000"/>
              </a:solidFill>
              <a:latin typeface="Arial" charset="0"/>
            </a:endParaRPr>
          </a:p>
        </p:txBody>
      </p:sp>
      <p:sp>
        <p:nvSpPr>
          <p:cNvPr id="351234" name="Rectangle 2"/>
          <p:cNvSpPr>
            <a:spLocks noGrp="1" noRot="1" noChangeAspect="1" noChangeArrowheads="1" noTextEdit="1"/>
          </p:cNvSpPr>
          <p:nvPr>
            <p:ph type="sldImg"/>
          </p:nvPr>
        </p:nvSpPr>
        <p:spPr>
          <a:ln/>
        </p:spPr>
      </p:sp>
      <p:sp>
        <p:nvSpPr>
          <p:cNvPr id="3512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A0E1B78-A5A0-DD45-8BE4-927C721FFA37}" type="slidenum">
              <a:rPr lang="en-US" sz="1200">
                <a:solidFill>
                  <a:srgbClr val="000000"/>
                </a:solidFill>
                <a:latin typeface="Arial" charset="0"/>
              </a:rPr>
              <a:pPr/>
              <a:t>146</a:t>
            </a:fld>
            <a:endParaRPr lang="en-US" sz="1200">
              <a:solidFill>
                <a:srgbClr val="000000"/>
              </a:solidFill>
              <a:latin typeface="Arial" charset="0"/>
            </a:endParaRPr>
          </a:p>
        </p:txBody>
      </p:sp>
      <p:sp>
        <p:nvSpPr>
          <p:cNvPr id="353282" name="Rectangle 2"/>
          <p:cNvSpPr>
            <a:spLocks noGrp="1" noRot="1" noChangeAspect="1" noChangeArrowheads="1" noTextEdit="1"/>
          </p:cNvSpPr>
          <p:nvPr>
            <p:ph type="sldImg"/>
          </p:nvPr>
        </p:nvSpPr>
        <p:spPr>
          <a:ln/>
        </p:spPr>
      </p:sp>
      <p:sp>
        <p:nvSpPr>
          <p:cNvPr id="353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9C3EBDF-9677-AF4B-AC5A-331A21BA79C8}" type="slidenum">
              <a:rPr lang="en-US" sz="1200">
                <a:solidFill>
                  <a:srgbClr val="000000"/>
                </a:solidFill>
                <a:latin typeface="Arial" charset="0"/>
              </a:rPr>
              <a:pPr/>
              <a:t>147</a:t>
            </a:fld>
            <a:endParaRPr lang="en-US" sz="1200">
              <a:solidFill>
                <a:srgbClr val="000000"/>
              </a:solidFill>
              <a:latin typeface="Arial" charset="0"/>
            </a:endParaRPr>
          </a:p>
        </p:txBody>
      </p:sp>
      <p:sp>
        <p:nvSpPr>
          <p:cNvPr id="355330" name="Rectangle 2"/>
          <p:cNvSpPr>
            <a:spLocks noGrp="1" noRot="1" noChangeAspect="1" noChangeArrowheads="1" noTextEdit="1"/>
          </p:cNvSpPr>
          <p:nvPr>
            <p:ph type="sldImg"/>
          </p:nvPr>
        </p:nvSpPr>
        <p:spPr>
          <a:ln/>
        </p:spPr>
      </p:sp>
      <p:sp>
        <p:nvSpPr>
          <p:cNvPr id="355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E171F62-231A-134F-8618-FAB12CD85758}" type="slidenum">
              <a:rPr lang="en-US" sz="1200">
                <a:solidFill>
                  <a:srgbClr val="000000"/>
                </a:solidFill>
                <a:latin typeface="Arial" charset="0"/>
              </a:rPr>
              <a:pPr/>
              <a:t>148</a:t>
            </a:fld>
            <a:endParaRPr lang="en-US" sz="1200">
              <a:solidFill>
                <a:srgbClr val="000000"/>
              </a:solidFill>
              <a:latin typeface="Arial" charset="0"/>
            </a:endParaRPr>
          </a:p>
        </p:txBody>
      </p:sp>
      <p:sp>
        <p:nvSpPr>
          <p:cNvPr id="513026" name="Slide Image Placeholder 1"/>
          <p:cNvSpPr>
            <a:spLocks noGrp="1" noRot="1" noChangeAspect="1" noTextEdit="1"/>
          </p:cNvSpPr>
          <p:nvPr>
            <p:ph type="sldImg"/>
          </p:nvPr>
        </p:nvSpPr>
        <p:spPr>
          <a:solidFill>
            <a:srgbClr val="FFFFFF"/>
          </a:solidFill>
          <a:ln/>
        </p:spPr>
      </p:sp>
      <p:sp>
        <p:nvSpPr>
          <p:cNvPr id="513027" name="Notes Placeholder 2"/>
          <p:cNvSpPr>
            <a:spLocks noGrp="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a:latin typeface="Arial" charset="0"/>
              <a:ea typeface="ＭＳ Ｐゴシック" charset="0"/>
              <a:cs typeface="ＭＳ Ｐゴシック" charset="0"/>
            </a:endParaRPr>
          </a:p>
        </p:txBody>
      </p:sp>
      <p:sp>
        <p:nvSpPr>
          <p:cNvPr id="51302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eaLnBrk="1" hangingPunct="1"/>
            <a:fld id="{1540F848-4CF8-5C46-9210-EEBA366D0266}" type="slidenum">
              <a:rPr lang="en-US" sz="1200">
                <a:solidFill>
                  <a:srgbClr val="000000"/>
                </a:solidFill>
                <a:latin typeface="Calibri" charset="0"/>
              </a:rPr>
              <a:pPr algn="r" eaLnBrk="1" hangingPunct="1"/>
              <a:t>148</a:t>
            </a:fld>
            <a:endParaRPr lang="en-US" sz="1200">
              <a:solidFill>
                <a:srgbClr val="000000"/>
              </a:solidFill>
              <a:latin typeface="Calibri"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56C17EE-F6F7-454F-B79E-F4B684324855}" type="slidenum">
              <a:rPr lang="en-US" sz="1200">
                <a:solidFill>
                  <a:srgbClr val="000000"/>
                </a:solidFill>
                <a:latin typeface="Arial" charset="0"/>
              </a:rPr>
              <a:pPr/>
              <a:t>149</a:t>
            </a:fld>
            <a:endParaRPr lang="en-US" sz="1200">
              <a:solidFill>
                <a:srgbClr val="000000"/>
              </a:solidFill>
              <a:latin typeface="Arial" charset="0"/>
            </a:endParaRPr>
          </a:p>
        </p:txBody>
      </p:sp>
      <p:sp>
        <p:nvSpPr>
          <p:cNvPr id="515074" name="Slide Image Placeholder 1"/>
          <p:cNvSpPr>
            <a:spLocks noGrp="1" noRot="1" noChangeAspect="1" noTextEdit="1"/>
          </p:cNvSpPr>
          <p:nvPr>
            <p:ph type="sldImg"/>
          </p:nvPr>
        </p:nvSpPr>
        <p:spPr>
          <a:solidFill>
            <a:srgbClr val="FFFFFF"/>
          </a:solidFill>
          <a:ln/>
        </p:spPr>
      </p:sp>
      <p:sp>
        <p:nvSpPr>
          <p:cNvPr id="515075" name="Notes Placeholder 2"/>
          <p:cNvSpPr>
            <a:spLocks noGrp="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a:latin typeface="Arial" charset="0"/>
              <a:ea typeface="ＭＳ Ｐゴシック" charset="0"/>
              <a:cs typeface="ＭＳ Ｐゴシック" charset="0"/>
            </a:endParaRPr>
          </a:p>
        </p:txBody>
      </p:sp>
      <p:sp>
        <p:nvSpPr>
          <p:cNvPr id="51507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eaLnBrk="1" hangingPunct="1"/>
            <a:fld id="{57331A15-4D43-6647-BC0C-17ED9F47EE98}" type="slidenum">
              <a:rPr lang="en-US" sz="1200">
                <a:solidFill>
                  <a:srgbClr val="000000"/>
                </a:solidFill>
                <a:latin typeface="Calibri" charset="0"/>
              </a:rPr>
              <a:pPr algn="r" eaLnBrk="1" hangingPunct="1"/>
              <a:t>149</a:t>
            </a:fld>
            <a:endParaRPr lang="en-US" sz="1200">
              <a:solidFill>
                <a:srgbClr val="000000"/>
              </a:solidFill>
              <a:latin typeface="Calibri"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2"/>
          <p:cNvSpPr>
            <a:spLocks noGrp="1" noRot="1" noChangeAspect="1" noChangeArrowheads="1"/>
          </p:cNvSpPr>
          <p:nvPr>
            <p:ph type="sldImg"/>
          </p:nvPr>
        </p:nvSpPr>
        <p:spPr>
          <a:solidFill>
            <a:srgbClr val="FFFFFF"/>
          </a:solidFill>
          <a:ln/>
        </p:spPr>
      </p:sp>
      <p:sp>
        <p:nvSpPr>
          <p:cNvPr id="52326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2"/>
          <p:cNvSpPr>
            <a:spLocks noGrp="1" noRot="1" noChangeAspect="1" noChangeArrowheads="1" noTextEdit="1"/>
          </p:cNvSpPr>
          <p:nvPr>
            <p:ph type="sldImg"/>
          </p:nvPr>
        </p:nvSpPr>
        <p:spPr>
          <a:ln/>
        </p:spPr>
      </p:sp>
      <p:sp>
        <p:nvSpPr>
          <p:cNvPr id="22118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D6B46DC-8917-FE47-A88C-6E5FCF68B6DC}" type="slidenum">
              <a:rPr lang="en-US" sz="1200">
                <a:solidFill>
                  <a:srgbClr val="000000"/>
                </a:solidFill>
                <a:latin typeface="Arial" charset="0"/>
              </a:rPr>
              <a:pPr/>
              <a:t>151</a:t>
            </a:fld>
            <a:endParaRPr lang="en-US" sz="1200">
              <a:solidFill>
                <a:srgbClr val="000000"/>
              </a:solidFill>
              <a:latin typeface="Arial" charset="0"/>
            </a:endParaRPr>
          </a:p>
        </p:txBody>
      </p:sp>
      <p:sp>
        <p:nvSpPr>
          <p:cNvPr id="525314" name="Rectangle 2"/>
          <p:cNvSpPr>
            <a:spLocks noGrp="1" noRot="1" noChangeAspect="1" noChangeArrowheads="1" noTextEdit="1"/>
          </p:cNvSpPr>
          <p:nvPr>
            <p:ph type="sldImg"/>
          </p:nvPr>
        </p:nvSpPr>
        <p:spPr>
          <a:ln/>
        </p:spPr>
      </p:sp>
      <p:sp>
        <p:nvSpPr>
          <p:cNvPr id="525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543171D-64C8-7742-A192-44CDCAF0F41D}" type="slidenum">
              <a:rPr lang="en-US" sz="1200">
                <a:solidFill>
                  <a:srgbClr val="000000"/>
                </a:solidFill>
                <a:latin typeface="Arial" charset="0"/>
              </a:rPr>
              <a:pPr/>
              <a:t>152</a:t>
            </a:fld>
            <a:endParaRPr lang="en-US" sz="1200">
              <a:solidFill>
                <a:srgbClr val="000000"/>
              </a:solidFill>
              <a:latin typeface="Arial" charset="0"/>
            </a:endParaRPr>
          </a:p>
        </p:txBody>
      </p:sp>
      <p:sp>
        <p:nvSpPr>
          <p:cNvPr id="527362" name="Rectangle 2"/>
          <p:cNvSpPr>
            <a:spLocks noGrp="1" noRot="1" noChangeAspect="1" noChangeArrowheads="1" noTextEdit="1"/>
          </p:cNvSpPr>
          <p:nvPr>
            <p:ph type="sldImg"/>
          </p:nvPr>
        </p:nvSpPr>
        <p:spPr>
          <a:ln/>
        </p:spPr>
      </p:sp>
      <p:sp>
        <p:nvSpPr>
          <p:cNvPr id="527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2356B2F-7458-8D4F-B2B2-E79BC337D860}" type="slidenum">
              <a:rPr lang="en-US" sz="1200">
                <a:solidFill>
                  <a:srgbClr val="000000"/>
                </a:solidFill>
                <a:latin typeface="Arial" charset="0"/>
              </a:rPr>
              <a:pPr/>
              <a:t>153</a:t>
            </a:fld>
            <a:endParaRPr lang="en-US" sz="1200">
              <a:solidFill>
                <a:srgbClr val="000000"/>
              </a:solidFill>
              <a:latin typeface="Arial" charset="0"/>
            </a:endParaRPr>
          </a:p>
        </p:txBody>
      </p:sp>
      <p:sp>
        <p:nvSpPr>
          <p:cNvPr id="529410" name="Rectangle 2"/>
          <p:cNvSpPr>
            <a:spLocks noGrp="1" noRot="1" noChangeAspect="1" noChangeArrowheads="1" noTextEdit="1"/>
          </p:cNvSpPr>
          <p:nvPr>
            <p:ph type="sldImg"/>
          </p:nvPr>
        </p:nvSpPr>
        <p:spPr>
          <a:ln/>
        </p:spPr>
      </p:sp>
      <p:sp>
        <p:nvSpPr>
          <p:cNvPr id="529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1AB86C2-A32E-BA4A-9946-2BC6333465B7}" type="slidenum">
              <a:rPr lang="en-US" sz="1200">
                <a:solidFill>
                  <a:srgbClr val="000000"/>
                </a:solidFill>
                <a:latin typeface="Arial" charset="0"/>
              </a:rPr>
              <a:pPr/>
              <a:t>154</a:t>
            </a:fld>
            <a:endParaRPr lang="en-US" sz="1200">
              <a:solidFill>
                <a:srgbClr val="000000"/>
              </a:solidFill>
              <a:latin typeface="Arial" charset="0"/>
            </a:endParaRPr>
          </a:p>
        </p:txBody>
      </p:sp>
      <p:sp>
        <p:nvSpPr>
          <p:cNvPr id="531458" name="Rectangle 2"/>
          <p:cNvSpPr>
            <a:spLocks noGrp="1" noRot="1" noChangeAspect="1" noChangeArrowheads="1"/>
          </p:cNvSpPr>
          <p:nvPr>
            <p:ph type="sldImg"/>
          </p:nvPr>
        </p:nvSpPr>
        <p:spPr>
          <a:solidFill>
            <a:srgbClr val="FFFFFF"/>
          </a:solidFill>
          <a:ln/>
        </p:spPr>
      </p:sp>
      <p:sp>
        <p:nvSpPr>
          <p:cNvPr id="531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4622D68-3DB5-6043-948D-12C753F9A4D2}" type="slidenum">
              <a:rPr lang="en-US" sz="1200">
                <a:solidFill>
                  <a:srgbClr val="000000"/>
                </a:solidFill>
                <a:latin typeface="Arial" charset="0"/>
              </a:rPr>
              <a:pPr/>
              <a:t>155</a:t>
            </a:fld>
            <a:endParaRPr lang="en-US" sz="1200">
              <a:solidFill>
                <a:srgbClr val="000000"/>
              </a:solidFill>
              <a:latin typeface="Arial" charset="0"/>
            </a:endParaRPr>
          </a:p>
        </p:txBody>
      </p:sp>
      <p:sp>
        <p:nvSpPr>
          <p:cNvPr id="533506" name="Rectangle 2"/>
          <p:cNvSpPr>
            <a:spLocks noGrp="1" noRot="1" noChangeAspect="1" noChangeArrowheads="1"/>
          </p:cNvSpPr>
          <p:nvPr>
            <p:ph type="sldImg"/>
          </p:nvPr>
        </p:nvSpPr>
        <p:spPr>
          <a:solidFill>
            <a:srgbClr val="FFFFFF"/>
          </a:solidFill>
          <a:ln/>
        </p:spPr>
      </p:sp>
      <p:sp>
        <p:nvSpPr>
          <p:cNvPr id="533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7F72FFE-8FAF-1349-9E9B-6F943FD021E3}" type="slidenum">
              <a:rPr lang="en-US" sz="1200">
                <a:solidFill>
                  <a:srgbClr val="000000"/>
                </a:solidFill>
                <a:latin typeface="Arial" charset="0"/>
              </a:rPr>
              <a:pPr/>
              <a:t>156</a:t>
            </a:fld>
            <a:endParaRPr lang="en-US" sz="1200">
              <a:solidFill>
                <a:srgbClr val="000000"/>
              </a:solidFill>
              <a:latin typeface="Arial" charset="0"/>
            </a:endParaRPr>
          </a:p>
        </p:txBody>
      </p:sp>
      <p:sp>
        <p:nvSpPr>
          <p:cNvPr id="539650" name="Rectangle 2"/>
          <p:cNvSpPr>
            <a:spLocks noGrp="1" noRot="1" noChangeAspect="1" noChangeArrowheads="1" noTextEdit="1"/>
          </p:cNvSpPr>
          <p:nvPr>
            <p:ph type="sldImg"/>
          </p:nvPr>
        </p:nvSpPr>
        <p:spPr>
          <a:ln/>
        </p:spPr>
      </p:sp>
      <p:sp>
        <p:nvSpPr>
          <p:cNvPr id="539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4E1A9FE-5335-734A-8D52-299AECA0C312}" type="slidenum">
              <a:rPr lang="en-US" sz="1200">
                <a:solidFill>
                  <a:srgbClr val="000000"/>
                </a:solidFill>
                <a:latin typeface="Arial" charset="0"/>
              </a:rPr>
              <a:pPr/>
              <a:t>157</a:t>
            </a:fld>
            <a:endParaRPr lang="en-US" sz="1200">
              <a:solidFill>
                <a:srgbClr val="000000"/>
              </a:solidFill>
              <a:latin typeface="Arial" charset="0"/>
            </a:endParaRPr>
          </a:p>
        </p:txBody>
      </p:sp>
      <p:sp>
        <p:nvSpPr>
          <p:cNvPr id="541698" name="Rectangle 2"/>
          <p:cNvSpPr>
            <a:spLocks noGrp="1" noRot="1" noChangeAspect="1" noChangeArrowheads="1"/>
          </p:cNvSpPr>
          <p:nvPr>
            <p:ph type="sldImg"/>
          </p:nvPr>
        </p:nvSpPr>
        <p:spPr>
          <a:solidFill>
            <a:srgbClr val="FFFFFF"/>
          </a:solidFill>
          <a:ln/>
        </p:spPr>
      </p:sp>
      <p:sp>
        <p:nvSpPr>
          <p:cNvPr id="541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6EF6ECB-EE2D-3245-B58A-70A5F9A5C4D9}" type="slidenum">
              <a:rPr lang="en-US" sz="1200">
                <a:solidFill>
                  <a:srgbClr val="000000"/>
                </a:solidFill>
                <a:latin typeface="Arial" charset="0"/>
              </a:rPr>
              <a:pPr/>
              <a:t>158</a:t>
            </a:fld>
            <a:endParaRPr lang="en-US" sz="1200">
              <a:solidFill>
                <a:srgbClr val="000000"/>
              </a:solidFill>
              <a:latin typeface="Arial" charset="0"/>
            </a:endParaRPr>
          </a:p>
        </p:txBody>
      </p:sp>
      <p:sp>
        <p:nvSpPr>
          <p:cNvPr id="543746" name="Rectangle 2"/>
          <p:cNvSpPr>
            <a:spLocks noGrp="1" noRot="1" noChangeAspect="1" noChangeArrowheads="1"/>
          </p:cNvSpPr>
          <p:nvPr>
            <p:ph type="sldImg"/>
          </p:nvPr>
        </p:nvSpPr>
        <p:spPr>
          <a:solidFill>
            <a:srgbClr val="FFFFFF"/>
          </a:solidFill>
          <a:ln/>
        </p:spPr>
      </p:sp>
      <p:sp>
        <p:nvSpPr>
          <p:cNvPr id="543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50FC57C-00BE-9D49-A56F-B4429160B4DB}" type="slidenum">
              <a:rPr lang="en-US" sz="1200">
                <a:solidFill>
                  <a:srgbClr val="000000"/>
                </a:solidFill>
                <a:latin typeface="Arial" charset="0"/>
              </a:rPr>
              <a:pPr/>
              <a:t>159</a:t>
            </a:fld>
            <a:endParaRPr lang="en-US" sz="1200">
              <a:solidFill>
                <a:srgbClr val="000000"/>
              </a:solidFill>
              <a:latin typeface="Arial" charset="0"/>
            </a:endParaRPr>
          </a:p>
        </p:txBody>
      </p:sp>
      <p:sp>
        <p:nvSpPr>
          <p:cNvPr id="545794" name="Rectangle 1026"/>
          <p:cNvSpPr>
            <a:spLocks noGrp="1" noRot="1" noChangeAspect="1" noChangeArrowheads="1"/>
          </p:cNvSpPr>
          <p:nvPr>
            <p:ph type="sldImg"/>
          </p:nvPr>
        </p:nvSpPr>
        <p:spPr>
          <a:solidFill>
            <a:srgbClr val="FFFFFF"/>
          </a:solidFill>
          <a:ln/>
        </p:spPr>
      </p:sp>
      <p:sp>
        <p:nvSpPr>
          <p:cNvPr id="5457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788BD8E-86FE-4E4B-AB8F-10B8C24A2C6A}" type="slidenum">
              <a:rPr lang="en-US" sz="1200">
                <a:solidFill>
                  <a:srgbClr val="000000"/>
                </a:solidFill>
                <a:latin typeface="Arial" charset="0"/>
              </a:rPr>
              <a:pPr/>
              <a:t>160</a:t>
            </a:fld>
            <a:endParaRPr lang="en-US" sz="1200">
              <a:solidFill>
                <a:srgbClr val="000000"/>
              </a:solidFill>
              <a:latin typeface="Arial" charset="0"/>
            </a:endParaRPr>
          </a:p>
        </p:txBody>
      </p:sp>
      <p:sp>
        <p:nvSpPr>
          <p:cNvPr id="558082" name="Rectangle 2"/>
          <p:cNvSpPr>
            <a:spLocks noGrp="1" noRot="1" noChangeAspect="1" noChangeArrowheads="1"/>
          </p:cNvSpPr>
          <p:nvPr>
            <p:ph type="sldImg"/>
          </p:nvPr>
        </p:nvSpPr>
        <p:spPr>
          <a:solidFill>
            <a:srgbClr val="FFFFFF"/>
          </a:solidFill>
          <a:ln/>
        </p:spPr>
      </p:sp>
      <p:sp>
        <p:nvSpPr>
          <p:cNvPr id="558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B4DA117-B07F-BA4D-942F-873CB4BC3925}" type="slidenum">
              <a:rPr lang="en-US" sz="1200">
                <a:latin typeface="Arial" charset="0"/>
              </a:rPr>
              <a:pPr/>
              <a:t>15</a:t>
            </a:fld>
            <a:endParaRPr lang="en-US" sz="1200">
              <a:latin typeface="Arial" charset="0"/>
            </a:endParaRPr>
          </a:p>
        </p:txBody>
      </p:sp>
      <p:sp>
        <p:nvSpPr>
          <p:cNvPr id="22323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fld id="{82D4A23C-3DA2-2940-A551-735163CC9958}" type="slidenum">
              <a:rPr lang="en-US" sz="1200">
                <a:latin typeface="Arial" charset="0"/>
              </a:rPr>
              <a:pPr algn="r"/>
              <a:t>15</a:t>
            </a:fld>
            <a:endParaRPr lang="en-US" sz="1200">
              <a:latin typeface="Arial" charset="0"/>
            </a:endParaRPr>
          </a:p>
        </p:txBody>
      </p:sp>
      <p:sp>
        <p:nvSpPr>
          <p:cNvPr id="223235" name="Rectangle 2"/>
          <p:cNvSpPr>
            <a:spLocks noGrp="1" noRot="1" noChangeAspect="1" noChangeArrowheads="1"/>
          </p:cNvSpPr>
          <p:nvPr>
            <p:ph type="sldImg"/>
          </p:nvPr>
        </p:nvSpPr>
        <p:spPr>
          <a:solidFill>
            <a:srgbClr val="FFFFFF"/>
          </a:solidFill>
          <a:ln/>
        </p:spPr>
      </p:sp>
      <p:sp>
        <p:nvSpPr>
          <p:cNvPr id="22323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7F80826-691B-434B-937A-767714B11211}" type="slidenum">
              <a:rPr lang="en-US" sz="1200">
                <a:solidFill>
                  <a:srgbClr val="000000"/>
                </a:solidFill>
                <a:latin typeface="Arial" charset="0"/>
              </a:rPr>
              <a:pPr/>
              <a:t>161</a:t>
            </a:fld>
            <a:endParaRPr lang="en-US" sz="1200">
              <a:solidFill>
                <a:srgbClr val="000000"/>
              </a:solidFill>
              <a:latin typeface="Arial" charset="0"/>
            </a:endParaRPr>
          </a:p>
        </p:txBody>
      </p:sp>
      <p:sp>
        <p:nvSpPr>
          <p:cNvPr id="547842" name="Rectangle 2"/>
          <p:cNvSpPr>
            <a:spLocks noGrp="1" noRot="1" noChangeAspect="1" noChangeArrowheads="1"/>
          </p:cNvSpPr>
          <p:nvPr>
            <p:ph type="sldImg"/>
          </p:nvPr>
        </p:nvSpPr>
        <p:spPr>
          <a:solidFill>
            <a:srgbClr val="FFFFFF"/>
          </a:solidFill>
          <a:ln/>
        </p:spPr>
      </p:sp>
      <p:sp>
        <p:nvSpPr>
          <p:cNvPr id="547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EBB3FDA-01A5-0E4B-A868-842AE20DD871}" type="slidenum">
              <a:rPr lang="en-US" sz="1200">
                <a:solidFill>
                  <a:srgbClr val="000000"/>
                </a:solidFill>
                <a:latin typeface="Arial" charset="0"/>
              </a:rPr>
              <a:pPr/>
              <a:t>162</a:t>
            </a:fld>
            <a:endParaRPr lang="en-US" sz="1200">
              <a:solidFill>
                <a:srgbClr val="000000"/>
              </a:solidFill>
              <a:latin typeface="Arial" charset="0"/>
            </a:endParaRPr>
          </a:p>
        </p:txBody>
      </p:sp>
      <p:sp>
        <p:nvSpPr>
          <p:cNvPr id="549890" name="Rectangle 2"/>
          <p:cNvSpPr>
            <a:spLocks noGrp="1" noRot="1" noChangeAspect="1" noChangeArrowheads="1"/>
          </p:cNvSpPr>
          <p:nvPr>
            <p:ph type="sldImg"/>
          </p:nvPr>
        </p:nvSpPr>
        <p:spPr>
          <a:solidFill>
            <a:srgbClr val="FFFFFF"/>
          </a:solidFill>
          <a:ln/>
        </p:spPr>
      </p:sp>
      <p:sp>
        <p:nvSpPr>
          <p:cNvPr id="549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B726D1A-4597-794B-9687-51C693D062E9}" type="slidenum">
              <a:rPr lang="en-US" sz="1200">
                <a:solidFill>
                  <a:srgbClr val="000000"/>
                </a:solidFill>
                <a:latin typeface="Arial" charset="0"/>
              </a:rPr>
              <a:pPr/>
              <a:t>163</a:t>
            </a:fld>
            <a:endParaRPr lang="en-US" sz="1200">
              <a:solidFill>
                <a:srgbClr val="000000"/>
              </a:solidFill>
              <a:latin typeface="Arial" charset="0"/>
            </a:endParaRPr>
          </a:p>
        </p:txBody>
      </p:sp>
      <p:sp>
        <p:nvSpPr>
          <p:cNvPr id="556034" name="Rectangle 2"/>
          <p:cNvSpPr>
            <a:spLocks noGrp="1" noRot="1" noChangeAspect="1" noChangeArrowheads="1"/>
          </p:cNvSpPr>
          <p:nvPr>
            <p:ph type="sldImg"/>
          </p:nvPr>
        </p:nvSpPr>
        <p:spPr>
          <a:solidFill>
            <a:srgbClr val="FFFFFF"/>
          </a:solidFill>
          <a:ln/>
        </p:spPr>
      </p:sp>
      <p:sp>
        <p:nvSpPr>
          <p:cNvPr id="556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AE58D8D-3B46-BE45-B12F-CCD7C5675D6A}" type="slidenum">
              <a:rPr lang="en-US" sz="1200">
                <a:solidFill>
                  <a:srgbClr val="000000"/>
                </a:solidFill>
                <a:latin typeface="Arial" charset="0"/>
              </a:rPr>
              <a:pPr/>
              <a:t>164</a:t>
            </a:fld>
            <a:endParaRPr lang="en-US" sz="1200">
              <a:solidFill>
                <a:srgbClr val="000000"/>
              </a:solidFill>
              <a:latin typeface="Arial" charset="0"/>
            </a:endParaRPr>
          </a:p>
        </p:txBody>
      </p:sp>
      <p:sp>
        <p:nvSpPr>
          <p:cNvPr id="562178" name="Slide Image Placeholder 1"/>
          <p:cNvSpPr>
            <a:spLocks noGrp="1" noRot="1" noChangeAspect="1" noTextEdit="1"/>
          </p:cNvSpPr>
          <p:nvPr>
            <p:ph type="sldImg"/>
          </p:nvPr>
        </p:nvSpPr>
        <p:spPr>
          <a:solidFill>
            <a:srgbClr val="FFFFFF"/>
          </a:solidFill>
          <a:ln/>
        </p:spPr>
      </p:sp>
      <p:sp>
        <p:nvSpPr>
          <p:cNvPr id="562179" name="Notes Placeholder 2"/>
          <p:cNvSpPr>
            <a:spLocks noGrp="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a:latin typeface="Arial" charset="0"/>
              <a:ea typeface="ＭＳ Ｐゴシック" charset="0"/>
              <a:cs typeface="ＭＳ Ｐゴシック" charset="0"/>
            </a:endParaRPr>
          </a:p>
        </p:txBody>
      </p:sp>
      <p:sp>
        <p:nvSpPr>
          <p:cNvPr id="56218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eaLnBrk="1" hangingPunct="1"/>
            <a:fld id="{16557ADD-CC47-4248-9689-8EAB18FE5C4E}" type="slidenum">
              <a:rPr lang="en-US" sz="1200">
                <a:solidFill>
                  <a:srgbClr val="000000"/>
                </a:solidFill>
                <a:latin typeface="Calibri" charset="0"/>
              </a:rPr>
              <a:pPr algn="r" eaLnBrk="1" hangingPunct="1"/>
              <a:t>164</a:t>
            </a:fld>
            <a:endParaRPr lang="en-US" sz="1200">
              <a:solidFill>
                <a:srgbClr val="000000"/>
              </a:solidFill>
              <a:latin typeface="Calibri"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BC0C47C-0EB1-1A43-9AEE-1F5C2B177806}" type="slidenum">
              <a:rPr lang="en-US" sz="1200">
                <a:solidFill>
                  <a:srgbClr val="000000"/>
                </a:solidFill>
                <a:latin typeface="Arial" charset="0"/>
              </a:rPr>
              <a:pPr/>
              <a:t>165</a:t>
            </a:fld>
            <a:endParaRPr lang="en-US" sz="1200">
              <a:solidFill>
                <a:srgbClr val="000000"/>
              </a:solidFill>
              <a:latin typeface="Arial" charset="0"/>
            </a:endParaRPr>
          </a:p>
        </p:txBody>
      </p:sp>
      <p:sp>
        <p:nvSpPr>
          <p:cNvPr id="564226" name="Rectangle 2"/>
          <p:cNvSpPr>
            <a:spLocks noGrp="1" noRot="1" noChangeAspect="1" noChangeArrowheads="1"/>
          </p:cNvSpPr>
          <p:nvPr>
            <p:ph type="sldImg"/>
          </p:nvPr>
        </p:nvSpPr>
        <p:spPr>
          <a:solidFill>
            <a:srgbClr val="FFFFFF"/>
          </a:solidFill>
          <a:ln/>
        </p:spPr>
      </p:sp>
      <p:sp>
        <p:nvSpPr>
          <p:cNvPr id="5642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6FF4F67-2A4E-3C46-8299-A8D0DF6A6A41}" type="slidenum">
              <a:rPr lang="en-US" sz="1200">
                <a:solidFill>
                  <a:srgbClr val="000000"/>
                </a:solidFill>
                <a:latin typeface="Arial" charset="0"/>
              </a:rPr>
              <a:pPr/>
              <a:t>166</a:t>
            </a:fld>
            <a:endParaRPr lang="en-US" sz="1200">
              <a:solidFill>
                <a:srgbClr val="000000"/>
              </a:solidFill>
              <a:latin typeface="Arial" charset="0"/>
            </a:endParaRPr>
          </a:p>
        </p:txBody>
      </p:sp>
      <p:sp>
        <p:nvSpPr>
          <p:cNvPr id="568322" name="Rectangle 2"/>
          <p:cNvSpPr>
            <a:spLocks noGrp="1" noRot="1" noChangeAspect="1" noChangeArrowheads="1"/>
          </p:cNvSpPr>
          <p:nvPr>
            <p:ph type="sldImg"/>
          </p:nvPr>
        </p:nvSpPr>
        <p:spPr>
          <a:solidFill>
            <a:srgbClr val="FFFFFF"/>
          </a:solidFill>
          <a:ln/>
        </p:spPr>
      </p:sp>
      <p:sp>
        <p:nvSpPr>
          <p:cNvPr id="568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E53695A-5BE6-CC4D-A53D-6281779B9D73}" type="slidenum">
              <a:rPr lang="en-US" sz="1200">
                <a:solidFill>
                  <a:srgbClr val="000000"/>
                </a:solidFill>
                <a:latin typeface="Arial" charset="0"/>
              </a:rPr>
              <a:pPr/>
              <a:t>167</a:t>
            </a:fld>
            <a:endParaRPr lang="en-US" sz="1200">
              <a:solidFill>
                <a:srgbClr val="000000"/>
              </a:solidFill>
              <a:latin typeface="Arial" charset="0"/>
            </a:endParaRPr>
          </a:p>
        </p:txBody>
      </p:sp>
      <p:sp>
        <p:nvSpPr>
          <p:cNvPr id="570370" name="Rectangle 2"/>
          <p:cNvSpPr>
            <a:spLocks noGrp="1" noRot="1" noChangeAspect="1" noChangeArrowheads="1"/>
          </p:cNvSpPr>
          <p:nvPr>
            <p:ph type="sldImg"/>
          </p:nvPr>
        </p:nvSpPr>
        <p:spPr>
          <a:solidFill>
            <a:srgbClr val="FFFFFF"/>
          </a:solidFill>
          <a:ln/>
        </p:spPr>
      </p:sp>
      <p:sp>
        <p:nvSpPr>
          <p:cNvPr id="570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3611F22-F27D-0046-A39E-E8E06716C2EA}" type="slidenum">
              <a:rPr lang="en-US" sz="1200">
                <a:solidFill>
                  <a:srgbClr val="000000"/>
                </a:solidFill>
                <a:latin typeface="Arial" charset="0"/>
              </a:rPr>
              <a:pPr/>
              <a:t>168</a:t>
            </a:fld>
            <a:endParaRPr lang="en-US" sz="1200">
              <a:solidFill>
                <a:srgbClr val="000000"/>
              </a:solidFill>
              <a:latin typeface="Arial" charset="0"/>
            </a:endParaRPr>
          </a:p>
        </p:txBody>
      </p:sp>
      <p:sp>
        <p:nvSpPr>
          <p:cNvPr id="572418" name="Rectangle 2"/>
          <p:cNvSpPr>
            <a:spLocks noGrp="1" noRot="1" noChangeAspect="1" noChangeArrowheads="1"/>
          </p:cNvSpPr>
          <p:nvPr>
            <p:ph type="sldImg"/>
          </p:nvPr>
        </p:nvSpPr>
        <p:spPr>
          <a:solidFill>
            <a:srgbClr val="FFFFFF"/>
          </a:solidFill>
          <a:ln/>
        </p:spPr>
      </p:sp>
      <p:sp>
        <p:nvSpPr>
          <p:cNvPr id="572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82A4A91-AE77-344E-946A-2258EEE20033}" type="slidenum">
              <a:rPr lang="en-US" sz="1200">
                <a:solidFill>
                  <a:srgbClr val="000000"/>
                </a:solidFill>
                <a:latin typeface="Arial" charset="0"/>
              </a:rPr>
              <a:pPr/>
              <a:t>169</a:t>
            </a:fld>
            <a:endParaRPr lang="en-US" sz="1200">
              <a:solidFill>
                <a:srgbClr val="000000"/>
              </a:solidFill>
              <a:latin typeface="Arial" charset="0"/>
            </a:endParaRPr>
          </a:p>
        </p:txBody>
      </p:sp>
      <p:sp>
        <p:nvSpPr>
          <p:cNvPr id="574466" name="Rectangle 2"/>
          <p:cNvSpPr>
            <a:spLocks noGrp="1" noRot="1" noChangeAspect="1" noChangeArrowheads="1"/>
          </p:cNvSpPr>
          <p:nvPr>
            <p:ph type="sldImg"/>
          </p:nvPr>
        </p:nvSpPr>
        <p:spPr>
          <a:solidFill>
            <a:srgbClr val="FFFFFF"/>
          </a:solidFill>
          <a:ln/>
        </p:spPr>
      </p:sp>
      <p:sp>
        <p:nvSpPr>
          <p:cNvPr id="574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4FEACDE-0CE2-684E-AECA-95C3CBD4EABE}" type="slidenum">
              <a:rPr lang="en-US" sz="1200">
                <a:solidFill>
                  <a:srgbClr val="000000"/>
                </a:solidFill>
                <a:latin typeface="Arial" charset="0"/>
              </a:rPr>
              <a:pPr/>
              <a:t>170</a:t>
            </a:fld>
            <a:endParaRPr lang="en-US" sz="1200">
              <a:solidFill>
                <a:srgbClr val="000000"/>
              </a:solidFill>
              <a:latin typeface="Arial" charset="0"/>
            </a:endParaRPr>
          </a:p>
        </p:txBody>
      </p:sp>
      <p:sp>
        <p:nvSpPr>
          <p:cNvPr id="576514" name="Rectangle 2"/>
          <p:cNvSpPr>
            <a:spLocks noGrp="1" noRot="1" noChangeAspect="1" noChangeArrowheads="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BD6FB24-B5D6-874B-A442-FC63E0167D77}" type="slidenum">
              <a:rPr lang="en-US" sz="1200">
                <a:latin typeface="Arial" charset="0"/>
              </a:rPr>
              <a:pPr/>
              <a:t>16</a:t>
            </a:fld>
            <a:endParaRPr lang="en-US" sz="1200">
              <a:latin typeface="Arial" charset="0"/>
            </a:endParaRPr>
          </a:p>
        </p:txBody>
      </p:sp>
      <p:sp>
        <p:nvSpPr>
          <p:cNvPr id="2252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fld id="{9798F39C-E0E6-7A4D-ADCD-7B526D0B6799}" type="slidenum">
              <a:rPr lang="en-US" sz="1200">
                <a:latin typeface="Arial" charset="0"/>
              </a:rPr>
              <a:pPr algn="r"/>
              <a:t>16</a:t>
            </a:fld>
            <a:endParaRPr lang="en-US" sz="1200">
              <a:latin typeface="Arial" charset="0"/>
            </a:endParaRPr>
          </a:p>
        </p:txBody>
      </p:sp>
      <p:sp>
        <p:nvSpPr>
          <p:cNvPr id="225283" name="Rectangle 2"/>
          <p:cNvSpPr>
            <a:spLocks noGrp="1" noRot="1" noChangeAspect="1" noChangeArrowheads="1"/>
          </p:cNvSpPr>
          <p:nvPr>
            <p:ph type="sldImg"/>
          </p:nvPr>
        </p:nvSpPr>
        <p:spPr>
          <a:solidFill>
            <a:srgbClr val="FFFFFF"/>
          </a:solidFill>
          <a:ln/>
        </p:spPr>
      </p:sp>
      <p:sp>
        <p:nvSpPr>
          <p:cNvPr id="2252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2"/>
          <p:cNvSpPr>
            <a:spLocks noGrp="1" noRot="1" noChangeAspect="1" noChangeArrowheads="1" noTextEdit="1"/>
          </p:cNvSpPr>
          <p:nvPr>
            <p:ph type="sldImg"/>
          </p:nvPr>
        </p:nvSpPr>
        <p:spPr>
          <a:ln/>
        </p:spPr>
      </p:sp>
      <p:sp>
        <p:nvSpPr>
          <p:cNvPr id="57958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2"/>
          <p:cNvSpPr>
            <a:spLocks noGrp="1" noRot="1" noChangeAspect="1" noChangeArrowheads="1" noTextEdit="1"/>
          </p:cNvSpPr>
          <p:nvPr>
            <p:ph type="sldImg"/>
          </p:nvPr>
        </p:nvSpPr>
        <p:spPr>
          <a:ln/>
        </p:spPr>
      </p:sp>
      <p:sp>
        <p:nvSpPr>
          <p:cNvPr id="58368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2"/>
          <p:cNvSpPr>
            <a:spLocks noGrp="1" noRot="1" noChangeAspect="1" noChangeArrowheads="1" noTextEdit="1"/>
          </p:cNvSpPr>
          <p:nvPr>
            <p:ph type="sldImg"/>
          </p:nvPr>
        </p:nvSpPr>
        <p:spPr>
          <a:ln/>
        </p:spPr>
      </p:sp>
      <p:sp>
        <p:nvSpPr>
          <p:cNvPr id="58777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A8F898C-F2D1-9F46-A334-92B74AE20DA1}" type="slidenum">
              <a:rPr lang="en-US" sz="1200">
                <a:solidFill>
                  <a:srgbClr val="000000"/>
                </a:solidFill>
                <a:latin typeface="Arial" charset="0"/>
              </a:rPr>
              <a:pPr/>
              <a:t>174</a:t>
            </a:fld>
            <a:endParaRPr lang="en-US" sz="1200">
              <a:solidFill>
                <a:srgbClr val="000000"/>
              </a:solidFill>
              <a:latin typeface="Arial" charset="0"/>
            </a:endParaRPr>
          </a:p>
        </p:txBody>
      </p:sp>
      <p:sp>
        <p:nvSpPr>
          <p:cNvPr id="595970" name="Rectangle 2"/>
          <p:cNvSpPr>
            <a:spLocks noGrp="1" noRot="1" noChangeAspect="1" noChangeArrowheads="1"/>
          </p:cNvSpPr>
          <p:nvPr>
            <p:ph type="sldImg"/>
          </p:nvPr>
        </p:nvSpPr>
        <p:spPr>
          <a:solidFill>
            <a:srgbClr val="FFFFFF"/>
          </a:solidFill>
          <a:ln/>
        </p:spPr>
      </p:sp>
      <p:sp>
        <p:nvSpPr>
          <p:cNvPr id="595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Rectangle 2"/>
          <p:cNvSpPr>
            <a:spLocks noGrp="1" noRot="1" noChangeAspect="1" noChangeArrowheads="1" noTextEdit="1"/>
          </p:cNvSpPr>
          <p:nvPr>
            <p:ph type="sldImg"/>
          </p:nvPr>
        </p:nvSpPr>
        <p:spPr>
          <a:ln/>
        </p:spPr>
      </p:sp>
      <p:sp>
        <p:nvSpPr>
          <p:cNvPr id="59801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Rectangle 2"/>
          <p:cNvSpPr>
            <a:spLocks noGrp="1" noRot="1" noChangeAspect="1" noChangeArrowheads="1" noTextEdit="1"/>
          </p:cNvSpPr>
          <p:nvPr>
            <p:ph type="sldImg"/>
          </p:nvPr>
        </p:nvSpPr>
        <p:spPr>
          <a:ln/>
        </p:spPr>
      </p:sp>
      <p:sp>
        <p:nvSpPr>
          <p:cNvPr id="60006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180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Backgrounds (</a:t>
            </a:r>
            <a:r>
              <a:rPr lang="en-US" sz="1200" b="0" dirty="0" err="1">
                <a:solidFill>
                  <a:srgbClr val="FFFFFF"/>
                </a:solidFill>
                <a:latin typeface="Arial" charset="0"/>
                <a:ea typeface="ＭＳ Ｐゴシック" charset="0"/>
              </a:rPr>
              <a:t>nb</a:t>
            </a:r>
            <a:r>
              <a:rPr lang="en-US" sz="1200" b="0" dirty="0">
                <a:solidFill>
                  <a:srgbClr val="FFFFFF"/>
                </a:solidFill>
                <a:latin typeface="Arial" charset="0"/>
                <a:ea typeface="ＭＳ Ｐゴシック" charset="0"/>
              </a:rPr>
              <a:t>)</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Rectangle 2"/>
          <p:cNvSpPr>
            <a:spLocks noGrp="1" noRot="1" noChangeAspect="1" noChangeArrowheads="1"/>
          </p:cNvSpPr>
          <p:nvPr>
            <p:ph type="sldImg"/>
          </p:nvPr>
        </p:nvSpPr>
        <p:spPr>
          <a:solidFill>
            <a:srgbClr val="FFFFFF"/>
          </a:solidFill>
          <a:ln/>
        </p:spPr>
      </p:sp>
      <p:sp>
        <p:nvSpPr>
          <p:cNvPr id="60416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2"/>
          <p:cNvSpPr>
            <a:spLocks noGrp="1" noRot="1" noChangeAspect="1" noChangeArrowheads="1"/>
          </p:cNvSpPr>
          <p:nvPr>
            <p:ph type="sldImg"/>
          </p:nvPr>
        </p:nvSpPr>
        <p:spPr>
          <a:solidFill>
            <a:srgbClr val="FFFFFF"/>
          </a:solidFill>
          <a:ln/>
        </p:spPr>
      </p:sp>
      <p:sp>
        <p:nvSpPr>
          <p:cNvPr id="51712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316C4AB-D4B1-E84E-999D-65AAB61759CC}" type="slidenum">
              <a:rPr lang="en-US" sz="1200">
                <a:latin typeface="Arial" charset="0"/>
              </a:rPr>
              <a:pPr/>
              <a:t>17</a:t>
            </a:fld>
            <a:endParaRPr lang="en-US" sz="1200">
              <a:latin typeface="Arial" charset="0"/>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1900474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0D0B1B8-A2F6-434D-A2A0-C82C97F5D941}" type="slidenum">
              <a:rPr lang="en-US" sz="1200">
                <a:solidFill>
                  <a:srgbClr val="000000"/>
                </a:solidFill>
                <a:latin typeface="Arial" charset="0"/>
              </a:rPr>
              <a:pPr/>
              <a:t>186</a:t>
            </a:fld>
            <a:endParaRPr lang="en-US" sz="1200">
              <a:solidFill>
                <a:srgbClr val="000000"/>
              </a:solidFill>
              <a:latin typeface="Arial" charset="0"/>
            </a:endParaRPr>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B1186FA-464C-544F-B4D8-0815C236A274}" type="slidenum">
              <a:rPr lang="en-US" sz="1200">
                <a:solidFill>
                  <a:srgbClr val="000000"/>
                </a:solidFill>
                <a:latin typeface="Arial" charset="0"/>
              </a:rPr>
              <a:pPr/>
              <a:t>187</a:t>
            </a:fld>
            <a:endParaRPr lang="en-US" sz="1200">
              <a:solidFill>
                <a:srgbClr val="000000"/>
              </a:solidFill>
              <a:latin typeface="Arial" charset="0"/>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2"/>
          <p:cNvSpPr>
            <a:spLocks noGrp="1" noRot="1" noChangeAspect="1" noChangeArrowheads="1" noTextEdit="1"/>
          </p:cNvSpPr>
          <p:nvPr>
            <p:ph type="sldImg"/>
          </p:nvPr>
        </p:nvSpPr>
        <p:spPr>
          <a:ln/>
        </p:spPr>
      </p:sp>
      <p:sp>
        <p:nvSpPr>
          <p:cNvPr id="58163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1E8C3CA-D874-AC43-90B5-EF386257E0C4}" type="slidenum">
              <a:rPr lang="en-US" sz="1200">
                <a:solidFill>
                  <a:srgbClr val="000000"/>
                </a:solidFill>
                <a:latin typeface="Arial" charset="0"/>
              </a:rPr>
              <a:pPr/>
              <a:t>191</a:t>
            </a:fld>
            <a:endParaRPr lang="en-US" sz="1200">
              <a:solidFill>
                <a:srgbClr val="000000"/>
              </a:solidFill>
              <a:latin typeface="Arial" charset="0"/>
            </a:endParaRPr>
          </a:p>
        </p:txBody>
      </p:sp>
      <p:sp>
        <p:nvSpPr>
          <p:cNvPr id="560130" name="Slide Image Placeholder 1"/>
          <p:cNvSpPr>
            <a:spLocks noGrp="1" noRot="1" noChangeAspect="1" noTextEdit="1"/>
          </p:cNvSpPr>
          <p:nvPr>
            <p:ph type="sldImg"/>
          </p:nvPr>
        </p:nvSpPr>
        <p:spPr>
          <a:solidFill>
            <a:srgbClr val="FFFFFF"/>
          </a:solidFill>
          <a:ln/>
        </p:spPr>
      </p:sp>
      <p:sp>
        <p:nvSpPr>
          <p:cNvPr id="560131" name="Notes Placeholder 2"/>
          <p:cNvSpPr>
            <a:spLocks noGrp="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a:latin typeface="Arial" charset="0"/>
              <a:ea typeface="ＭＳ Ｐゴシック" charset="0"/>
              <a:cs typeface="ＭＳ Ｐゴシック" charset="0"/>
            </a:endParaRPr>
          </a:p>
        </p:txBody>
      </p:sp>
      <p:sp>
        <p:nvSpPr>
          <p:cNvPr id="56013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eaLnBrk="1" hangingPunct="1"/>
            <a:fld id="{0C68742B-C864-1C47-AF9C-AAE801AE584F}" type="slidenum">
              <a:rPr lang="en-US" sz="1200">
                <a:solidFill>
                  <a:srgbClr val="000000"/>
                </a:solidFill>
                <a:latin typeface="Calibri" charset="0"/>
              </a:rPr>
              <a:pPr algn="r" eaLnBrk="1" hangingPunct="1"/>
              <a:t>191</a:t>
            </a:fld>
            <a:endParaRPr lang="en-US" sz="1200">
              <a:solidFill>
                <a:srgbClr val="000000"/>
              </a:solidFill>
              <a:latin typeface="Calibri" charset="0"/>
            </a:endParaRPr>
          </a:p>
        </p:txBody>
      </p:sp>
    </p:spTree>
    <p:extLst>
      <p:ext uri="{BB962C8B-B14F-4D97-AF65-F5344CB8AC3E}">
        <p14:creationId xmlns:p14="http://schemas.microsoft.com/office/powerpoint/2010/main" val="130311146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85F6F9E-2E76-3E45-B55C-BA0B8A613735}" type="slidenum">
              <a:rPr lang="en-US" sz="1200">
                <a:solidFill>
                  <a:srgbClr val="000000"/>
                </a:solidFill>
                <a:latin typeface="Arial" charset="0"/>
              </a:rPr>
              <a:pPr/>
              <a:t>192</a:t>
            </a:fld>
            <a:endParaRPr lang="en-US" sz="1200">
              <a:solidFill>
                <a:srgbClr val="000000"/>
              </a:solidFill>
              <a:latin typeface="Arial" charset="0"/>
            </a:endParaRPr>
          </a:p>
        </p:txBody>
      </p:sp>
      <p:sp>
        <p:nvSpPr>
          <p:cNvPr id="589826" name="Rectangle 2"/>
          <p:cNvSpPr>
            <a:spLocks noGrp="1" noRot="1" noChangeAspect="1" noChangeArrowheads="1"/>
          </p:cNvSpPr>
          <p:nvPr>
            <p:ph type="sldImg"/>
          </p:nvPr>
        </p:nvSpPr>
        <p:spPr>
          <a:solidFill>
            <a:srgbClr val="FFFFFF"/>
          </a:solidFill>
          <a:ln/>
        </p:spPr>
      </p:sp>
      <p:sp>
        <p:nvSpPr>
          <p:cNvPr id="589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F44346D-8F83-E145-B703-A3F7F3F5F599}" type="slidenum">
              <a:rPr lang="en-US" sz="1200">
                <a:solidFill>
                  <a:srgbClr val="000000"/>
                </a:solidFill>
                <a:latin typeface="Arial" charset="0"/>
              </a:rPr>
              <a:pPr/>
              <a:t>193</a:t>
            </a:fld>
            <a:endParaRPr lang="en-US" sz="1200">
              <a:solidFill>
                <a:srgbClr val="000000"/>
              </a:solidFill>
              <a:latin typeface="Arial" charset="0"/>
            </a:endParaRPr>
          </a:p>
        </p:txBody>
      </p:sp>
      <p:sp>
        <p:nvSpPr>
          <p:cNvPr id="591874" name="Rectangle 2"/>
          <p:cNvSpPr>
            <a:spLocks noGrp="1" noRot="1" noChangeAspect="1" noChangeArrowheads="1"/>
          </p:cNvSpPr>
          <p:nvPr>
            <p:ph type="sldImg"/>
          </p:nvPr>
        </p:nvSpPr>
        <p:spPr>
          <a:solidFill>
            <a:srgbClr val="FFFFFF"/>
          </a:solidFill>
          <a:ln/>
        </p:spPr>
      </p:sp>
      <p:sp>
        <p:nvSpPr>
          <p:cNvPr id="591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7F96146-A892-AD4F-8378-17954C6BEAC5}" type="slidenum">
              <a:rPr lang="en-US" sz="1200">
                <a:solidFill>
                  <a:srgbClr val="000000"/>
                </a:solidFill>
                <a:latin typeface="Arial" charset="0"/>
              </a:rPr>
              <a:pPr/>
              <a:t>194</a:t>
            </a:fld>
            <a:endParaRPr lang="en-US" sz="1200">
              <a:solidFill>
                <a:srgbClr val="000000"/>
              </a:solidFill>
              <a:latin typeface="Arial" charset="0"/>
            </a:endParaRPr>
          </a:p>
        </p:txBody>
      </p:sp>
      <p:sp>
        <p:nvSpPr>
          <p:cNvPr id="593922" name="Rectangle 2"/>
          <p:cNvSpPr>
            <a:spLocks noGrp="1" noRot="1" noChangeAspect="1" noChangeArrowheads="1"/>
          </p:cNvSpPr>
          <p:nvPr>
            <p:ph type="sldImg"/>
          </p:nvPr>
        </p:nvSpPr>
        <p:spPr>
          <a:solidFill>
            <a:srgbClr val="FFFFFF"/>
          </a:solidFill>
          <a:ln/>
        </p:spPr>
      </p:sp>
      <p:sp>
        <p:nvSpPr>
          <p:cNvPr id="593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2"/>
          <p:cNvSpPr>
            <a:spLocks noGrp="1" noRot="1" noChangeAspect="1" noChangeArrowheads="1" noTextEdit="1"/>
          </p:cNvSpPr>
          <p:nvPr>
            <p:ph type="sldImg"/>
          </p:nvPr>
        </p:nvSpPr>
        <p:spPr>
          <a:ln/>
        </p:spPr>
      </p:sp>
      <p:sp>
        <p:nvSpPr>
          <p:cNvPr id="58573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D6D1731-D7AA-DA4D-9556-2F4A6B2665E5}" type="slidenum">
              <a:rPr lang="en-US" sz="1200">
                <a:solidFill>
                  <a:srgbClr val="000000"/>
                </a:solidFill>
                <a:latin typeface="Arial" charset="0"/>
              </a:rPr>
              <a:pPr/>
              <a:t>196</a:t>
            </a:fld>
            <a:endParaRPr lang="en-US" sz="1200">
              <a:solidFill>
                <a:srgbClr val="000000"/>
              </a:solidFill>
              <a:latin typeface="Arial" charset="0"/>
            </a:endParaRPr>
          </a:p>
        </p:txBody>
      </p:sp>
      <p:sp>
        <p:nvSpPr>
          <p:cNvPr id="566274" name="Rectangle 2"/>
          <p:cNvSpPr>
            <a:spLocks noGrp="1" noRot="1" noChangeAspect="1" noChangeArrowheads="1"/>
          </p:cNvSpPr>
          <p:nvPr>
            <p:ph type="sldImg"/>
          </p:nvPr>
        </p:nvSpPr>
        <p:spPr>
          <a:solidFill>
            <a:srgbClr val="FFFFFF"/>
          </a:solidFill>
          <a:ln/>
        </p:spPr>
      </p:sp>
      <p:sp>
        <p:nvSpPr>
          <p:cNvPr id="566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647876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4B7E07A-DB0D-4544-B0E2-6BD2721E7571}" type="slidenum">
              <a:rPr lang="en-US" sz="1200">
                <a:solidFill>
                  <a:srgbClr val="000000"/>
                </a:solidFill>
                <a:latin typeface="Arial" charset="0"/>
              </a:rPr>
              <a:pPr/>
              <a:t>197</a:t>
            </a:fld>
            <a:endParaRPr lang="en-US" sz="1200">
              <a:solidFill>
                <a:srgbClr val="000000"/>
              </a:solidFill>
              <a:latin typeface="Arial" charset="0"/>
            </a:endParaRPr>
          </a:p>
        </p:txBody>
      </p:sp>
      <p:sp>
        <p:nvSpPr>
          <p:cNvPr id="537602" name="Rectangle 2"/>
          <p:cNvSpPr>
            <a:spLocks noGrp="1" noRot="1" noChangeAspect="1" noChangeArrowheads="1" noTextEdit="1"/>
          </p:cNvSpPr>
          <p:nvPr>
            <p:ph type="sldImg"/>
          </p:nvPr>
        </p:nvSpPr>
        <p:spPr>
          <a:ln/>
        </p:spPr>
      </p:sp>
      <p:sp>
        <p:nvSpPr>
          <p:cNvPr id="537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D1FA1A6-5EE5-2E4B-80F9-5AB47ACB46FC}" type="slidenum">
              <a:rPr lang="en-US" sz="1200">
                <a:solidFill>
                  <a:srgbClr val="000000"/>
                </a:solidFill>
                <a:latin typeface="Arial" charset="0"/>
              </a:rPr>
              <a:pPr/>
              <a:t>18</a:t>
            </a:fld>
            <a:endParaRPr lang="en-US" sz="1200">
              <a:solidFill>
                <a:srgbClr val="000000"/>
              </a:solidFill>
              <a:latin typeface="Arial" charset="0"/>
            </a:endParaRPr>
          </a:p>
        </p:txBody>
      </p:sp>
      <p:sp>
        <p:nvSpPr>
          <p:cNvPr id="227330" name="Rectangle 2"/>
          <p:cNvSpPr>
            <a:spLocks noGrp="1" noRot="1" noChangeAspect="1" noChangeArrowheads="1"/>
          </p:cNvSpPr>
          <p:nvPr>
            <p:ph type="sldImg"/>
          </p:nvPr>
        </p:nvSpPr>
        <p:spPr>
          <a:solidFill>
            <a:srgbClr val="FFFFFF"/>
          </a:solidFill>
          <a:ln/>
        </p:spPr>
      </p:sp>
      <p:sp>
        <p:nvSpPr>
          <p:cNvPr id="141517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p:cNvSpPr>
            <a:spLocks noGrp="1" noRot="1" noChangeAspect="1" noChangeArrowheads="1"/>
          </p:cNvSpPr>
          <p:nvPr>
            <p:ph type="sldImg"/>
          </p:nvPr>
        </p:nvSpPr>
        <p:spPr>
          <a:solidFill>
            <a:srgbClr val="FFFFFF"/>
          </a:solidFill>
          <a:ln/>
        </p:spPr>
      </p:sp>
      <p:sp>
        <p:nvSpPr>
          <p:cNvPr id="20582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Bethlehem has an attraction where guests can see a first-century table arrangement firsthand.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ea typeface="ＭＳ Ｐゴシック" panose="020B0600070205080204" pitchFamily="34" charset="-128"/>
              </a:rPr>
              <a:t>As the Passover was a community celebration, so has become the Lord's Supper.</a:t>
            </a:r>
          </a:p>
          <a:p>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339838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2"/>
          <p:cNvSpPr>
            <a:spLocks noGrp="1" noRot="1" noChangeAspect="1" noChangeArrowheads="1"/>
          </p:cNvSpPr>
          <p:nvPr>
            <p:ph type="sldImg"/>
          </p:nvPr>
        </p:nvSpPr>
        <p:spPr>
          <a:solidFill>
            <a:srgbClr val="FFFFFF"/>
          </a:solidFill>
          <a:ln/>
        </p:spPr>
      </p:sp>
      <p:sp>
        <p:nvSpPr>
          <p:cNvPr id="21094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1026"/>
          <p:cNvSpPr>
            <a:spLocks noGrp="1" noRot="1" noChangeAspect="1" noChangeArrowheads="1"/>
          </p:cNvSpPr>
          <p:nvPr>
            <p:ph type="sldImg"/>
          </p:nvPr>
        </p:nvSpPr>
        <p:spPr>
          <a:solidFill>
            <a:srgbClr val="FFFFFF"/>
          </a:solidFill>
          <a:ln/>
        </p:spPr>
      </p:sp>
      <p:sp>
        <p:nvSpPr>
          <p:cNvPr id="42496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503354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2"/>
          <p:cNvSpPr>
            <a:spLocks noGrp="1" noRot="1" noChangeAspect="1" noChangeArrowheads="1" noTextEdit="1"/>
          </p:cNvSpPr>
          <p:nvPr>
            <p:ph type="sldImg"/>
          </p:nvPr>
        </p:nvSpPr>
        <p:spPr>
          <a:ln/>
        </p:spPr>
      </p:sp>
      <p:sp>
        <p:nvSpPr>
          <p:cNvPr id="23142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1A35FE0-7305-A149-81C7-360A7D899D7E}" type="slidenum">
              <a:rPr lang="en-US" sz="1200">
                <a:solidFill>
                  <a:srgbClr val="000000"/>
                </a:solidFill>
                <a:latin typeface="Arial" charset="0"/>
              </a:rPr>
              <a:pPr/>
              <a:t>22</a:t>
            </a:fld>
            <a:endParaRPr lang="en-US" sz="1200">
              <a:solidFill>
                <a:srgbClr val="000000"/>
              </a:solidFill>
              <a:latin typeface="Arial" charset="0"/>
            </a:endParaRPr>
          </a:p>
        </p:txBody>
      </p:sp>
      <p:sp>
        <p:nvSpPr>
          <p:cNvPr id="229378" name="Rectangle 2"/>
          <p:cNvSpPr>
            <a:spLocks noGrp="1" noRot="1" noChangeAspect="1" noChangeArrowheads="1"/>
          </p:cNvSpPr>
          <p:nvPr>
            <p:ph type="sldImg"/>
          </p:nvPr>
        </p:nvSpPr>
        <p:spPr>
          <a:solidFill>
            <a:srgbClr val="FFFFFF"/>
          </a:solidFill>
          <a:ln/>
        </p:spPr>
      </p:sp>
      <p:sp>
        <p:nvSpPr>
          <p:cNvPr id="229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54E2B20-CF55-BF49-A00C-A15C4411103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t>Jesus spoke of the need to celebrate the Lord in corporate worship that has no relationship issues. He told us to make things right with people before trying to offer worship to God.</a:t>
            </a:r>
          </a:p>
        </p:txBody>
      </p:sp>
    </p:spTree>
    <p:extLst>
      <p:ext uri="{BB962C8B-B14F-4D97-AF65-F5344CB8AC3E}">
        <p14:creationId xmlns:p14="http://schemas.microsoft.com/office/powerpoint/2010/main" val="36907585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
          <p:cNvSpPr>
            <a:spLocks noGrp="1" noRot="1" noChangeAspect="1" noChangeArrowheads="1" noTextEdit="1"/>
          </p:cNvSpPr>
          <p:nvPr>
            <p:ph type="sldImg"/>
          </p:nvPr>
        </p:nvSpPr>
        <p:spPr>
          <a:ln/>
        </p:spPr>
      </p:sp>
      <p:sp>
        <p:nvSpPr>
          <p:cNvPr id="23347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fld id="{34C415BE-D4C8-3A49-AB61-533E1C86E3AA}" type="slidenum">
              <a:rPr lang="en-US" sz="1200">
                <a:solidFill>
                  <a:srgbClr val="000000"/>
                </a:solidFill>
                <a:latin typeface="Arial" charset="0"/>
              </a:rPr>
              <a:pPr algn="r"/>
              <a:t>25</a:t>
            </a:fld>
            <a:endParaRPr lang="en-US" sz="1200">
              <a:solidFill>
                <a:srgbClr val="000000"/>
              </a:solidFill>
              <a:latin typeface="Arial" charset="0"/>
            </a:endParaRPr>
          </a:p>
        </p:txBody>
      </p:sp>
      <p:sp>
        <p:nvSpPr>
          <p:cNvPr id="235522" name="Rectangle 2"/>
          <p:cNvSpPr>
            <a:spLocks noGrp="1" noRot="1" noChangeAspect="1" noChangeArrowheads="1"/>
          </p:cNvSpPr>
          <p:nvPr>
            <p:ph type="sldImg"/>
          </p:nvPr>
        </p:nvSpPr>
        <p:spPr>
          <a:solidFill>
            <a:srgbClr val="FFFFFF"/>
          </a:solidFill>
          <a:ln/>
        </p:spPr>
      </p:sp>
      <p:sp>
        <p:nvSpPr>
          <p:cNvPr id="235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Rectangle 2"/>
          <p:cNvSpPr>
            <a:spLocks noGrp="1" noRot="1" noChangeAspect="1" noChangeArrowheads="1"/>
          </p:cNvSpPr>
          <p:nvPr>
            <p:ph type="sldImg"/>
          </p:nvPr>
        </p:nvSpPr>
        <p:spPr>
          <a:solidFill>
            <a:srgbClr val="FFFFFF"/>
          </a:solidFill>
          <a:ln/>
        </p:spPr>
      </p:sp>
      <p:sp>
        <p:nvSpPr>
          <p:cNvPr id="45773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09502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OS-02-Exodus-166</a:t>
            </a:r>
          </a:p>
          <a:p>
            <a:r>
              <a:rPr lang="en-US" dirty="0"/>
              <a:t>NB-14-Passover-38</a:t>
            </a:r>
          </a:p>
          <a:p>
            <a:endParaRPr lang="en-US" dirty="0"/>
          </a:p>
        </p:txBody>
      </p:sp>
      <p:sp>
        <p:nvSpPr>
          <p:cNvPr id="4" name="Slide Number Placeholder 3"/>
          <p:cNvSpPr>
            <a:spLocks noGrp="1"/>
          </p:cNvSpPr>
          <p:nvPr>
            <p:ph type="sldNum" sz="quarter" idx="5"/>
          </p:nvPr>
        </p:nvSpPr>
        <p:spPr/>
        <p:txBody>
          <a:bodyPr/>
          <a:lstStyle/>
          <a:p>
            <a:pPr>
              <a:defRPr/>
            </a:pPr>
            <a:fld id="{EE9F7BE8-48B0-5941-8B56-822D7AFA2F35}" type="slidenum">
              <a:rPr lang="en-US" smtClean="0"/>
              <a:pPr>
                <a:defRPr/>
              </a:pPr>
              <a:t>27</a:t>
            </a:fld>
            <a:endParaRPr lang="en-US"/>
          </a:p>
        </p:txBody>
      </p:sp>
    </p:spTree>
    <p:extLst>
      <p:ext uri="{BB962C8B-B14F-4D97-AF65-F5344CB8AC3E}">
        <p14:creationId xmlns:p14="http://schemas.microsoft.com/office/powerpoint/2010/main" val="19437292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2"/>
          <p:cNvSpPr>
            <a:spLocks noGrp="1" noRot="1" noChangeAspect="1" noChangeArrowheads="1"/>
          </p:cNvSpPr>
          <p:nvPr>
            <p:ph type="sldImg"/>
          </p:nvPr>
        </p:nvSpPr>
        <p:spPr>
          <a:solidFill>
            <a:srgbClr val="FFFFFF"/>
          </a:solidFill>
          <a:ln/>
        </p:spPr>
      </p:sp>
      <p:sp>
        <p:nvSpPr>
          <p:cNvPr id="45977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400347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9E70415-1B98-B842-B67B-DA78DC45C06B}" type="slidenum">
              <a:rPr lang="en-US" sz="1200">
                <a:solidFill>
                  <a:srgbClr val="000000"/>
                </a:solidFill>
                <a:latin typeface="Arial" charset="0"/>
              </a:rPr>
              <a:pPr/>
              <a:t>30</a:t>
            </a:fld>
            <a:endParaRPr lang="en-US" sz="1200">
              <a:solidFill>
                <a:srgbClr val="000000"/>
              </a:solidFill>
              <a:latin typeface="Arial" charset="0"/>
            </a:endParaRPr>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2"/>
          <p:cNvSpPr>
            <a:spLocks noGrp="1" noRot="1" noChangeAspect="1" noChangeArrowheads="1"/>
          </p:cNvSpPr>
          <p:nvPr>
            <p:ph type="sldImg"/>
          </p:nvPr>
        </p:nvSpPr>
        <p:spPr>
          <a:solidFill>
            <a:srgbClr val="FFFFFF"/>
          </a:solidFill>
          <a:ln/>
        </p:spPr>
      </p:sp>
      <p:sp>
        <p:nvSpPr>
          <p:cNvPr id="46182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96942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93EF78-57EF-F34E-8138-C06A481E090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9058" name="Rectangle 2"/>
          <p:cNvSpPr>
            <a:spLocks noGrp="1" noRot="1" noChangeAspect="1" noChangeArrowheads="1" noTextEdit="1"/>
          </p:cNvSpPr>
          <p:nvPr>
            <p:ph type="sldImg"/>
          </p:nvPr>
        </p:nvSpPr>
        <p:spPr>
          <a:ln/>
        </p:spPr>
      </p:sp>
      <p:sp>
        <p:nvSpPr>
          <p:cNvPr id="429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3745408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C45767B-754D-7A44-A8BB-92F06F30D8D8}" type="slidenum">
              <a:rPr lang="en-US" sz="1200">
                <a:latin typeface="Arial" charset="0"/>
              </a:rPr>
              <a:pPr/>
              <a:t>32</a:t>
            </a:fld>
            <a:endParaRPr lang="en-US" sz="1200">
              <a:latin typeface="Arial" charset="0"/>
            </a:endParaRPr>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7A9C181-FDDC-6047-BEA3-65C03000A849}" type="slidenum">
              <a:rPr lang="en-US" sz="1200">
                <a:solidFill>
                  <a:srgbClr val="000000"/>
                </a:solidFill>
                <a:latin typeface="Arial" charset="0"/>
              </a:rPr>
              <a:pPr/>
              <a:t>36</a:t>
            </a:fld>
            <a:endParaRPr lang="en-US" sz="1200">
              <a:solidFill>
                <a:srgbClr val="000000"/>
              </a:solidFill>
              <a:latin typeface="Arial" charset="0"/>
            </a:endParaRPr>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DC09201-222B-4C77-9C7D-0C8946C45451}" type="slidenum">
              <a:rPr lang="en-US" altLang="en-US" sz="1200">
                <a:solidFill>
                  <a:prstClr val="black"/>
                </a:solidFill>
                <a:latin typeface="Arial" pitchFamily="34" charset="0"/>
              </a:rPr>
              <a:pPr/>
              <a:t>37</a:t>
            </a:fld>
            <a:endParaRPr lang="en-US" altLang="en-US" sz="1200">
              <a:solidFill>
                <a:prstClr val="black"/>
              </a:solidFill>
              <a:latin typeface="Arial" pitchFamily="34" charset="0"/>
            </a:endParaRPr>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a:latin typeface="Arial" pitchFamily="34" charset="0"/>
              </a:rPr>
              <a:t>www.stephenwilliamson.com/ Hobbies/bakin.htm (Yeast bloom)</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2"/>
          <p:cNvSpPr>
            <a:spLocks noGrp="1" noRot="1" noChangeAspect="1" noChangeArrowheads="1"/>
          </p:cNvSpPr>
          <p:nvPr>
            <p:ph type="sldImg"/>
          </p:nvPr>
        </p:nvSpPr>
        <p:spPr>
          <a:solidFill>
            <a:srgbClr val="FFFFFF"/>
          </a:solidFill>
          <a:ln/>
        </p:spPr>
      </p:sp>
      <p:sp>
        <p:nvSpPr>
          <p:cNvPr id="28365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FDD2128-2812-2544-B764-E714ADDBBBE7}" type="slidenum">
              <a:rPr lang="en-US" sz="1200">
                <a:solidFill>
                  <a:srgbClr val="000000"/>
                </a:solidFill>
                <a:latin typeface="Arial" charset="0"/>
              </a:rPr>
              <a:pPr/>
              <a:t>39</a:t>
            </a:fld>
            <a:endParaRPr lang="en-US" sz="1200">
              <a:solidFill>
                <a:srgbClr val="000000"/>
              </a:solidFill>
              <a:latin typeface="Arial" charset="0"/>
            </a:endParaRPr>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55CDEA1-B29B-714F-AF9B-822177092614}" type="slidenum">
              <a:rPr lang="en-US" sz="1200">
                <a:solidFill>
                  <a:srgbClr val="000000"/>
                </a:solidFill>
                <a:latin typeface="Arial" charset="0"/>
              </a:rPr>
              <a:pPr/>
              <a:t>46</a:t>
            </a:fld>
            <a:endParaRPr lang="en-US" sz="1200">
              <a:solidFill>
                <a:srgbClr val="000000"/>
              </a:solidFill>
              <a:latin typeface="Arial" charset="0"/>
            </a:endParaRPr>
          </a:p>
        </p:txBody>
      </p:sp>
      <p:sp>
        <p:nvSpPr>
          <p:cNvPr id="293890" name="Rectangle 2"/>
          <p:cNvSpPr>
            <a:spLocks noGrp="1" noRot="1" noChangeAspect="1" noChangeArrowheads="1"/>
          </p:cNvSpPr>
          <p:nvPr>
            <p:ph type="sldImg"/>
          </p:nvPr>
        </p:nvSpPr>
        <p:spPr>
          <a:solidFill>
            <a:srgbClr val="FFFFFF"/>
          </a:solidFill>
          <a:ln/>
        </p:spPr>
      </p:sp>
      <p:sp>
        <p:nvSpPr>
          <p:cNvPr id="293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57891F2-CEA2-B94E-9FA9-3A7BD3D2B356}" type="slidenum">
              <a:rPr lang="en-US" sz="1200">
                <a:solidFill>
                  <a:srgbClr val="000000"/>
                </a:solidFill>
                <a:latin typeface="Arial" charset="0"/>
              </a:rPr>
              <a:pPr/>
              <a:t>47</a:t>
            </a:fld>
            <a:endParaRPr lang="en-US" sz="1200">
              <a:solidFill>
                <a:srgbClr val="000000"/>
              </a:solidFill>
              <a:latin typeface="Arial" charset="0"/>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39B87FA-9C6E-A44F-A4A6-B1C24FD7F3D3}" type="slidenum">
              <a:rPr lang="en-US" sz="1200">
                <a:solidFill>
                  <a:srgbClr val="000000"/>
                </a:solidFill>
                <a:latin typeface="Arial" charset="0"/>
              </a:rPr>
              <a:pPr/>
              <a:t>50</a:t>
            </a:fld>
            <a:endParaRPr lang="en-US" sz="1200">
              <a:solidFill>
                <a:srgbClr val="000000"/>
              </a:solidFill>
              <a:latin typeface="Arial" charset="0"/>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0769144-898F-C54D-998D-900664B85C1E}" type="slidenum">
              <a:rPr lang="en-US" sz="1200">
                <a:solidFill>
                  <a:srgbClr val="000000"/>
                </a:solidFill>
                <a:latin typeface="Arial" charset="0"/>
              </a:rPr>
              <a:pPr/>
              <a:t>51</a:t>
            </a:fld>
            <a:endParaRPr lang="en-US" sz="1200">
              <a:solidFill>
                <a:srgbClr val="000000"/>
              </a:solidFill>
              <a:latin typeface="Arial" charset="0"/>
            </a:endParaRPr>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A44E0B0-3150-F943-9402-7F840DC208BE}" type="slidenum">
              <a:rPr lang="en-US" sz="1200">
                <a:solidFill>
                  <a:srgbClr val="000000"/>
                </a:solidFill>
                <a:latin typeface="Arial" charset="0"/>
              </a:rPr>
              <a:pPr/>
              <a:t>52</a:t>
            </a:fld>
            <a:endParaRPr lang="en-US" sz="1200">
              <a:solidFill>
                <a:srgbClr val="000000"/>
              </a:solidFill>
              <a:latin typeface="Arial" charset="0"/>
            </a:endParaRPr>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F5FDA4-F5F6-5940-903E-29008910E17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7010" name="Rectangle 2"/>
          <p:cNvSpPr>
            <a:spLocks noGrp="1" noRot="1" noChangeAspect="1" noChangeArrowheads="1" noTextEdit="1"/>
          </p:cNvSpPr>
          <p:nvPr>
            <p:ph type="sldImg"/>
          </p:nvPr>
        </p:nvSpPr>
        <p:spPr>
          <a:ln/>
        </p:spPr>
      </p:sp>
      <p:sp>
        <p:nvSpPr>
          <p:cNvPr id="427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483594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F7243D9-E1F9-BD42-8CF4-82D28140A9A2}" type="slidenum">
              <a:rPr lang="en-US" sz="1200">
                <a:solidFill>
                  <a:srgbClr val="000000"/>
                </a:solidFill>
                <a:latin typeface="Arial" charset="0"/>
              </a:rPr>
              <a:pPr/>
              <a:t>53</a:t>
            </a:fld>
            <a:endParaRPr lang="en-US" sz="1200">
              <a:solidFill>
                <a:srgbClr val="000000"/>
              </a:solidFill>
              <a:latin typeface="Arial" charset="0"/>
            </a:endParaRPr>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BE-02-Exodus-52</a:t>
            </a:r>
          </a:p>
          <a:p>
            <a:r>
              <a:rPr lang="en-US" dirty="0"/>
              <a:t>OS-02-Exodus-70</a:t>
            </a:r>
          </a:p>
          <a:p>
            <a:r>
              <a:rPr lang="en-US" dirty="0"/>
              <a:t>SA-15-Inheritance-6</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C6B4DC6-FB43-8446-A961-B21D9D6050F4}" type="slidenum">
              <a:rPr lang="en-US" sz="1200">
                <a:solidFill>
                  <a:srgbClr val="000000"/>
                </a:solidFill>
                <a:latin typeface="Arial" charset="0"/>
              </a:rPr>
              <a:pPr/>
              <a:t>57</a:t>
            </a:fld>
            <a:endParaRPr lang="en-US" sz="1200">
              <a:solidFill>
                <a:srgbClr val="000000"/>
              </a:solidFill>
              <a:latin typeface="Arial" charset="0"/>
            </a:endParaRPr>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F50A31C-FCCF-AA4A-8882-D5CDEF173180}" type="slidenum">
              <a:rPr lang="en-US" sz="1200">
                <a:solidFill>
                  <a:srgbClr val="000000"/>
                </a:solidFill>
                <a:latin typeface="Arial" charset="0"/>
              </a:rPr>
              <a:pPr/>
              <a:t>58</a:t>
            </a:fld>
            <a:endParaRPr lang="en-US" sz="1200">
              <a:solidFill>
                <a:srgbClr val="000000"/>
              </a:solidFill>
              <a:latin typeface="Arial" charset="0"/>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FD04A89-2E3A-E049-97AB-1F20269CBD33}" type="slidenum">
              <a:rPr lang="zh-CN" altLang="en-US" sz="1200">
                <a:solidFill>
                  <a:srgbClr val="000000"/>
                </a:solidFill>
                <a:latin typeface="Times New Roman" charset="0"/>
              </a:rPr>
              <a:pPr/>
              <a:t>60</a:t>
            </a:fld>
            <a:endParaRPr lang="en-US" altLang="zh-CN" sz="1200">
              <a:solidFill>
                <a:srgbClr val="000000"/>
              </a:solidFill>
              <a:latin typeface="Times New Roman" charset="0"/>
            </a:endParaRPr>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6201CB4-23A1-F54B-826B-D3FECDB861E6}" type="slidenum">
              <a:rPr lang="zh-CN" altLang="en-US" sz="1200">
                <a:solidFill>
                  <a:srgbClr val="000000"/>
                </a:solidFill>
                <a:latin typeface="Times New Roman" charset="0"/>
              </a:rPr>
              <a:pPr/>
              <a:t>61</a:t>
            </a:fld>
            <a:endParaRPr lang="en-US" altLang="zh-CN" sz="1200">
              <a:solidFill>
                <a:srgbClr val="000000"/>
              </a:solidFill>
              <a:latin typeface="Times New Roman" charset="0"/>
            </a:endParaRPr>
          </a:p>
        </p:txBody>
      </p:sp>
      <p:sp>
        <p:nvSpPr>
          <p:cNvPr id="380930" name="Rectangle 2"/>
          <p:cNvSpPr>
            <a:spLocks noGrp="1" noRot="1" noChangeAspect="1" noChangeArrowheads="1" noTextEdit="1"/>
          </p:cNvSpPr>
          <p:nvPr>
            <p:ph type="sldImg"/>
          </p:nvPr>
        </p:nvSpPr>
        <p:spPr>
          <a:ln/>
        </p:spPr>
      </p:sp>
      <p:sp>
        <p:nvSpPr>
          <p:cNvPr id="3809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4BED4B7-BAEE-7347-8094-DDEB0E1C3F27}" type="slidenum">
              <a:rPr lang="zh-CN" altLang="en-US" sz="1200">
                <a:solidFill>
                  <a:srgbClr val="000000"/>
                </a:solidFill>
                <a:latin typeface="Times New Roman" charset="0"/>
              </a:rPr>
              <a:pPr/>
              <a:t>62</a:t>
            </a:fld>
            <a:endParaRPr lang="en-US" altLang="zh-CN" sz="1200">
              <a:solidFill>
                <a:srgbClr val="000000"/>
              </a:solidFill>
              <a:latin typeface="Times New Roman" charset="0"/>
            </a:endParaRPr>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23B6EE5-4048-BF44-83DC-768FE3F5F76C}" type="slidenum">
              <a:rPr lang="zh-CN" altLang="en-US" sz="1200">
                <a:solidFill>
                  <a:srgbClr val="000000"/>
                </a:solidFill>
                <a:latin typeface="Times New Roman" charset="0"/>
              </a:rPr>
              <a:pPr/>
              <a:t>63</a:t>
            </a:fld>
            <a:endParaRPr lang="en-US" altLang="zh-CN" sz="1200">
              <a:solidFill>
                <a:srgbClr val="000000"/>
              </a:solidFill>
              <a:latin typeface="Times New Roman" charset="0"/>
            </a:endParaRP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2"/>
          <p:cNvSpPr>
            <a:spLocks noGrp="1" noRot="1" noChangeAspect="1" noChangeArrowheads="1"/>
          </p:cNvSpPr>
          <p:nvPr>
            <p:ph type="sldImg"/>
          </p:nvPr>
        </p:nvSpPr>
        <p:spPr>
          <a:solidFill>
            <a:srgbClr val="FFFFFF"/>
          </a:solidFill>
          <a:ln/>
        </p:spPr>
      </p:sp>
      <p:sp>
        <p:nvSpPr>
          <p:cNvPr id="46387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796719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F188379-4986-A740-B6EA-6DEA7CCBD67F}" type="slidenum">
              <a:rPr lang="en-US" sz="1200">
                <a:solidFill>
                  <a:srgbClr val="000000"/>
                </a:solidFill>
                <a:latin typeface="Arial" charset="0"/>
              </a:rPr>
              <a:pPr/>
              <a:t>64</a:t>
            </a:fld>
            <a:endParaRPr lang="en-US" sz="1200">
              <a:solidFill>
                <a:srgbClr val="000000"/>
              </a:solidFill>
              <a:latin typeface="Arial" charset="0"/>
            </a:endParaRPr>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FF984C4-CAD0-154D-A5C7-E8FA1D6B4D3B}" type="slidenum">
              <a:rPr lang="zh-CN" altLang="en-US" sz="1200">
                <a:solidFill>
                  <a:srgbClr val="000000"/>
                </a:solidFill>
                <a:latin typeface="Arial" charset="0"/>
              </a:rPr>
              <a:pPr/>
              <a:t>65</a:t>
            </a:fld>
            <a:endParaRPr lang="en-US" altLang="zh-CN" sz="1200">
              <a:solidFill>
                <a:srgbClr val="000000"/>
              </a:solidFill>
              <a:latin typeface="Arial" charset="0"/>
            </a:endParaRPr>
          </a:p>
        </p:txBody>
      </p:sp>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EBCD6C2-6576-0C45-A4A6-E305EBC008BB}" type="slidenum">
              <a:rPr lang="zh-CN" altLang="en-US" sz="1200">
                <a:solidFill>
                  <a:srgbClr val="000000"/>
                </a:solidFill>
                <a:latin typeface="Times New Roman" charset="0"/>
              </a:rPr>
              <a:pPr/>
              <a:t>66</a:t>
            </a:fld>
            <a:endParaRPr lang="en-US" altLang="zh-CN" sz="1200">
              <a:solidFill>
                <a:srgbClr val="000000"/>
              </a:solidFill>
              <a:latin typeface="Times New Roman" charset="0"/>
            </a:endParaRPr>
          </a:p>
        </p:txBody>
      </p:sp>
      <p:sp>
        <p:nvSpPr>
          <p:cNvPr id="389122" name="Rectangle 2"/>
          <p:cNvSpPr>
            <a:spLocks noGrp="1" noRot="1" noChangeAspect="1" noChangeArrowheads="1" noTextEdit="1"/>
          </p:cNvSpPr>
          <p:nvPr>
            <p:ph type="sldImg"/>
          </p:nvPr>
        </p:nvSpPr>
        <p:spPr>
          <a:ln/>
        </p:spPr>
      </p:sp>
      <p:sp>
        <p:nvSpPr>
          <p:cNvPr id="3891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010A31-A7B9-C049-BACB-82E0FD75BA6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21923" name="Rectangle 2"/>
          <p:cNvSpPr>
            <a:spLocks noGrp="1" noRot="1" noChangeAspect="1" noChangeArrowheads="1"/>
          </p:cNvSpPr>
          <p:nvPr>
            <p:ph type="sldImg"/>
          </p:nvPr>
        </p:nvSpPr>
        <p:spPr>
          <a:solidFill>
            <a:srgbClr val="FFFFFF"/>
          </a:solidFill>
          <a:ln/>
        </p:spPr>
      </p:sp>
      <p:sp>
        <p:nvSpPr>
          <p:cNvPr id="7219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The penalty must be paid for justice to be satisfied. But a substitute is allowed. Jesus was our substitute for the penalty of sin that we owe.</a:t>
            </a:r>
          </a:p>
          <a:p>
            <a:pPr eaLnBrk="1" hangingPunct="1"/>
            <a:r>
              <a:rPr lang="en-US" dirty="0">
                <a:latin typeface="Times New Roman" charset="0"/>
                <a:ea typeface="ＭＳ Ｐゴシック" charset="-128"/>
                <a:cs typeface="ＭＳ Ｐゴシック" charset="-128"/>
              </a:rPr>
              <a:t>______________</a:t>
            </a:r>
          </a:p>
          <a:p>
            <a:pPr eaLnBrk="1" hangingPunct="1"/>
            <a:r>
              <a:rPr lang="en-US" dirty="0">
                <a:latin typeface="Times New Roman" charset="0"/>
                <a:ea typeface="ＭＳ Ｐゴシック" charset="-128"/>
                <a:cs typeface="ＭＳ Ｐゴシック" charset="-128"/>
              </a:rPr>
              <a:t>NS-06-Rom3-4—slide 61</a:t>
            </a:r>
          </a:p>
          <a:p>
            <a:pPr eaLnBrk="1" hangingPunct="1"/>
            <a:r>
              <a:rPr lang="en-US">
                <a:latin typeface="Times New Roman" charset="0"/>
                <a:ea typeface="ＭＳ Ｐゴシック" charset="-128"/>
                <a:cs typeface="ＭＳ Ｐゴシック" charset="-128"/>
              </a:rPr>
              <a:t>NS-21-1Peter-112</a:t>
            </a:r>
          </a:p>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D3B7D7-54F0-514B-87F7-23BCAFC9D56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35554" name="Rectangle 2"/>
          <p:cNvSpPr>
            <a:spLocks noGrp="1" noRot="1" noChangeAspect="1" noChangeArrowheads="1"/>
          </p:cNvSpPr>
          <p:nvPr>
            <p:ph type="sldImg"/>
          </p:nvPr>
        </p:nvSpPr>
        <p:spPr>
          <a:solidFill>
            <a:srgbClr val="FFFFFF"/>
          </a:solidFill>
          <a:ln/>
        </p:spPr>
      </p:sp>
      <p:sp>
        <p:nvSpPr>
          <p:cNvPr id="535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160429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BFD2DDD-0AF0-4C4D-BC72-3AD77F8FCBBD}" type="slidenum">
              <a:rPr lang="zh-CN" altLang="en-US" sz="1200">
                <a:solidFill>
                  <a:srgbClr val="000000"/>
                </a:solidFill>
                <a:latin typeface="Times New Roman" charset="0"/>
              </a:rPr>
              <a:pPr/>
              <a:t>70</a:t>
            </a:fld>
            <a:endParaRPr lang="en-US" altLang="zh-CN" sz="1200">
              <a:solidFill>
                <a:srgbClr val="000000"/>
              </a:solidFill>
              <a:latin typeface="Times New Roman" charset="0"/>
            </a:endParaRPr>
          </a:p>
        </p:txBody>
      </p:sp>
      <p:sp>
        <p:nvSpPr>
          <p:cNvPr id="392194" name="Rectangle 2"/>
          <p:cNvSpPr>
            <a:spLocks noGrp="1" noRot="1" noChangeAspect="1" noChangeArrowheads="1" noTextEdit="1"/>
          </p:cNvSpPr>
          <p:nvPr>
            <p:ph type="sldImg"/>
          </p:nvPr>
        </p:nvSpPr>
        <p:spPr>
          <a:ln/>
        </p:spPr>
      </p:sp>
      <p:sp>
        <p:nvSpPr>
          <p:cNvPr id="392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A8EB10D-7210-1C49-AD56-E69AD80472C1}" type="slidenum">
              <a:rPr lang="en-US" sz="1200">
                <a:solidFill>
                  <a:srgbClr val="000000"/>
                </a:solidFill>
                <a:latin typeface="Arial" charset="0"/>
              </a:rPr>
              <a:pPr/>
              <a:t>71</a:t>
            </a:fld>
            <a:endParaRPr lang="en-US" sz="1200">
              <a:solidFill>
                <a:srgbClr val="000000"/>
              </a:solidFill>
              <a:latin typeface="Arial" charset="0"/>
            </a:endParaRPr>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215FDD9-9C12-7B4B-87CB-B5BF416C01F1}" type="slidenum">
              <a:rPr lang="en-US" sz="1200">
                <a:solidFill>
                  <a:srgbClr val="000000"/>
                </a:solidFill>
                <a:latin typeface="Arial" charset="0"/>
              </a:rPr>
              <a:pPr/>
              <a:t>72</a:t>
            </a:fld>
            <a:endParaRPr lang="en-US" sz="1200">
              <a:solidFill>
                <a:srgbClr val="000000"/>
              </a:solidFill>
              <a:latin typeface="Arial" charset="0"/>
            </a:endParaRPr>
          </a:p>
        </p:txBody>
      </p:sp>
      <p:sp>
        <p:nvSpPr>
          <p:cNvPr id="396290" name="Rectangle 2"/>
          <p:cNvSpPr>
            <a:spLocks noGrp="1" noRot="1" noChangeAspect="1" noChangeArrowheads="1" noTextEdit="1"/>
          </p:cNvSpPr>
          <p:nvPr>
            <p:ph type="sldImg"/>
          </p:nvPr>
        </p:nvSpPr>
        <p:spPr>
          <a:ln/>
        </p:spPr>
      </p:sp>
      <p:sp>
        <p:nvSpPr>
          <p:cNvPr id="3962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980F900-A065-2642-990A-88B18C46CACF}" type="slidenum">
              <a:rPr lang="en-US" sz="1200">
                <a:solidFill>
                  <a:srgbClr val="000000"/>
                </a:solidFill>
                <a:latin typeface="Arial" charset="0"/>
              </a:rPr>
              <a:pPr/>
              <a:t>74</a:t>
            </a:fld>
            <a:endParaRPr lang="en-US" sz="1200">
              <a:solidFill>
                <a:srgbClr val="000000"/>
              </a:solidFill>
              <a:latin typeface="Arial" charset="0"/>
            </a:endParaRPr>
          </a:p>
        </p:txBody>
      </p:sp>
      <p:sp>
        <p:nvSpPr>
          <p:cNvPr id="399362" name="Rectangle 2"/>
          <p:cNvSpPr>
            <a:spLocks noGrp="1" noRot="1" noChangeAspect="1" noChangeArrowheads="1" noTextEdit="1"/>
          </p:cNvSpPr>
          <p:nvPr>
            <p:ph type="sldImg"/>
          </p:nvPr>
        </p:nvSpPr>
        <p:spPr>
          <a:ln/>
        </p:spPr>
      </p:sp>
      <p:sp>
        <p:nvSpPr>
          <p:cNvPr id="399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6DA9812-DDD4-D74C-B54A-A1AB1C4A4DE7}" type="slidenum">
              <a:rPr lang="en-US" sz="1200">
                <a:solidFill>
                  <a:srgbClr val="000000"/>
                </a:solidFill>
                <a:latin typeface="Arial" charset="0"/>
              </a:rPr>
              <a:pPr/>
              <a:t>75</a:t>
            </a:fld>
            <a:endParaRPr lang="en-US" sz="1200">
              <a:solidFill>
                <a:srgbClr val="000000"/>
              </a:solidFill>
              <a:latin typeface="Arial" charset="0"/>
            </a:endParaRPr>
          </a:p>
        </p:txBody>
      </p:sp>
      <p:sp>
        <p:nvSpPr>
          <p:cNvPr id="401410" name="Rectangle 2"/>
          <p:cNvSpPr>
            <a:spLocks noGrp="1" noRot="1" noChangeAspect="1" noChangeArrowheads="1" noTextEdit="1"/>
          </p:cNvSpPr>
          <p:nvPr>
            <p:ph type="sldImg"/>
          </p:nvPr>
        </p:nvSpPr>
        <p:spPr>
          <a:ln/>
        </p:spPr>
      </p:sp>
      <p:sp>
        <p:nvSpPr>
          <p:cNvPr id="401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316C4AB-D4B1-E84E-999D-65AAB61759CC}" type="slidenum">
              <a:rPr lang="en-US" sz="1200">
                <a:latin typeface="Arial" charset="0"/>
              </a:rPr>
              <a:pPr/>
              <a:t>6</a:t>
            </a:fld>
            <a:endParaRPr lang="en-US" sz="1200">
              <a:latin typeface="Arial" charset="0"/>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4DF58AF-9F52-2940-A147-16450E4253F5}" type="slidenum">
              <a:rPr lang="zh-CN" altLang="en-US" sz="1200">
                <a:solidFill>
                  <a:srgbClr val="000000"/>
                </a:solidFill>
                <a:latin typeface="Times New Roman" charset="0"/>
              </a:rPr>
              <a:pPr/>
              <a:t>76</a:t>
            </a:fld>
            <a:endParaRPr lang="en-US" altLang="zh-CN" sz="1200">
              <a:solidFill>
                <a:srgbClr val="000000"/>
              </a:solidFill>
              <a:latin typeface="Times New Roman" charset="0"/>
            </a:endParaRPr>
          </a:p>
        </p:txBody>
      </p:sp>
      <p:sp>
        <p:nvSpPr>
          <p:cNvPr id="403458" name="Rectangle 2"/>
          <p:cNvSpPr>
            <a:spLocks noGrp="1" noRot="1" noChangeAspect="1" noChangeArrowheads="1" noTextEdit="1"/>
          </p:cNvSpPr>
          <p:nvPr>
            <p:ph type="sldImg"/>
          </p:nvPr>
        </p:nvSpPr>
        <p:spPr>
          <a:ln/>
        </p:spPr>
      </p:sp>
      <p:sp>
        <p:nvSpPr>
          <p:cNvPr id="403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9AE991A-CB9F-054F-A856-A353B1899886}" type="slidenum">
              <a:rPr lang="en-US" sz="1200">
                <a:solidFill>
                  <a:srgbClr val="000000"/>
                </a:solidFill>
                <a:latin typeface="Arial" charset="0"/>
              </a:rPr>
              <a:pPr/>
              <a:t>77</a:t>
            </a:fld>
            <a:endParaRPr lang="en-US" sz="1200">
              <a:solidFill>
                <a:srgbClr val="000000"/>
              </a:solidFill>
              <a:latin typeface="Arial" charset="0"/>
            </a:endParaRPr>
          </a:p>
        </p:txBody>
      </p:sp>
      <p:sp>
        <p:nvSpPr>
          <p:cNvPr id="405506" name="Rectangle 2"/>
          <p:cNvSpPr>
            <a:spLocks noGrp="1" noRot="1" noChangeAspect="1" noChangeArrowheads="1" noTextEdit="1"/>
          </p:cNvSpPr>
          <p:nvPr>
            <p:ph type="sldImg"/>
          </p:nvPr>
        </p:nvSpPr>
        <p:spPr>
          <a:ln/>
        </p:spPr>
      </p:sp>
      <p:sp>
        <p:nvSpPr>
          <p:cNvPr id="405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2E67A2C-4399-1942-8856-7A6B2D1609F7}" type="slidenum">
              <a:rPr lang="en-US" sz="1200">
                <a:solidFill>
                  <a:srgbClr val="000000"/>
                </a:solidFill>
                <a:latin typeface="Arial" charset="0"/>
              </a:rPr>
              <a:pPr/>
              <a:t>78</a:t>
            </a:fld>
            <a:endParaRPr lang="en-US" sz="1200">
              <a:solidFill>
                <a:srgbClr val="000000"/>
              </a:solidFill>
              <a:latin typeface="Arial" charset="0"/>
            </a:endParaRPr>
          </a:p>
        </p:txBody>
      </p:sp>
      <p:sp>
        <p:nvSpPr>
          <p:cNvPr id="407554" name="Rectangle 2"/>
          <p:cNvSpPr>
            <a:spLocks noGrp="1" noRot="1" noChangeAspect="1" noChangeArrowheads="1"/>
          </p:cNvSpPr>
          <p:nvPr>
            <p:ph type="sldImg"/>
          </p:nvPr>
        </p:nvSpPr>
        <p:spPr>
          <a:solidFill>
            <a:srgbClr val="FFFFFF"/>
          </a:solidFill>
          <a:ln/>
        </p:spPr>
      </p:sp>
      <p:sp>
        <p:nvSpPr>
          <p:cNvPr id="407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D1DE7B9-5283-AF46-B4E9-678381864F2F}" type="slidenum">
              <a:rPr lang="en-US" sz="1200">
                <a:solidFill>
                  <a:srgbClr val="000000"/>
                </a:solidFill>
                <a:latin typeface="Times New Roman" charset="0"/>
                <a:ea typeface="MS PGothic" charset="0"/>
                <a:cs typeface="MS PGothic" charset="0"/>
              </a:rPr>
              <a:pPr/>
              <a:t>79</a:t>
            </a:fld>
            <a:endParaRPr lang="en-US" sz="1200">
              <a:solidFill>
                <a:srgbClr val="000000"/>
              </a:solidFill>
              <a:latin typeface="Times New Roman" charset="0"/>
              <a:ea typeface="MS PGothic" charset="0"/>
              <a:cs typeface="MS PGothic" charset="0"/>
            </a:endParaRPr>
          </a:p>
        </p:txBody>
      </p:sp>
      <p:sp>
        <p:nvSpPr>
          <p:cNvPr id="409602" name="Rectangle 2"/>
          <p:cNvSpPr>
            <a:spLocks noGrp="1" noRot="1" noChangeAspect="1" noChangeArrowheads="1"/>
          </p:cNvSpPr>
          <p:nvPr>
            <p:ph type="sldImg"/>
          </p:nvPr>
        </p:nvSpPr>
        <p:spPr>
          <a:solidFill>
            <a:srgbClr val="FFFFFF"/>
          </a:solidFill>
          <a:ln/>
        </p:spPr>
      </p:sp>
      <p:sp>
        <p:nvSpPr>
          <p:cNvPr id="409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A11793D-2C62-E940-92F0-9C9D2BAE6108}" type="slidenum">
              <a:rPr lang="en-US" sz="1200">
                <a:solidFill>
                  <a:srgbClr val="000000"/>
                </a:solidFill>
                <a:latin typeface="Times New Roman" charset="0"/>
                <a:ea typeface="MS PGothic" charset="0"/>
                <a:cs typeface="MS PGothic" charset="0"/>
              </a:rPr>
              <a:pPr/>
              <a:t>80</a:t>
            </a:fld>
            <a:endParaRPr lang="en-US" sz="1200">
              <a:solidFill>
                <a:srgbClr val="000000"/>
              </a:solidFill>
              <a:latin typeface="Times New Roman" charset="0"/>
              <a:ea typeface="MS PGothic" charset="0"/>
              <a:cs typeface="MS PGothic" charset="0"/>
            </a:endParaRPr>
          </a:p>
        </p:txBody>
      </p:sp>
      <p:sp>
        <p:nvSpPr>
          <p:cNvPr id="411650" name="Rectangle 2"/>
          <p:cNvSpPr>
            <a:spLocks noGrp="1" noRot="1" noChangeAspect="1" noChangeArrowheads="1"/>
          </p:cNvSpPr>
          <p:nvPr>
            <p:ph type="sldImg"/>
          </p:nvPr>
        </p:nvSpPr>
        <p:spPr>
          <a:solidFill>
            <a:srgbClr val="FFFFFF"/>
          </a:solidFill>
          <a:ln/>
        </p:spPr>
      </p:sp>
      <p:sp>
        <p:nvSpPr>
          <p:cNvPr id="4116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5DEBB6F-9369-8C45-99C5-DD775B6759F4}" type="slidenum">
              <a:rPr lang="en-US" sz="1200">
                <a:solidFill>
                  <a:srgbClr val="000000"/>
                </a:solidFill>
                <a:latin typeface="Times New Roman" charset="0"/>
                <a:ea typeface="MS PGothic" charset="0"/>
                <a:cs typeface="MS PGothic" charset="0"/>
              </a:rPr>
              <a:pPr/>
              <a:t>81</a:t>
            </a:fld>
            <a:endParaRPr lang="en-US" sz="1200">
              <a:solidFill>
                <a:srgbClr val="000000"/>
              </a:solidFill>
              <a:latin typeface="Times New Roman" charset="0"/>
              <a:ea typeface="MS PGothic" charset="0"/>
              <a:cs typeface="MS PGothic" charset="0"/>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2C85667-18E2-7148-92DC-DA1C4236C163}" type="slidenum">
              <a:rPr lang="en-US" sz="1200">
                <a:solidFill>
                  <a:srgbClr val="000000"/>
                </a:solidFill>
                <a:latin typeface="Times New Roman" charset="0"/>
                <a:ea typeface="MS PGothic" charset="0"/>
                <a:cs typeface="MS PGothic" charset="0"/>
              </a:rPr>
              <a:pPr/>
              <a:t>82</a:t>
            </a:fld>
            <a:endParaRPr lang="en-US" sz="1200">
              <a:solidFill>
                <a:srgbClr val="000000"/>
              </a:solidFill>
              <a:latin typeface="Times New Roman" charset="0"/>
              <a:ea typeface="MS PGothic" charset="0"/>
              <a:cs typeface="MS PGothic" charset="0"/>
            </a:endParaRPr>
          </a:p>
        </p:txBody>
      </p:sp>
      <p:sp>
        <p:nvSpPr>
          <p:cNvPr id="415746" name="Rectangle 2"/>
          <p:cNvSpPr>
            <a:spLocks noGrp="1" noRot="1" noChangeAspect="1" noChangeArrowheads="1"/>
          </p:cNvSpPr>
          <p:nvPr>
            <p:ph type="sldImg"/>
          </p:nvPr>
        </p:nvSpPr>
        <p:spPr>
          <a:solidFill>
            <a:srgbClr val="FFFFFF"/>
          </a:solidFill>
          <a:ln/>
        </p:spPr>
      </p:sp>
      <p:sp>
        <p:nvSpPr>
          <p:cNvPr id="415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71315AF-0E13-2648-84D6-F4943FE75806}" type="slidenum">
              <a:rPr lang="en-US" sz="1200">
                <a:solidFill>
                  <a:srgbClr val="000000"/>
                </a:solidFill>
                <a:latin typeface="Times New Roman" charset="0"/>
                <a:ea typeface="MS PGothic" charset="0"/>
                <a:cs typeface="MS PGothic" charset="0"/>
              </a:rPr>
              <a:pPr/>
              <a:t>83</a:t>
            </a:fld>
            <a:endParaRPr lang="en-US" sz="1200">
              <a:solidFill>
                <a:srgbClr val="000000"/>
              </a:solidFill>
              <a:latin typeface="Times New Roman" charset="0"/>
              <a:ea typeface="MS PGothic" charset="0"/>
              <a:cs typeface="MS PGothic" charset="0"/>
            </a:endParaRPr>
          </a:p>
        </p:txBody>
      </p:sp>
      <p:sp>
        <p:nvSpPr>
          <p:cNvPr id="417794" name="Rectangle 2"/>
          <p:cNvSpPr>
            <a:spLocks noGrp="1" noRot="1" noChangeAspect="1" noChangeArrowheads="1"/>
          </p:cNvSpPr>
          <p:nvPr>
            <p:ph type="sldImg"/>
          </p:nvPr>
        </p:nvSpPr>
        <p:spPr>
          <a:solidFill>
            <a:srgbClr val="FFFFFF"/>
          </a:solidFill>
          <a:ln/>
        </p:spPr>
      </p:sp>
      <p:sp>
        <p:nvSpPr>
          <p:cNvPr id="417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2E693BA-38A3-3B4D-B24B-8341BC71CD59}" type="slidenum">
              <a:rPr lang="en-US" sz="1200">
                <a:solidFill>
                  <a:srgbClr val="000000"/>
                </a:solidFill>
                <a:latin typeface="Arial" charset="0"/>
              </a:rPr>
              <a:pPr/>
              <a:t>87</a:t>
            </a:fld>
            <a:endParaRPr lang="en-US" sz="1200">
              <a:solidFill>
                <a:srgbClr val="000000"/>
              </a:solidFill>
              <a:latin typeface="Arial" charset="0"/>
            </a:endParaRPr>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2"/>
          <p:cNvSpPr>
            <a:spLocks noGrp="1" noRot="1" noChangeAspect="1" noChangeArrowheads="1"/>
          </p:cNvSpPr>
          <p:nvPr>
            <p:ph type="sldImg"/>
          </p:nvPr>
        </p:nvSpPr>
        <p:spPr>
          <a:solidFill>
            <a:srgbClr val="FFFFFF"/>
          </a:solidFill>
          <a:ln/>
        </p:spPr>
      </p:sp>
      <p:sp>
        <p:nvSpPr>
          <p:cNvPr id="46592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Early Jewish meals had a "U-shaped" table that provided opportunity for servants to serve from the front or the back.</a:t>
            </a:r>
          </a:p>
          <a:p>
            <a:endParaRPr lang="en-US" dirty="0"/>
          </a:p>
        </p:txBody>
      </p:sp>
      <p:sp>
        <p:nvSpPr>
          <p:cNvPr id="4" name="Slide Number Placeholder 3"/>
          <p:cNvSpPr>
            <a:spLocks noGrp="1"/>
          </p:cNvSpPr>
          <p:nvPr>
            <p:ph type="sldNum" sz="quarter" idx="5"/>
          </p:nvPr>
        </p:nvSpPr>
        <p:spPr/>
        <p:txBody>
          <a:bodyPr/>
          <a:lstStyle/>
          <a:p>
            <a:pPr>
              <a:defRPr/>
            </a:pPr>
            <a:fld id="{EE9F7BE8-48B0-5941-8B56-822D7AFA2F35}" type="slidenum">
              <a:rPr lang="en-US" smtClean="0"/>
              <a:pPr>
                <a:defRPr/>
              </a:pPr>
              <a:t>8</a:t>
            </a:fld>
            <a:endParaRPr lang="en-US"/>
          </a:p>
        </p:txBody>
      </p:sp>
    </p:spTree>
    <p:extLst>
      <p:ext uri="{BB962C8B-B14F-4D97-AF65-F5344CB8AC3E}">
        <p14:creationId xmlns:p14="http://schemas.microsoft.com/office/powerpoint/2010/main" val="7906543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438981D-EC71-4A4B-B335-4BD9C5C4124E}" type="slidenum">
              <a:rPr lang="en-US" sz="1200">
                <a:solidFill>
                  <a:srgbClr val="000000"/>
                </a:solidFill>
                <a:latin typeface="Arial" charset="0"/>
              </a:rPr>
              <a:pPr/>
              <a:t>89</a:t>
            </a:fld>
            <a:endParaRPr lang="en-US" sz="1200">
              <a:solidFill>
                <a:srgbClr val="000000"/>
              </a:solidFill>
              <a:latin typeface="Arial" charset="0"/>
            </a:endParaRPr>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2"/>
          <p:cNvSpPr>
            <a:spLocks noGrp="1" noRot="1" noChangeAspect="1" noChangeArrowheads="1"/>
          </p:cNvSpPr>
          <p:nvPr>
            <p:ph type="sldImg"/>
          </p:nvPr>
        </p:nvSpPr>
        <p:spPr>
          <a:solidFill>
            <a:srgbClr val="FFFFFF"/>
          </a:solidFill>
          <a:ln/>
        </p:spPr>
      </p:sp>
      <p:sp>
        <p:nvSpPr>
          <p:cNvPr id="46797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2"/>
          <p:cNvSpPr>
            <a:spLocks noGrp="1" noRot="1" noChangeAspect="1" noChangeArrowheads="1"/>
          </p:cNvSpPr>
          <p:nvPr>
            <p:ph type="sldImg"/>
          </p:nvPr>
        </p:nvSpPr>
        <p:spPr>
          <a:solidFill>
            <a:srgbClr val="FFFFFF"/>
          </a:solidFill>
          <a:ln/>
        </p:spPr>
      </p:sp>
      <p:sp>
        <p:nvSpPr>
          <p:cNvPr id="47001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must reconcile these seemingly contradictory applications.</a:t>
            </a:r>
          </a:p>
          <a:p>
            <a:r>
              <a:rPr lang="en-US" dirty="0"/>
              <a:t>__________</a:t>
            </a:r>
          </a:p>
          <a:p>
            <a:r>
              <a:rPr lang="en-US" dirty="0"/>
              <a:t>Common-390</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CH-06-Lord's Supper-</a:t>
            </a:r>
          </a:p>
          <a:p>
            <a:r>
              <a:rPr lang="en-US" baseline="0" dirty="0">
                <a:latin typeface="Arial"/>
                <a:ea typeface="ＭＳ Ｐゴシック" charset="0"/>
                <a:cs typeface="Arial"/>
              </a:rPr>
              <a:t>ES-05-Biblical Covenants-33</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NB-14-Passover &amp; Lord's Supper-68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NS-19-Hebrews-375</a:t>
            </a:r>
            <a:endParaRPr lang="en-US" dirty="0">
              <a:latin typeface="Calibri" charset="0"/>
              <a:ea typeface="ＭＳ Ｐゴシック" charset="0"/>
              <a:cs typeface="ＭＳ Ｐゴシック" charset="0"/>
            </a:endParaRPr>
          </a:p>
          <a:p>
            <a:endParaRPr lang="en-US" dirty="0"/>
          </a:p>
          <a:p>
            <a:pPr algn="l" rtl="0" latinLnBrk="0"/>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AE93D2-6052-9D41-95B2-9D51089F47DA}"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66518619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4FD47CF-7F76-5041-945D-67B230EA0978}" type="slidenum">
              <a:rPr lang="en-US" sz="1200">
                <a:solidFill>
                  <a:srgbClr val="000000"/>
                </a:solidFill>
                <a:latin typeface="Comic Sans MS" charset="0"/>
              </a:rPr>
              <a:pPr/>
              <a:t>94</a:t>
            </a:fld>
            <a:endParaRPr lang="en-US" sz="1200">
              <a:solidFill>
                <a:srgbClr val="000000"/>
              </a:solidFill>
              <a:latin typeface="Comic Sans MS" charset="0"/>
            </a:endParaRPr>
          </a:p>
        </p:txBody>
      </p:sp>
      <p:sp>
        <p:nvSpPr>
          <p:cNvPr id="320514" name="Rectangle 2"/>
          <p:cNvSpPr>
            <a:spLocks noGrp="1" noRot="1" noChangeAspect="1" noChangeArrowheads="1"/>
          </p:cNvSpPr>
          <p:nvPr>
            <p:ph type="sldImg"/>
          </p:nvPr>
        </p:nvSpPr>
        <p:spPr>
          <a:xfrm>
            <a:off x="1150938" y="692150"/>
            <a:ext cx="4556125" cy="3416300"/>
          </a:xfrm>
          <a:solidFill>
            <a:srgbClr val="FFFFFF"/>
          </a:solidFill>
          <a:ln/>
        </p:spPr>
      </p:sp>
      <p:sp>
        <p:nvSpPr>
          <p:cNvPr id="32051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Slides 13 and 127 repeated</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9D3C7D7-C433-0B4B-A256-949050F4A2AF}" type="slidenum">
              <a:rPr lang="en-US" sz="1200">
                <a:solidFill>
                  <a:srgbClr val="000000"/>
                </a:solidFill>
                <a:latin typeface="Arial" charset="0"/>
              </a:rPr>
              <a:pPr/>
              <a:t>95</a:t>
            </a:fld>
            <a:endParaRPr lang="en-US" sz="1200">
              <a:solidFill>
                <a:srgbClr val="000000"/>
              </a:solidFill>
              <a:latin typeface="Arial" charset="0"/>
            </a:endParaRPr>
          </a:p>
        </p:txBody>
      </p:sp>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2"/>
          <p:cNvSpPr>
            <a:spLocks noGrp="1" noRot="1" noChangeAspect="1" noChangeArrowheads="1"/>
          </p:cNvSpPr>
          <p:nvPr>
            <p:ph type="sldImg"/>
          </p:nvPr>
        </p:nvSpPr>
        <p:spPr>
          <a:solidFill>
            <a:srgbClr val="FFFFFF"/>
          </a:solidFill>
          <a:ln/>
        </p:spPr>
      </p:sp>
      <p:sp>
        <p:nvSpPr>
          <p:cNvPr id="32461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Translators,</a:t>
            </a:r>
            <a:r>
              <a:rPr lang="en-US" baseline="0" dirty="0"/>
              <a:t> do NOT translate</a:t>
            </a:r>
            <a:r>
              <a:rPr lang="en-US" dirty="0"/>
              <a:t> PESACH as this is Hebrew </a:t>
            </a:r>
            <a:r>
              <a:rPr lang="en-US" baseline="0" dirty="0"/>
              <a:t>but translate “The Passover Meal”</a:t>
            </a:r>
            <a:endParaRPr lang="en-US" dirty="0"/>
          </a:p>
        </p:txBody>
      </p:sp>
      <p:sp>
        <p:nvSpPr>
          <p:cNvPr id="4" name="Slide Number Placeholder 3"/>
          <p:cNvSpPr>
            <a:spLocks noGrp="1"/>
          </p:cNvSpPr>
          <p:nvPr>
            <p:ph type="sldNum" sz="quarter" idx="10"/>
          </p:nvPr>
        </p:nvSpPr>
        <p:spPr/>
        <p:txBody>
          <a:bodyPr/>
          <a:lstStyle/>
          <a:p>
            <a:pPr>
              <a:defRPr/>
            </a:pPr>
            <a:fld id="{EE9F7BE8-48B0-5941-8B56-822D7AFA2F35}" type="slidenum">
              <a:rPr lang="en-US" smtClean="0"/>
              <a:pPr>
                <a:defRPr/>
              </a:pPr>
              <a:t>98</a:t>
            </a:fld>
            <a:endParaRPr lang="en-US"/>
          </a:p>
        </p:txBody>
      </p:sp>
    </p:spTree>
    <p:extLst>
      <p:ext uri="{BB962C8B-B14F-4D97-AF65-F5344CB8AC3E}">
        <p14:creationId xmlns:p14="http://schemas.microsoft.com/office/powerpoint/2010/main" val="59347173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134408E-2261-B244-8F55-7EAF550B213C}" type="slidenum">
              <a:rPr lang="en-US" sz="1200">
                <a:solidFill>
                  <a:srgbClr val="000000"/>
                </a:solidFill>
                <a:latin typeface="Arial" charset="0"/>
              </a:rPr>
              <a:pPr/>
              <a:t>99</a:t>
            </a:fld>
            <a:endParaRPr lang="en-US" sz="1200">
              <a:solidFill>
                <a:srgbClr val="000000"/>
              </a:solidFill>
              <a:latin typeface="Arial" charset="0"/>
            </a:endParaRPr>
          </a:p>
        </p:txBody>
      </p:sp>
      <p:sp>
        <p:nvSpPr>
          <p:cNvPr id="472066" name="Rectangle 2"/>
          <p:cNvSpPr>
            <a:spLocks noGrp="1" noRot="1" noChangeAspect="1" noChangeArrowheads="1"/>
          </p:cNvSpPr>
          <p:nvPr>
            <p:ph type="sldImg"/>
          </p:nvPr>
        </p:nvSpPr>
        <p:spPr>
          <a:solidFill>
            <a:srgbClr val="FFFFFF"/>
          </a:solidFill>
          <a:ln/>
        </p:spPr>
      </p:sp>
      <p:sp>
        <p:nvSpPr>
          <p:cNvPr id="472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E12D379-FF7E-2B42-ADFA-3272F4DCF759}" type="slidenum">
              <a:rPr lang="en-US" sz="1200">
                <a:solidFill>
                  <a:srgbClr val="000000"/>
                </a:solidFill>
                <a:latin typeface="Arial" charset="0"/>
              </a:rPr>
              <a:pPr/>
              <a:t>100</a:t>
            </a:fld>
            <a:endParaRPr lang="en-US" sz="1200">
              <a:solidFill>
                <a:srgbClr val="000000"/>
              </a:solidFill>
              <a:latin typeface="Arial" charset="0"/>
            </a:endParaRPr>
          </a:p>
        </p:txBody>
      </p:sp>
      <p:sp>
        <p:nvSpPr>
          <p:cNvPr id="476162" name="Rectangle 2"/>
          <p:cNvSpPr>
            <a:spLocks noGrp="1" noRot="1" noChangeAspect="1" noChangeArrowheads="1"/>
          </p:cNvSpPr>
          <p:nvPr>
            <p:ph type="sldImg"/>
          </p:nvPr>
        </p:nvSpPr>
        <p:spPr>
          <a:solidFill>
            <a:srgbClr val="FFFFFF"/>
          </a:solidFill>
          <a:ln/>
        </p:spPr>
      </p:sp>
      <p:sp>
        <p:nvSpPr>
          <p:cNvPr id="4761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p:cNvSpPr>
            <a:spLocks noGrp="1" noRot="1" noChangeAspect="1" noChangeArrowheads="1"/>
          </p:cNvSpPr>
          <p:nvPr>
            <p:ph type="sldImg"/>
          </p:nvPr>
        </p:nvSpPr>
        <p:spPr>
          <a:solidFill>
            <a:srgbClr val="FFFFFF"/>
          </a:solidFill>
          <a:ln/>
        </p:spPr>
      </p:sp>
      <p:sp>
        <p:nvSpPr>
          <p:cNvPr id="20582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Bethlehem has an attraction where guests can see a first-century table arrangement firsthand.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ea typeface="ＭＳ Ｐゴシック" panose="020B0600070205080204" pitchFamily="34" charset="-128"/>
              </a:rPr>
              <a:t>As the Passover was a community celebration, so has become the Lord's Supper.</a:t>
            </a:r>
          </a:p>
          <a:p>
            <a:endParaRPr lang="en-US" dirty="0">
              <a:latin typeface="Arial"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2"/>
          <p:cNvSpPr>
            <a:spLocks noGrp="1" noRot="1" noChangeAspect="1" noChangeArrowheads="1"/>
          </p:cNvSpPr>
          <p:nvPr>
            <p:ph type="sldImg"/>
          </p:nvPr>
        </p:nvSpPr>
        <p:spPr>
          <a:solidFill>
            <a:srgbClr val="FFFFFF"/>
          </a:solidFill>
          <a:ln/>
        </p:spPr>
      </p:sp>
      <p:sp>
        <p:nvSpPr>
          <p:cNvPr id="47821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2"/>
          <p:cNvSpPr>
            <a:spLocks noGrp="1" noRot="1" noChangeAspect="1" noChangeArrowheads="1" noTextEdit="1"/>
          </p:cNvSpPr>
          <p:nvPr>
            <p:ph type="sldImg"/>
          </p:nvPr>
        </p:nvSpPr>
        <p:spPr>
          <a:ln/>
        </p:spPr>
      </p:sp>
      <p:sp>
        <p:nvSpPr>
          <p:cNvPr id="48025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fld id="{9071C6E9-68D3-B943-BEC2-CF804DB901E4}" type="slidenum">
              <a:rPr lang="en-US" sz="1200">
                <a:solidFill>
                  <a:srgbClr val="000000"/>
                </a:solidFill>
                <a:latin typeface="Arial" charset="0"/>
              </a:rPr>
              <a:pPr algn="r"/>
              <a:t>103</a:t>
            </a:fld>
            <a:endParaRPr lang="en-US" sz="1200">
              <a:solidFill>
                <a:srgbClr val="000000"/>
              </a:solidFill>
              <a:latin typeface="Arial" charset="0"/>
            </a:endParaRPr>
          </a:p>
        </p:txBody>
      </p:sp>
      <p:sp>
        <p:nvSpPr>
          <p:cNvPr id="482306" name="Rectangle 2"/>
          <p:cNvSpPr>
            <a:spLocks noGrp="1" noRot="1" noChangeAspect="1" noChangeArrowheads="1"/>
          </p:cNvSpPr>
          <p:nvPr>
            <p:ph type="sldImg"/>
          </p:nvPr>
        </p:nvSpPr>
        <p:spPr>
          <a:solidFill>
            <a:srgbClr val="FFFFFF"/>
          </a:solidFill>
          <a:ln/>
        </p:spPr>
      </p:sp>
      <p:sp>
        <p:nvSpPr>
          <p:cNvPr id="482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2"/>
          <p:cNvSpPr>
            <a:spLocks noGrp="1" noRot="1" noChangeAspect="1" noChangeArrowheads="1"/>
          </p:cNvSpPr>
          <p:nvPr>
            <p:ph type="sldImg"/>
          </p:nvPr>
        </p:nvSpPr>
        <p:spPr>
          <a:solidFill>
            <a:srgbClr val="FFFFFF"/>
          </a:solidFill>
          <a:ln/>
        </p:spPr>
      </p:sp>
      <p:sp>
        <p:nvSpPr>
          <p:cNvPr id="32461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861476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2"/>
          <p:cNvSpPr>
            <a:spLocks noGrp="1" noRot="1" noChangeAspect="1" noChangeArrowheads="1" noTextEdit="1"/>
          </p:cNvSpPr>
          <p:nvPr>
            <p:ph type="sldImg"/>
          </p:nvPr>
        </p:nvSpPr>
        <p:spPr>
          <a:ln/>
        </p:spPr>
      </p:sp>
      <p:sp>
        <p:nvSpPr>
          <p:cNvPr id="48025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997585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p:cNvSpPr>
            <a:spLocks noGrp="1" noRot="1" noChangeAspect="1" noChangeArrowheads="1" noTextEdit="1"/>
          </p:cNvSpPr>
          <p:nvPr>
            <p:ph type="sldImg"/>
          </p:nvPr>
        </p:nvSpPr>
        <p:spPr>
          <a:ln/>
        </p:spPr>
      </p:sp>
      <p:sp>
        <p:nvSpPr>
          <p:cNvPr id="24576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fld id="{5E245F69-F6FD-5140-9D3E-5A9B1C3BFFA1}" type="slidenum">
              <a:rPr lang="en-US" sz="1200">
                <a:solidFill>
                  <a:srgbClr val="000000"/>
                </a:solidFill>
                <a:latin typeface="Arial" charset="0"/>
              </a:rPr>
              <a:pPr algn="r"/>
              <a:t>107</a:t>
            </a:fld>
            <a:endParaRPr lang="en-US" sz="1200">
              <a:solidFill>
                <a:srgbClr val="000000"/>
              </a:solidFill>
              <a:latin typeface="Arial" charset="0"/>
            </a:endParaRPr>
          </a:p>
        </p:txBody>
      </p:sp>
      <p:sp>
        <p:nvSpPr>
          <p:cNvPr id="247810" name="Rectangle 2"/>
          <p:cNvSpPr>
            <a:spLocks noGrp="1" noRot="1" noChangeAspect="1" noChangeArrowheads="1"/>
          </p:cNvSpPr>
          <p:nvPr>
            <p:ph type="sldImg"/>
          </p:nvPr>
        </p:nvSpPr>
        <p:spPr>
          <a:solidFill>
            <a:srgbClr val="FFFFFF"/>
          </a:solidFill>
          <a:ln/>
        </p:spPr>
      </p:sp>
      <p:sp>
        <p:nvSpPr>
          <p:cNvPr id="247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fld id="{B224EBB4-8B96-E24C-8E0C-886679698B19}" type="slidenum">
              <a:rPr lang="en-US" sz="1200">
                <a:solidFill>
                  <a:srgbClr val="000000"/>
                </a:solidFill>
                <a:latin typeface="Arial" charset="0"/>
              </a:rPr>
              <a:pPr algn="r"/>
              <a:t>108</a:t>
            </a:fld>
            <a:endParaRPr lang="en-US" sz="1200">
              <a:solidFill>
                <a:srgbClr val="000000"/>
              </a:solidFill>
              <a:latin typeface="Arial" charset="0"/>
            </a:endParaRPr>
          </a:p>
        </p:txBody>
      </p:sp>
      <p:sp>
        <p:nvSpPr>
          <p:cNvPr id="249858" name="Rectangle 2"/>
          <p:cNvSpPr>
            <a:spLocks noGrp="1" noRot="1" noChangeAspect="1" noChangeArrowheads="1"/>
          </p:cNvSpPr>
          <p:nvPr>
            <p:ph type="sldImg"/>
          </p:nvPr>
        </p:nvSpPr>
        <p:spPr>
          <a:solidFill>
            <a:srgbClr val="FFFFFF"/>
          </a:solidFill>
          <a:ln/>
        </p:spPr>
      </p:sp>
      <p:sp>
        <p:nvSpPr>
          <p:cNvPr id="249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fld id="{B8C2DC6D-6EEC-C046-B4BC-11952E0BB8CC}" type="slidenum">
              <a:rPr lang="en-US" sz="1200">
                <a:solidFill>
                  <a:srgbClr val="000000"/>
                </a:solidFill>
                <a:latin typeface="Arial" charset="0"/>
              </a:rPr>
              <a:pPr algn="r"/>
              <a:t>109</a:t>
            </a:fld>
            <a:endParaRPr lang="en-US" sz="1200">
              <a:solidFill>
                <a:srgbClr val="000000"/>
              </a:solidFill>
              <a:latin typeface="Arial" charset="0"/>
            </a:endParaRPr>
          </a:p>
        </p:txBody>
      </p:sp>
      <p:sp>
        <p:nvSpPr>
          <p:cNvPr id="251906" name="Rectangle 2"/>
          <p:cNvSpPr>
            <a:spLocks noGrp="1" noRot="1" noChangeAspect="1" noChangeArrowheads="1"/>
          </p:cNvSpPr>
          <p:nvPr>
            <p:ph type="sldImg"/>
          </p:nvPr>
        </p:nvSpPr>
        <p:spPr>
          <a:solidFill>
            <a:srgbClr val="FFFFFF"/>
          </a:solidFill>
          <a:ln/>
        </p:spPr>
      </p:sp>
      <p:sp>
        <p:nvSpPr>
          <p:cNvPr id="251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DC09201-222B-4C77-9C7D-0C8946C45451}" type="slidenum">
              <a:rPr lang="en-US" altLang="en-US" sz="1200">
                <a:solidFill>
                  <a:prstClr val="black"/>
                </a:solidFill>
                <a:latin typeface="Arial" pitchFamily="34" charset="0"/>
              </a:rPr>
              <a:pPr/>
              <a:t>110</a:t>
            </a:fld>
            <a:endParaRPr lang="en-US" altLang="en-US" sz="1200">
              <a:solidFill>
                <a:prstClr val="black"/>
              </a:solidFill>
              <a:latin typeface="Arial" pitchFamily="34" charset="0"/>
            </a:endParaRPr>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a:latin typeface="Arial" pitchFamily="34" charset="0"/>
              </a:rPr>
              <a:t>www.stephenwilliamson.com/ Hobbies/bakin.htm (Yeast bloom)</a:t>
            </a:r>
          </a:p>
        </p:txBody>
      </p:sp>
    </p:spTree>
    <p:extLst>
      <p:ext uri="{BB962C8B-B14F-4D97-AF65-F5344CB8AC3E}">
        <p14:creationId xmlns:p14="http://schemas.microsoft.com/office/powerpoint/2010/main" val="1524479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a:ln/>
        </p:spPr>
      </p:sp>
      <p:sp>
        <p:nvSpPr>
          <p:cNvPr id="2078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charset="0"/>
                <a:ea typeface="ＭＳ Ｐゴシック" charset="0"/>
                <a:cs typeface="ＭＳ Ｐゴシック" charset="0"/>
              </a:rPr>
              <a:t>Where did the head of the table sit?</a:t>
            </a:r>
          </a:p>
          <a:p>
            <a:r>
              <a:rPr lang="en-US" dirty="0">
                <a:latin typeface="Arial" charset="0"/>
                <a:ea typeface="ＭＳ Ｐゴシック" charset="0"/>
                <a:cs typeface="ＭＳ Ｐゴシック" charset="0"/>
              </a:rPr>
              <a:t>• He sat second to the end of the top of the table so that he had the two most honored seats on either side of him.</a:t>
            </a:r>
          </a:p>
        </p:txBody>
      </p:sp>
      <p:sp>
        <p:nvSpPr>
          <p:cNvPr id="2078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18222BC-7BBB-A442-A65E-CFF0FEE9A680}" type="slidenum">
              <a:rPr lang="en-US" sz="1200">
                <a:latin typeface="Arial" charset="0"/>
              </a:rPr>
              <a:pPr/>
              <a:t>10</a:t>
            </a:fld>
            <a:endParaRPr lang="en-US" sz="1200">
              <a:latin typeface="Arial"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2"/>
          <p:cNvSpPr>
            <a:spLocks noGrp="1" noRot="1" noChangeAspect="1" noChangeArrowheads="1"/>
          </p:cNvSpPr>
          <p:nvPr>
            <p:ph type="sldImg"/>
          </p:nvPr>
        </p:nvSpPr>
        <p:spPr>
          <a:solidFill>
            <a:srgbClr val="FFFFFF"/>
          </a:solidFill>
          <a:ln/>
        </p:spPr>
      </p:sp>
      <p:sp>
        <p:nvSpPr>
          <p:cNvPr id="28365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0273237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Grp="1" noRot="1" noChangeAspect="1" noChangeArrowheads="1" noTextEdit="1"/>
          </p:cNvSpPr>
          <p:nvPr>
            <p:ph type="sldImg"/>
          </p:nvPr>
        </p:nvSpPr>
        <p:spPr>
          <a:ln/>
        </p:spPr>
      </p:sp>
      <p:sp>
        <p:nvSpPr>
          <p:cNvPr id="25395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2"/>
          <p:cNvSpPr>
            <a:spLocks noGrp="1" noRot="1" noChangeAspect="1" noChangeArrowheads="1"/>
          </p:cNvSpPr>
          <p:nvPr>
            <p:ph type="sldImg"/>
          </p:nvPr>
        </p:nvSpPr>
        <p:spPr>
          <a:solidFill>
            <a:srgbClr val="FFFFFF"/>
          </a:solidFill>
          <a:ln/>
        </p:spPr>
      </p:sp>
      <p:sp>
        <p:nvSpPr>
          <p:cNvPr id="25600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2"/>
          <p:cNvSpPr>
            <a:spLocks noGrp="1" noRot="1" noChangeAspect="1" noChangeArrowheads="1" noTextEdit="1"/>
          </p:cNvSpPr>
          <p:nvPr>
            <p:ph type="sldImg"/>
          </p:nvPr>
        </p:nvSpPr>
        <p:spPr>
          <a:ln/>
        </p:spPr>
      </p:sp>
      <p:sp>
        <p:nvSpPr>
          <p:cNvPr id="23142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80392319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2"/>
          <p:cNvSpPr>
            <a:spLocks noGrp="1" noRot="1" noChangeAspect="1" noChangeArrowheads="1"/>
          </p:cNvSpPr>
          <p:nvPr>
            <p:ph type="sldImg"/>
          </p:nvPr>
        </p:nvSpPr>
        <p:spPr>
          <a:solidFill>
            <a:srgbClr val="FFFFFF"/>
          </a:solidFill>
          <a:ln/>
        </p:spPr>
      </p:sp>
      <p:sp>
        <p:nvSpPr>
          <p:cNvPr id="47821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7110385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2"/>
          <p:cNvSpPr>
            <a:spLocks noGrp="1" noRot="1" noChangeAspect="1" noChangeArrowheads="1" noTextEdit="1"/>
          </p:cNvSpPr>
          <p:nvPr>
            <p:ph type="sldImg"/>
          </p:nvPr>
        </p:nvSpPr>
        <p:spPr>
          <a:ln/>
        </p:spPr>
      </p:sp>
      <p:sp>
        <p:nvSpPr>
          <p:cNvPr id="48025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2409190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p:cNvSpPr>
            <a:spLocks noGrp="1" noRot="1" noChangeAspect="1" noChangeArrowheads="1" noTextEdit="1"/>
          </p:cNvSpPr>
          <p:nvPr>
            <p:ph type="sldImg"/>
          </p:nvPr>
        </p:nvSpPr>
        <p:spPr>
          <a:ln/>
        </p:spPr>
      </p:sp>
      <p:sp>
        <p:nvSpPr>
          <p:cNvPr id="24576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0761247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4F142C9-4B97-9645-AC74-5552B85E775B}" type="slidenum">
              <a:rPr lang="en-US" sz="1200">
                <a:solidFill>
                  <a:prstClr val="black"/>
                </a:solidFill>
                <a:latin typeface="Arial" charset="0"/>
              </a:rPr>
              <a:pPr/>
              <a:t>118</a:t>
            </a:fld>
            <a:endParaRPr lang="en-US" sz="1200">
              <a:solidFill>
                <a:prstClr val="black"/>
              </a:solidFill>
              <a:latin typeface="Arial"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2"/>
          <p:cNvSpPr>
            <a:spLocks noGrp="1" noRot="1" noChangeAspect="1" noChangeArrowheads="1"/>
          </p:cNvSpPr>
          <p:nvPr>
            <p:ph type="sldImg"/>
          </p:nvPr>
        </p:nvSpPr>
        <p:spPr>
          <a:solidFill>
            <a:srgbClr val="FFFFFF"/>
          </a:solidFill>
          <a:ln/>
        </p:spPr>
      </p:sp>
      <p:sp>
        <p:nvSpPr>
          <p:cNvPr id="26009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2"/>
          <p:cNvSpPr>
            <a:spLocks noGrp="1" noRot="1" noChangeAspect="1" noChangeArrowheads="1" noTextEdit="1"/>
          </p:cNvSpPr>
          <p:nvPr>
            <p:ph type="sldImg"/>
          </p:nvPr>
        </p:nvSpPr>
        <p:spPr>
          <a:ln/>
        </p:spPr>
      </p:sp>
      <p:sp>
        <p:nvSpPr>
          <p:cNvPr id="50688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emf"/><Relationship Id="rId1" Type="http://schemas.openxmlformats.org/officeDocument/2006/relationships/slideMaster" Target="../slideMasters/slideMaster4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59875" cy="6870700"/>
            <a:chOff x="0" y="0"/>
            <a:chExt cx="5770" cy="4328"/>
          </a:xfrm>
        </p:grpSpPr>
        <p:sp>
          <p:nvSpPr>
            <p:cNvPr id="5"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atin typeface="Arial" charset="0"/>
              </a:endParaRPr>
            </a:p>
          </p:txBody>
        </p:sp>
        <p:sp>
          <p:nvSpPr>
            <p:cNvPr id="6"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atin typeface="Arial" charset="0"/>
              </a:endParaRPr>
            </a:p>
          </p:txBody>
        </p:sp>
        <p:sp>
          <p:nvSpPr>
            <p:cNvPr id="7"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a:latin typeface="Arial" pitchFamily="22" charset="0"/>
                <a:ea typeface="+mn-ea"/>
                <a:cs typeface="+mn-cs"/>
              </a:endParaRPr>
            </a:p>
          </p:txBody>
        </p:sp>
        <p:grpSp>
          <p:nvGrpSpPr>
            <p:cNvPr id="8" name="Group 1030"/>
            <p:cNvGrpSpPr>
              <a:grpSpLocks/>
            </p:cNvGrpSpPr>
            <p:nvPr/>
          </p:nvGrpSpPr>
          <p:grpSpPr bwMode="auto">
            <a:xfrm>
              <a:off x="4944" y="-17"/>
              <a:ext cx="816" cy="3992"/>
              <a:chOff x="4944" y="-17"/>
              <a:chExt cx="816" cy="3992"/>
            </a:xfrm>
          </p:grpSpPr>
          <p:grpSp>
            <p:nvGrpSpPr>
              <p:cNvPr id="20" name="Group 1031"/>
              <p:cNvGrpSpPr>
                <a:grpSpLocks/>
              </p:cNvGrpSpPr>
              <p:nvPr userDrawn="1"/>
            </p:nvGrpSpPr>
            <p:grpSpPr bwMode="auto">
              <a:xfrm>
                <a:off x="5280" y="-17"/>
                <a:ext cx="480" cy="1448"/>
                <a:chOff x="5280" y="-17"/>
                <a:chExt cx="480" cy="1448"/>
              </a:xfrm>
            </p:grpSpPr>
            <p:grpSp>
              <p:nvGrpSpPr>
                <p:cNvPr id="41" name="Group 1032"/>
                <p:cNvGrpSpPr>
                  <a:grpSpLocks/>
                </p:cNvGrpSpPr>
                <p:nvPr userDrawn="1"/>
              </p:nvGrpSpPr>
              <p:grpSpPr bwMode="auto">
                <a:xfrm rot="-5400000">
                  <a:off x="5479" y="-16"/>
                  <a:ext cx="185" cy="183"/>
                  <a:chOff x="1727" y="232"/>
                  <a:chExt cx="1797" cy="2665"/>
                </a:xfrm>
              </p:grpSpPr>
              <p:grpSp>
                <p:nvGrpSpPr>
                  <p:cNvPr id="50" name="Group 1033"/>
                  <p:cNvGrpSpPr>
                    <a:grpSpLocks/>
                  </p:cNvGrpSpPr>
                  <p:nvPr/>
                </p:nvGrpSpPr>
                <p:grpSpPr bwMode="auto">
                  <a:xfrm>
                    <a:off x="1727" y="232"/>
                    <a:ext cx="1797" cy="2665"/>
                    <a:chOff x="1727" y="232"/>
                    <a:chExt cx="1797" cy="2665"/>
                  </a:xfrm>
                </p:grpSpPr>
                <p:sp>
                  <p:nvSpPr>
                    <p:cNvPr id="57" name="Freeform 1034"/>
                    <p:cNvSpPr>
                      <a:spLocks/>
                    </p:cNvSpPr>
                    <p:nvPr/>
                  </p:nvSpPr>
                  <p:spPr bwMode="auto">
                    <a:xfrm>
                      <a:off x="2300" y="334"/>
                      <a:ext cx="1234" cy="2563"/>
                    </a:xfrm>
                    <a:custGeom>
                      <a:avLst/>
                      <a:gdLst>
                        <a:gd name="T0" fmla="*/ 349 w 1231"/>
                        <a:gd name="T1" fmla="*/ 283 h 2560"/>
                        <a:gd name="T2" fmla="*/ 427 w 1231"/>
                        <a:gd name="T3" fmla="*/ 115 h 2560"/>
                        <a:gd name="T4" fmla="*/ 595 w 1231"/>
                        <a:gd name="T5" fmla="*/ 7 h 2560"/>
                        <a:gd name="T6" fmla="*/ 919 w 1231"/>
                        <a:gd name="T7" fmla="*/ 61 h 2560"/>
                        <a:gd name="T8" fmla="*/ 1087 w 1231"/>
                        <a:gd name="T9" fmla="*/ 349 h 2560"/>
                        <a:gd name="T10" fmla="*/ 1003 w 1231"/>
                        <a:gd name="T11" fmla="*/ 781 h 2560"/>
                        <a:gd name="T12" fmla="*/ 967 w 1231"/>
                        <a:gd name="T13" fmla="*/ 955 h 2560"/>
                        <a:gd name="T14" fmla="*/ 1141 w 1231"/>
                        <a:gd name="T15" fmla="*/ 1087 h 2560"/>
                        <a:gd name="T16" fmla="*/ 1267 w 1231"/>
                        <a:gd name="T17" fmla="*/ 1549 h 2560"/>
                        <a:gd name="T18" fmla="*/ 1159 w 1231"/>
                        <a:gd name="T19" fmla="*/ 1993 h 2560"/>
                        <a:gd name="T20" fmla="*/ 931 w 1231"/>
                        <a:gd name="T21" fmla="*/ 2101 h 2560"/>
                        <a:gd name="T22" fmla="*/ 745 w 1231"/>
                        <a:gd name="T23" fmla="*/ 2083 h 2560"/>
                        <a:gd name="T24" fmla="*/ 679 w 1231"/>
                        <a:gd name="T25" fmla="*/ 2287 h 2560"/>
                        <a:gd name="T26" fmla="*/ 541 w 1231"/>
                        <a:gd name="T27" fmla="*/ 2563 h 2560"/>
                        <a:gd name="T28" fmla="*/ 223 w 1231"/>
                        <a:gd name="T29" fmla="*/ 2545 h 2560"/>
                        <a:gd name="T30" fmla="*/ 31 w 1231"/>
                        <a:gd name="T31" fmla="*/ 2263 h 2560"/>
                        <a:gd name="T32" fmla="*/ 25 w 1231"/>
                        <a:gd name="T33" fmla="*/ 1993 h 2560"/>
                        <a:gd name="T34" fmla="*/ 145 w 1231"/>
                        <a:gd name="T35" fmla="*/ 1675 h 2560"/>
                        <a:gd name="T36" fmla="*/ 271 w 1231"/>
                        <a:gd name="T37" fmla="*/ 1537 h 2560"/>
                        <a:gd name="T38" fmla="*/ 229 w 1231"/>
                        <a:gd name="T39" fmla="*/ 1753 h 2560"/>
                        <a:gd name="T40" fmla="*/ 73 w 1231"/>
                        <a:gd name="T41" fmla="*/ 2047 h 2560"/>
                        <a:gd name="T42" fmla="*/ 169 w 1231"/>
                        <a:gd name="T43" fmla="*/ 2359 h 2560"/>
                        <a:gd name="T44" fmla="*/ 451 w 1231"/>
                        <a:gd name="T45" fmla="*/ 2467 h 2560"/>
                        <a:gd name="T46" fmla="*/ 607 w 1231"/>
                        <a:gd name="T47" fmla="*/ 2263 h 2560"/>
                        <a:gd name="T48" fmla="*/ 589 w 1231"/>
                        <a:gd name="T49" fmla="*/ 1831 h 2560"/>
                        <a:gd name="T50" fmla="*/ 505 w 1231"/>
                        <a:gd name="T51" fmla="*/ 1555 h 2560"/>
                        <a:gd name="T52" fmla="*/ 547 w 1231"/>
                        <a:gd name="T53" fmla="*/ 1483 h 2560"/>
                        <a:gd name="T54" fmla="*/ 649 w 1231"/>
                        <a:gd name="T55" fmla="*/ 1657 h 2560"/>
                        <a:gd name="T56" fmla="*/ 745 w 1231"/>
                        <a:gd name="T57" fmla="*/ 1957 h 2560"/>
                        <a:gd name="T58" fmla="*/ 991 w 1231"/>
                        <a:gd name="T59" fmla="*/ 1987 h 2560"/>
                        <a:gd name="T60" fmla="*/ 1171 w 1231"/>
                        <a:gd name="T61" fmla="*/ 1711 h 2560"/>
                        <a:gd name="T62" fmla="*/ 1153 w 1231"/>
                        <a:gd name="T63" fmla="*/ 1290 h 2560"/>
                        <a:gd name="T64" fmla="*/ 907 w 1231"/>
                        <a:gd name="T65" fmla="*/ 1069 h 2560"/>
                        <a:gd name="T66" fmla="*/ 703 w 1231"/>
                        <a:gd name="T67" fmla="*/ 1141 h 2560"/>
                        <a:gd name="T68" fmla="*/ 589 w 1231"/>
                        <a:gd name="T69" fmla="*/ 1129 h 2560"/>
                        <a:gd name="T70" fmla="*/ 643 w 1231"/>
                        <a:gd name="T71" fmla="*/ 1045 h 2560"/>
                        <a:gd name="T72" fmla="*/ 835 w 1231"/>
                        <a:gd name="T73" fmla="*/ 949 h 2560"/>
                        <a:gd name="T74" fmla="*/ 973 w 1231"/>
                        <a:gd name="T75" fmla="*/ 625 h 2560"/>
                        <a:gd name="T76" fmla="*/ 907 w 1231"/>
                        <a:gd name="T77" fmla="*/ 175 h 2560"/>
                        <a:gd name="T78" fmla="*/ 643 w 1231"/>
                        <a:gd name="T79" fmla="*/ 103 h 2560"/>
                        <a:gd name="T80" fmla="*/ 403 w 1231"/>
                        <a:gd name="T81" fmla="*/ 355 h 2560"/>
                        <a:gd name="T82" fmla="*/ 415 w 1231"/>
                        <a:gd name="T83" fmla="*/ 775 h 2560"/>
                        <a:gd name="T84" fmla="*/ 355 w 1231"/>
                        <a:gd name="T85" fmla="*/ 961 h 2560"/>
                        <a:gd name="T86" fmla="*/ 301 w 1231"/>
                        <a:gd name="T87" fmla="*/ 697 h 2560"/>
                        <a:gd name="T88" fmla="*/ 31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8" name="Freeform 1035"/>
                    <p:cNvSpPr>
                      <a:spLocks/>
                    </p:cNvSpPr>
                    <p:nvPr/>
                  </p:nvSpPr>
                  <p:spPr bwMode="auto">
                    <a:xfrm>
                      <a:off x="1727" y="217"/>
                      <a:ext cx="864" cy="2068"/>
                    </a:xfrm>
                    <a:custGeom>
                      <a:avLst/>
                      <a:gdLst>
                        <a:gd name="T0" fmla="*/ 773 w 865"/>
                        <a:gd name="T1" fmla="*/ 518 h 2071"/>
                        <a:gd name="T2" fmla="*/ 785 w 865"/>
                        <a:gd name="T3" fmla="*/ 345 h 2071"/>
                        <a:gd name="T4" fmla="*/ 851 w 865"/>
                        <a:gd name="T5" fmla="*/ 206 h 2071"/>
                        <a:gd name="T6" fmla="*/ 797 w 865"/>
                        <a:gd name="T7" fmla="*/ 218 h 2071"/>
                        <a:gd name="T8" fmla="*/ 737 w 865"/>
                        <a:gd name="T9" fmla="*/ 218 h 2071"/>
                        <a:gd name="T10" fmla="*/ 671 w 865"/>
                        <a:gd name="T11" fmla="*/ 116 h 2071"/>
                        <a:gd name="T12" fmla="*/ 599 w 865"/>
                        <a:gd name="T13" fmla="*/ 32 h 2071"/>
                        <a:gd name="T14" fmla="*/ 497 w 865"/>
                        <a:gd name="T15" fmla="*/ 2 h 2071"/>
                        <a:gd name="T16" fmla="*/ 407 w 865"/>
                        <a:gd name="T17" fmla="*/ 20 h 2071"/>
                        <a:gd name="T18" fmla="*/ 281 w 865"/>
                        <a:gd name="T19" fmla="*/ 74 h 2071"/>
                        <a:gd name="T20" fmla="*/ 173 w 865"/>
                        <a:gd name="T21" fmla="*/ 206 h 2071"/>
                        <a:gd name="T22" fmla="*/ 119 w 865"/>
                        <a:gd name="T23" fmla="*/ 392 h 2071"/>
                        <a:gd name="T24" fmla="*/ 131 w 865"/>
                        <a:gd name="T25" fmla="*/ 578 h 2071"/>
                        <a:gd name="T26" fmla="*/ 173 w 865"/>
                        <a:gd name="T27" fmla="*/ 770 h 2071"/>
                        <a:gd name="T28" fmla="*/ 197 w 865"/>
                        <a:gd name="T29" fmla="*/ 872 h 2071"/>
                        <a:gd name="T30" fmla="*/ 167 w 865"/>
                        <a:gd name="T31" fmla="*/ 974 h 2071"/>
                        <a:gd name="T32" fmla="*/ 65 w 865"/>
                        <a:gd name="T33" fmla="*/ 1100 h 2071"/>
                        <a:gd name="T34" fmla="*/ 17 w 865"/>
                        <a:gd name="T35" fmla="*/ 1274 h 2071"/>
                        <a:gd name="T36" fmla="*/ 5 w 865"/>
                        <a:gd name="T37" fmla="*/ 1526 h 2071"/>
                        <a:gd name="T38" fmla="*/ 47 w 865"/>
                        <a:gd name="T39" fmla="*/ 1716 h 2071"/>
                        <a:gd name="T40" fmla="*/ 131 w 865"/>
                        <a:gd name="T41" fmla="*/ 1862 h 2071"/>
                        <a:gd name="T42" fmla="*/ 299 w 865"/>
                        <a:gd name="T43" fmla="*/ 1952 h 2071"/>
                        <a:gd name="T44" fmla="*/ 425 w 865"/>
                        <a:gd name="T45" fmla="*/ 1946 h 2071"/>
                        <a:gd name="T46" fmla="*/ 455 w 865"/>
                        <a:gd name="T47" fmla="*/ 1958 h 2071"/>
                        <a:gd name="T48" fmla="*/ 485 w 865"/>
                        <a:gd name="T49" fmla="*/ 2030 h 2071"/>
                        <a:gd name="T50" fmla="*/ 485 w 865"/>
                        <a:gd name="T51" fmla="*/ 1928 h 2071"/>
                        <a:gd name="T52" fmla="*/ 545 w 865"/>
                        <a:gd name="T53" fmla="*/ 1742 h 2071"/>
                        <a:gd name="T54" fmla="*/ 605 w 865"/>
                        <a:gd name="T55" fmla="*/ 1634 h 2071"/>
                        <a:gd name="T56" fmla="*/ 569 w 865"/>
                        <a:gd name="T57" fmla="*/ 1676 h 2071"/>
                        <a:gd name="T58" fmla="*/ 503 w 865"/>
                        <a:gd name="T59" fmla="*/ 1784 h 2071"/>
                        <a:gd name="T60" fmla="*/ 407 w 865"/>
                        <a:gd name="T61" fmla="*/ 1868 h 2071"/>
                        <a:gd name="T62" fmla="*/ 269 w 865"/>
                        <a:gd name="T63" fmla="*/ 1862 h 2071"/>
                        <a:gd name="T64" fmla="*/ 179 w 865"/>
                        <a:gd name="T65" fmla="*/ 1778 h 2071"/>
                        <a:gd name="T66" fmla="*/ 113 w 865"/>
                        <a:gd name="T67" fmla="*/ 1616 h 2071"/>
                        <a:gd name="T68" fmla="*/ 107 w 865"/>
                        <a:gd name="T69" fmla="*/ 1370 h 2071"/>
                        <a:gd name="T70" fmla="*/ 137 w 865"/>
                        <a:gd name="T71" fmla="*/ 1166 h 2071"/>
                        <a:gd name="T72" fmla="*/ 203 w 865"/>
                        <a:gd name="T73" fmla="*/ 1046 h 2071"/>
                        <a:gd name="T74" fmla="*/ 323 w 865"/>
                        <a:gd name="T75" fmla="*/ 1010 h 2071"/>
                        <a:gd name="T76" fmla="*/ 497 w 865"/>
                        <a:gd name="T77" fmla="*/ 1052 h 2071"/>
                        <a:gd name="T78" fmla="*/ 599 w 865"/>
                        <a:gd name="T79" fmla="*/ 1100 h 2071"/>
                        <a:gd name="T80" fmla="*/ 653 w 865"/>
                        <a:gd name="T81" fmla="*/ 1076 h 2071"/>
                        <a:gd name="T82" fmla="*/ 647 w 865"/>
                        <a:gd name="T83" fmla="*/ 1028 h 2071"/>
                        <a:gd name="T84" fmla="*/ 599 w 865"/>
                        <a:gd name="T85" fmla="*/ 992 h 2071"/>
                        <a:gd name="T86" fmla="*/ 485 w 865"/>
                        <a:gd name="T87" fmla="*/ 968 h 2071"/>
                        <a:gd name="T88" fmla="*/ 323 w 865"/>
                        <a:gd name="T89" fmla="*/ 884 h 2071"/>
                        <a:gd name="T90" fmla="*/ 233 w 865"/>
                        <a:gd name="T91" fmla="*/ 668 h 2071"/>
                        <a:gd name="T92" fmla="*/ 209 w 865"/>
                        <a:gd name="T93" fmla="*/ 404 h 2071"/>
                        <a:gd name="T94" fmla="*/ 317 w 865"/>
                        <a:gd name="T95" fmla="*/ 170 h 2071"/>
                        <a:gd name="T96" fmla="*/ 473 w 865"/>
                        <a:gd name="T97" fmla="*/ 110 h 2071"/>
                        <a:gd name="T98" fmla="*/ 605 w 865"/>
                        <a:gd name="T99" fmla="*/ 164 h 2071"/>
                        <a:gd name="T100" fmla="*/ 695 w 865"/>
                        <a:gd name="T101" fmla="*/ 290 h 2071"/>
                        <a:gd name="T102" fmla="*/ 725 w 865"/>
                        <a:gd name="T103" fmla="*/ 416 h 2071"/>
                        <a:gd name="T104" fmla="*/ 761 w 865"/>
                        <a:gd name="T105" fmla="*/ 590 h 2071"/>
                        <a:gd name="T106" fmla="*/ 797 w 865"/>
                        <a:gd name="T107" fmla="*/ 572 h 2071"/>
                        <a:gd name="T108" fmla="*/ 773 w 865"/>
                        <a:gd name="T109" fmla="*/ 51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sp>
                <p:nvSpPr>
                  <p:cNvPr id="51" name="Oval 1036"/>
                  <p:cNvSpPr>
                    <a:spLocks noChangeArrowheads="1"/>
                  </p:cNvSpPr>
                  <p:nvPr/>
                </p:nvSpPr>
                <p:spPr bwMode="auto">
                  <a:xfrm>
                    <a:off x="2349" y="1266"/>
                    <a:ext cx="175" cy="248"/>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2" name="Freeform 1037"/>
                  <p:cNvSpPr>
                    <a:spLocks/>
                  </p:cNvSpPr>
                  <p:nvPr/>
                </p:nvSpPr>
                <p:spPr bwMode="auto">
                  <a:xfrm>
                    <a:off x="2786" y="581"/>
                    <a:ext cx="262" cy="524"/>
                  </a:xfrm>
                  <a:custGeom>
                    <a:avLst/>
                    <a:gdLst>
                      <a:gd name="T0" fmla="*/ 3 w 266"/>
                      <a:gd name="T1" fmla="*/ 519 h 521"/>
                      <a:gd name="T2" fmla="*/ 27 w 266"/>
                      <a:gd name="T3" fmla="*/ 297 h 521"/>
                      <a:gd name="T4" fmla="*/ 93 w 266"/>
                      <a:gd name="T5" fmla="*/ 45 h 521"/>
                      <a:gd name="T6" fmla="*/ 153 w 266"/>
                      <a:gd name="T7" fmla="*/ 3 h 521"/>
                      <a:gd name="T8" fmla="*/ 199 w 266"/>
                      <a:gd name="T9" fmla="*/ 39 h 521"/>
                      <a:gd name="T10" fmla="*/ 217 w 266"/>
                      <a:gd name="T11" fmla="*/ 141 h 521"/>
                      <a:gd name="T12" fmla="*/ 171 w 266"/>
                      <a:gd name="T13" fmla="*/ 297 h 521"/>
                      <a:gd name="T14" fmla="*/ 90 w 266"/>
                      <a:gd name="T15" fmla="*/ 513 h 521"/>
                      <a:gd name="T16" fmla="*/ 33 w 266"/>
                      <a:gd name="T17" fmla="*/ 537 h 521"/>
                      <a:gd name="T18" fmla="*/ 3 w 266"/>
                      <a:gd name="T19" fmla="*/ 51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 name="Freeform 1038"/>
                  <p:cNvSpPr>
                    <a:spLocks/>
                  </p:cNvSpPr>
                  <p:nvPr/>
                </p:nvSpPr>
                <p:spPr bwMode="auto">
                  <a:xfrm>
                    <a:off x="2854" y="1601"/>
                    <a:ext cx="398" cy="350"/>
                  </a:xfrm>
                  <a:custGeom>
                    <a:avLst/>
                    <a:gdLst>
                      <a:gd name="T0" fmla="*/ 124 w 392"/>
                      <a:gd name="T1" fmla="*/ 284 h 340"/>
                      <a:gd name="T2" fmla="*/ 16 w 392"/>
                      <a:gd name="T3" fmla="*/ 124 h 340"/>
                      <a:gd name="T4" fmla="*/ 4 w 392"/>
                      <a:gd name="T5" fmla="*/ 62 h 340"/>
                      <a:gd name="T6" fmla="*/ 28 w 392"/>
                      <a:gd name="T7" fmla="*/ 3 h 340"/>
                      <a:gd name="T8" fmla="*/ 154 w 392"/>
                      <a:gd name="T9" fmla="*/ 39 h 340"/>
                      <a:gd name="T10" fmla="*/ 299 w 392"/>
                      <a:gd name="T11" fmla="*/ 105 h 340"/>
                      <a:gd name="T12" fmla="*/ 437 w 392"/>
                      <a:gd name="T13" fmla="*/ 225 h 340"/>
                      <a:gd name="T14" fmla="*/ 465 w 392"/>
                      <a:gd name="T15" fmla="*/ 386 h 340"/>
                      <a:gd name="T16" fmla="*/ 408 w 392"/>
                      <a:gd name="T17" fmla="*/ 471 h 340"/>
                      <a:gd name="T18" fmla="*/ 292 w 392"/>
                      <a:gd name="T19" fmla="*/ 446 h 340"/>
                      <a:gd name="T20" fmla="*/ 124 w 392"/>
                      <a:gd name="T21" fmla="*/ 284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4" name="Freeform 1039"/>
                  <p:cNvSpPr>
                    <a:spLocks/>
                  </p:cNvSpPr>
                  <p:nvPr/>
                </p:nvSpPr>
                <p:spPr bwMode="auto">
                  <a:xfrm>
                    <a:off x="2485" y="1936"/>
                    <a:ext cx="146" cy="568"/>
                  </a:xfrm>
                  <a:custGeom>
                    <a:avLst/>
                    <a:gdLst>
                      <a:gd name="T0" fmla="*/ 15 w 151"/>
                      <a:gd name="T1" fmla="*/ 202 h 558"/>
                      <a:gd name="T2" fmla="*/ 30 w 151"/>
                      <a:gd name="T3" fmla="*/ 51 h 558"/>
                      <a:gd name="T4" fmla="*/ 43 w 151"/>
                      <a:gd name="T5" fmla="*/ 3 h 558"/>
                      <a:gd name="T6" fmla="*/ 72 w 151"/>
                      <a:gd name="T7" fmla="*/ 27 h 558"/>
                      <a:gd name="T8" fmla="*/ 93 w 151"/>
                      <a:gd name="T9" fmla="*/ 202 h 558"/>
                      <a:gd name="T10" fmla="*/ 96 w 151"/>
                      <a:gd name="T11" fmla="*/ 524 h 558"/>
                      <a:gd name="T12" fmla="*/ 65 w 151"/>
                      <a:gd name="T13" fmla="*/ 672 h 558"/>
                      <a:gd name="T14" fmla="*/ 15 w 151"/>
                      <a:gd name="T15" fmla="*/ 635 h 558"/>
                      <a:gd name="T16" fmla="*/ 0 w 151"/>
                      <a:gd name="T17" fmla="*/ 391 h 558"/>
                      <a:gd name="T18" fmla="*/ 15 w 151"/>
                      <a:gd name="T19" fmla="*/ 202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5" name="Freeform 1040"/>
                  <p:cNvSpPr>
                    <a:spLocks/>
                  </p:cNvSpPr>
                  <p:nvPr/>
                </p:nvSpPr>
                <p:spPr bwMode="auto">
                  <a:xfrm>
                    <a:off x="1863" y="1601"/>
                    <a:ext cx="389" cy="248"/>
                  </a:xfrm>
                  <a:custGeom>
                    <a:avLst/>
                    <a:gdLst>
                      <a:gd name="T0" fmla="*/ 163 w 392"/>
                      <a:gd name="T1" fmla="*/ 49 h 253"/>
                      <a:gd name="T2" fmla="*/ 283 w 392"/>
                      <a:gd name="T3" fmla="*/ 19 h 253"/>
                      <a:gd name="T4" fmla="*/ 331 w 392"/>
                      <a:gd name="T5" fmla="*/ 7 h 253"/>
                      <a:gd name="T6" fmla="*/ 349 w 392"/>
                      <a:gd name="T7" fmla="*/ 49 h 253"/>
                      <a:gd name="T8" fmla="*/ 301 w 392"/>
                      <a:gd name="T9" fmla="*/ 106 h 253"/>
                      <a:gd name="T10" fmla="*/ 181 w 392"/>
                      <a:gd name="T11" fmla="*/ 175 h 253"/>
                      <a:gd name="T12" fmla="*/ 37 w 392"/>
                      <a:gd name="T13" fmla="*/ 195 h 253"/>
                      <a:gd name="T14" fmla="*/ 1 w 392"/>
                      <a:gd name="T15" fmla="*/ 148 h 253"/>
                      <a:gd name="T16" fmla="*/ 43 w 392"/>
                      <a:gd name="T17" fmla="*/ 91 h 253"/>
                      <a:gd name="T18" fmla="*/ 163 w 392"/>
                      <a:gd name="T19" fmla="*/ 4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6" name="Freeform 1041"/>
                  <p:cNvSpPr>
                    <a:spLocks/>
                  </p:cNvSpPr>
                  <p:nvPr/>
                </p:nvSpPr>
                <p:spPr bwMode="auto">
                  <a:xfrm>
                    <a:off x="2048" y="771"/>
                    <a:ext cx="233" cy="379"/>
                  </a:xfrm>
                  <a:custGeom>
                    <a:avLst/>
                    <a:gdLst>
                      <a:gd name="T0" fmla="*/ 62 w 238"/>
                      <a:gd name="T1" fmla="*/ 217 h 386"/>
                      <a:gd name="T2" fmla="*/ 23 w 238"/>
                      <a:gd name="T3" fmla="*/ 156 h 386"/>
                      <a:gd name="T4" fmla="*/ 0 w 238"/>
                      <a:gd name="T5" fmla="*/ 77 h 386"/>
                      <a:gd name="T6" fmla="*/ 23 w 238"/>
                      <a:gd name="T7" fmla="*/ 12 h 386"/>
                      <a:gd name="T8" fmla="*/ 95 w 238"/>
                      <a:gd name="T9" fmla="*/ 24 h 386"/>
                      <a:gd name="T10" fmla="*/ 140 w 238"/>
                      <a:gd name="T11" fmla="*/ 108 h 386"/>
                      <a:gd name="T12" fmla="*/ 182 w 238"/>
                      <a:gd name="T13" fmla="*/ 245 h 386"/>
                      <a:gd name="T14" fmla="*/ 158 w 238"/>
                      <a:gd name="T15" fmla="*/ 303 h 386"/>
                      <a:gd name="T16" fmla="*/ 131 w 238"/>
                      <a:gd name="T17" fmla="*/ 285 h 386"/>
                      <a:gd name="T18" fmla="*/ 62 w 238"/>
                      <a:gd name="T19" fmla="*/ 217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pic>
              <p:nvPicPr>
                <p:cNvPr id="42" name="Picture 104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104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104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104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104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104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Picture 104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 name="Picture 104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1" name="Group 1050"/>
              <p:cNvGrpSpPr>
                <a:grpSpLocks/>
              </p:cNvGrpSpPr>
              <p:nvPr userDrawn="1"/>
            </p:nvGrpSpPr>
            <p:grpSpPr bwMode="auto">
              <a:xfrm>
                <a:off x="4944" y="1008"/>
                <a:ext cx="522" cy="2967"/>
                <a:chOff x="4944" y="1008"/>
                <a:chExt cx="522" cy="2967"/>
              </a:xfrm>
            </p:grpSpPr>
            <p:pic>
              <p:nvPicPr>
                <p:cNvPr id="22" name="Picture 105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105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105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105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105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105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105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105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105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106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106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106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106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106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106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106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106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106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106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9"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 name="Freeform 1071"/>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ahoma" pitchFamily="22" charset="-52"/>
                <a:ea typeface="+mn-ea"/>
                <a:cs typeface="+mn-cs"/>
              </a:endParaRPr>
            </a:p>
          </p:txBody>
        </p:sp>
        <p:sp>
          <p:nvSpPr>
            <p:cNvPr id="11" name="Freeform 1072"/>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latin typeface="Tahoma" pitchFamily="22" charset="-52"/>
                <a:ea typeface="+mn-ea"/>
                <a:cs typeface="+mn-cs"/>
              </a:endParaRPr>
            </a:p>
          </p:txBody>
        </p:sp>
        <p:sp>
          <p:nvSpPr>
            <p:cNvPr id="12"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13"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14"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5"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 name="Freeform 1077"/>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Tahoma" pitchFamily="22" charset="-52"/>
                <a:ea typeface="+mn-ea"/>
                <a:cs typeface="+mn-cs"/>
              </a:endParaRPr>
            </a:p>
          </p:txBody>
        </p:sp>
        <p:sp>
          <p:nvSpPr>
            <p:cNvPr id="17"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atin typeface="Arial" charset="0"/>
              </a:endParaRPr>
            </a:p>
          </p:txBody>
        </p:sp>
        <p:sp>
          <p:nvSpPr>
            <p:cNvPr id="18" name="Freeform 1079"/>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ahoma" pitchFamily="22" charset="-52"/>
                <a:ea typeface="+mn-ea"/>
                <a:cs typeface="+mn-cs"/>
              </a:endParaRPr>
            </a:p>
          </p:txBody>
        </p:sp>
        <p:sp>
          <p:nvSpPr>
            <p:cNvPr id="19" name="AutoShape 1080"/>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US"/>
            </a:p>
          </p:txBody>
        </p:sp>
      </p:grpSp>
      <p:sp>
        <p:nvSpPr>
          <p:cNvPr id="149561" name="Rectangle 1081"/>
          <p:cNvSpPr>
            <a:spLocks noGrp="1" noChangeArrowheads="1"/>
          </p:cNvSpPr>
          <p:nvPr>
            <p:ph type="ctrTitle" sz="quarter"/>
          </p:nvPr>
        </p:nvSpPr>
        <p:spPr>
          <a:xfrm>
            <a:off x="685800" y="1370013"/>
            <a:ext cx="6965950" cy="2057400"/>
          </a:xfrm>
        </p:spPr>
        <p:txBody>
          <a:bodyPr/>
          <a:lstStyle>
            <a:lvl1pPr>
              <a:defRPr/>
            </a:lvl1pPr>
          </a:lstStyle>
          <a:p>
            <a:r>
              <a:rPr lang="en-US"/>
              <a:t>Click to edit Master title style</a:t>
            </a:r>
          </a:p>
        </p:txBody>
      </p:sp>
      <p:sp>
        <p:nvSpPr>
          <p:cNvPr id="149562" name="Rectangle 1082"/>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r>
              <a:rPr lang="en-US"/>
              <a:t>Click to edit Master subtitle style</a:t>
            </a:r>
          </a:p>
        </p:txBody>
      </p:sp>
      <p:sp>
        <p:nvSpPr>
          <p:cNvPr id="59" name="Rectangle 1083"/>
          <p:cNvSpPr>
            <a:spLocks noGrp="1" noChangeArrowheads="1"/>
          </p:cNvSpPr>
          <p:nvPr>
            <p:ph type="dt" sz="quarter" idx="10"/>
          </p:nvPr>
        </p:nvSpPr>
        <p:spPr/>
        <p:txBody>
          <a:bodyPr/>
          <a:lstStyle>
            <a:lvl1pPr>
              <a:defRPr/>
            </a:lvl1pPr>
          </a:lstStyle>
          <a:p>
            <a:pPr>
              <a:defRPr/>
            </a:pPr>
            <a:endParaRPr lang="en-US"/>
          </a:p>
        </p:txBody>
      </p:sp>
      <p:sp>
        <p:nvSpPr>
          <p:cNvPr id="60" name="Rectangle 1084"/>
          <p:cNvSpPr>
            <a:spLocks noGrp="1" noChangeArrowheads="1"/>
          </p:cNvSpPr>
          <p:nvPr>
            <p:ph type="ftr" sz="quarter" idx="11"/>
          </p:nvPr>
        </p:nvSpPr>
        <p:spPr/>
        <p:txBody>
          <a:bodyPr/>
          <a:lstStyle>
            <a:lvl1pPr>
              <a:defRPr/>
            </a:lvl1pPr>
          </a:lstStyle>
          <a:p>
            <a:pPr>
              <a:defRPr/>
            </a:pPr>
            <a:endParaRPr lang="en-US"/>
          </a:p>
        </p:txBody>
      </p:sp>
      <p:sp>
        <p:nvSpPr>
          <p:cNvPr id="61" name="Rectangle 1085"/>
          <p:cNvSpPr>
            <a:spLocks noGrp="1" noChangeArrowheads="1"/>
          </p:cNvSpPr>
          <p:nvPr>
            <p:ph type="sldNum" sz="quarter" idx="12"/>
          </p:nvPr>
        </p:nvSpPr>
        <p:spPr/>
        <p:txBody>
          <a:bodyPr/>
          <a:lstStyle>
            <a:lvl1pPr>
              <a:defRPr/>
            </a:lvl1pPr>
          </a:lstStyle>
          <a:p>
            <a:pPr>
              <a:defRPr/>
            </a:pPr>
            <a:fld id="{DECB616F-6C51-7549-9206-92B51FFF0EC9}" type="slidenum">
              <a:rPr lang="en-US"/>
              <a:pPr>
                <a:defRPr/>
              </a:pPr>
              <a:t>‹#›</a:t>
            </a:fld>
            <a:endParaRPr lang="en-US"/>
          </a:p>
        </p:txBody>
      </p:sp>
    </p:spTree>
    <p:extLst>
      <p:ext uri="{BB962C8B-B14F-4D97-AF65-F5344CB8AC3E}">
        <p14:creationId xmlns:p14="http://schemas.microsoft.com/office/powerpoint/2010/main" val="3559933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3"/>
          <p:cNvSpPr>
            <a:spLocks noGrp="1" noChangeArrowheads="1"/>
          </p:cNvSpPr>
          <p:nvPr>
            <p:ph type="dt" sz="half" idx="10"/>
          </p:nvPr>
        </p:nvSpPr>
        <p:spPr>
          <a:ln/>
        </p:spPr>
        <p:txBody>
          <a:bodyPr/>
          <a:lstStyle>
            <a:lvl1pPr>
              <a:defRPr/>
            </a:lvl1pPr>
          </a:lstStyle>
          <a:p>
            <a:pPr>
              <a:defRPr/>
            </a:pPr>
            <a:endParaRPr lang="en-US"/>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p>
        </p:txBody>
      </p:sp>
      <p:sp>
        <p:nvSpPr>
          <p:cNvPr id="6" name="Rectangle 1085"/>
          <p:cNvSpPr>
            <a:spLocks noGrp="1" noChangeArrowheads="1"/>
          </p:cNvSpPr>
          <p:nvPr>
            <p:ph type="sldNum" sz="quarter" idx="12"/>
          </p:nvPr>
        </p:nvSpPr>
        <p:spPr>
          <a:ln/>
        </p:spPr>
        <p:txBody>
          <a:bodyPr/>
          <a:lstStyle>
            <a:lvl1pPr>
              <a:defRPr/>
            </a:lvl1pPr>
          </a:lstStyle>
          <a:p>
            <a:pPr>
              <a:defRPr/>
            </a:pPr>
            <a:fld id="{64235275-7435-5C46-90EE-4238CB48D8FA}" type="slidenum">
              <a:rPr lang="en-US"/>
              <a:pPr>
                <a:defRPr/>
              </a:pPr>
              <a:t>‹#›</a:t>
            </a:fld>
            <a:endParaRPr lang="en-US"/>
          </a:p>
        </p:txBody>
      </p:sp>
    </p:spTree>
    <p:extLst>
      <p:ext uri="{BB962C8B-B14F-4D97-AF65-F5344CB8AC3E}">
        <p14:creationId xmlns:p14="http://schemas.microsoft.com/office/powerpoint/2010/main" val="135827644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669C8AD-F0E9-C143-AC9A-0156E55CBA08}" type="slidenum">
              <a:rPr lang="zh-CN" altLang="en-US"/>
              <a:pPr/>
              <a:t>‹#›</a:t>
            </a:fld>
            <a:endParaRPr lang="en-US" altLang="zh-CN"/>
          </a:p>
        </p:txBody>
      </p:sp>
    </p:spTree>
    <p:extLst>
      <p:ext uri="{BB962C8B-B14F-4D97-AF65-F5344CB8AC3E}">
        <p14:creationId xmlns:p14="http://schemas.microsoft.com/office/powerpoint/2010/main" val="23570651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C31C1B9-D1BA-7148-8A7B-908F25BBAEFB}" type="slidenum">
              <a:rPr lang="zh-CN" altLang="en-US"/>
              <a:pPr/>
              <a:t>‹#›</a:t>
            </a:fld>
            <a:endParaRPr lang="en-US" altLang="zh-CN"/>
          </a:p>
        </p:txBody>
      </p:sp>
    </p:spTree>
    <p:extLst>
      <p:ext uri="{BB962C8B-B14F-4D97-AF65-F5344CB8AC3E}">
        <p14:creationId xmlns:p14="http://schemas.microsoft.com/office/powerpoint/2010/main" val="166482571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8CFDE92-00F5-8140-A874-7132A8242E96}" type="slidenum">
              <a:rPr lang="zh-CN" altLang="en-US"/>
              <a:pPr/>
              <a:t>‹#›</a:t>
            </a:fld>
            <a:endParaRPr lang="en-US" altLang="zh-CN"/>
          </a:p>
        </p:txBody>
      </p:sp>
    </p:spTree>
    <p:extLst>
      <p:ext uri="{BB962C8B-B14F-4D97-AF65-F5344CB8AC3E}">
        <p14:creationId xmlns:p14="http://schemas.microsoft.com/office/powerpoint/2010/main" val="146290996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0AFA6B0-9840-9644-B9BF-29224FF6394A}" type="slidenum">
              <a:rPr lang="zh-CN" altLang="en-US"/>
              <a:pPr/>
              <a:t>‹#›</a:t>
            </a:fld>
            <a:endParaRPr lang="en-US" altLang="zh-CN"/>
          </a:p>
        </p:txBody>
      </p:sp>
    </p:spTree>
    <p:extLst>
      <p:ext uri="{BB962C8B-B14F-4D97-AF65-F5344CB8AC3E}">
        <p14:creationId xmlns:p14="http://schemas.microsoft.com/office/powerpoint/2010/main" val="27978900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7760723-961E-E941-B4C6-C10EF15432F1}" type="slidenum">
              <a:rPr lang="zh-CN" altLang="en-US"/>
              <a:pPr/>
              <a:t>‹#›</a:t>
            </a:fld>
            <a:endParaRPr lang="en-US" altLang="zh-CN"/>
          </a:p>
        </p:txBody>
      </p:sp>
    </p:spTree>
    <p:extLst>
      <p:ext uri="{BB962C8B-B14F-4D97-AF65-F5344CB8AC3E}">
        <p14:creationId xmlns:p14="http://schemas.microsoft.com/office/powerpoint/2010/main" val="8118466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atin typeface="Times New Roman" charset="0"/>
              </a:defRPr>
            </a:lvl1pPr>
          </a:lstStyle>
          <a:p>
            <a:fld id="{716DBD75-A783-7C44-94D8-0C288850ED66}" type="slidenum">
              <a:rPr lang="zh-CN" altLang="en-US"/>
              <a:pPr/>
              <a:t>‹#›</a:t>
            </a:fld>
            <a:endParaRPr lang="en-US" altLang="zh-CN"/>
          </a:p>
        </p:txBody>
      </p:sp>
    </p:spTree>
    <p:extLst>
      <p:ext uri="{BB962C8B-B14F-4D97-AF65-F5344CB8AC3E}">
        <p14:creationId xmlns:p14="http://schemas.microsoft.com/office/powerpoint/2010/main" val="1491882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fld id="{4A6E6FD4-9206-6D4D-84F2-A146D142BF59}" type="slidenum">
              <a:rPr lang="zh-CN" altLang="en-US"/>
              <a:pPr/>
              <a:t>‹#›</a:t>
            </a:fld>
            <a:endParaRPr lang="en-US" altLang="zh-CN"/>
          </a:p>
        </p:txBody>
      </p:sp>
    </p:spTree>
    <p:extLst>
      <p:ext uri="{BB962C8B-B14F-4D97-AF65-F5344CB8AC3E}">
        <p14:creationId xmlns:p14="http://schemas.microsoft.com/office/powerpoint/2010/main" val="28903977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fld id="{7E7B32AF-3142-AA44-8FEF-894560A84DF0}" type="slidenum">
              <a:rPr lang="zh-CN" altLang="en-US"/>
              <a:pPr/>
              <a:t>‹#›</a:t>
            </a:fld>
            <a:endParaRPr lang="en-US" altLang="zh-CN"/>
          </a:p>
        </p:txBody>
      </p:sp>
    </p:spTree>
    <p:extLst>
      <p:ext uri="{BB962C8B-B14F-4D97-AF65-F5344CB8AC3E}">
        <p14:creationId xmlns:p14="http://schemas.microsoft.com/office/powerpoint/2010/main" val="86198576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fld id="{33158357-C65D-3B47-A442-6B9A4C71A44F}" type="slidenum">
              <a:rPr lang="zh-CN" altLang="en-US"/>
              <a:pPr/>
              <a:t>‹#›</a:t>
            </a:fld>
            <a:endParaRPr lang="en-US" altLang="zh-CN"/>
          </a:p>
        </p:txBody>
      </p:sp>
    </p:spTree>
    <p:extLst>
      <p:ext uri="{BB962C8B-B14F-4D97-AF65-F5344CB8AC3E}">
        <p14:creationId xmlns:p14="http://schemas.microsoft.com/office/powerpoint/2010/main" val="115829819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latin typeface="Times New Roman" charset="0"/>
              </a:defRPr>
            </a:lvl1pPr>
          </a:lstStyle>
          <a:p>
            <a:fld id="{1782A5C6-3A27-6E42-96BA-790A5252BE25}" type="slidenum">
              <a:rPr lang="zh-CN" altLang="en-US"/>
              <a:pPr/>
              <a:t>‹#›</a:t>
            </a:fld>
            <a:endParaRPr lang="en-US" altLang="zh-CN"/>
          </a:p>
        </p:txBody>
      </p:sp>
    </p:spTree>
    <p:extLst>
      <p:ext uri="{BB962C8B-B14F-4D97-AF65-F5344CB8AC3E}">
        <p14:creationId xmlns:p14="http://schemas.microsoft.com/office/powerpoint/2010/main" val="1114540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3"/>
          <p:cNvSpPr>
            <a:spLocks noGrp="1" noChangeArrowheads="1"/>
          </p:cNvSpPr>
          <p:nvPr>
            <p:ph type="dt" sz="half" idx="10"/>
          </p:nvPr>
        </p:nvSpPr>
        <p:spPr>
          <a:ln/>
        </p:spPr>
        <p:txBody>
          <a:bodyPr/>
          <a:lstStyle>
            <a:lvl1pPr>
              <a:defRPr/>
            </a:lvl1pPr>
          </a:lstStyle>
          <a:p>
            <a:pPr>
              <a:defRPr/>
            </a:pPr>
            <a:endParaRPr lang="en-US"/>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p>
        </p:txBody>
      </p:sp>
      <p:sp>
        <p:nvSpPr>
          <p:cNvPr id="6" name="Rectangle 1085"/>
          <p:cNvSpPr>
            <a:spLocks noGrp="1" noChangeArrowheads="1"/>
          </p:cNvSpPr>
          <p:nvPr>
            <p:ph type="sldNum" sz="quarter" idx="12"/>
          </p:nvPr>
        </p:nvSpPr>
        <p:spPr>
          <a:ln/>
        </p:spPr>
        <p:txBody>
          <a:bodyPr/>
          <a:lstStyle>
            <a:lvl1pPr>
              <a:defRPr/>
            </a:lvl1pPr>
          </a:lstStyle>
          <a:p>
            <a:pPr>
              <a:defRPr/>
            </a:pPr>
            <a:fld id="{E4B936E1-46C5-D549-8845-4F980070A519}" type="slidenum">
              <a:rPr lang="en-US"/>
              <a:pPr>
                <a:defRPr/>
              </a:pPr>
              <a:t>‹#›</a:t>
            </a:fld>
            <a:endParaRPr lang="en-US"/>
          </a:p>
        </p:txBody>
      </p:sp>
    </p:spTree>
    <p:extLst>
      <p:ext uri="{BB962C8B-B14F-4D97-AF65-F5344CB8AC3E}">
        <p14:creationId xmlns:p14="http://schemas.microsoft.com/office/powerpoint/2010/main" val="87183229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latin typeface="Times New Roman" charset="0"/>
              </a:defRPr>
            </a:lvl1pPr>
          </a:lstStyle>
          <a:p>
            <a:fld id="{9505A273-7699-AF47-9D42-E4E12F176AFD}" type="slidenum">
              <a:rPr lang="zh-CN" altLang="en-US"/>
              <a:pPr/>
              <a:t>‹#›</a:t>
            </a:fld>
            <a:endParaRPr lang="en-US" altLang="zh-CN"/>
          </a:p>
        </p:txBody>
      </p:sp>
    </p:spTree>
    <p:extLst>
      <p:ext uri="{BB962C8B-B14F-4D97-AF65-F5344CB8AC3E}">
        <p14:creationId xmlns:p14="http://schemas.microsoft.com/office/powerpoint/2010/main" val="195603582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latin typeface="Times New Roman" charset="0"/>
              </a:defRPr>
            </a:lvl1pPr>
          </a:lstStyle>
          <a:p>
            <a:fld id="{F103F18A-57F8-6546-9C4C-90B4BCB6BA7F}" type="slidenum">
              <a:rPr lang="zh-CN" altLang="en-US"/>
              <a:pPr/>
              <a:t>‹#›</a:t>
            </a:fld>
            <a:endParaRPr lang="en-US" altLang="zh-CN"/>
          </a:p>
        </p:txBody>
      </p:sp>
    </p:spTree>
    <p:extLst>
      <p:ext uri="{BB962C8B-B14F-4D97-AF65-F5344CB8AC3E}">
        <p14:creationId xmlns:p14="http://schemas.microsoft.com/office/powerpoint/2010/main" val="6087213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fld id="{9AE34ACC-14AC-D14C-84B8-631E55703E6C}" type="slidenum">
              <a:rPr lang="zh-CN" altLang="en-US"/>
              <a:pPr/>
              <a:t>‹#›</a:t>
            </a:fld>
            <a:endParaRPr lang="en-US" altLang="zh-CN"/>
          </a:p>
        </p:txBody>
      </p:sp>
    </p:spTree>
    <p:extLst>
      <p:ext uri="{BB962C8B-B14F-4D97-AF65-F5344CB8AC3E}">
        <p14:creationId xmlns:p14="http://schemas.microsoft.com/office/powerpoint/2010/main" val="17502332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fld id="{9AA7E5AA-BC8F-DB40-9104-93C931A25C9A}" type="slidenum">
              <a:rPr lang="zh-CN" altLang="en-US"/>
              <a:pPr/>
              <a:t>‹#›</a:t>
            </a:fld>
            <a:endParaRPr lang="en-US" altLang="zh-CN"/>
          </a:p>
        </p:txBody>
      </p:sp>
    </p:spTree>
    <p:extLst>
      <p:ext uri="{BB962C8B-B14F-4D97-AF65-F5344CB8AC3E}">
        <p14:creationId xmlns:p14="http://schemas.microsoft.com/office/powerpoint/2010/main" val="30509537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fld id="{066A41E9-26DF-7348-87E3-C860C6997FD4}" type="slidenum">
              <a:rPr lang="zh-CN" altLang="en-US"/>
              <a:pPr/>
              <a:t>‹#›</a:t>
            </a:fld>
            <a:endParaRPr lang="en-US" altLang="zh-CN"/>
          </a:p>
        </p:txBody>
      </p:sp>
    </p:spTree>
    <p:extLst>
      <p:ext uri="{BB962C8B-B14F-4D97-AF65-F5344CB8AC3E}">
        <p14:creationId xmlns:p14="http://schemas.microsoft.com/office/powerpoint/2010/main" val="7617358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fld id="{0C536147-DDBD-774C-906D-C2940DF362BF}" type="slidenum">
              <a:rPr lang="zh-CN" altLang="en-US"/>
              <a:pPr/>
              <a:t>‹#›</a:t>
            </a:fld>
            <a:endParaRPr lang="en-US" altLang="zh-CN"/>
          </a:p>
        </p:txBody>
      </p:sp>
    </p:spTree>
    <p:extLst>
      <p:ext uri="{BB962C8B-B14F-4D97-AF65-F5344CB8AC3E}">
        <p14:creationId xmlns:p14="http://schemas.microsoft.com/office/powerpoint/2010/main" val="287482214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p:txBody>
          <a:bodyPr/>
          <a:lstStyle>
            <a:lvl1pPr>
              <a:defRPr/>
            </a:lvl1pPr>
          </a:lstStyle>
          <a:p>
            <a:pPr>
              <a:defRPr/>
            </a:pPr>
            <a:endParaRPr lang="en-US"/>
          </a:p>
        </p:txBody>
      </p:sp>
      <p:sp>
        <p:nvSpPr>
          <p:cNvPr id="7" name="Rectangle 40"/>
          <p:cNvSpPr>
            <a:spLocks noGrp="1" noChangeArrowheads="1"/>
          </p:cNvSpPr>
          <p:nvPr>
            <p:ph type="ftr" sz="quarter" idx="11"/>
          </p:nvPr>
        </p:nvSpPr>
        <p:spPr/>
        <p:txBody>
          <a:bodyPr/>
          <a:lstStyle>
            <a:lvl1pPr>
              <a:defRPr/>
            </a:lvl1pPr>
          </a:lstStyle>
          <a:p>
            <a:pPr>
              <a:defRPr/>
            </a:pPr>
            <a:endParaRPr lang="en-US"/>
          </a:p>
        </p:txBody>
      </p:sp>
      <p:sp>
        <p:nvSpPr>
          <p:cNvPr id="8" name="Rectangle 41"/>
          <p:cNvSpPr>
            <a:spLocks noGrp="1" noChangeArrowheads="1"/>
          </p:cNvSpPr>
          <p:nvPr>
            <p:ph type="sldNum" sz="quarter" idx="12"/>
          </p:nvPr>
        </p:nvSpPr>
        <p:spPr/>
        <p:txBody>
          <a:bodyPr/>
          <a:lstStyle>
            <a:lvl1pPr>
              <a:defRPr>
                <a:latin typeface="Times New Roman" charset="0"/>
              </a:defRPr>
            </a:lvl1pPr>
          </a:lstStyle>
          <a:p>
            <a:fld id="{615148EB-6657-7D48-BF13-6BEC25419203}" type="slidenum">
              <a:rPr lang="zh-CN" altLang="en-US"/>
              <a:pPr/>
              <a:t>‹#›</a:t>
            </a:fld>
            <a:endParaRPr lang="en-US" altLang="zh-CN"/>
          </a:p>
        </p:txBody>
      </p:sp>
    </p:spTree>
    <p:extLst>
      <p:ext uri="{BB962C8B-B14F-4D97-AF65-F5344CB8AC3E}">
        <p14:creationId xmlns:p14="http://schemas.microsoft.com/office/powerpoint/2010/main" val="32890885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fld id="{B57BE4C2-EC33-6946-BE87-3481AA7DEBC8}" type="slidenum">
              <a:rPr lang="zh-CN" altLang="en-US"/>
              <a:pPr/>
              <a:t>‹#›</a:t>
            </a:fld>
            <a:endParaRPr lang="en-US" altLang="zh-CN"/>
          </a:p>
        </p:txBody>
      </p:sp>
    </p:spTree>
    <p:extLst>
      <p:ext uri="{BB962C8B-B14F-4D97-AF65-F5344CB8AC3E}">
        <p14:creationId xmlns:p14="http://schemas.microsoft.com/office/powerpoint/2010/main" val="28311148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fld id="{013DFC02-67F4-3943-806F-FEA417A5EB57}" type="slidenum">
              <a:rPr lang="zh-CN" altLang="en-US"/>
              <a:pPr/>
              <a:t>‹#›</a:t>
            </a:fld>
            <a:endParaRPr lang="en-US" altLang="zh-CN"/>
          </a:p>
        </p:txBody>
      </p:sp>
    </p:spTree>
    <p:extLst>
      <p:ext uri="{BB962C8B-B14F-4D97-AF65-F5344CB8AC3E}">
        <p14:creationId xmlns:p14="http://schemas.microsoft.com/office/powerpoint/2010/main" val="1173869353"/>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fld id="{665CEF57-99B8-BA48-892D-7EFDE310292B}" type="slidenum">
              <a:rPr lang="zh-CN" altLang="en-US"/>
              <a:pPr/>
              <a:t>‹#›</a:t>
            </a:fld>
            <a:endParaRPr lang="en-US" altLang="zh-CN"/>
          </a:p>
        </p:txBody>
      </p:sp>
    </p:spTree>
    <p:extLst>
      <p:ext uri="{BB962C8B-B14F-4D97-AF65-F5344CB8AC3E}">
        <p14:creationId xmlns:p14="http://schemas.microsoft.com/office/powerpoint/2010/main" val="1186255925"/>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931B9F55-5EAB-9D40-95FE-139CBF46F8CA}" type="slidenum">
              <a:rPr lang="en-US"/>
              <a:pPr>
                <a:defRPr/>
              </a:pPr>
              <a:t>‹#›</a:t>
            </a:fld>
            <a:endParaRPr lang="en-US"/>
          </a:p>
        </p:txBody>
      </p:sp>
    </p:spTree>
    <p:extLst>
      <p:ext uri="{BB962C8B-B14F-4D97-AF65-F5344CB8AC3E}">
        <p14:creationId xmlns:p14="http://schemas.microsoft.com/office/powerpoint/2010/main" val="370308891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fld id="{819F3F41-52C6-0D44-9C17-45664999F074}" type="slidenum">
              <a:rPr lang="zh-CN" altLang="en-US"/>
              <a:pPr/>
              <a:t>‹#›</a:t>
            </a:fld>
            <a:endParaRPr lang="en-US" altLang="zh-CN"/>
          </a:p>
        </p:txBody>
      </p:sp>
    </p:spTree>
    <p:extLst>
      <p:ext uri="{BB962C8B-B14F-4D97-AF65-F5344CB8AC3E}">
        <p14:creationId xmlns:p14="http://schemas.microsoft.com/office/powerpoint/2010/main" val="781442269"/>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fld id="{539787E0-FC1B-5146-8400-D9DD2ED432F4}" type="slidenum">
              <a:rPr lang="zh-CN" altLang="en-US"/>
              <a:pPr/>
              <a:t>‹#›</a:t>
            </a:fld>
            <a:endParaRPr lang="en-US" altLang="zh-CN"/>
          </a:p>
        </p:txBody>
      </p:sp>
    </p:spTree>
    <p:extLst>
      <p:ext uri="{BB962C8B-B14F-4D97-AF65-F5344CB8AC3E}">
        <p14:creationId xmlns:p14="http://schemas.microsoft.com/office/powerpoint/2010/main" val="3897066715"/>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defRPr>
            </a:lvl1pPr>
          </a:lstStyle>
          <a:p>
            <a:fld id="{6173446D-3EC9-C24B-9938-E2206B16ABC2}" type="slidenum">
              <a:rPr lang="zh-CN" altLang="en-US"/>
              <a:pPr/>
              <a:t>‹#›</a:t>
            </a:fld>
            <a:endParaRPr lang="en-US" altLang="zh-CN"/>
          </a:p>
        </p:txBody>
      </p:sp>
    </p:spTree>
    <p:extLst>
      <p:ext uri="{BB962C8B-B14F-4D97-AF65-F5344CB8AC3E}">
        <p14:creationId xmlns:p14="http://schemas.microsoft.com/office/powerpoint/2010/main" val="718521034"/>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defRPr>
            </a:lvl1pPr>
          </a:lstStyle>
          <a:p>
            <a:fld id="{1E33CB6F-CE0F-314C-A5E8-01C485D658AA}" type="slidenum">
              <a:rPr lang="zh-CN" altLang="en-US"/>
              <a:pPr/>
              <a:t>‹#›</a:t>
            </a:fld>
            <a:endParaRPr lang="en-US" altLang="zh-CN"/>
          </a:p>
        </p:txBody>
      </p:sp>
    </p:spTree>
    <p:extLst>
      <p:ext uri="{BB962C8B-B14F-4D97-AF65-F5344CB8AC3E}">
        <p14:creationId xmlns:p14="http://schemas.microsoft.com/office/powerpoint/2010/main" val="2767159638"/>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defRPr>
            </a:lvl1pPr>
          </a:lstStyle>
          <a:p>
            <a:fld id="{DACA7870-53BC-6C44-B0C5-46F1C3C68422}" type="slidenum">
              <a:rPr lang="zh-CN" altLang="en-US"/>
              <a:pPr/>
              <a:t>‹#›</a:t>
            </a:fld>
            <a:endParaRPr lang="en-US" altLang="zh-CN"/>
          </a:p>
        </p:txBody>
      </p:sp>
    </p:spTree>
    <p:extLst>
      <p:ext uri="{BB962C8B-B14F-4D97-AF65-F5344CB8AC3E}">
        <p14:creationId xmlns:p14="http://schemas.microsoft.com/office/powerpoint/2010/main" val="934137009"/>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fld id="{0FE6D6C8-5DD7-AC42-98B5-23FE41771960}" type="slidenum">
              <a:rPr lang="zh-CN" altLang="en-US"/>
              <a:pPr/>
              <a:t>‹#›</a:t>
            </a:fld>
            <a:endParaRPr lang="en-US" altLang="zh-CN"/>
          </a:p>
        </p:txBody>
      </p:sp>
    </p:spTree>
    <p:extLst>
      <p:ext uri="{BB962C8B-B14F-4D97-AF65-F5344CB8AC3E}">
        <p14:creationId xmlns:p14="http://schemas.microsoft.com/office/powerpoint/2010/main" val="3318052528"/>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fld id="{9DFE7E81-1D11-7C45-9752-A0748873AF7E}" type="slidenum">
              <a:rPr lang="zh-CN" altLang="en-US"/>
              <a:pPr/>
              <a:t>‹#›</a:t>
            </a:fld>
            <a:endParaRPr lang="en-US" altLang="zh-CN"/>
          </a:p>
        </p:txBody>
      </p:sp>
    </p:spTree>
    <p:extLst>
      <p:ext uri="{BB962C8B-B14F-4D97-AF65-F5344CB8AC3E}">
        <p14:creationId xmlns:p14="http://schemas.microsoft.com/office/powerpoint/2010/main" val="265245228"/>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fld id="{2BEA0E18-9ACB-2E4D-A0CA-CAD1DB1FACA4}" type="slidenum">
              <a:rPr lang="zh-CN" altLang="en-US"/>
              <a:pPr/>
              <a:t>‹#›</a:t>
            </a:fld>
            <a:endParaRPr lang="en-US" altLang="zh-CN"/>
          </a:p>
        </p:txBody>
      </p:sp>
    </p:spTree>
    <p:extLst>
      <p:ext uri="{BB962C8B-B14F-4D97-AF65-F5344CB8AC3E}">
        <p14:creationId xmlns:p14="http://schemas.microsoft.com/office/powerpoint/2010/main" val="1672004851"/>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fld id="{0C078A58-059D-F741-A961-2D560909C0F8}" type="slidenum">
              <a:rPr lang="zh-CN" altLang="en-US"/>
              <a:pPr/>
              <a:t>‹#›</a:t>
            </a:fld>
            <a:endParaRPr lang="en-US" altLang="zh-CN"/>
          </a:p>
        </p:txBody>
      </p:sp>
    </p:spTree>
    <p:extLst>
      <p:ext uri="{BB962C8B-B14F-4D97-AF65-F5344CB8AC3E}">
        <p14:creationId xmlns:p14="http://schemas.microsoft.com/office/powerpoint/2010/main" val="2618277080"/>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defRPr>
            </a:lvl1pPr>
          </a:lstStyle>
          <a:p>
            <a:fld id="{73B460FD-98A9-BC41-ACB3-4DBB74D82DE3}" type="slidenum">
              <a:rPr lang="zh-CN" altLang="en-US"/>
              <a:pPr/>
              <a:t>‹#›</a:t>
            </a:fld>
            <a:endParaRPr lang="en-US" altLang="zh-CN"/>
          </a:p>
        </p:txBody>
      </p:sp>
    </p:spTree>
    <p:extLst>
      <p:ext uri="{BB962C8B-B14F-4D97-AF65-F5344CB8AC3E}">
        <p14:creationId xmlns:p14="http://schemas.microsoft.com/office/powerpoint/2010/main" val="2878946008"/>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1DFEA95-E3EA-454E-8AA9-18E7822F0E74}" type="slidenum">
              <a:rPr lang="en-US"/>
              <a:pPr>
                <a:defRPr/>
              </a:pPr>
              <a:t>‹#›</a:t>
            </a:fld>
            <a:endParaRPr lang="en-US"/>
          </a:p>
        </p:txBody>
      </p:sp>
    </p:spTree>
    <p:extLst>
      <p:ext uri="{BB962C8B-B14F-4D97-AF65-F5344CB8AC3E}">
        <p14:creationId xmlns:p14="http://schemas.microsoft.com/office/powerpoint/2010/main" val="248357467"/>
      </p:ext>
    </p:extLst>
  </p:cSld>
  <p:clrMapOvr>
    <a:masterClrMapping/>
  </p:clrMapOvr>
  <p:transition spd="slow">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atin typeface="Tahoma"/>
              </a:defRPr>
            </a:lvl1pPr>
          </a:lstStyle>
          <a:p>
            <a:pPr>
              <a:defRPr/>
            </a:pPr>
            <a:fld id="{DA5ADEFC-280C-7F45-8ACA-C45B5053E9B2}" type="slidenum">
              <a:rPr lang="en-US"/>
              <a:pPr>
                <a:defRPr/>
              </a:pPr>
              <a:t>‹#›</a:t>
            </a:fld>
            <a:endParaRPr lang="en-US"/>
          </a:p>
        </p:txBody>
      </p:sp>
    </p:spTree>
    <p:extLst>
      <p:ext uri="{BB962C8B-B14F-4D97-AF65-F5344CB8AC3E}">
        <p14:creationId xmlns:p14="http://schemas.microsoft.com/office/powerpoint/2010/main" val="224850291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ahoma"/>
              </a:defRPr>
            </a:lvl1pPr>
          </a:lstStyle>
          <a:p>
            <a:pPr>
              <a:defRPr/>
            </a:pPr>
            <a:fld id="{448FEA40-1D6A-D646-A3BB-ABAB58223A18}" type="slidenum">
              <a:rPr lang="en-US"/>
              <a:pPr>
                <a:defRPr/>
              </a:pPr>
              <a:t>‹#›</a:t>
            </a:fld>
            <a:endParaRPr lang="en-US"/>
          </a:p>
        </p:txBody>
      </p:sp>
    </p:spTree>
    <p:extLst>
      <p:ext uri="{BB962C8B-B14F-4D97-AF65-F5344CB8AC3E}">
        <p14:creationId xmlns:p14="http://schemas.microsoft.com/office/powerpoint/2010/main" val="261281195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ahoma"/>
              </a:defRPr>
            </a:lvl1pPr>
          </a:lstStyle>
          <a:p>
            <a:pPr>
              <a:defRPr/>
            </a:pPr>
            <a:fld id="{CB6310D6-A59C-B449-AFFE-D4F6AD58FB92}" type="slidenum">
              <a:rPr lang="en-US"/>
              <a:pPr>
                <a:defRPr/>
              </a:pPr>
              <a:t>‹#›</a:t>
            </a:fld>
            <a:endParaRPr lang="en-US"/>
          </a:p>
        </p:txBody>
      </p:sp>
    </p:spTree>
    <p:extLst>
      <p:ext uri="{BB962C8B-B14F-4D97-AF65-F5344CB8AC3E}">
        <p14:creationId xmlns:p14="http://schemas.microsoft.com/office/powerpoint/2010/main" val="345720752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ahoma"/>
              </a:defRPr>
            </a:lvl1pPr>
          </a:lstStyle>
          <a:p>
            <a:pPr>
              <a:defRPr/>
            </a:pPr>
            <a:fld id="{7890ADC9-4DA3-DC4C-9AA7-B1217481A9F3}" type="slidenum">
              <a:rPr lang="en-US"/>
              <a:pPr>
                <a:defRPr/>
              </a:pPr>
              <a:t>‹#›</a:t>
            </a:fld>
            <a:endParaRPr lang="en-US"/>
          </a:p>
        </p:txBody>
      </p:sp>
    </p:spTree>
    <p:extLst>
      <p:ext uri="{BB962C8B-B14F-4D97-AF65-F5344CB8AC3E}">
        <p14:creationId xmlns:p14="http://schemas.microsoft.com/office/powerpoint/2010/main" val="28418193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latin typeface="Tahoma"/>
              </a:defRPr>
            </a:lvl1pPr>
          </a:lstStyle>
          <a:p>
            <a:pPr>
              <a:defRPr/>
            </a:pPr>
            <a:fld id="{23A1A937-49F3-9447-8731-AF72B4C79382}" type="slidenum">
              <a:rPr lang="en-US"/>
              <a:pPr>
                <a:defRPr/>
              </a:pPr>
              <a:t>‹#›</a:t>
            </a:fld>
            <a:endParaRPr lang="en-US"/>
          </a:p>
        </p:txBody>
      </p:sp>
    </p:spTree>
    <p:extLst>
      <p:ext uri="{BB962C8B-B14F-4D97-AF65-F5344CB8AC3E}">
        <p14:creationId xmlns:p14="http://schemas.microsoft.com/office/powerpoint/2010/main" val="356270557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latin typeface="Tahoma"/>
              </a:defRPr>
            </a:lvl1pPr>
          </a:lstStyle>
          <a:p>
            <a:pPr>
              <a:defRPr/>
            </a:pPr>
            <a:fld id="{02F406DC-9319-7840-A75E-15806C1F7A54}" type="slidenum">
              <a:rPr lang="en-US"/>
              <a:pPr>
                <a:defRPr/>
              </a:pPr>
              <a:t>‹#›</a:t>
            </a:fld>
            <a:endParaRPr lang="en-US"/>
          </a:p>
        </p:txBody>
      </p:sp>
    </p:spTree>
    <p:extLst>
      <p:ext uri="{BB962C8B-B14F-4D97-AF65-F5344CB8AC3E}">
        <p14:creationId xmlns:p14="http://schemas.microsoft.com/office/powerpoint/2010/main" val="377046165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latin typeface="Tahoma"/>
              </a:defRPr>
            </a:lvl1pPr>
          </a:lstStyle>
          <a:p>
            <a:pPr>
              <a:defRPr/>
            </a:pPr>
            <a:fld id="{25F57A4F-46B1-0D49-AB82-963DF0BF017B}" type="slidenum">
              <a:rPr lang="en-US"/>
              <a:pPr>
                <a:defRPr/>
              </a:pPr>
              <a:t>‹#›</a:t>
            </a:fld>
            <a:endParaRPr lang="en-US"/>
          </a:p>
        </p:txBody>
      </p:sp>
    </p:spTree>
    <p:extLst>
      <p:ext uri="{BB962C8B-B14F-4D97-AF65-F5344CB8AC3E}">
        <p14:creationId xmlns:p14="http://schemas.microsoft.com/office/powerpoint/2010/main" val="127400625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ahoma"/>
              </a:defRPr>
            </a:lvl1pPr>
          </a:lstStyle>
          <a:p>
            <a:pPr>
              <a:defRPr/>
            </a:pPr>
            <a:fld id="{D6BEF2D6-5531-B745-ACD9-0DFDFFB8149E}" type="slidenum">
              <a:rPr lang="en-US"/>
              <a:pPr>
                <a:defRPr/>
              </a:pPr>
              <a:t>‹#›</a:t>
            </a:fld>
            <a:endParaRPr lang="en-US"/>
          </a:p>
        </p:txBody>
      </p:sp>
    </p:spTree>
    <p:extLst>
      <p:ext uri="{BB962C8B-B14F-4D97-AF65-F5344CB8AC3E}">
        <p14:creationId xmlns:p14="http://schemas.microsoft.com/office/powerpoint/2010/main" val="348391465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ahoma"/>
              </a:defRPr>
            </a:lvl1pPr>
          </a:lstStyle>
          <a:p>
            <a:pPr>
              <a:defRPr/>
            </a:pPr>
            <a:fld id="{7A37C202-922B-074A-B984-CD2D205316EF}" type="slidenum">
              <a:rPr lang="en-US"/>
              <a:pPr>
                <a:defRPr/>
              </a:pPr>
              <a:t>‹#›</a:t>
            </a:fld>
            <a:endParaRPr lang="en-US"/>
          </a:p>
        </p:txBody>
      </p:sp>
    </p:spTree>
    <p:extLst>
      <p:ext uri="{BB962C8B-B14F-4D97-AF65-F5344CB8AC3E}">
        <p14:creationId xmlns:p14="http://schemas.microsoft.com/office/powerpoint/2010/main" val="178085889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ahoma"/>
              </a:defRPr>
            </a:lvl1pPr>
          </a:lstStyle>
          <a:p>
            <a:pPr>
              <a:defRPr/>
            </a:pPr>
            <a:fld id="{9E977980-FF2E-B446-B184-E99BAB76A629}" type="slidenum">
              <a:rPr lang="en-US"/>
              <a:pPr>
                <a:defRPr/>
              </a:pPr>
              <a:t>‹#›</a:t>
            </a:fld>
            <a:endParaRPr lang="en-US"/>
          </a:p>
        </p:txBody>
      </p:sp>
    </p:spTree>
    <p:extLst>
      <p:ext uri="{BB962C8B-B14F-4D97-AF65-F5344CB8AC3E}">
        <p14:creationId xmlns:p14="http://schemas.microsoft.com/office/powerpoint/2010/main" val="3737851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3"/>
          <p:cNvSpPr>
            <a:spLocks noGrp="1" noChangeArrowheads="1"/>
          </p:cNvSpPr>
          <p:nvPr>
            <p:ph type="dt" sz="half" idx="10"/>
          </p:nvPr>
        </p:nvSpPr>
        <p:spPr>
          <a:ln/>
        </p:spPr>
        <p:txBody>
          <a:bodyPr/>
          <a:lstStyle>
            <a:lvl1pPr>
              <a:defRPr/>
            </a:lvl1pPr>
          </a:lstStyle>
          <a:p>
            <a:pPr>
              <a:defRPr/>
            </a:pPr>
            <a:endParaRPr lang="en-US"/>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p>
        </p:txBody>
      </p:sp>
      <p:sp>
        <p:nvSpPr>
          <p:cNvPr id="6" name="Rectangle 1085"/>
          <p:cNvSpPr>
            <a:spLocks noGrp="1" noChangeArrowheads="1"/>
          </p:cNvSpPr>
          <p:nvPr>
            <p:ph type="sldNum" sz="quarter" idx="12"/>
          </p:nvPr>
        </p:nvSpPr>
        <p:spPr>
          <a:ln/>
        </p:spPr>
        <p:txBody>
          <a:bodyPr/>
          <a:lstStyle>
            <a:lvl1pPr>
              <a:defRPr/>
            </a:lvl1pPr>
          </a:lstStyle>
          <a:p>
            <a:pPr>
              <a:defRPr/>
            </a:pPr>
            <a:fld id="{E84251B0-5F82-FB44-8371-382F3F8563A7}" type="slidenum">
              <a:rPr lang="en-US"/>
              <a:pPr>
                <a:defRPr/>
              </a:pPr>
              <a:t>‹#›</a:t>
            </a:fld>
            <a:endParaRPr lang="en-US"/>
          </a:p>
        </p:txBody>
      </p:sp>
    </p:spTree>
    <p:extLst>
      <p:ext uri="{BB962C8B-B14F-4D97-AF65-F5344CB8AC3E}">
        <p14:creationId xmlns:p14="http://schemas.microsoft.com/office/powerpoint/2010/main" val="33312137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ahoma"/>
              </a:defRPr>
            </a:lvl1pPr>
          </a:lstStyle>
          <a:p>
            <a:pPr>
              <a:defRPr/>
            </a:pPr>
            <a:fld id="{B69CAE02-63B1-714F-9419-AF7005B59555}" type="slidenum">
              <a:rPr lang="en-US"/>
              <a:pPr>
                <a:defRPr/>
              </a:pPr>
              <a:t>‹#›</a:t>
            </a:fld>
            <a:endParaRPr lang="en-US"/>
          </a:p>
        </p:txBody>
      </p:sp>
    </p:spTree>
    <p:extLst>
      <p:ext uri="{BB962C8B-B14F-4D97-AF65-F5344CB8AC3E}">
        <p14:creationId xmlns:p14="http://schemas.microsoft.com/office/powerpoint/2010/main" val="331275509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p:txBody>
          <a:bodyPr/>
          <a:lstStyle>
            <a:lvl1pPr>
              <a:defRPr/>
            </a:lvl1pPr>
          </a:lstStyle>
          <a:p>
            <a:pPr>
              <a:defRPr/>
            </a:pPr>
            <a:endParaRPr lang="en-US"/>
          </a:p>
        </p:txBody>
      </p:sp>
      <p:sp>
        <p:nvSpPr>
          <p:cNvPr id="7" name="Rectangle 40"/>
          <p:cNvSpPr>
            <a:spLocks noGrp="1" noChangeArrowheads="1"/>
          </p:cNvSpPr>
          <p:nvPr>
            <p:ph type="ftr" sz="quarter" idx="11"/>
          </p:nvPr>
        </p:nvSpPr>
        <p:spPr/>
        <p:txBody>
          <a:bodyPr/>
          <a:lstStyle>
            <a:lvl1pPr>
              <a:defRPr/>
            </a:lvl1pPr>
          </a:lstStyle>
          <a:p>
            <a:pPr>
              <a:defRPr/>
            </a:pPr>
            <a:endParaRPr lang="en-US"/>
          </a:p>
        </p:txBody>
      </p:sp>
      <p:sp>
        <p:nvSpPr>
          <p:cNvPr id="8" name="Rectangle 41"/>
          <p:cNvSpPr>
            <a:spLocks noGrp="1" noChangeArrowheads="1"/>
          </p:cNvSpPr>
          <p:nvPr>
            <p:ph type="sldNum" sz="quarter" idx="12"/>
          </p:nvPr>
        </p:nvSpPr>
        <p:spPr/>
        <p:txBody>
          <a:bodyPr/>
          <a:lstStyle>
            <a:lvl1pPr>
              <a:defRPr>
                <a:latin typeface="Tahoma"/>
              </a:defRPr>
            </a:lvl1pPr>
          </a:lstStyle>
          <a:p>
            <a:pPr>
              <a:defRPr/>
            </a:pPr>
            <a:fld id="{288CA032-8E9E-D046-97CA-1B907CA10E79}" type="slidenum">
              <a:rPr lang="en-US"/>
              <a:pPr>
                <a:defRPr/>
              </a:pPr>
              <a:t>‹#›</a:t>
            </a:fld>
            <a:endParaRPr lang="en-US"/>
          </a:p>
        </p:txBody>
      </p:sp>
    </p:spTree>
    <p:extLst>
      <p:ext uri="{BB962C8B-B14F-4D97-AF65-F5344CB8AC3E}">
        <p14:creationId xmlns:p14="http://schemas.microsoft.com/office/powerpoint/2010/main" val="230651509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ahoma"/>
              </a:defRPr>
            </a:lvl1pPr>
          </a:lstStyle>
          <a:p>
            <a:pPr>
              <a:defRPr/>
            </a:pPr>
            <a:fld id="{07B7E8E9-B27B-1F42-B5F6-D98A5B609B3D}" type="slidenum">
              <a:rPr lang="en-US"/>
              <a:pPr>
                <a:defRPr/>
              </a:pPr>
              <a:t>‹#›</a:t>
            </a:fld>
            <a:endParaRPr lang="en-US"/>
          </a:p>
        </p:txBody>
      </p:sp>
    </p:spTree>
    <p:extLst>
      <p:ext uri="{BB962C8B-B14F-4D97-AF65-F5344CB8AC3E}">
        <p14:creationId xmlns:p14="http://schemas.microsoft.com/office/powerpoint/2010/main" val="317223995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sz="1800">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lgn="l">
              <a:defRPr sz="1800">
                <a:cs typeface="ＭＳ Ｐゴシック" charset="0"/>
              </a:defRPr>
            </a:lvl1pPr>
          </a:lstStyle>
          <a:p>
            <a:pPr>
              <a:defRPr/>
            </a:pPr>
            <a:fld id="{5AE79208-0929-2C4F-B694-6637F857EF12}" type="slidenum">
              <a:rPr lang="en-US"/>
              <a:pPr>
                <a:defRPr/>
              </a:pPr>
              <a:t>‹#›</a:t>
            </a:fld>
            <a:endParaRPr lang="en-US"/>
          </a:p>
        </p:txBody>
      </p:sp>
    </p:spTree>
    <p:extLst>
      <p:ext uri="{BB962C8B-B14F-4D97-AF65-F5344CB8AC3E}">
        <p14:creationId xmlns:p14="http://schemas.microsoft.com/office/powerpoint/2010/main" val="2139815270"/>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5083668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DFD6639-91DF-C44B-9FDC-DB719FDEBFEB}" type="slidenum">
              <a:rPr lang="en-US"/>
              <a:pPr>
                <a:defRPr/>
              </a:pPr>
              <a:t>‹#›</a:t>
            </a:fld>
            <a:endParaRPr lang="en-US"/>
          </a:p>
        </p:txBody>
      </p:sp>
    </p:spTree>
    <p:extLst>
      <p:ext uri="{BB962C8B-B14F-4D97-AF65-F5344CB8AC3E}">
        <p14:creationId xmlns:p14="http://schemas.microsoft.com/office/powerpoint/2010/main" val="28938648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BA4F016-C546-8344-B150-D19370ED1DD6}" type="slidenum">
              <a:rPr lang="en-US"/>
              <a:pPr>
                <a:defRPr/>
              </a:pPr>
              <a:t>‹#›</a:t>
            </a:fld>
            <a:endParaRPr lang="en-US"/>
          </a:p>
        </p:txBody>
      </p:sp>
    </p:spTree>
    <p:extLst>
      <p:ext uri="{BB962C8B-B14F-4D97-AF65-F5344CB8AC3E}">
        <p14:creationId xmlns:p14="http://schemas.microsoft.com/office/powerpoint/2010/main" val="365009123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7C17EE-DECC-6C42-9306-3D8B4093F8F0}" type="slidenum">
              <a:rPr lang="en-US"/>
              <a:pPr>
                <a:defRPr/>
              </a:pPr>
              <a:t>‹#›</a:t>
            </a:fld>
            <a:endParaRPr lang="en-US"/>
          </a:p>
        </p:txBody>
      </p:sp>
    </p:spTree>
    <p:extLst>
      <p:ext uri="{BB962C8B-B14F-4D97-AF65-F5344CB8AC3E}">
        <p14:creationId xmlns:p14="http://schemas.microsoft.com/office/powerpoint/2010/main" val="173713357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C7F4E4A-D165-344F-835F-3580908193C2}" type="slidenum">
              <a:rPr lang="en-US"/>
              <a:pPr>
                <a:defRPr/>
              </a:pPr>
              <a:t>‹#›</a:t>
            </a:fld>
            <a:endParaRPr lang="en-US"/>
          </a:p>
        </p:txBody>
      </p:sp>
    </p:spTree>
    <p:extLst>
      <p:ext uri="{BB962C8B-B14F-4D97-AF65-F5344CB8AC3E}">
        <p14:creationId xmlns:p14="http://schemas.microsoft.com/office/powerpoint/2010/main" val="39010440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14FA3F5-DF7D-A24C-8AFD-E8D39B5EC0A7}" type="slidenum">
              <a:rPr lang="en-US"/>
              <a:pPr>
                <a:defRPr/>
              </a:pPr>
              <a:t>‹#›</a:t>
            </a:fld>
            <a:endParaRPr lang="en-US"/>
          </a:p>
        </p:txBody>
      </p:sp>
    </p:spTree>
    <p:extLst>
      <p:ext uri="{BB962C8B-B14F-4D97-AF65-F5344CB8AC3E}">
        <p14:creationId xmlns:p14="http://schemas.microsoft.com/office/powerpoint/2010/main" val="3971372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B6064E-9FD1-0F44-B934-4624D242BAA7}" type="slidenum">
              <a:rPr lang="en-US"/>
              <a:pPr>
                <a:defRPr/>
              </a:pPr>
              <a:t>‹#›</a:t>
            </a:fld>
            <a:endParaRPr lang="en-US"/>
          </a:p>
        </p:txBody>
      </p:sp>
    </p:spTree>
    <p:extLst>
      <p:ext uri="{BB962C8B-B14F-4D97-AF65-F5344CB8AC3E}">
        <p14:creationId xmlns:p14="http://schemas.microsoft.com/office/powerpoint/2010/main" val="3791101244"/>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7C31868-3E57-8E4B-A8A2-D45E977CD529}" type="slidenum">
              <a:rPr lang="en-US"/>
              <a:pPr>
                <a:defRPr/>
              </a:pPr>
              <a:t>‹#›</a:t>
            </a:fld>
            <a:endParaRPr lang="en-US"/>
          </a:p>
        </p:txBody>
      </p:sp>
    </p:spTree>
    <p:extLst>
      <p:ext uri="{BB962C8B-B14F-4D97-AF65-F5344CB8AC3E}">
        <p14:creationId xmlns:p14="http://schemas.microsoft.com/office/powerpoint/2010/main" val="422574656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AD2E775-9990-0749-A217-36C0BB0EE3F4}" type="slidenum">
              <a:rPr lang="en-US"/>
              <a:pPr>
                <a:defRPr/>
              </a:pPr>
              <a:t>‹#›</a:t>
            </a:fld>
            <a:endParaRPr lang="en-US"/>
          </a:p>
        </p:txBody>
      </p:sp>
    </p:spTree>
    <p:extLst>
      <p:ext uri="{BB962C8B-B14F-4D97-AF65-F5344CB8AC3E}">
        <p14:creationId xmlns:p14="http://schemas.microsoft.com/office/powerpoint/2010/main" val="142137992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C38E50F-639C-0E4B-9C16-691815E1EEF5}" type="slidenum">
              <a:rPr lang="en-US"/>
              <a:pPr>
                <a:defRPr/>
              </a:pPr>
              <a:t>‹#›</a:t>
            </a:fld>
            <a:endParaRPr lang="en-US"/>
          </a:p>
        </p:txBody>
      </p:sp>
    </p:spTree>
    <p:extLst>
      <p:ext uri="{BB962C8B-B14F-4D97-AF65-F5344CB8AC3E}">
        <p14:creationId xmlns:p14="http://schemas.microsoft.com/office/powerpoint/2010/main" val="140121578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68FEE46-4ABE-CF49-B380-2F351120E053}" type="slidenum">
              <a:rPr lang="en-US"/>
              <a:pPr>
                <a:defRPr/>
              </a:pPr>
              <a:t>‹#›</a:t>
            </a:fld>
            <a:endParaRPr lang="en-US"/>
          </a:p>
        </p:txBody>
      </p:sp>
    </p:spTree>
    <p:extLst>
      <p:ext uri="{BB962C8B-B14F-4D97-AF65-F5344CB8AC3E}">
        <p14:creationId xmlns:p14="http://schemas.microsoft.com/office/powerpoint/2010/main" val="420831744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77ED05-5C6D-B84C-8F2C-EDE09456AC51}" type="slidenum">
              <a:rPr lang="en-US"/>
              <a:pPr>
                <a:defRPr/>
              </a:pPr>
              <a:t>‹#›</a:t>
            </a:fld>
            <a:endParaRPr lang="en-US"/>
          </a:p>
        </p:txBody>
      </p:sp>
    </p:spTree>
    <p:extLst>
      <p:ext uri="{BB962C8B-B14F-4D97-AF65-F5344CB8AC3E}">
        <p14:creationId xmlns:p14="http://schemas.microsoft.com/office/powerpoint/2010/main" val="19012399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284541E-B91C-3E49-A5D9-BE3325C1262C}" type="slidenum">
              <a:rPr lang="en-US"/>
              <a:pPr>
                <a:defRPr/>
              </a:pPr>
              <a:t>‹#›</a:t>
            </a:fld>
            <a:endParaRPr lang="en-US"/>
          </a:p>
        </p:txBody>
      </p:sp>
    </p:spTree>
    <p:extLst>
      <p:ext uri="{BB962C8B-B14F-4D97-AF65-F5344CB8AC3E}">
        <p14:creationId xmlns:p14="http://schemas.microsoft.com/office/powerpoint/2010/main" val="108035848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805E0D6-C1D9-A442-82DE-E0F66CD5ED17}" type="slidenum">
              <a:rPr lang="en-US"/>
              <a:pPr>
                <a:defRPr/>
              </a:pPr>
              <a:t>‹#›</a:t>
            </a:fld>
            <a:endParaRPr lang="en-US"/>
          </a:p>
        </p:txBody>
      </p:sp>
    </p:spTree>
    <p:extLst>
      <p:ext uri="{BB962C8B-B14F-4D97-AF65-F5344CB8AC3E}">
        <p14:creationId xmlns:p14="http://schemas.microsoft.com/office/powerpoint/2010/main" val="106767309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CEBF0EE-7B5C-AF40-BAFB-ED6686A914CB}" type="slidenum">
              <a:rPr lang="en-US"/>
              <a:pPr>
                <a:defRPr/>
              </a:pPr>
              <a:t>‹#›</a:t>
            </a:fld>
            <a:endParaRPr lang="en-US"/>
          </a:p>
        </p:txBody>
      </p:sp>
    </p:spTree>
    <p:extLst>
      <p:ext uri="{BB962C8B-B14F-4D97-AF65-F5344CB8AC3E}">
        <p14:creationId xmlns:p14="http://schemas.microsoft.com/office/powerpoint/2010/main" val="250347991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Arial" charset="0"/>
              </a:defRPr>
            </a:lvl1pPr>
          </a:lstStyle>
          <a:p>
            <a:pPr>
              <a:defRPr/>
            </a:pPr>
            <a:fld id="{95F0BF44-62A9-F44A-844B-1F3AA9FC7BC3}" type="datetime1">
              <a:rPr lang="en-US"/>
              <a:pPr>
                <a:defRPr/>
              </a:pPr>
              <a:t>12/23/23</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charset="0"/>
                <a:ea typeface="ＭＳ Ｐゴシック" charset="-128"/>
                <a:cs typeface="ＭＳ Ｐゴシック" charset="-128"/>
              </a:defRPr>
            </a:lvl1pPr>
          </a:lstStyle>
          <a:p>
            <a:pPr>
              <a:defRPr/>
            </a:pPr>
            <a:endParaRPr lang="en-SG"/>
          </a:p>
        </p:txBody>
      </p:sp>
      <p:sp>
        <p:nvSpPr>
          <p:cNvPr id="4" name="Slide Number Placeholder 3"/>
          <p:cNvSpPr>
            <a:spLocks noGrp="1"/>
          </p:cNvSpPr>
          <p:nvPr>
            <p:ph type="sldNum" sz="quarter" idx="12"/>
          </p:nvPr>
        </p:nvSpPr>
        <p:spPr/>
        <p:txBody>
          <a:bodyPr/>
          <a:lstStyle>
            <a:lvl1pPr eaLnBrk="0" hangingPunct="0">
              <a:defRPr>
                <a:latin typeface="Arial" charset="0"/>
              </a:defRPr>
            </a:lvl1pPr>
          </a:lstStyle>
          <a:p>
            <a:pPr>
              <a:defRPr/>
            </a:pPr>
            <a:fld id="{32493AD6-DF87-1243-8786-B7278BD3DD6E}" type="slidenum">
              <a:rPr lang="en-US"/>
              <a:pPr>
                <a:defRPr/>
              </a:pPr>
              <a:t>‹#›</a:t>
            </a:fld>
            <a:endParaRPr lang="en-US"/>
          </a:p>
        </p:txBody>
      </p:sp>
    </p:spTree>
    <p:extLst>
      <p:ext uri="{BB962C8B-B14F-4D97-AF65-F5344CB8AC3E}">
        <p14:creationId xmlns:p14="http://schemas.microsoft.com/office/powerpoint/2010/main" val="355482007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59875" cy="6870700"/>
            <a:chOff x="0" y="0"/>
            <a:chExt cx="5770" cy="4328"/>
          </a:xfrm>
        </p:grpSpPr>
        <p:sp>
          <p:nvSpPr>
            <p:cNvPr id="5"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2F1311"/>
                </a:solidFill>
                <a:latin typeface="Arial" charset="0"/>
              </a:endParaRPr>
            </a:p>
          </p:txBody>
        </p:sp>
        <p:sp>
          <p:nvSpPr>
            <p:cNvPr id="6"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2F1311"/>
                </a:solidFill>
                <a:latin typeface="Arial" charset="0"/>
              </a:endParaRPr>
            </a:p>
          </p:txBody>
        </p:sp>
        <p:sp>
          <p:nvSpPr>
            <p:cNvPr id="7"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a:solidFill>
                  <a:srgbClr val="2F1311"/>
                </a:solidFill>
                <a:latin typeface="Arial" pitchFamily="22" charset="0"/>
              </a:endParaRPr>
            </a:p>
          </p:txBody>
        </p:sp>
        <p:grpSp>
          <p:nvGrpSpPr>
            <p:cNvPr id="8" name="Group 1030"/>
            <p:cNvGrpSpPr>
              <a:grpSpLocks/>
            </p:cNvGrpSpPr>
            <p:nvPr/>
          </p:nvGrpSpPr>
          <p:grpSpPr bwMode="auto">
            <a:xfrm>
              <a:off x="4944" y="-17"/>
              <a:ext cx="816" cy="3992"/>
              <a:chOff x="4944" y="-17"/>
              <a:chExt cx="816" cy="3992"/>
            </a:xfrm>
          </p:grpSpPr>
          <p:grpSp>
            <p:nvGrpSpPr>
              <p:cNvPr id="20" name="Group 1031"/>
              <p:cNvGrpSpPr>
                <a:grpSpLocks/>
              </p:cNvGrpSpPr>
              <p:nvPr userDrawn="1"/>
            </p:nvGrpSpPr>
            <p:grpSpPr bwMode="auto">
              <a:xfrm>
                <a:off x="5280" y="-17"/>
                <a:ext cx="480" cy="1448"/>
                <a:chOff x="5280" y="-17"/>
                <a:chExt cx="480" cy="1448"/>
              </a:xfrm>
            </p:grpSpPr>
            <p:grpSp>
              <p:nvGrpSpPr>
                <p:cNvPr id="41" name="Group 1032"/>
                <p:cNvGrpSpPr>
                  <a:grpSpLocks/>
                </p:cNvGrpSpPr>
                <p:nvPr userDrawn="1"/>
              </p:nvGrpSpPr>
              <p:grpSpPr bwMode="auto">
                <a:xfrm rot="-5400000">
                  <a:off x="5479" y="-16"/>
                  <a:ext cx="185" cy="183"/>
                  <a:chOff x="1727" y="232"/>
                  <a:chExt cx="1797" cy="2665"/>
                </a:xfrm>
              </p:grpSpPr>
              <p:grpSp>
                <p:nvGrpSpPr>
                  <p:cNvPr id="50" name="Group 1033"/>
                  <p:cNvGrpSpPr>
                    <a:grpSpLocks/>
                  </p:cNvGrpSpPr>
                  <p:nvPr/>
                </p:nvGrpSpPr>
                <p:grpSpPr bwMode="auto">
                  <a:xfrm>
                    <a:off x="1727" y="232"/>
                    <a:ext cx="1797" cy="2665"/>
                    <a:chOff x="1727" y="232"/>
                    <a:chExt cx="1797" cy="2665"/>
                  </a:xfrm>
                </p:grpSpPr>
                <p:sp>
                  <p:nvSpPr>
                    <p:cNvPr id="57" name="Freeform 1034"/>
                    <p:cNvSpPr>
                      <a:spLocks/>
                    </p:cNvSpPr>
                    <p:nvPr/>
                  </p:nvSpPr>
                  <p:spPr bwMode="auto">
                    <a:xfrm>
                      <a:off x="2300" y="334"/>
                      <a:ext cx="1234" cy="2563"/>
                    </a:xfrm>
                    <a:custGeom>
                      <a:avLst/>
                      <a:gdLst>
                        <a:gd name="T0" fmla="*/ 349 w 1231"/>
                        <a:gd name="T1" fmla="*/ 283 h 2560"/>
                        <a:gd name="T2" fmla="*/ 427 w 1231"/>
                        <a:gd name="T3" fmla="*/ 115 h 2560"/>
                        <a:gd name="T4" fmla="*/ 595 w 1231"/>
                        <a:gd name="T5" fmla="*/ 7 h 2560"/>
                        <a:gd name="T6" fmla="*/ 919 w 1231"/>
                        <a:gd name="T7" fmla="*/ 61 h 2560"/>
                        <a:gd name="T8" fmla="*/ 1087 w 1231"/>
                        <a:gd name="T9" fmla="*/ 349 h 2560"/>
                        <a:gd name="T10" fmla="*/ 1003 w 1231"/>
                        <a:gd name="T11" fmla="*/ 781 h 2560"/>
                        <a:gd name="T12" fmla="*/ 967 w 1231"/>
                        <a:gd name="T13" fmla="*/ 955 h 2560"/>
                        <a:gd name="T14" fmla="*/ 1141 w 1231"/>
                        <a:gd name="T15" fmla="*/ 1087 h 2560"/>
                        <a:gd name="T16" fmla="*/ 1267 w 1231"/>
                        <a:gd name="T17" fmla="*/ 1549 h 2560"/>
                        <a:gd name="T18" fmla="*/ 1159 w 1231"/>
                        <a:gd name="T19" fmla="*/ 1993 h 2560"/>
                        <a:gd name="T20" fmla="*/ 931 w 1231"/>
                        <a:gd name="T21" fmla="*/ 2101 h 2560"/>
                        <a:gd name="T22" fmla="*/ 745 w 1231"/>
                        <a:gd name="T23" fmla="*/ 2083 h 2560"/>
                        <a:gd name="T24" fmla="*/ 679 w 1231"/>
                        <a:gd name="T25" fmla="*/ 2287 h 2560"/>
                        <a:gd name="T26" fmla="*/ 541 w 1231"/>
                        <a:gd name="T27" fmla="*/ 2563 h 2560"/>
                        <a:gd name="T28" fmla="*/ 223 w 1231"/>
                        <a:gd name="T29" fmla="*/ 2545 h 2560"/>
                        <a:gd name="T30" fmla="*/ 31 w 1231"/>
                        <a:gd name="T31" fmla="*/ 2263 h 2560"/>
                        <a:gd name="T32" fmla="*/ 25 w 1231"/>
                        <a:gd name="T33" fmla="*/ 1993 h 2560"/>
                        <a:gd name="T34" fmla="*/ 145 w 1231"/>
                        <a:gd name="T35" fmla="*/ 1675 h 2560"/>
                        <a:gd name="T36" fmla="*/ 271 w 1231"/>
                        <a:gd name="T37" fmla="*/ 1537 h 2560"/>
                        <a:gd name="T38" fmla="*/ 229 w 1231"/>
                        <a:gd name="T39" fmla="*/ 1753 h 2560"/>
                        <a:gd name="T40" fmla="*/ 73 w 1231"/>
                        <a:gd name="T41" fmla="*/ 2047 h 2560"/>
                        <a:gd name="T42" fmla="*/ 169 w 1231"/>
                        <a:gd name="T43" fmla="*/ 2359 h 2560"/>
                        <a:gd name="T44" fmla="*/ 451 w 1231"/>
                        <a:gd name="T45" fmla="*/ 2467 h 2560"/>
                        <a:gd name="T46" fmla="*/ 607 w 1231"/>
                        <a:gd name="T47" fmla="*/ 2263 h 2560"/>
                        <a:gd name="T48" fmla="*/ 589 w 1231"/>
                        <a:gd name="T49" fmla="*/ 1831 h 2560"/>
                        <a:gd name="T50" fmla="*/ 505 w 1231"/>
                        <a:gd name="T51" fmla="*/ 1555 h 2560"/>
                        <a:gd name="T52" fmla="*/ 547 w 1231"/>
                        <a:gd name="T53" fmla="*/ 1483 h 2560"/>
                        <a:gd name="T54" fmla="*/ 649 w 1231"/>
                        <a:gd name="T55" fmla="*/ 1657 h 2560"/>
                        <a:gd name="T56" fmla="*/ 745 w 1231"/>
                        <a:gd name="T57" fmla="*/ 1957 h 2560"/>
                        <a:gd name="T58" fmla="*/ 991 w 1231"/>
                        <a:gd name="T59" fmla="*/ 1987 h 2560"/>
                        <a:gd name="T60" fmla="*/ 1171 w 1231"/>
                        <a:gd name="T61" fmla="*/ 1711 h 2560"/>
                        <a:gd name="T62" fmla="*/ 1153 w 1231"/>
                        <a:gd name="T63" fmla="*/ 1290 h 2560"/>
                        <a:gd name="T64" fmla="*/ 907 w 1231"/>
                        <a:gd name="T65" fmla="*/ 1069 h 2560"/>
                        <a:gd name="T66" fmla="*/ 703 w 1231"/>
                        <a:gd name="T67" fmla="*/ 1141 h 2560"/>
                        <a:gd name="T68" fmla="*/ 589 w 1231"/>
                        <a:gd name="T69" fmla="*/ 1129 h 2560"/>
                        <a:gd name="T70" fmla="*/ 643 w 1231"/>
                        <a:gd name="T71" fmla="*/ 1045 h 2560"/>
                        <a:gd name="T72" fmla="*/ 835 w 1231"/>
                        <a:gd name="T73" fmla="*/ 949 h 2560"/>
                        <a:gd name="T74" fmla="*/ 973 w 1231"/>
                        <a:gd name="T75" fmla="*/ 625 h 2560"/>
                        <a:gd name="T76" fmla="*/ 907 w 1231"/>
                        <a:gd name="T77" fmla="*/ 175 h 2560"/>
                        <a:gd name="T78" fmla="*/ 643 w 1231"/>
                        <a:gd name="T79" fmla="*/ 103 h 2560"/>
                        <a:gd name="T80" fmla="*/ 403 w 1231"/>
                        <a:gd name="T81" fmla="*/ 355 h 2560"/>
                        <a:gd name="T82" fmla="*/ 415 w 1231"/>
                        <a:gd name="T83" fmla="*/ 775 h 2560"/>
                        <a:gd name="T84" fmla="*/ 355 w 1231"/>
                        <a:gd name="T85" fmla="*/ 961 h 2560"/>
                        <a:gd name="T86" fmla="*/ 301 w 1231"/>
                        <a:gd name="T87" fmla="*/ 697 h 2560"/>
                        <a:gd name="T88" fmla="*/ 31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sp>
                  <p:nvSpPr>
                    <p:cNvPr id="58" name="Freeform 1035"/>
                    <p:cNvSpPr>
                      <a:spLocks/>
                    </p:cNvSpPr>
                    <p:nvPr/>
                  </p:nvSpPr>
                  <p:spPr bwMode="auto">
                    <a:xfrm>
                      <a:off x="1727" y="217"/>
                      <a:ext cx="864" cy="2068"/>
                    </a:xfrm>
                    <a:custGeom>
                      <a:avLst/>
                      <a:gdLst>
                        <a:gd name="T0" fmla="*/ 773 w 865"/>
                        <a:gd name="T1" fmla="*/ 518 h 2071"/>
                        <a:gd name="T2" fmla="*/ 785 w 865"/>
                        <a:gd name="T3" fmla="*/ 345 h 2071"/>
                        <a:gd name="T4" fmla="*/ 851 w 865"/>
                        <a:gd name="T5" fmla="*/ 206 h 2071"/>
                        <a:gd name="T6" fmla="*/ 797 w 865"/>
                        <a:gd name="T7" fmla="*/ 218 h 2071"/>
                        <a:gd name="T8" fmla="*/ 737 w 865"/>
                        <a:gd name="T9" fmla="*/ 218 h 2071"/>
                        <a:gd name="T10" fmla="*/ 671 w 865"/>
                        <a:gd name="T11" fmla="*/ 116 h 2071"/>
                        <a:gd name="T12" fmla="*/ 599 w 865"/>
                        <a:gd name="T13" fmla="*/ 32 h 2071"/>
                        <a:gd name="T14" fmla="*/ 497 w 865"/>
                        <a:gd name="T15" fmla="*/ 2 h 2071"/>
                        <a:gd name="T16" fmla="*/ 407 w 865"/>
                        <a:gd name="T17" fmla="*/ 20 h 2071"/>
                        <a:gd name="T18" fmla="*/ 281 w 865"/>
                        <a:gd name="T19" fmla="*/ 74 h 2071"/>
                        <a:gd name="T20" fmla="*/ 173 w 865"/>
                        <a:gd name="T21" fmla="*/ 206 h 2071"/>
                        <a:gd name="T22" fmla="*/ 119 w 865"/>
                        <a:gd name="T23" fmla="*/ 392 h 2071"/>
                        <a:gd name="T24" fmla="*/ 131 w 865"/>
                        <a:gd name="T25" fmla="*/ 578 h 2071"/>
                        <a:gd name="T26" fmla="*/ 173 w 865"/>
                        <a:gd name="T27" fmla="*/ 770 h 2071"/>
                        <a:gd name="T28" fmla="*/ 197 w 865"/>
                        <a:gd name="T29" fmla="*/ 872 h 2071"/>
                        <a:gd name="T30" fmla="*/ 167 w 865"/>
                        <a:gd name="T31" fmla="*/ 974 h 2071"/>
                        <a:gd name="T32" fmla="*/ 65 w 865"/>
                        <a:gd name="T33" fmla="*/ 1100 h 2071"/>
                        <a:gd name="T34" fmla="*/ 17 w 865"/>
                        <a:gd name="T35" fmla="*/ 1274 h 2071"/>
                        <a:gd name="T36" fmla="*/ 5 w 865"/>
                        <a:gd name="T37" fmla="*/ 1526 h 2071"/>
                        <a:gd name="T38" fmla="*/ 47 w 865"/>
                        <a:gd name="T39" fmla="*/ 1716 h 2071"/>
                        <a:gd name="T40" fmla="*/ 131 w 865"/>
                        <a:gd name="T41" fmla="*/ 1862 h 2071"/>
                        <a:gd name="T42" fmla="*/ 299 w 865"/>
                        <a:gd name="T43" fmla="*/ 1952 h 2071"/>
                        <a:gd name="T44" fmla="*/ 425 w 865"/>
                        <a:gd name="T45" fmla="*/ 1946 h 2071"/>
                        <a:gd name="T46" fmla="*/ 455 w 865"/>
                        <a:gd name="T47" fmla="*/ 1958 h 2071"/>
                        <a:gd name="T48" fmla="*/ 485 w 865"/>
                        <a:gd name="T49" fmla="*/ 2030 h 2071"/>
                        <a:gd name="T50" fmla="*/ 485 w 865"/>
                        <a:gd name="T51" fmla="*/ 1928 h 2071"/>
                        <a:gd name="T52" fmla="*/ 545 w 865"/>
                        <a:gd name="T53" fmla="*/ 1742 h 2071"/>
                        <a:gd name="T54" fmla="*/ 605 w 865"/>
                        <a:gd name="T55" fmla="*/ 1634 h 2071"/>
                        <a:gd name="T56" fmla="*/ 569 w 865"/>
                        <a:gd name="T57" fmla="*/ 1676 h 2071"/>
                        <a:gd name="T58" fmla="*/ 503 w 865"/>
                        <a:gd name="T59" fmla="*/ 1784 h 2071"/>
                        <a:gd name="T60" fmla="*/ 407 w 865"/>
                        <a:gd name="T61" fmla="*/ 1868 h 2071"/>
                        <a:gd name="T62" fmla="*/ 269 w 865"/>
                        <a:gd name="T63" fmla="*/ 1862 h 2071"/>
                        <a:gd name="T64" fmla="*/ 179 w 865"/>
                        <a:gd name="T65" fmla="*/ 1778 h 2071"/>
                        <a:gd name="T66" fmla="*/ 113 w 865"/>
                        <a:gd name="T67" fmla="*/ 1616 h 2071"/>
                        <a:gd name="T68" fmla="*/ 107 w 865"/>
                        <a:gd name="T69" fmla="*/ 1370 h 2071"/>
                        <a:gd name="T70" fmla="*/ 137 w 865"/>
                        <a:gd name="T71" fmla="*/ 1166 h 2071"/>
                        <a:gd name="T72" fmla="*/ 203 w 865"/>
                        <a:gd name="T73" fmla="*/ 1046 h 2071"/>
                        <a:gd name="T74" fmla="*/ 323 w 865"/>
                        <a:gd name="T75" fmla="*/ 1010 h 2071"/>
                        <a:gd name="T76" fmla="*/ 497 w 865"/>
                        <a:gd name="T77" fmla="*/ 1052 h 2071"/>
                        <a:gd name="T78" fmla="*/ 599 w 865"/>
                        <a:gd name="T79" fmla="*/ 1100 h 2071"/>
                        <a:gd name="T80" fmla="*/ 653 w 865"/>
                        <a:gd name="T81" fmla="*/ 1076 h 2071"/>
                        <a:gd name="T82" fmla="*/ 647 w 865"/>
                        <a:gd name="T83" fmla="*/ 1028 h 2071"/>
                        <a:gd name="T84" fmla="*/ 599 w 865"/>
                        <a:gd name="T85" fmla="*/ 992 h 2071"/>
                        <a:gd name="T86" fmla="*/ 485 w 865"/>
                        <a:gd name="T87" fmla="*/ 968 h 2071"/>
                        <a:gd name="T88" fmla="*/ 323 w 865"/>
                        <a:gd name="T89" fmla="*/ 884 h 2071"/>
                        <a:gd name="T90" fmla="*/ 233 w 865"/>
                        <a:gd name="T91" fmla="*/ 668 h 2071"/>
                        <a:gd name="T92" fmla="*/ 209 w 865"/>
                        <a:gd name="T93" fmla="*/ 404 h 2071"/>
                        <a:gd name="T94" fmla="*/ 317 w 865"/>
                        <a:gd name="T95" fmla="*/ 170 h 2071"/>
                        <a:gd name="T96" fmla="*/ 473 w 865"/>
                        <a:gd name="T97" fmla="*/ 110 h 2071"/>
                        <a:gd name="T98" fmla="*/ 605 w 865"/>
                        <a:gd name="T99" fmla="*/ 164 h 2071"/>
                        <a:gd name="T100" fmla="*/ 695 w 865"/>
                        <a:gd name="T101" fmla="*/ 290 h 2071"/>
                        <a:gd name="T102" fmla="*/ 725 w 865"/>
                        <a:gd name="T103" fmla="*/ 416 h 2071"/>
                        <a:gd name="T104" fmla="*/ 761 w 865"/>
                        <a:gd name="T105" fmla="*/ 590 h 2071"/>
                        <a:gd name="T106" fmla="*/ 797 w 865"/>
                        <a:gd name="T107" fmla="*/ 572 h 2071"/>
                        <a:gd name="T108" fmla="*/ 773 w 865"/>
                        <a:gd name="T109" fmla="*/ 51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grpSp>
              <p:sp>
                <p:nvSpPr>
                  <p:cNvPr id="51" name="Oval 1036"/>
                  <p:cNvSpPr>
                    <a:spLocks noChangeArrowheads="1"/>
                  </p:cNvSpPr>
                  <p:nvPr/>
                </p:nvSpPr>
                <p:spPr bwMode="auto">
                  <a:xfrm>
                    <a:off x="2349" y="1266"/>
                    <a:ext cx="175" cy="248"/>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52" name="Freeform 1037"/>
                  <p:cNvSpPr>
                    <a:spLocks/>
                  </p:cNvSpPr>
                  <p:nvPr/>
                </p:nvSpPr>
                <p:spPr bwMode="auto">
                  <a:xfrm>
                    <a:off x="2786" y="581"/>
                    <a:ext cx="262" cy="524"/>
                  </a:xfrm>
                  <a:custGeom>
                    <a:avLst/>
                    <a:gdLst>
                      <a:gd name="T0" fmla="*/ 3 w 266"/>
                      <a:gd name="T1" fmla="*/ 519 h 521"/>
                      <a:gd name="T2" fmla="*/ 27 w 266"/>
                      <a:gd name="T3" fmla="*/ 297 h 521"/>
                      <a:gd name="T4" fmla="*/ 93 w 266"/>
                      <a:gd name="T5" fmla="*/ 45 h 521"/>
                      <a:gd name="T6" fmla="*/ 153 w 266"/>
                      <a:gd name="T7" fmla="*/ 3 h 521"/>
                      <a:gd name="T8" fmla="*/ 199 w 266"/>
                      <a:gd name="T9" fmla="*/ 39 h 521"/>
                      <a:gd name="T10" fmla="*/ 217 w 266"/>
                      <a:gd name="T11" fmla="*/ 141 h 521"/>
                      <a:gd name="T12" fmla="*/ 171 w 266"/>
                      <a:gd name="T13" fmla="*/ 297 h 521"/>
                      <a:gd name="T14" fmla="*/ 90 w 266"/>
                      <a:gd name="T15" fmla="*/ 513 h 521"/>
                      <a:gd name="T16" fmla="*/ 33 w 266"/>
                      <a:gd name="T17" fmla="*/ 537 h 521"/>
                      <a:gd name="T18" fmla="*/ 3 w 266"/>
                      <a:gd name="T19" fmla="*/ 51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sp>
                <p:nvSpPr>
                  <p:cNvPr id="53" name="Freeform 1038"/>
                  <p:cNvSpPr>
                    <a:spLocks/>
                  </p:cNvSpPr>
                  <p:nvPr/>
                </p:nvSpPr>
                <p:spPr bwMode="auto">
                  <a:xfrm>
                    <a:off x="2854" y="1601"/>
                    <a:ext cx="398" cy="350"/>
                  </a:xfrm>
                  <a:custGeom>
                    <a:avLst/>
                    <a:gdLst>
                      <a:gd name="T0" fmla="*/ 124 w 392"/>
                      <a:gd name="T1" fmla="*/ 284 h 340"/>
                      <a:gd name="T2" fmla="*/ 16 w 392"/>
                      <a:gd name="T3" fmla="*/ 124 h 340"/>
                      <a:gd name="T4" fmla="*/ 4 w 392"/>
                      <a:gd name="T5" fmla="*/ 62 h 340"/>
                      <a:gd name="T6" fmla="*/ 28 w 392"/>
                      <a:gd name="T7" fmla="*/ 3 h 340"/>
                      <a:gd name="T8" fmla="*/ 154 w 392"/>
                      <a:gd name="T9" fmla="*/ 39 h 340"/>
                      <a:gd name="T10" fmla="*/ 299 w 392"/>
                      <a:gd name="T11" fmla="*/ 105 h 340"/>
                      <a:gd name="T12" fmla="*/ 437 w 392"/>
                      <a:gd name="T13" fmla="*/ 225 h 340"/>
                      <a:gd name="T14" fmla="*/ 465 w 392"/>
                      <a:gd name="T15" fmla="*/ 386 h 340"/>
                      <a:gd name="T16" fmla="*/ 408 w 392"/>
                      <a:gd name="T17" fmla="*/ 471 h 340"/>
                      <a:gd name="T18" fmla="*/ 292 w 392"/>
                      <a:gd name="T19" fmla="*/ 446 h 340"/>
                      <a:gd name="T20" fmla="*/ 124 w 392"/>
                      <a:gd name="T21" fmla="*/ 284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sp>
                <p:nvSpPr>
                  <p:cNvPr id="54" name="Freeform 1039"/>
                  <p:cNvSpPr>
                    <a:spLocks/>
                  </p:cNvSpPr>
                  <p:nvPr/>
                </p:nvSpPr>
                <p:spPr bwMode="auto">
                  <a:xfrm>
                    <a:off x="2485" y="1936"/>
                    <a:ext cx="146" cy="568"/>
                  </a:xfrm>
                  <a:custGeom>
                    <a:avLst/>
                    <a:gdLst>
                      <a:gd name="T0" fmla="*/ 15 w 151"/>
                      <a:gd name="T1" fmla="*/ 202 h 558"/>
                      <a:gd name="T2" fmla="*/ 30 w 151"/>
                      <a:gd name="T3" fmla="*/ 51 h 558"/>
                      <a:gd name="T4" fmla="*/ 43 w 151"/>
                      <a:gd name="T5" fmla="*/ 3 h 558"/>
                      <a:gd name="T6" fmla="*/ 72 w 151"/>
                      <a:gd name="T7" fmla="*/ 27 h 558"/>
                      <a:gd name="T8" fmla="*/ 93 w 151"/>
                      <a:gd name="T9" fmla="*/ 202 h 558"/>
                      <a:gd name="T10" fmla="*/ 96 w 151"/>
                      <a:gd name="T11" fmla="*/ 524 h 558"/>
                      <a:gd name="T12" fmla="*/ 65 w 151"/>
                      <a:gd name="T13" fmla="*/ 672 h 558"/>
                      <a:gd name="T14" fmla="*/ 15 w 151"/>
                      <a:gd name="T15" fmla="*/ 635 h 558"/>
                      <a:gd name="T16" fmla="*/ 0 w 151"/>
                      <a:gd name="T17" fmla="*/ 391 h 558"/>
                      <a:gd name="T18" fmla="*/ 15 w 151"/>
                      <a:gd name="T19" fmla="*/ 202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sp>
                <p:nvSpPr>
                  <p:cNvPr id="55" name="Freeform 1040"/>
                  <p:cNvSpPr>
                    <a:spLocks/>
                  </p:cNvSpPr>
                  <p:nvPr/>
                </p:nvSpPr>
                <p:spPr bwMode="auto">
                  <a:xfrm>
                    <a:off x="1863" y="1601"/>
                    <a:ext cx="389" cy="248"/>
                  </a:xfrm>
                  <a:custGeom>
                    <a:avLst/>
                    <a:gdLst>
                      <a:gd name="T0" fmla="*/ 163 w 392"/>
                      <a:gd name="T1" fmla="*/ 49 h 253"/>
                      <a:gd name="T2" fmla="*/ 283 w 392"/>
                      <a:gd name="T3" fmla="*/ 19 h 253"/>
                      <a:gd name="T4" fmla="*/ 331 w 392"/>
                      <a:gd name="T5" fmla="*/ 7 h 253"/>
                      <a:gd name="T6" fmla="*/ 349 w 392"/>
                      <a:gd name="T7" fmla="*/ 49 h 253"/>
                      <a:gd name="T8" fmla="*/ 301 w 392"/>
                      <a:gd name="T9" fmla="*/ 106 h 253"/>
                      <a:gd name="T10" fmla="*/ 181 w 392"/>
                      <a:gd name="T11" fmla="*/ 175 h 253"/>
                      <a:gd name="T12" fmla="*/ 37 w 392"/>
                      <a:gd name="T13" fmla="*/ 195 h 253"/>
                      <a:gd name="T14" fmla="*/ 1 w 392"/>
                      <a:gd name="T15" fmla="*/ 148 h 253"/>
                      <a:gd name="T16" fmla="*/ 43 w 392"/>
                      <a:gd name="T17" fmla="*/ 91 h 253"/>
                      <a:gd name="T18" fmla="*/ 163 w 392"/>
                      <a:gd name="T19" fmla="*/ 4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sp>
                <p:nvSpPr>
                  <p:cNvPr id="56" name="Freeform 1041"/>
                  <p:cNvSpPr>
                    <a:spLocks/>
                  </p:cNvSpPr>
                  <p:nvPr/>
                </p:nvSpPr>
                <p:spPr bwMode="auto">
                  <a:xfrm>
                    <a:off x="2048" y="771"/>
                    <a:ext cx="233" cy="379"/>
                  </a:xfrm>
                  <a:custGeom>
                    <a:avLst/>
                    <a:gdLst>
                      <a:gd name="T0" fmla="*/ 62 w 238"/>
                      <a:gd name="T1" fmla="*/ 217 h 386"/>
                      <a:gd name="T2" fmla="*/ 23 w 238"/>
                      <a:gd name="T3" fmla="*/ 156 h 386"/>
                      <a:gd name="T4" fmla="*/ 0 w 238"/>
                      <a:gd name="T5" fmla="*/ 77 h 386"/>
                      <a:gd name="T6" fmla="*/ 23 w 238"/>
                      <a:gd name="T7" fmla="*/ 12 h 386"/>
                      <a:gd name="T8" fmla="*/ 95 w 238"/>
                      <a:gd name="T9" fmla="*/ 24 h 386"/>
                      <a:gd name="T10" fmla="*/ 140 w 238"/>
                      <a:gd name="T11" fmla="*/ 108 h 386"/>
                      <a:gd name="T12" fmla="*/ 182 w 238"/>
                      <a:gd name="T13" fmla="*/ 245 h 386"/>
                      <a:gd name="T14" fmla="*/ 158 w 238"/>
                      <a:gd name="T15" fmla="*/ 303 h 386"/>
                      <a:gd name="T16" fmla="*/ 131 w 238"/>
                      <a:gd name="T17" fmla="*/ 285 h 386"/>
                      <a:gd name="T18" fmla="*/ 62 w 238"/>
                      <a:gd name="T19" fmla="*/ 217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grpSp>
            <p:pic>
              <p:nvPicPr>
                <p:cNvPr id="42" name="Picture 104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104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104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104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104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104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Picture 104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 name="Picture 104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1" name="Group 1050"/>
              <p:cNvGrpSpPr>
                <a:grpSpLocks/>
              </p:cNvGrpSpPr>
              <p:nvPr userDrawn="1"/>
            </p:nvGrpSpPr>
            <p:grpSpPr bwMode="auto">
              <a:xfrm>
                <a:off x="4944" y="1008"/>
                <a:ext cx="522" cy="2967"/>
                <a:chOff x="4944" y="1008"/>
                <a:chExt cx="522" cy="2967"/>
              </a:xfrm>
            </p:grpSpPr>
            <p:pic>
              <p:nvPicPr>
                <p:cNvPr id="22" name="Picture 105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105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105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105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105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105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105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105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105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106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106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106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106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106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106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106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106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106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106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9"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sp>
          <p:nvSpPr>
            <p:cNvPr id="10" name="Freeform 1071"/>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solidFill>
                  <a:srgbClr val="2F1311"/>
                </a:solidFill>
                <a:latin typeface="Tahoma" pitchFamily="22" charset="-52"/>
              </a:endParaRPr>
            </a:p>
          </p:txBody>
        </p:sp>
        <p:sp>
          <p:nvSpPr>
            <p:cNvPr id="11" name="Freeform 1072"/>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solidFill>
                  <a:srgbClr val="2F1311"/>
                </a:solidFill>
                <a:latin typeface="Tahoma" pitchFamily="22" charset="-52"/>
              </a:endParaRPr>
            </a:p>
          </p:txBody>
        </p:sp>
        <p:sp>
          <p:nvSpPr>
            <p:cNvPr id="12"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a:solidFill>
                  <a:srgbClr val="2F1311"/>
                </a:solidFill>
              </a:endParaRPr>
            </a:p>
          </p:txBody>
        </p:sp>
        <p:sp>
          <p:nvSpPr>
            <p:cNvPr id="13"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a:solidFill>
                  <a:srgbClr val="2F1311"/>
                </a:solidFill>
              </a:endParaRPr>
            </a:p>
          </p:txBody>
        </p:sp>
        <p:sp>
          <p:nvSpPr>
            <p:cNvPr id="14"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sp>
          <p:nvSpPr>
            <p:cNvPr id="15"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6" name="Freeform 1077"/>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solidFill>
                  <a:srgbClr val="2F1311"/>
                </a:solidFill>
                <a:latin typeface="Tahoma" pitchFamily="22" charset="-52"/>
              </a:endParaRPr>
            </a:p>
          </p:txBody>
        </p:sp>
        <p:sp>
          <p:nvSpPr>
            <p:cNvPr id="17"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2F1311"/>
                </a:solidFill>
                <a:latin typeface="Arial" charset="0"/>
              </a:endParaRPr>
            </a:p>
          </p:txBody>
        </p:sp>
        <p:sp>
          <p:nvSpPr>
            <p:cNvPr id="18" name="Freeform 1079"/>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a:solidFill>
                  <a:srgbClr val="2F1311"/>
                </a:solidFill>
                <a:latin typeface="Tahoma" pitchFamily="22" charset="-52"/>
              </a:endParaRPr>
            </a:p>
          </p:txBody>
        </p:sp>
        <p:sp>
          <p:nvSpPr>
            <p:cNvPr id="19" name="AutoShape 1080"/>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US">
                <a:solidFill>
                  <a:srgbClr val="2F1311"/>
                </a:solidFill>
              </a:endParaRPr>
            </a:p>
          </p:txBody>
        </p:sp>
      </p:grpSp>
      <p:sp>
        <p:nvSpPr>
          <p:cNvPr id="149561" name="Rectangle 1081"/>
          <p:cNvSpPr>
            <a:spLocks noGrp="1" noChangeArrowheads="1"/>
          </p:cNvSpPr>
          <p:nvPr>
            <p:ph type="ctrTitle" sz="quarter"/>
          </p:nvPr>
        </p:nvSpPr>
        <p:spPr>
          <a:xfrm>
            <a:off x="685800" y="1370013"/>
            <a:ext cx="6965950" cy="2057400"/>
          </a:xfrm>
        </p:spPr>
        <p:txBody>
          <a:bodyPr/>
          <a:lstStyle>
            <a:lvl1pPr>
              <a:defRPr/>
            </a:lvl1pPr>
          </a:lstStyle>
          <a:p>
            <a:r>
              <a:rPr lang="en-US"/>
              <a:t>Click to edit Master title style</a:t>
            </a:r>
          </a:p>
        </p:txBody>
      </p:sp>
      <p:sp>
        <p:nvSpPr>
          <p:cNvPr id="149562" name="Rectangle 1082"/>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r>
              <a:rPr lang="en-US"/>
              <a:t>Click to edit Master subtitle style</a:t>
            </a:r>
          </a:p>
        </p:txBody>
      </p:sp>
      <p:sp>
        <p:nvSpPr>
          <p:cNvPr id="59" name="Rectangle 1083"/>
          <p:cNvSpPr>
            <a:spLocks noGrp="1" noChangeArrowheads="1"/>
          </p:cNvSpPr>
          <p:nvPr>
            <p:ph type="dt" sz="quarter" idx="10"/>
          </p:nvPr>
        </p:nvSpPr>
        <p:spPr/>
        <p:txBody>
          <a:bodyPr/>
          <a:lstStyle>
            <a:lvl1pPr>
              <a:defRPr/>
            </a:lvl1pPr>
          </a:lstStyle>
          <a:p>
            <a:pPr>
              <a:defRPr/>
            </a:pPr>
            <a:endParaRPr lang="en-US">
              <a:solidFill>
                <a:srgbClr val="2F1311"/>
              </a:solidFill>
              <a:latin typeface="Arial"/>
            </a:endParaRPr>
          </a:p>
        </p:txBody>
      </p:sp>
      <p:sp>
        <p:nvSpPr>
          <p:cNvPr id="60" name="Rectangle 1084"/>
          <p:cNvSpPr>
            <a:spLocks noGrp="1" noChangeArrowheads="1"/>
          </p:cNvSpPr>
          <p:nvPr>
            <p:ph type="ftr" sz="quarter" idx="11"/>
          </p:nvPr>
        </p:nvSpPr>
        <p:spPr/>
        <p:txBody>
          <a:bodyPr/>
          <a:lstStyle>
            <a:lvl1pPr>
              <a:defRPr/>
            </a:lvl1pPr>
          </a:lstStyle>
          <a:p>
            <a:pPr>
              <a:defRPr/>
            </a:pPr>
            <a:endParaRPr lang="en-US">
              <a:solidFill>
                <a:srgbClr val="2F1311"/>
              </a:solidFill>
              <a:latin typeface="Arial"/>
            </a:endParaRPr>
          </a:p>
        </p:txBody>
      </p:sp>
      <p:sp>
        <p:nvSpPr>
          <p:cNvPr id="61" name="Rectangle 1085"/>
          <p:cNvSpPr>
            <a:spLocks noGrp="1" noChangeArrowheads="1"/>
          </p:cNvSpPr>
          <p:nvPr>
            <p:ph type="sldNum" sz="quarter" idx="12"/>
          </p:nvPr>
        </p:nvSpPr>
        <p:spPr/>
        <p:txBody>
          <a:bodyPr/>
          <a:lstStyle>
            <a:lvl1pPr>
              <a:defRPr/>
            </a:lvl1pPr>
          </a:lstStyle>
          <a:p>
            <a:pPr>
              <a:defRPr/>
            </a:pPr>
            <a:fld id="{DECB616F-6C51-7549-9206-92B51FFF0EC9}"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568885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021A6FF-E740-2243-BF7D-3367FB72EC2B}" type="slidenum">
              <a:rPr lang="en-US"/>
              <a:pPr>
                <a:defRPr/>
              </a:pPr>
              <a:t>‹#›</a:t>
            </a:fld>
            <a:endParaRPr lang="en-US"/>
          </a:p>
        </p:txBody>
      </p:sp>
    </p:spTree>
    <p:extLst>
      <p:ext uri="{BB962C8B-B14F-4D97-AF65-F5344CB8AC3E}">
        <p14:creationId xmlns:p14="http://schemas.microsoft.com/office/powerpoint/2010/main" val="302603809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3"/>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6" name="Rectangle 1085"/>
          <p:cNvSpPr>
            <a:spLocks noGrp="1" noChangeArrowheads="1"/>
          </p:cNvSpPr>
          <p:nvPr>
            <p:ph type="sldNum" sz="quarter" idx="12"/>
          </p:nvPr>
        </p:nvSpPr>
        <p:spPr>
          <a:ln/>
        </p:spPr>
        <p:txBody>
          <a:bodyPr/>
          <a:lstStyle>
            <a:lvl1pPr>
              <a:defRPr/>
            </a:lvl1pPr>
          </a:lstStyle>
          <a:p>
            <a:pPr>
              <a:defRPr/>
            </a:pPr>
            <a:fld id="{9E1B3531-0B1D-C34D-B96C-6AFCF667D1A7}"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36979045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83"/>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6" name="Rectangle 1085"/>
          <p:cNvSpPr>
            <a:spLocks noGrp="1" noChangeArrowheads="1"/>
          </p:cNvSpPr>
          <p:nvPr>
            <p:ph type="sldNum" sz="quarter" idx="12"/>
          </p:nvPr>
        </p:nvSpPr>
        <p:spPr>
          <a:ln/>
        </p:spPr>
        <p:txBody>
          <a:bodyPr/>
          <a:lstStyle>
            <a:lvl1pPr>
              <a:defRPr/>
            </a:lvl1pPr>
          </a:lstStyle>
          <a:p>
            <a:pPr>
              <a:defRPr/>
            </a:pPr>
            <a:fld id="{89484D3E-E526-B04F-8ADE-D1F472BDA645}"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11540541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83"/>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6" name="Rectangle 1084"/>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7" name="Rectangle 1085"/>
          <p:cNvSpPr>
            <a:spLocks noGrp="1" noChangeArrowheads="1"/>
          </p:cNvSpPr>
          <p:nvPr>
            <p:ph type="sldNum" sz="quarter" idx="12"/>
          </p:nvPr>
        </p:nvSpPr>
        <p:spPr>
          <a:ln/>
        </p:spPr>
        <p:txBody>
          <a:bodyPr/>
          <a:lstStyle>
            <a:lvl1pPr>
              <a:defRPr/>
            </a:lvl1pPr>
          </a:lstStyle>
          <a:p>
            <a:pPr>
              <a:defRPr/>
            </a:pPr>
            <a:fld id="{B324DA47-D9B7-9F4F-83B8-A25A064CC90C}"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2700187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83"/>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8" name="Rectangle 1084"/>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9" name="Rectangle 1085"/>
          <p:cNvSpPr>
            <a:spLocks noGrp="1" noChangeArrowheads="1"/>
          </p:cNvSpPr>
          <p:nvPr>
            <p:ph type="sldNum" sz="quarter" idx="12"/>
          </p:nvPr>
        </p:nvSpPr>
        <p:spPr>
          <a:ln/>
        </p:spPr>
        <p:txBody>
          <a:bodyPr/>
          <a:lstStyle>
            <a:lvl1pPr>
              <a:defRPr/>
            </a:lvl1pPr>
          </a:lstStyle>
          <a:p>
            <a:pPr>
              <a:defRPr/>
            </a:pPr>
            <a:fld id="{322A5EAF-C5A7-824A-856E-99D986BE02CD}"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21410276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83"/>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4" name="Rectangle 1084"/>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5" name="Rectangle 1085"/>
          <p:cNvSpPr>
            <a:spLocks noGrp="1" noChangeArrowheads="1"/>
          </p:cNvSpPr>
          <p:nvPr>
            <p:ph type="sldNum" sz="quarter" idx="12"/>
          </p:nvPr>
        </p:nvSpPr>
        <p:spPr>
          <a:ln/>
        </p:spPr>
        <p:txBody>
          <a:bodyPr/>
          <a:lstStyle>
            <a:lvl1pPr>
              <a:defRPr/>
            </a:lvl1pPr>
          </a:lstStyle>
          <a:p>
            <a:pPr>
              <a:defRPr/>
            </a:pPr>
            <a:fld id="{8930B606-0062-3F4A-9EC2-F5019B096992}"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00046561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83"/>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3" name="Rectangle 1084"/>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4" name="Rectangle 1085"/>
          <p:cNvSpPr>
            <a:spLocks noGrp="1" noChangeArrowheads="1"/>
          </p:cNvSpPr>
          <p:nvPr>
            <p:ph type="sldNum" sz="quarter" idx="12"/>
          </p:nvPr>
        </p:nvSpPr>
        <p:spPr>
          <a:ln/>
        </p:spPr>
        <p:txBody>
          <a:bodyPr/>
          <a:lstStyle>
            <a:lvl1pPr>
              <a:defRPr/>
            </a:lvl1pPr>
          </a:lstStyle>
          <a:p>
            <a:pPr>
              <a:defRPr/>
            </a:pPr>
            <a:fld id="{A8949F7D-2571-FA4A-9073-3B2820451B8F}"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09393523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83"/>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6" name="Rectangle 1084"/>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7" name="Rectangle 1085"/>
          <p:cNvSpPr>
            <a:spLocks noGrp="1" noChangeArrowheads="1"/>
          </p:cNvSpPr>
          <p:nvPr>
            <p:ph type="sldNum" sz="quarter" idx="12"/>
          </p:nvPr>
        </p:nvSpPr>
        <p:spPr>
          <a:ln/>
        </p:spPr>
        <p:txBody>
          <a:bodyPr/>
          <a:lstStyle>
            <a:lvl1pPr>
              <a:defRPr/>
            </a:lvl1pPr>
          </a:lstStyle>
          <a:p>
            <a:pPr>
              <a:defRPr/>
            </a:pPr>
            <a:fld id="{9F45F17F-03F9-C04F-9037-6FA65A810C52}"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32051854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83"/>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6" name="Rectangle 1084"/>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7" name="Rectangle 1085"/>
          <p:cNvSpPr>
            <a:spLocks noGrp="1" noChangeArrowheads="1"/>
          </p:cNvSpPr>
          <p:nvPr>
            <p:ph type="sldNum" sz="quarter" idx="12"/>
          </p:nvPr>
        </p:nvSpPr>
        <p:spPr>
          <a:ln/>
        </p:spPr>
        <p:txBody>
          <a:bodyPr/>
          <a:lstStyle>
            <a:lvl1pPr>
              <a:defRPr/>
            </a:lvl1pPr>
          </a:lstStyle>
          <a:p>
            <a:pPr>
              <a:defRPr/>
            </a:pPr>
            <a:fld id="{CCDA5C26-20FA-7B45-85C8-A5005ED7A67A}"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94120087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3"/>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6" name="Rectangle 1085"/>
          <p:cNvSpPr>
            <a:spLocks noGrp="1" noChangeArrowheads="1"/>
          </p:cNvSpPr>
          <p:nvPr>
            <p:ph type="sldNum" sz="quarter" idx="12"/>
          </p:nvPr>
        </p:nvSpPr>
        <p:spPr>
          <a:ln/>
        </p:spPr>
        <p:txBody>
          <a:bodyPr/>
          <a:lstStyle>
            <a:lvl1pPr>
              <a:defRPr/>
            </a:lvl1pPr>
          </a:lstStyle>
          <a:p>
            <a:pPr>
              <a:defRPr/>
            </a:pPr>
            <a:fld id="{64235275-7435-5C46-90EE-4238CB48D8FA}"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76007940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3"/>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6" name="Rectangle 1085"/>
          <p:cNvSpPr>
            <a:spLocks noGrp="1" noChangeArrowheads="1"/>
          </p:cNvSpPr>
          <p:nvPr>
            <p:ph type="sldNum" sz="quarter" idx="12"/>
          </p:nvPr>
        </p:nvSpPr>
        <p:spPr>
          <a:ln/>
        </p:spPr>
        <p:txBody>
          <a:bodyPr/>
          <a:lstStyle>
            <a:lvl1pPr>
              <a:defRPr/>
            </a:lvl1pPr>
          </a:lstStyle>
          <a:p>
            <a:pPr>
              <a:defRPr/>
            </a:pPr>
            <a:fld id="{E4B936E1-46C5-D549-8845-4F980070A519}"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4076010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0E18C7AF-031F-3748-BBAB-91BD24E20887}" type="slidenum">
              <a:rPr lang="en-US"/>
              <a:pPr>
                <a:defRPr/>
              </a:pPr>
              <a:t>‹#›</a:t>
            </a:fld>
            <a:endParaRPr lang="en-US"/>
          </a:p>
        </p:txBody>
      </p:sp>
    </p:spTree>
    <p:extLst>
      <p:ext uri="{BB962C8B-B14F-4D97-AF65-F5344CB8AC3E}">
        <p14:creationId xmlns:p14="http://schemas.microsoft.com/office/powerpoint/2010/main" val="274243311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endParaRPr lang="en-US" altLang="en-US">
              <a:solidFill>
                <a:srgbClr val="FFFFFF"/>
              </a:solidFill>
            </a:endParaRPr>
          </a:p>
        </p:txBody>
      </p:sp>
      <p:sp>
        <p:nvSpPr>
          <p:cNvPr id="40" name="Rectangle 38"/>
          <p:cNvSpPr>
            <a:spLocks noGrp="1" noChangeArrowheads="1"/>
          </p:cNvSpPr>
          <p:nvPr>
            <p:ph type="ftr" sz="quarter" idx="11"/>
          </p:nvPr>
        </p:nvSpPr>
        <p:spPr/>
        <p:txBody>
          <a:bodyPr/>
          <a:lstStyle>
            <a:lvl1pPr>
              <a:defRPr/>
            </a:lvl1pPr>
          </a:lstStyle>
          <a:p>
            <a:endParaRPr lang="en-US" altLang="en-US">
              <a:solidFill>
                <a:srgbClr val="FFFFFF"/>
              </a:solidFill>
            </a:endParaRPr>
          </a:p>
        </p:txBody>
      </p:sp>
      <p:sp>
        <p:nvSpPr>
          <p:cNvPr id="41" name="Rectangle 41"/>
          <p:cNvSpPr>
            <a:spLocks noGrp="1" noChangeArrowheads="1"/>
          </p:cNvSpPr>
          <p:nvPr>
            <p:ph type="sldNum" sz="quarter" idx="12"/>
          </p:nvPr>
        </p:nvSpPr>
        <p:spPr/>
        <p:txBody>
          <a:bodyPr/>
          <a:lstStyle>
            <a:lvl1pPr>
              <a:defRPr/>
            </a:lvl1pPr>
          </a:lstStyle>
          <a:p>
            <a:fld id="{960C7A9E-E7AF-4980-946C-485E1FD519F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12659299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fld id="{751C818F-60A0-4E31-8882-3BEA53A6D0A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5481652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fld id="{DC4919FD-A8ED-49CC-881A-DE63BCF5162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8328772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fld id="{108ADD68-463E-4317-A0C5-3544E38805F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8300104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fld id="{401676C2-CAEA-4A57-BCCA-B604B66D5B1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6012268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fld id="{50839E44-BB31-4DDE-98D4-4729FBAA7F6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85208269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4" name="Rectangle 41"/>
          <p:cNvSpPr>
            <a:spLocks noGrp="1" noChangeArrowheads="1"/>
          </p:cNvSpPr>
          <p:nvPr>
            <p:ph type="sldNum" sz="quarter" idx="12"/>
          </p:nvPr>
        </p:nvSpPr>
        <p:spPr>
          <a:ln/>
        </p:spPr>
        <p:txBody>
          <a:bodyPr/>
          <a:lstStyle>
            <a:lvl1pPr>
              <a:defRPr/>
            </a:lvl1pPr>
          </a:lstStyle>
          <a:p>
            <a:fld id="{BC5706ED-0EAB-4FEE-80C3-28D87A9C18F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91032154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fld id="{674774A0-1CDB-4D0A-A58B-0B1729A5291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81267538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fld id="{D7243052-2B66-4EA2-A59E-1165D7523ED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7052812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fld id="{988C72C9-3DD7-4409-8006-4C84A467ADE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7665221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95D05F-A270-C042-ADBA-6D17DB366304}" type="slidenum">
              <a:rPr lang="en-US"/>
              <a:pPr>
                <a:defRPr/>
              </a:pPr>
              <a:t>‹#›</a:t>
            </a:fld>
            <a:endParaRPr lang="en-US"/>
          </a:p>
        </p:txBody>
      </p:sp>
    </p:spTree>
    <p:extLst>
      <p:ext uri="{BB962C8B-B14F-4D97-AF65-F5344CB8AC3E}">
        <p14:creationId xmlns:p14="http://schemas.microsoft.com/office/powerpoint/2010/main" val="189019105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fld id="{BD68DEAB-D789-4A55-9B4D-A35C5B616C4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80283955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7" name="Rectangle 40"/>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8" name="Rectangle 41"/>
          <p:cNvSpPr>
            <a:spLocks noGrp="1" noChangeArrowheads="1"/>
          </p:cNvSpPr>
          <p:nvPr>
            <p:ph type="sldNum" sz="quarter" idx="12"/>
          </p:nvPr>
        </p:nvSpPr>
        <p:spPr>
          <a:ln/>
        </p:spPr>
        <p:txBody>
          <a:bodyPr/>
          <a:lstStyle>
            <a:lvl1pPr>
              <a:defRPr/>
            </a:lvl1pPr>
          </a:lstStyle>
          <a:p>
            <a:fld id="{E107FB3A-15EE-43D0-BE11-C435442678C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3149378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fld id="{2D27ED0C-D8BB-4BD8-A939-AF2C8EADFEE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0622487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latin typeface="Arial" charset="0"/>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8781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8782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p>
        </p:txBody>
      </p:sp>
      <p:sp>
        <p:nvSpPr>
          <p:cNvPr id="14" name="Rectangle 14"/>
          <p:cNvSpPr>
            <a:spLocks noGrp="1" noChangeArrowheads="1"/>
          </p:cNvSpPr>
          <p:nvPr>
            <p:ph type="ftr" sz="quarter" idx="11"/>
          </p:nvPr>
        </p:nvSpPr>
        <p:spPr/>
        <p:txBody>
          <a:bodyPr/>
          <a:lstStyle>
            <a:lvl1pPr>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a:lvl1pPr>
          </a:lstStyle>
          <a:p>
            <a:pPr>
              <a:defRPr/>
            </a:pPr>
            <a:fld id="{2167F88D-98AE-FE47-BB5A-32128F3D2BF1}" type="slidenum">
              <a:rPr lang="en-US"/>
              <a:pPr>
                <a:defRPr/>
              </a:pPr>
              <a:t>‹#›</a:t>
            </a:fld>
            <a:endParaRPr lang="en-US"/>
          </a:p>
        </p:txBody>
      </p:sp>
    </p:spTree>
    <p:extLst>
      <p:ext uri="{BB962C8B-B14F-4D97-AF65-F5344CB8AC3E}">
        <p14:creationId xmlns:p14="http://schemas.microsoft.com/office/powerpoint/2010/main" val="38253079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5C756D80-A8F8-6742-8B19-EFCDE24F296A}" type="slidenum">
              <a:rPr lang="en-US"/>
              <a:pPr>
                <a:defRPr/>
              </a:pPr>
              <a:t>‹#›</a:t>
            </a:fld>
            <a:endParaRPr lang="en-US"/>
          </a:p>
        </p:txBody>
      </p:sp>
    </p:spTree>
    <p:extLst>
      <p:ext uri="{BB962C8B-B14F-4D97-AF65-F5344CB8AC3E}">
        <p14:creationId xmlns:p14="http://schemas.microsoft.com/office/powerpoint/2010/main" val="811019690"/>
      </p:ext>
    </p:extLst>
  </p:cSld>
  <p:clrMapOvr>
    <a:masterClrMapping/>
  </p:clrMapOvr>
  <p:transition>
    <p:random/>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D9038528-F679-5047-9084-75584BDC77C9}" type="slidenum">
              <a:rPr lang="en-US"/>
              <a:pPr>
                <a:defRPr/>
              </a:pPr>
              <a:t>‹#›</a:t>
            </a:fld>
            <a:endParaRPr lang="en-US"/>
          </a:p>
        </p:txBody>
      </p:sp>
    </p:spTree>
    <p:extLst>
      <p:ext uri="{BB962C8B-B14F-4D97-AF65-F5344CB8AC3E}">
        <p14:creationId xmlns:p14="http://schemas.microsoft.com/office/powerpoint/2010/main" val="1260586378"/>
      </p:ext>
    </p:extLst>
  </p:cSld>
  <p:clrMapOvr>
    <a:masterClrMapping/>
  </p:clrMapOvr>
  <p:transition>
    <p:random/>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10AB00CA-6149-F444-93D4-14270A02323F}" type="slidenum">
              <a:rPr lang="en-US"/>
              <a:pPr>
                <a:defRPr/>
              </a:pPr>
              <a:t>‹#›</a:t>
            </a:fld>
            <a:endParaRPr lang="en-US"/>
          </a:p>
        </p:txBody>
      </p:sp>
    </p:spTree>
    <p:extLst>
      <p:ext uri="{BB962C8B-B14F-4D97-AF65-F5344CB8AC3E}">
        <p14:creationId xmlns:p14="http://schemas.microsoft.com/office/powerpoint/2010/main" val="1751259076"/>
      </p:ext>
    </p:extLst>
  </p:cSld>
  <p:clrMapOvr>
    <a:masterClrMapping/>
  </p:clrMapOvr>
  <p:transition>
    <p:random/>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7"/>
          <p:cNvSpPr>
            <a:spLocks noGrp="1" noChangeArrowheads="1"/>
          </p:cNvSpPr>
          <p:nvPr>
            <p:ph type="dt" sz="half" idx="10"/>
          </p:nvPr>
        </p:nvSpPr>
        <p:spPr>
          <a:ln/>
        </p:spPr>
        <p:txBody>
          <a:bodyPr/>
          <a:lstStyle>
            <a:lvl1pPr>
              <a:defRPr/>
            </a:lvl1pPr>
          </a:lstStyle>
          <a:p>
            <a:pPr>
              <a:defRPr/>
            </a:pPr>
            <a:endParaRPr lang="en-US"/>
          </a:p>
        </p:txBody>
      </p:sp>
      <p:sp>
        <p:nvSpPr>
          <p:cNvPr id="8" name="Rectangle 1038"/>
          <p:cNvSpPr>
            <a:spLocks noGrp="1" noChangeArrowheads="1"/>
          </p:cNvSpPr>
          <p:nvPr>
            <p:ph type="ftr" sz="quarter" idx="11"/>
          </p:nvPr>
        </p:nvSpPr>
        <p:spPr>
          <a:ln/>
        </p:spPr>
        <p:txBody>
          <a:bodyPr/>
          <a:lstStyle>
            <a:lvl1pPr>
              <a:defRPr/>
            </a:lvl1pPr>
          </a:lstStyle>
          <a:p>
            <a:pPr>
              <a:defRPr/>
            </a:pPr>
            <a:endParaRPr lang="en-US"/>
          </a:p>
        </p:txBody>
      </p:sp>
      <p:sp>
        <p:nvSpPr>
          <p:cNvPr id="9" name="Rectangle 1039"/>
          <p:cNvSpPr>
            <a:spLocks noGrp="1" noChangeArrowheads="1"/>
          </p:cNvSpPr>
          <p:nvPr>
            <p:ph type="sldNum" sz="quarter" idx="12"/>
          </p:nvPr>
        </p:nvSpPr>
        <p:spPr>
          <a:ln/>
        </p:spPr>
        <p:txBody>
          <a:bodyPr/>
          <a:lstStyle>
            <a:lvl1pPr>
              <a:defRPr/>
            </a:lvl1pPr>
          </a:lstStyle>
          <a:p>
            <a:pPr>
              <a:defRPr/>
            </a:pPr>
            <a:fld id="{5BE08A37-012E-B943-AB2D-965380AE6667}" type="slidenum">
              <a:rPr lang="en-US"/>
              <a:pPr>
                <a:defRPr/>
              </a:pPr>
              <a:t>‹#›</a:t>
            </a:fld>
            <a:endParaRPr lang="en-US"/>
          </a:p>
        </p:txBody>
      </p:sp>
    </p:spTree>
    <p:extLst>
      <p:ext uri="{BB962C8B-B14F-4D97-AF65-F5344CB8AC3E}">
        <p14:creationId xmlns:p14="http://schemas.microsoft.com/office/powerpoint/2010/main" val="1512958459"/>
      </p:ext>
    </p:extLst>
  </p:cSld>
  <p:clrMapOvr>
    <a:masterClrMapping/>
  </p:clrMapOvr>
  <p:transition>
    <p:random/>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7"/>
          <p:cNvSpPr>
            <a:spLocks noGrp="1" noChangeArrowheads="1"/>
          </p:cNvSpPr>
          <p:nvPr>
            <p:ph type="dt" sz="half" idx="10"/>
          </p:nvPr>
        </p:nvSpPr>
        <p:spPr>
          <a:ln/>
        </p:spPr>
        <p:txBody>
          <a:bodyPr/>
          <a:lstStyle>
            <a:lvl1pPr>
              <a:defRPr/>
            </a:lvl1pPr>
          </a:lstStyle>
          <a:p>
            <a:pPr>
              <a:defRPr/>
            </a:pPr>
            <a:endParaRPr lang="en-US"/>
          </a:p>
        </p:txBody>
      </p:sp>
      <p:sp>
        <p:nvSpPr>
          <p:cNvPr id="4" name="Rectangle 1038"/>
          <p:cNvSpPr>
            <a:spLocks noGrp="1" noChangeArrowheads="1"/>
          </p:cNvSpPr>
          <p:nvPr>
            <p:ph type="ftr" sz="quarter" idx="11"/>
          </p:nvPr>
        </p:nvSpPr>
        <p:spPr>
          <a:ln/>
        </p:spPr>
        <p:txBody>
          <a:bodyPr/>
          <a:lstStyle>
            <a:lvl1pPr>
              <a:defRPr/>
            </a:lvl1pPr>
          </a:lstStyle>
          <a:p>
            <a:pPr>
              <a:defRPr/>
            </a:pPr>
            <a:endParaRPr lang="en-US"/>
          </a:p>
        </p:txBody>
      </p:sp>
      <p:sp>
        <p:nvSpPr>
          <p:cNvPr id="5" name="Rectangle 1039"/>
          <p:cNvSpPr>
            <a:spLocks noGrp="1" noChangeArrowheads="1"/>
          </p:cNvSpPr>
          <p:nvPr>
            <p:ph type="sldNum" sz="quarter" idx="12"/>
          </p:nvPr>
        </p:nvSpPr>
        <p:spPr>
          <a:ln/>
        </p:spPr>
        <p:txBody>
          <a:bodyPr/>
          <a:lstStyle>
            <a:lvl1pPr>
              <a:defRPr/>
            </a:lvl1pPr>
          </a:lstStyle>
          <a:p>
            <a:pPr>
              <a:defRPr/>
            </a:pPr>
            <a:fld id="{4F7875AC-2378-984F-89BE-3D687287EB8D}" type="slidenum">
              <a:rPr lang="en-US"/>
              <a:pPr>
                <a:defRPr/>
              </a:pPr>
              <a:t>‹#›</a:t>
            </a:fld>
            <a:endParaRPr lang="en-US"/>
          </a:p>
        </p:txBody>
      </p:sp>
    </p:spTree>
    <p:extLst>
      <p:ext uri="{BB962C8B-B14F-4D97-AF65-F5344CB8AC3E}">
        <p14:creationId xmlns:p14="http://schemas.microsoft.com/office/powerpoint/2010/main" val="3148808792"/>
      </p:ext>
    </p:extLst>
  </p:cSld>
  <p:clrMapOvr>
    <a:masterClrMapping/>
  </p:clrMapOvr>
  <p:transition>
    <p:random/>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p>
        </p:txBody>
      </p:sp>
      <p:sp>
        <p:nvSpPr>
          <p:cNvPr id="4" name="Rectangle 1039"/>
          <p:cNvSpPr>
            <a:spLocks noGrp="1" noChangeArrowheads="1"/>
          </p:cNvSpPr>
          <p:nvPr>
            <p:ph type="sldNum" sz="quarter" idx="12"/>
          </p:nvPr>
        </p:nvSpPr>
        <p:spPr>
          <a:ln/>
        </p:spPr>
        <p:txBody>
          <a:bodyPr/>
          <a:lstStyle>
            <a:lvl1pPr>
              <a:defRPr/>
            </a:lvl1pPr>
          </a:lstStyle>
          <a:p>
            <a:pPr>
              <a:defRPr/>
            </a:pPr>
            <a:fld id="{FB1AABBE-0773-B740-BD25-914863B995DA}" type="slidenum">
              <a:rPr lang="en-US"/>
              <a:pPr>
                <a:defRPr/>
              </a:pPr>
              <a:t>‹#›</a:t>
            </a:fld>
            <a:endParaRPr lang="en-US"/>
          </a:p>
        </p:txBody>
      </p:sp>
    </p:spTree>
    <p:extLst>
      <p:ext uri="{BB962C8B-B14F-4D97-AF65-F5344CB8AC3E}">
        <p14:creationId xmlns:p14="http://schemas.microsoft.com/office/powerpoint/2010/main" val="3446092820"/>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9CC443E-B8BB-1148-8C78-0C3C3E7CFE9E}" type="slidenum">
              <a:rPr lang="en-US"/>
              <a:pPr>
                <a:defRPr/>
              </a:pPr>
              <a:t>‹#›</a:t>
            </a:fld>
            <a:endParaRPr lang="en-US"/>
          </a:p>
        </p:txBody>
      </p:sp>
    </p:spTree>
    <p:extLst>
      <p:ext uri="{BB962C8B-B14F-4D97-AF65-F5344CB8AC3E}">
        <p14:creationId xmlns:p14="http://schemas.microsoft.com/office/powerpoint/2010/main" val="241296216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674A650B-CA29-6941-94B2-042B4B44912F}" type="slidenum">
              <a:rPr lang="en-US"/>
              <a:pPr>
                <a:defRPr/>
              </a:pPr>
              <a:t>‹#›</a:t>
            </a:fld>
            <a:endParaRPr lang="en-US"/>
          </a:p>
        </p:txBody>
      </p:sp>
    </p:spTree>
    <p:extLst>
      <p:ext uri="{BB962C8B-B14F-4D97-AF65-F5344CB8AC3E}">
        <p14:creationId xmlns:p14="http://schemas.microsoft.com/office/powerpoint/2010/main" val="4173139414"/>
      </p:ext>
    </p:extLst>
  </p:cSld>
  <p:clrMapOvr>
    <a:masterClrMapping/>
  </p:clrMapOvr>
  <p:transition>
    <p:random/>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A8453A10-7890-CC4A-BFC9-B0B6EAD9E2D9}" type="slidenum">
              <a:rPr lang="en-US"/>
              <a:pPr>
                <a:defRPr/>
              </a:pPr>
              <a:t>‹#›</a:t>
            </a:fld>
            <a:endParaRPr lang="en-US"/>
          </a:p>
        </p:txBody>
      </p:sp>
    </p:spTree>
    <p:extLst>
      <p:ext uri="{BB962C8B-B14F-4D97-AF65-F5344CB8AC3E}">
        <p14:creationId xmlns:p14="http://schemas.microsoft.com/office/powerpoint/2010/main" val="3531960032"/>
      </p:ext>
    </p:extLst>
  </p:cSld>
  <p:clrMapOvr>
    <a:masterClrMapping/>
  </p:clrMapOvr>
  <p:transition>
    <p:random/>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52F23751-2F09-E741-864F-678EFF97B012}" type="slidenum">
              <a:rPr lang="en-US"/>
              <a:pPr>
                <a:defRPr/>
              </a:pPr>
              <a:t>‹#›</a:t>
            </a:fld>
            <a:endParaRPr lang="en-US"/>
          </a:p>
        </p:txBody>
      </p:sp>
    </p:spTree>
    <p:extLst>
      <p:ext uri="{BB962C8B-B14F-4D97-AF65-F5344CB8AC3E}">
        <p14:creationId xmlns:p14="http://schemas.microsoft.com/office/powerpoint/2010/main" val="416394426"/>
      </p:ext>
    </p:extLst>
  </p:cSld>
  <p:clrMapOvr>
    <a:masterClrMapping/>
  </p:clrMapOvr>
  <p:transition>
    <p:random/>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5946D0BC-A9C7-6444-BA6C-8FC74FE1C966}" type="slidenum">
              <a:rPr lang="en-US"/>
              <a:pPr>
                <a:defRPr/>
              </a:pPr>
              <a:t>‹#›</a:t>
            </a:fld>
            <a:endParaRPr lang="en-US"/>
          </a:p>
        </p:txBody>
      </p:sp>
    </p:spTree>
    <p:extLst>
      <p:ext uri="{BB962C8B-B14F-4D97-AF65-F5344CB8AC3E}">
        <p14:creationId xmlns:p14="http://schemas.microsoft.com/office/powerpoint/2010/main" val="2118769414"/>
      </p:ext>
    </p:extLst>
  </p:cSld>
  <p:clrMapOvr>
    <a:masterClrMapping/>
  </p:clrMapOvr>
  <p:transition>
    <p:random/>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00471859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91679638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18951960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20434120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41880763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320221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3"/>
          <p:cNvSpPr>
            <a:spLocks noGrp="1" noChangeArrowheads="1"/>
          </p:cNvSpPr>
          <p:nvPr>
            <p:ph type="dt" sz="half" idx="10"/>
          </p:nvPr>
        </p:nvSpPr>
        <p:spPr>
          <a:ln/>
        </p:spPr>
        <p:txBody>
          <a:bodyPr/>
          <a:lstStyle>
            <a:lvl1pPr>
              <a:defRPr/>
            </a:lvl1pPr>
          </a:lstStyle>
          <a:p>
            <a:pPr>
              <a:defRPr/>
            </a:pPr>
            <a:endParaRPr lang="en-US"/>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p>
        </p:txBody>
      </p:sp>
      <p:sp>
        <p:nvSpPr>
          <p:cNvPr id="6" name="Rectangle 1085"/>
          <p:cNvSpPr>
            <a:spLocks noGrp="1" noChangeArrowheads="1"/>
          </p:cNvSpPr>
          <p:nvPr>
            <p:ph type="sldNum" sz="quarter" idx="12"/>
          </p:nvPr>
        </p:nvSpPr>
        <p:spPr>
          <a:ln/>
        </p:spPr>
        <p:txBody>
          <a:bodyPr/>
          <a:lstStyle>
            <a:lvl1pPr>
              <a:defRPr/>
            </a:lvl1pPr>
          </a:lstStyle>
          <a:p>
            <a:pPr>
              <a:defRPr/>
            </a:pPr>
            <a:fld id="{9E1B3531-0B1D-C34D-B96C-6AFCF667D1A7}" type="slidenum">
              <a:rPr lang="en-US"/>
              <a:pPr>
                <a:defRPr/>
              </a:pPr>
              <a:t>‹#›</a:t>
            </a:fld>
            <a:endParaRPr lang="en-US"/>
          </a:p>
        </p:txBody>
      </p:sp>
    </p:spTree>
    <p:extLst>
      <p:ext uri="{BB962C8B-B14F-4D97-AF65-F5344CB8AC3E}">
        <p14:creationId xmlns:p14="http://schemas.microsoft.com/office/powerpoint/2010/main" val="42099974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A99D491-EA4C-F743-8040-0302D18E0041}" type="slidenum">
              <a:rPr lang="en-US"/>
              <a:pPr>
                <a:defRPr/>
              </a:pPr>
              <a:t>‹#›</a:t>
            </a:fld>
            <a:endParaRPr lang="en-US"/>
          </a:p>
        </p:txBody>
      </p:sp>
    </p:spTree>
    <p:extLst>
      <p:ext uri="{BB962C8B-B14F-4D97-AF65-F5344CB8AC3E}">
        <p14:creationId xmlns:p14="http://schemas.microsoft.com/office/powerpoint/2010/main" val="69345166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1826498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2600377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1623064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54131703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2176689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46238796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74160027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3CA8F2B-F77B-EE41-85C6-ADAAFAA299D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15C6A3A-7E08-9C4A-B3E5-BD2DF96F75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ECB248D-C403-3446-B0FF-1509E87BD400}"/>
              </a:ext>
            </a:extLst>
          </p:cNvPr>
          <p:cNvSpPr>
            <a:spLocks noGrp="1" noChangeArrowheads="1"/>
          </p:cNvSpPr>
          <p:nvPr>
            <p:ph type="sldNum" sz="quarter" idx="12"/>
          </p:nvPr>
        </p:nvSpPr>
        <p:spPr>
          <a:ln/>
        </p:spPr>
        <p:txBody>
          <a:bodyPr/>
          <a:lstStyle>
            <a:lvl1pPr>
              <a:defRPr/>
            </a:lvl1pPr>
          </a:lstStyle>
          <a:p>
            <a:fld id="{F2643040-C6F9-DF47-8543-27F982D0A46E}" type="slidenum">
              <a:rPr lang="en-US" altLang="en-US"/>
              <a:pPr/>
              <a:t>‹#›</a:t>
            </a:fld>
            <a:endParaRPr lang="en-US" altLang="en-US"/>
          </a:p>
        </p:txBody>
      </p:sp>
    </p:spTree>
    <p:extLst>
      <p:ext uri="{BB962C8B-B14F-4D97-AF65-F5344CB8AC3E}">
        <p14:creationId xmlns:p14="http://schemas.microsoft.com/office/powerpoint/2010/main" val="232591240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5C26E2BA-28E4-C44D-B0FA-D4E1A60B7177}"/>
              </a:ext>
            </a:extLst>
          </p:cNvPr>
          <p:cNvGrpSpPr>
            <a:grpSpLocks/>
          </p:cNvGrpSpPr>
          <p:nvPr/>
        </p:nvGrpSpPr>
        <p:grpSpPr bwMode="auto">
          <a:xfrm>
            <a:off x="0" y="0"/>
            <a:ext cx="9159875" cy="6870700"/>
            <a:chOff x="0" y="0"/>
            <a:chExt cx="5770" cy="4328"/>
          </a:xfrm>
        </p:grpSpPr>
        <p:sp>
          <p:nvSpPr>
            <p:cNvPr id="5" name="Rectangle 3">
              <a:extLst>
                <a:ext uri="{FF2B5EF4-FFF2-40B4-BE49-F238E27FC236}">
                  <a16:creationId xmlns:a16="http://schemas.microsoft.com/office/drawing/2014/main" id="{9F6552B4-D942-BE43-B3F0-A40E8BAACD1F}"/>
                </a:ext>
              </a:extLst>
            </p:cNvPr>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sz="1800"/>
            </a:p>
          </p:txBody>
        </p:sp>
        <p:sp>
          <p:nvSpPr>
            <p:cNvPr id="6" name="Rectangle 4">
              <a:extLst>
                <a:ext uri="{FF2B5EF4-FFF2-40B4-BE49-F238E27FC236}">
                  <a16:creationId xmlns:a16="http://schemas.microsoft.com/office/drawing/2014/main" id="{87011934-422F-6C46-8A0D-0DBBD0166403}"/>
                </a:ext>
              </a:extLst>
            </p:cNvPr>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sz="1800"/>
            </a:p>
          </p:txBody>
        </p:sp>
        <p:sp>
          <p:nvSpPr>
            <p:cNvPr id="7" name="Rectangle 5">
              <a:extLst>
                <a:ext uri="{FF2B5EF4-FFF2-40B4-BE49-F238E27FC236}">
                  <a16:creationId xmlns:a16="http://schemas.microsoft.com/office/drawing/2014/main" id="{18CCEDF7-45E7-DE44-B272-89876439DA62}"/>
                </a:ext>
              </a:extLst>
            </p:cNvPr>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sz="1800">
                <a:latin typeface="Arial" charset="0"/>
                <a:ea typeface="ＭＳ Ｐゴシック" charset="-128"/>
                <a:cs typeface="ＭＳ Ｐゴシック" charset="-128"/>
              </a:endParaRPr>
            </a:p>
          </p:txBody>
        </p:sp>
        <p:grpSp>
          <p:nvGrpSpPr>
            <p:cNvPr id="8" name="Group 6">
              <a:extLst>
                <a:ext uri="{FF2B5EF4-FFF2-40B4-BE49-F238E27FC236}">
                  <a16:creationId xmlns:a16="http://schemas.microsoft.com/office/drawing/2014/main" id="{A65B6596-4843-C942-9F04-6EB1F160FFA0}"/>
                </a:ext>
              </a:extLst>
            </p:cNvPr>
            <p:cNvGrpSpPr>
              <a:grpSpLocks/>
            </p:cNvGrpSpPr>
            <p:nvPr/>
          </p:nvGrpSpPr>
          <p:grpSpPr bwMode="auto">
            <a:xfrm>
              <a:off x="4944" y="-5"/>
              <a:ext cx="816" cy="3980"/>
              <a:chOff x="4944" y="-5"/>
              <a:chExt cx="816" cy="3980"/>
            </a:xfrm>
          </p:grpSpPr>
          <p:grpSp>
            <p:nvGrpSpPr>
              <p:cNvPr id="20" name="Group 7">
                <a:extLst>
                  <a:ext uri="{FF2B5EF4-FFF2-40B4-BE49-F238E27FC236}">
                    <a16:creationId xmlns:a16="http://schemas.microsoft.com/office/drawing/2014/main" id="{A89A5C8D-1927-2A43-A960-B99480A31406}"/>
                  </a:ext>
                </a:extLst>
              </p:cNvPr>
              <p:cNvGrpSpPr>
                <a:grpSpLocks/>
              </p:cNvGrpSpPr>
              <p:nvPr userDrawn="1"/>
            </p:nvGrpSpPr>
            <p:grpSpPr bwMode="auto">
              <a:xfrm>
                <a:off x="5280" y="-5"/>
                <a:ext cx="480" cy="1436"/>
                <a:chOff x="5280" y="-5"/>
                <a:chExt cx="480" cy="1436"/>
              </a:xfrm>
            </p:grpSpPr>
            <p:grpSp>
              <p:nvGrpSpPr>
                <p:cNvPr id="41" name="Group 8">
                  <a:extLst>
                    <a:ext uri="{FF2B5EF4-FFF2-40B4-BE49-F238E27FC236}">
                      <a16:creationId xmlns:a16="http://schemas.microsoft.com/office/drawing/2014/main" id="{EBA2A6A8-886A-7646-9DDA-EC991D1DAA06}"/>
                    </a:ext>
                  </a:extLst>
                </p:cNvPr>
                <p:cNvGrpSpPr>
                  <a:grpSpLocks/>
                </p:cNvGrpSpPr>
                <p:nvPr userDrawn="1"/>
              </p:nvGrpSpPr>
              <p:grpSpPr bwMode="auto">
                <a:xfrm rot="-5400000">
                  <a:off x="5486" y="-4"/>
                  <a:ext cx="177" cy="176"/>
                  <a:chOff x="1682" y="330"/>
                  <a:chExt cx="1720" cy="2560"/>
                </a:xfrm>
              </p:grpSpPr>
              <p:grpSp>
                <p:nvGrpSpPr>
                  <p:cNvPr id="50" name="Group 9">
                    <a:extLst>
                      <a:ext uri="{FF2B5EF4-FFF2-40B4-BE49-F238E27FC236}">
                        <a16:creationId xmlns:a16="http://schemas.microsoft.com/office/drawing/2014/main" id="{FA9976C7-F310-ED41-A141-D4584CA1F40F}"/>
                      </a:ext>
                    </a:extLst>
                  </p:cNvPr>
                  <p:cNvGrpSpPr>
                    <a:grpSpLocks/>
                  </p:cNvGrpSpPr>
                  <p:nvPr/>
                </p:nvGrpSpPr>
                <p:grpSpPr bwMode="auto">
                  <a:xfrm>
                    <a:off x="1682" y="330"/>
                    <a:ext cx="1720" cy="2560"/>
                    <a:chOff x="1682" y="330"/>
                    <a:chExt cx="1720" cy="2560"/>
                  </a:xfrm>
                </p:grpSpPr>
                <p:sp>
                  <p:nvSpPr>
                    <p:cNvPr id="57" name="Freeform 10">
                      <a:extLst>
                        <a:ext uri="{FF2B5EF4-FFF2-40B4-BE49-F238E27FC236}">
                          <a16:creationId xmlns:a16="http://schemas.microsoft.com/office/drawing/2014/main" id="{F36C6A0E-E80B-DC45-A7AE-2A6A91E88EE5}"/>
                        </a:ext>
                      </a:extLst>
                    </p:cNvPr>
                    <p:cNvSpPr>
                      <a:spLocks/>
                    </p:cNvSpPr>
                    <p:nvPr/>
                  </p:nvSpPr>
                  <p:spPr bwMode="auto">
                    <a:xfrm>
                      <a:off x="2182" y="337"/>
                      <a:ext cx="1234" cy="2560"/>
                    </a:xfrm>
                    <a:custGeom>
                      <a:avLst/>
                      <a:gdLst>
                        <a:gd name="T0" fmla="*/ 337 w 1231"/>
                        <a:gd name="T1" fmla="*/ 283 h 2560"/>
                        <a:gd name="T2" fmla="*/ 415 w 1231"/>
                        <a:gd name="T3" fmla="*/ 115 h 2560"/>
                        <a:gd name="T4" fmla="*/ 583 w 1231"/>
                        <a:gd name="T5" fmla="*/ 7 h 2560"/>
                        <a:gd name="T6" fmla="*/ 895 w 1231"/>
                        <a:gd name="T7" fmla="*/ 61 h 2560"/>
                        <a:gd name="T8" fmla="*/ 1051 w 1231"/>
                        <a:gd name="T9" fmla="*/ 349 h 2560"/>
                        <a:gd name="T10" fmla="*/ 979 w 1231"/>
                        <a:gd name="T11" fmla="*/ 769 h 2560"/>
                        <a:gd name="T12" fmla="*/ 943 w 1231"/>
                        <a:gd name="T13" fmla="*/ 943 h 2560"/>
                        <a:gd name="T14" fmla="*/ 1105 w 1231"/>
                        <a:gd name="T15" fmla="*/ 1075 h 2560"/>
                        <a:gd name="T16" fmla="*/ 1231 w 1231"/>
                        <a:gd name="T17" fmla="*/ 1525 h 2560"/>
                        <a:gd name="T18" fmla="*/ 1123 w 1231"/>
                        <a:gd name="T19" fmla="*/ 1969 h 2560"/>
                        <a:gd name="T20" fmla="*/ 907 w 1231"/>
                        <a:gd name="T21" fmla="*/ 2077 h 2560"/>
                        <a:gd name="T22" fmla="*/ 721 w 1231"/>
                        <a:gd name="T23" fmla="*/ 2059 h 2560"/>
                        <a:gd name="T24" fmla="*/ 655 w 1231"/>
                        <a:gd name="T25" fmla="*/ 2251 h 2560"/>
                        <a:gd name="T26" fmla="*/ 529 w 1231"/>
                        <a:gd name="T27" fmla="*/ 2527 h 2560"/>
                        <a:gd name="T28" fmla="*/ 211 w 1231"/>
                        <a:gd name="T29" fmla="*/ 2509 h 2560"/>
                        <a:gd name="T30" fmla="*/ 31 w 1231"/>
                        <a:gd name="T31" fmla="*/ 2227 h 2560"/>
                        <a:gd name="T32" fmla="*/ 25 w 1231"/>
                        <a:gd name="T33" fmla="*/ 1969 h 2560"/>
                        <a:gd name="T34" fmla="*/ 145 w 1231"/>
                        <a:gd name="T35" fmla="*/ 1651 h 2560"/>
                        <a:gd name="T36" fmla="*/ 259 w 1231"/>
                        <a:gd name="T37" fmla="*/ 1513 h 2560"/>
                        <a:gd name="T38" fmla="*/ 217 w 1231"/>
                        <a:gd name="T39" fmla="*/ 1729 h 2560"/>
                        <a:gd name="T40" fmla="*/ 73 w 1231"/>
                        <a:gd name="T41" fmla="*/ 2023 h 2560"/>
                        <a:gd name="T42" fmla="*/ 169 w 1231"/>
                        <a:gd name="T43" fmla="*/ 2323 h 2560"/>
                        <a:gd name="T44" fmla="*/ 439 w 1231"/>
                        <a:gd name="T45" fmla="*/ 2431 h 2560"/>
                        <a:gd name="T46" fmla="*/ 595 w 1231"/>
                        <a:gd name="T47" fmla="*/ 2227 h 2560"/>
                        <a:gd name="T48" fmla="*/ 577 w 1231"/>
                        <a:gd name="T49" fmla="*/ 1807 h 2560"/>
                        <a:gd name="T50" fmla="*/ 493 w 1231"/>
                        <a:gd name="T51" fmla="*/ 1531 h 2560"/>
                        <a:gd name="T52" fmla="*/ 535 w 1231"/>
                        <a:gd name="T53" fmla="*/ 1459 h 2560"/>
                        <a:gd name="T54" fmla="*/ 625 w 1231"/>
                        <a:gd name="T55" fmla="*/ 1633 h 2560"/>
                        <a:gd name="T56" fmla="*/ 721 w 1231"/>
                        <a:gd name="T57" fmla="*/ 1933 h 2560"/>
                        <a:gd name="T58" fmla="*/ 967 w 1231"/>
                        <a:gd name="T59" fmla="*/ 1963 h 2560"/>
                        <a:gd name="T60" fmla="*/ 1135 w 1231"/>
                        <a:gd name="T61" fmla="*/ 1687 h 2560"/>
                        <a:gd name="T62" fmla="*/ 1117 w 1231"/>
                        <a:gd name="T63" fmla="*/ 1273 h 2560"/>
                        <a:gd name="T64" fmla="*/ 883 w 1231"/>
                        <a:gd name="T65" fmla="*/ 1057 h 2560"/>
                        <a:gd name="T66" fmla="*/ 679 w 1231"/>
                        <a:gd name="T67" fmla="*/ 1129 h 2560"/>
                        <a:gd name="T68" fmla="*/ 577 w 1231"/>
                        <a:gd name="T69" fmla="*/ 1117 h 2560"/>
                        <a:gd name="T70" fmla="*/ 619 w 1231"/>
                        <a:gd name="T71" fmla="*/ 1033 h 2560"/>
                        <a:gd name="T72" fmla="*/ 811 w 1231"/>
                        <a:gd name="T73" fmla="*/ 937 h 2560"/>
                        <a:gd name="T74" fmla="*/ 949 w 1231"/>
                        <a:gd name="T75" fmla="*/ 613 h 2560"/>
                        <a:gd name="T76" fmla="*/ 883 w 1231"/>
                        <a:gd name="T77" fmla="*/ 175 h 2560"/>
                        <a:gd name="T78" fmla="*/ 619 w 1231"/>
                        <a:gd name="T79" fmla="*/ 103 h 2560"/>
                        <a:gd name="T80" fmla="*/ 391 w 1231"/>
                        <a:gd name="T81" fmla="*/ 355 h 2560"/>
                        <a:gd name="T82" fmla="*/ 403 w 1231"/>
                        <a:gd name="T83" fmla="*/ 763 h 2560"/>
                        <a:gd name="T84" fmla="*/ 343 w 1231"/>
                        <a:gd name="T85" fmla="*/ 949 h 2560"/>
                        <a:gd name="T86" fmla="*/ 289 w 1231"/>
                        <a:gd name="T87" fmla="*/ 685 h 2560"/>
                        <a:gd name="T88" fmla="*/ 307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8" name="Freeform 11">
                      <a:extLst>
                        <a:ext uri="{FF2B5EF4-FFF2-40B4-BE49-F238E27FC236}">
                          <a16:creationId xmlns:a16="http://schemas.microsoft.com/office/drawing/2014/main" id="{B22174BC-BC82-CA4A-B106-74A25815D038}"/>
                        </a:ext>
                      </a:extLst>
                    </p:cNvPr>
                    <p:cNvSpPr>
                      <a:spLocks/>
                    </p:cNvSpPr>
                    <p:nvPr/>
                  </p:nvSpPr>
                  <p:spPr bwMode="auto">
                    <a:xfrm>
                      <a:off x="1687" y="337"/>
                      <a:ext cx="865" cy="2065"/>
                    </a:xfrm>
                    <a:custGeom>
                      <a:avLst/>
                      <a:gdLst>
                        <a:gd name="T0" fmla="*/ 785 w 865"/>
                        <a:gd name="T1" fmla="*/ 530 h 2071"/>
                        <a:gd name="T2" fmla="*/ 797 w 865"/>
                        <a:gd name="T3" fmla="*/ 350 h 2071"/>
                        <a:gd name="T4" fmla="*/ 863 w 865"/>
                        <a:gd name="T5" fmla="*/ 206 h 2071"/>
                        <a:gd name="T6" fmla="*/ 809 w 865"/>
                        <a:gd name="T7" fmla="*/ 218 h 2071"/>
                        <a:gd name="T8" fmla="*/ 749 w 865"/>
                        <a:gd name="T9" fmla="*/ 21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4 h 2071"/>
                        <a:gd name="T24" fmla="*/ 131 w 865"/>
                        <a:gd name="T25" fmla="*/ 590 h 2071"/>
                        <a:gd name="T26" fmla="*/ 173 w 865"/>
                        <a:gd name="T27" fmla="*/ 782 h 2071"/>
                        <a:gd name="T28" fmla="*/ 197 w 865"/>
                        <a:gd name="T29" fmla="*/ 884 h 2071"/>
                        <a:gd name="T30" fmla="*/ 167 w 865"/>
                        <a:gd name="T31" fmla="*/ 986 h 2071"/>
                        <a:gd name="T32" fmla="*/ 65 w 865"/>
                        <a:gd name="T33" fmla="*/ 1124 h 2071"/>
                        <a:gd name="T34" fmla="*/ 17 w 865"/>
                        <a:gd name="T35" fmla="*/ 1298 h 2071"/>
                        <a:gd name="T36" fmla="*/ 5 w 865"/>
                        <a:gd name="T37" fmla="*/ 1550 h 2071"/>
                        <a:gd name="T38" fmla="*/ 47 w 865"/>
                        <a:gd name="T39" fmla="*/ 1748 h 2071"/>
                        <a:gd name="T40" fmla="*/ 131 w 865"/>
                        <a:gd name="T41" fmla="*/ 1898 h 2071"/>
                        <a:gd name="T42" fmla="*/ 299 w 865"/>
                        <a:gd name="T43" fmla="*/ 1988 h 2071"/>
                        <a:gd name="T44" fmla="*/ 425 w 865"/>
                        <a:gd name="T45" fmla="*/ 1982 h 2071"/>
                        <a:gd name="T46" fmla="*/ 467 w 865"/>
                        <a:gd name="T47" fmla="*/ 1994 h 2071"/>
                        <a:gd name="T48" fmla="*/ 497 w 865"/>
                        <a:gd name="T49" fmla="*/ 2066 h 2071"/>
                        <a:gd name="T50" fmla="*/ 497 w 865"/>
                        <a:gd name="T51" fmla="*/ 1964 h 2071"/>
                        <a:gd name="T52" fmla="*/ 557 w 865"/>
                        <a:gd name="T53" fmla="*/ 1778 h 2071"/>
                        <a:gd name="T54" fmla="*/ 617 w 865"/>
                        <a:gd name="T55" fmla="*/ 1658 h 2071"/>
                        <a:gd name="T56" fmla="*/ 581 w 865"/>
                        <a:gd name="T57" fmla="*/ 1700 h 2071"/>
                        <a:gd name="T58" fmla="*/ 515 w 865"/>
                        <a:gd name="T59" fmla="*/ 1820 h 2071"/>
                        <a:gd name="T60" fmla="*/ 407 w 865"/>
                        <a:gd name="T61" fmla="*/ 1904 h 2071"/>
                        <a:gd name="T62" fmla="*/ 269 w 865"/>
                        <a:gd name="T63" fmla="*/ 1898 h 2071"/>
                        <a:gd name="T64" fmla="*/ 179 w 865"/>
                        <a:gd name="T65" fmla="*/ 1814 h 2071"/>
                        <a:gd name="T66" fmla="*/ 113 w 865"/>
                        <a:gd name="T67" fmla="*/ 1640 h 2071"/>
                        <a:gd name="T68" fmla="*/ 107 w 865"/>
                        <a:gd name="T69" fmla="*/ 1394 h 2071"/>
                        <a:gd name="T70" fmla="*/ 137 w 865"/>
                        <a:gd name="T71" fmla="*/ 1190 h 2071"/>
                        <a:gd name="T72" fmla="*/ 203 w 865"/>
                        <a:gd name="T73" fmla="*/ 1070 h 2071"/>
                        <a:gd name="T74" fmla="*/ 323 w 865"/>
                        <a:gd name="T75" fmla="*/ 1022 h 2071"/>
                        <a:gd name="T76" fmla="*/ 509 w 865"/>
                        <a:gd name="T77" fmla="*/ 1076 h 2071"/>
                        <a:gd name="T78" fmla="*/ 611 w 865"/>
                        <a:gd name="T79" fmla="*/ 1124 h 2071"/>
                        <a:gd name="T80" fmla="*/ 665 w 865"/>
                        <a:gd name="T81" fmla="*/ 1100 h 2071"/>
                        <a:gd name="T82" fmla="*/ 659 w 865"/>
                        <a:gd name="T83" fmla="*/ 1046 h 2071"/>
                        <a:gd name="T84" fmla="*/ 611 w 865"/>
                        <a:gd name="T85" fmla="*/ 1004 h 2071"/>
                        <a:gd name="T86" fmla="*/ 497 w 865"/>
                        <a:gd name="T87" fmla="*/ 980 h 2071"/>
                        <a:gd name="T88" fmla="*/ 323 w 865"/>
                        <a:gd name="T89" fmla="*/ 896 h 2071"/>
                        <a:gd name="T90" fmla="*/ 233 w 865"/>
                        <a:gd name="T91" fmla="*/ 680 h 2071"/>
                        <a:gd name="T92" fmla="*/ 209 w 865"/>
                        <a:gd name="T93" fmla="*/ 416 h 2071"/>
                        <a:gd name="T94" fmla="*/ 317 w 865"/>
                        <a:gd name="T95" fmla="*/ 170 h 2071"/>
                        <a:gd name="T96" fmla="*/ 485 w 865"/>
                        <a:gd name="T97" fmla="*/ 110 h 2071"/>
                        <a:gd name="T98" fmla="*/ 617 w 865"/>
                        <a:gd name="T99" fmla="*/ 164 h 2071"/>
                        <a:gd name="T100" fmla="*/ 707 w 865"/>
                        <a:gd name="T101" fmla="*/ 290 h 2071"/>
                        <a:gd name="T102" fmla="*/ 737 w 865"/>
                        <a:gd name="T103" fmla="*/ 428 h 2071"/>
                        <a:gd name="T104" fmla="*/ 773 w 865"/>
                        <a:gd name="T105" fmla="*/ 602 h 2071"/>
                        <a:gd name="T106" fmla="*/ 809 w 865"/>
                        <a:gd name="T107" fmla="*/ 584 h 2071"/>
                        <a:gd name="T108" fmla="*/ 785 w 865"/>
                        <a:gd name="T109" fmla="*/ 530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sp>
                <p:nvSpPr>
                  <p:cNvPr id="51" name="Oval 12">
                    <a:extLst>
                      <a:ext uri="{FF2B5EF4-FFF2-40B4-BE49-F238E27FC236}">
                        <a16:creationId xmlns:a16="http://schemas.microsoft.com/office/drawing/2014/main" id="{213B8765-53D2-CA49-AAD9-99AD03B3CD6C}"/>
                      </a:ext>
                    </a:extLst>
                  </p:cNvPr>
                  <p:cNvSpPr>
                    <a:spLocks noChangeArrowheads="1"/>
                  </p:cNvSpPr>
                  <p:nvPr/>
                </p:nvSpPr>
                <p:spPr bwMode="auto">
                  <a:xfrm>
                    <a:off x="2387" y="1385"/>
                    <a:ext cx="175" cy="247"/>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2" name="Freeform 13">
                    <a:extLst>
                      <a:ext uri="{FF2B5EF4-FFF2-40B4-BE49-F238E27FC236}">
                        <a16:creationId xmlns:a16="http://schemas.microsoft.com/office/drawing/2014/main" id="{AF5E4BF8-DE4F-3449-86BB-ECB528067445}"/>
                      </a:ext>
                    </a:extLst>
                  </p:cNvPr>
                  <p:cNvSpPr>
                    <a:spLocks/>
                  </p:cNvSpPr>
                  <p:nvPr/>
                </p:nvSpPr>
                <p:spPr bwMode="auto">
                  <a:xfrm>
                    <a:off x="2668" y="701"/>
                    <a:ext cx="262" cy="524"/>
                  </a:xfrm>
                  <a:custGeom>
                    <a:avLst/>
                    <a:gdLst>
                      <a:gd name="T0" fmla="*/ 3 w 266"/>
                      <a:gd name="T1" fmla="*/ 483 h 521"/>
                      <a:gd name="T2" fmla="*/ 27 w 266"/>
                      <a:gd name="T3" fmla="*/ 273 h 521"/>
                      <a:gd name="T4" fmla="*/ 111 w 266"/>
                      <a:gd name="T5" fmla="*/ 45 h 521"/>
                      <a:gd name="T6" fmla="*/ 183 w 266"/>
                      <a:gd name="T7" fmla="*/ 3 h 521"/>
                      <a:gd name="T8" fmla="*/ 237 w 266"/>
                      <a:gd name="T9" fmla="*/ 39 h 521"/>
                      <a:gd name="T10" fmla="*/ 261 w 266"/>
                      <a:gd name="T11" fmla="*/ 129 h 521"/>
                      <a:gd name="T12" fmla="*/ 207 w 266"/>
                      <a:gd name="T13" fmla="*/ 273 h 521"/>
                      <a:gd name="T14" fmla="*/ 105 w 266"/>
                      <a:gd name="T15" fmla="*/ 477 h 521"/>
                      <a:gd name="T16" fmla="*/ 45 w 266"/>
                      <a:gd name="T17" fmla="*/ 501 h 521"/>
                      <a:gd name="T18" fmla="*/ 3 w 266"/>
                      <a:gd name="T19" fmla="*/ 483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 name="Freeform 14">
                    <a:extLst>
                      <a:ext uri="{FF2B5EF4-FFF2-40B4-BE49-F238E27FC236}">
                        <a16:creationId xmlns:a16="http://schemas.microsoft.com/office/drawing/2014/main" id="{3A9089EB-A58C-0F45-A071-FA31D282F78F}"/>
                      </a:ext>
                    </a:extLst>
                  </p:cNvPr>
                  <p:cNvSpPr>
                    <a:spLocks/>
                  </p:cNvSpPr>
                  <p:nvPr/>
                </p:nvSpPr>
                <p:spPr bwMode="auto">
                  <a:xfrm>
                    <a:off x="2736" y="1603"/>
                    <a:ext cx="398" cy="349"/>
                  </a:xfrm>
                  <a:custGeom>
                    <a:avLst/>
                    <a:gdLst>
                      <a:gd name="T0" fmla="*/ 100 w 392"/>
                      <a:gd name="T1" fmla="*/ 201 h 340"/>
                      <a:gd name="T2" fmla="*/ 16 w 392"/>
                      <a:gd name="T3" fmla="*/ 87 h 340"/>
                      <a:gd name="T4" fmla="*/ 4 w 392"/>
                      <a:gd name="T5" fmla="*/ 45 h 340"/>
                      <a:gd name="T6" fmla="*/ 28 w 392"/>
                      <a:gd name="T7" fmla="*/ 3 h 340"/>
                      <a:gd name="T8" fmla="*/ 130 w 392"/>
                      <a:gd name="T9" fmla="*/ 27 h 340"/>
                      <a:gd name="T10" fmla="*/ 250 w 392"/>
                      <a:gd name="T11" fmla="*/ 75 h 340"/>
                      <a:gd name="T12" fmla="*/ 364 w 392"/>
                      <a:gd name="T13" fmla="*/ 159 h 340"/>
                      <a:gd name="T14" fmla="*/ 388 w 392"/>
                      <a:gd name="T15" fmla="*/ 273 h 340"/>
                      <a:gd name="T16" fmla="*/ 340 w 392"/>
                      <a:gd name="T17" fmla="*/ 333 h 340"/>
                      <a:gd name="T18" fmla="*/ 244 w 392"/>
                      <a:gd name="T19" fmla="*/ 315 h 340"/>
                      <a:gd name="T20" fmla="*/ 100 w 392"/>
                      <a:gd name="T21" fmla="*/ 20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4" name="Freeform 15">
                    <a:extLst>
                      <a:ext uri="{FF2B5EF4-FFF2-40B4-BE49-F238E27FC236}">
                        <a16:creationId xmlns:a16="http://schemas.microsoft.com/office/drawing/2014/main" id="{B90035E9-35A0-784D-BC6D-ABB6F0ECBCCB}"/>
                      </a:ext>
                    </a:extLst>
                  </p:cNvPr>
                  <p:cNvSpPr>
                    <a:spLocks/>
                  </p:cNvSpPr>
                  <p:nvPr/>
                </p:nvSpPr>
                <p:spPr bwMode="auto">
                  <a:xfrm>
                    <a:off x="2445" y="1937"/>
                    <a:ext cx="146" cy="567"/>
                  </a:xfrm>
                  <a:custGeom>
                    <a:avLst/>
                    <a:gdLst>
                      <a:gd name="T0" fmla="*/ 18 w 151"/>
                      <a:gd name="T1" fmla="*/ 165 h 558"/>
                      <a:gd name="T2" fmla="*/ 42 w 151"/>
                      <a:gd name="T3" fmla="*/ 39 h 558"/>
                      <a:gd name="T4" fmla="*/ 66 w 151"/>
                      <a:gd name="T5" fmla="*/ 3 h 558"/>
                      <a:gd name="T6" fmla="*/ 108 w 151"/>
                      <a:gd name="T7" fmla="*/ 27 h 558"/>
                      <a:gd name="T8" fmla="*/ 138 w 151"/>
                      <a:gd name="T9" fmla="*/ 165 h 558"/>
                      <a:gd name="T10" fmla="*/ 144 w 151"/>
                      <a:gd name="T11" fmla="*/ 423 h 558"/>
                      <a:gd name="T12" fmla="*/ 96 w 151"/>
                      <a:gd name="T13" fmla="*/ 543 h 558"/>
                      <a:gd name="T14" fmla="*/ 24 w 151"/>
                      <a:gd name="T15" fmla="*/ 513 h 558"/>
                      <a:gd name="T16" fmla="*/ 0 w 151"/>
                      <a:gd name="T17" fmla="*/ 315 h 558"/>
                      <a:gd name="T18" fmla="*/ 18 w 151"/>
                      <a:gd name="T19" fmla="*/ 165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5" name="Freeform 16">
                    <a:extLst>
                      <a:ext uri="{FF2B5EF4-FFF2-40B4-BE49-F238E27FC236}">
                        <a16:creationId xmlns:a16="http://schemas.microsoft.com/office/drawing/2014/main" id="{1E2A5C6F-AD7E-FA49-9735-90F2D81B9084}"/>
                      </a:ext>
                    </a:extLst>
                  </p:cNvPr>
                  <p:cNvSpPr>
                    <a:spLocks/>
                  </p:cNvSpPr>
                  <p:nvPr/>
                </p:nvSpPr>
                <p:spPr bwMode="auto">
                  <a:xfrm>
                    <a:off x="1901" y="1603"/>
                    <a:ext cx="389" cy="247"/>
                  </a:xfrm>
                  <a:custGeom>
                    <a:avLst/>
                    <a:gdLst>
                      <a:gd name="T0" fmla="*/ 175 w 392"/>
                      <a:gd name="T1" fmla="*/ 61 h 253"/>
                      <a:gd name="T2" fmla="*/ 307 w 392"/>
                      <a:gd name="T3" fmla="*/ 19 h 253"/>
                      <a:gd name="T4" fmla="*/ 367 w 392"/>
                      <a:gd name="T5" fmla="*/ 7 h 253"/>
                      <a:gd name="T6" fmla="*/ 385 w 392"/>
                      <a:gd name="T7" fmla="*/ 61 h 253"/>
                      <a:gd name="T8" fmla="*/ 325 w 392"/>
                      <a:gd name="T9" fmla="*/ 133 h 253"/>
                      <a:gd name="T10" fmla="*/ 193 w 392"/>
                      <a:gd name="T11" fmla="*/ 223 h 253"/>
                      <a:gd name="T12" fmla="*/ 37 w 392"/>
                      <a:gd name="T13" fmla="*/ 247 h 253"/>
                      <a:gd name="T14" fmla="*/ 1 w 392"/>
                      <a:gd name="T15" fmla="*/ 187 h 253"/>
                      <a:gd name="T16" fmla="*/ 43 w 392"/>
                      <a:gd name="T17" fmla="*/ 115 h 253"/>
                      <a:gd name="T18" fmla="*/ 175 w 392"/>
                      <a:gd name="T19" fmla="*/ 61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6" name="Freeform 17">
                    <a:extLst>
                      <a:ext uri="{FF2B5EF4-FFF2-40B4-BE49-F238E27FC236}">
                        <a16:creationId xmlns:a16="http://schemas.microsoft.com/office/drawing/2014/main" id="{DB5A0D4A-DEBF-0D4D-B537-AEDF1AA69101}"/>
                      </a:ext>
                    </a:extLst>
                  </p:cNvPr>
                  <p:cNvSpPr>
                    <a:spLocks/>
                  </p:cNvSpPr>
                  <p:nvPr/>
                </p:nvSpPr>
                <p:spPr bwMode="auto">
                  <a:xfrm>
                    <a:off x="2085" y="890"/>
                    <a:ext cx="233" cy="378"/>
                  </a:xfrm>
                  <a:custGeom>
                    <a:avLst/>
                    <a:gdLst>
                      <a:gd name="T0" fmla="*/ 78 w 238"/>
                      <a:gd name="T1" fmla="*/ 270 h 386"/>
                      <a:gd name="T2" fmla="*/ 24 w 238"/>
                      <a:gd name="T3" fmla="*/ 192 h 386"/>
                      <a:gd name="T4" fmla="*/ 0 w 238"/>
                      <a:gd name="T5" fmla="*/ 96 h 386"/>
                      <a:gd name="T6" fmla="*/ 24 w 238"/>
                      <a:gd name="T7" fmla="*/ 12 h 386"/>
                      <a:gd name="T8" fmla="*/ 120 w 238"/>
                      <a:gd name="T9" fmla="*/ 24 h 386"/>
                      <a:gd name="T10" fmla="*/ 180 w 238"/>
                      <a:gd name="T11" fmla="*/ 132 h 386"/>
                      <a:gd name="T12" fmla="*/ 234 w 238"/>
                      <a:gd name="T13" fmla="*/ 306 h 386"/>
                      <a:gd name="T14" fmla="*/ 204 w 238"/>
                      <a:gd name="T15" fmla="*/ 378 h 386"/>
                      <a:gd name="T16" fmla="*/ 168 w 238"/>
                      <a:gd name="T17" fmla="*/ 354 h 386"/>
                      <a:gd name="T18" fmla="*/ 78 w 238"/>
                      <a:gd name="T19" fmla="*/ 27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pic>
              <p:nvPicPr>
                <p:cNvPr id="42" name="Picture 18">
                  <a:extLst>
                    <a:ext uri="{FF2B5EF4-FFF2-40B4-BE49-F238E27FC236}">
                      <a16:creationId xmlns:a16="http://schemas.microsoft.com/office/drawing/2014/main" id="{F22B38E9-E40A-3245-BF64-C855B6AD3F66}"/>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9">
                  <a:extLst>
                    <a:ext uri="{FF2B5EF4-FFF2-40B4-BE49-F238E27FC236}">
                      <a16:creationId xmlns:a16="http://schemas.microsoft.com/office/drawing/2014/main" id="{5D5A381F-8EDA-2043-A5FE-D2C2B7CE41D9}"/>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0">
                  <a:extLst>
                    <a:ext uri="{FF2B5EF4-FFF2-40B4-BE49-F238E27FC236}">
                      <a16:creationId xmlns:a16="http://schemas.microsoft.com/office/drawing/2014/main" id="{80DB1C2D-9F19-8B44-9390-CF821ADBE355}"/>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1">
                  <a:extLst>
                    <a:ext uri="{FF2B5EF4-FFF2-40B4-BE49-F238E27FC236}">
                      <a16:creationId xmlns:a16="http://schemas.microsoft.com/office/drawing/2014/main" id="{798F2D0A-E27A-7A47-8CFF-5101C4F0CC62}"/>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2">
                  <a:extLst>
                    <a:ext uri="{FF2B5EF4-FFF2-40B4-BE49-F238E27FC236}">
                      <a16:creationId xmlns:a16="http://schemas.microsoft.com/office/drawing/2014/main" id="{64F2D5F3-FD54-E54B-85D9-AEC9DB71D02B}"/>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23">
                  <a:extLst>
                    <a:ext uri="{FF2B5EF4-FFF2-40B4-BE49-F238E27FC236}">
                      <a16:creationId xmlns:a16="http://schemas.microsoft.com/office/drawing/2014/main" id="{B6873987-CA0D-3545-AE16-B8C143EBFF5D}"/>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4">
                  <a:extLst>
                    <a:ext uri="{FF2B5EF4-FFF2-40B4-BE49-F238E27FC236}">
                      <a16:creationId xmlns:a16="http://schemas.microsoft.com/office/drawing/2014/main" id="{15BDD8E7-5999-734E-81FF-F1AE8F97C4A6}"/>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5">
                  <a:extLst>
                    <a:ext uri="{FF2B5EF4-FFF2-40B4-BE49-F238E27FC236}">
                      <a16:creationId xmlns:a16="http://schemas.microsoft.com/office/drawing/2014/main" id="{0FFFB823-6E9E-D941-A6C2-A642E600A0D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Group 26">
                <a:extLst>
                  <a:ext uri="{FF2B5EF4-FFF2-40B4-BE49-F238E27FC236}">
                    <a16:creationId xmlns:a16="http://schemas.microsoft.com/office/drawing/2014/main" id="{809246DA-15E6-CA4E-AFB0-8E9AC9DEE77B}"/>
                  </a:ext>
                </a:extLst>
              </p:cNvPr>
              <p:cNvGrpSpPr>
                <a:grpSpLocks/>
              </p:cNvGrpSpPr>
              <p:nvPr userDrawn="1"/>
            </p:nvGrpSpPr>
            <p:grpSpPr bwMode="auto">
              <a:xfrm>
                <a:off x="4944" y="1008"/>
                <a:ext cx="522" cy="2967"/>
                <a:chOff x="4944" y="1008"/>
                <a:chExt cx="522" cy="2967"/>
              </a:xfrm>
            </p:grpSpPr>
            <p:pic>
              <p:nvPicPr>
                <p:cNvPr id="22" name="Picture 27">
                  <a:extLst>
                    <a:ext uri="{FF2B5EF4-FFF2-40B4-BE49-F238E27FC236}">
                      <a16:creationId xmlns:a16="http://schemas.microsoft.com/office/drawing/2014/main" id="{D5825882-E193-F543-B26D-6911D39CF485}"/>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8">
                  <a:extLst>
                    <a:ext uri="{FF2B5EF4-FFF2-40B4-BE49-F238E27FC236}">
                      <a16:creationId xmlns:a16="http://schemas.microsoft.com/office/drawing/2014/main" id="{3556099C-B8A5-454F-B2F2-C9C9A998FF7C}"/>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a:extLst>
                    <a:ext uri="{FF2B5EF4-FFF2-40B4-BE49-F238E27FC236}">
                      <a16:creationId xmlns:a16="http://schemas.microsoft.com/office/drawing/2014/main" id="{40336FCF-7FD2-A34D-9C72-9393A7516A95}"/>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0">
                  <a:extLst>
                    <a:ext uri="{FF2B5EF4-FFF2-40B4-BE49-F238E27FC236}">
                      <a16:creationId xmlns:a16="http://schemas.microsoft.com/office/drawing/2014/main" id="{0DED9F57-D22E-CC4E-9399-CF7689C583AB}"/>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1">
                  <a:extLst>
                    <a:ext uri="{FF2B5EF4-FFF2-40B4-BE49-F238E27FC236}">
                      <a16:creationId xmlns:a16="http://schemas.microsoft.com/office/drawing/2014/main" id="{FA8D3336-FE50-2A40-B71D-E813166A5973}"/>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2">
                  <a:extLst>
                    <a:ext uri="{FF2B5EF4-FFF2-40B4-BE49-F238E27FC236}">
                      <a16:creationId xmlns:a16="http://schemas.microsoft.com/office/drawing/2014/main" id="{B2BCAFCB-B506-1145-AA82-EC752D07E3AD}"/>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3">
                  <a:extLst>
                    <a:ext uri="{FF2B5EF4-FFF2-40B4-BE49-F238E27FC236}">
                      <a16:creationId xmlns:a16="http://schemas.microsoft.com/office/drawing/2014/main" id="{0987A5CB-C22F-A14B-8DAE-96400A61E48C}"/>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4">
                  <a:extLst>
                    <a:ext uri="{FF2B5EF4-FFF2-40B4-BE49-F238E27FC236}">
                      <a16:creationId xmlns:a16="http://schemas.microsoft.com/office/drawing/2014/main" id="{87A2FD08-886F-1C4F-9A41-90636C3ACE29}"/>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5">
                  <a:extLst>
                    <a:ext uri="{FF2B5EF4-FFF2-40B4-BE49-F238E27FC236}">
                      <a16:creationId xmlns:a16="http://schemas.microsoft.com/office/drawing/2014/main" id="{AEE31447-1B22-C641-BEEA-05743BC0F9F1}"/>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6">
                  <a:extLst>
                    <a:ext uri="{FF2B5EF4-FFF2-40B4-BE49-F238E27FC236}">
                      <a16:creationId xmlns:a16="http://schemas.microsoft.com/office/drawing/2014/main" id="{C632B2C3-8A0B-564A-B8BC-150CB379C54A}"/>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7">
                  <a:extLst>
                    <a:ext uri="{FF2B5EF4-FFF2-40B4-BE49-F238E27FC236}">
                      <a16:creationId xmlns:a16="http://schemas.microsoft.com/office/drawing/2014/main" id="{C332362E-2461-9C41-AEF4-0F99C7FDDDD9}"/>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8">
                  <a:extLst>
                    <a:ext uri="{FF2B5EF4-FFF2-40B4-BE49-F238E27FC236}">
                      <a16:creationId xmlns:a16="http://schemas.microsoft.com/office/drawing/2014/main" id="{5FF3D29D-BEB6-BF43-A748-D94DE8141B92}"/>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9">
                  <a:extLst>
                    <a:ext uri="{FF2B5EF4-FFF2-40B4-BE49-F238E27FC236}">
                      <a16:creationId xmlns:a16="http://schemas.microsoft.com/office/drawing/2014/main" id="{5F5EF27C-7D92-3341-9B33-25A5583808D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40">
                  <a:extLst>
                    <a:ext uri="{FF2B5EF4-FFF2-40B4-BE49-F238E27FC236}">
                      <a16:creationId xmlns:a16="http://schemas.microsoft.com/office/drawing/2014/main" id="{8750A608-BDD7-7241-A906-BA53D1DD9B35}"/>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1">
                  <a:extLst>
                    <a:ext uri="{FF2B5EF4-FFF2-40B4-BE49-F238E27FC236}">
                      <a16:creationId xmlns:a16="http://schemas.microsoft.com/office/drawing/2014/main" id="{478C04CC-871C-124D-8163-F40C3CFAC266}"/>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42">
                  <a:extLst>
                    <a:ext uri="{FF2B5EF4-FFF2-40B4-BE49-F238E27FC236}">
                      <a16:creationId xmlns:a16="http://schemas.microsoft.com/office/drawing/2014/main" id="{FAA3AE41-D0DD-734F-B10A-84172F518A13}"/>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3">
                  <a:extLst>
                    <a:ext uri="{FF2B5EF4-FFF2-40B4-BE49-F238E27FC236}">
                      <a16:creationId xmlns:a16="http://schemas.microsoft.com/office/drawing/2014/main" id="{C2FD7EE1-76BE-444F-8D66-804B024744A8}"/>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4">
                  <a:extLst>
                    <a:ext uri="{FF2B5EF4-FFF2-40B4-BE49-F238E27FC236}">
                      <a16:creationId xmlns:a16="http://schemas.microsoft.com/office/drawing/2014/main" id="{7BE30C50-5443-9D49-909C-97916DC79BD0}"/>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45">
                  <a:extLst>
                    <a:ext uri="{FF2B5EF4-FFF2-40B4-BE49-F238E27FC236}">
                      <a16:creationId xmlns:a16="http://schemas.microsoft.com/office/drawing/2014/main" id="{3CB06C10-103F-7C4E-9B86-CB97DCC6E3E5}"/>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9" name="Freeform 46">
              <a:extLst>
                <a:ext uri="{FF2B5EF4-FFF2-40B4-BE49-F238E27FC236}">
                  <a16:creationId xmlns:a16="http://schemas.microsoft.com/office/drawing/2014/main" id="{3EC68247-CD48-A64A-BCC5-E67AFCA59A46}"/>
                </a:ext>
              </a:extLst>
            </p:cNvPr>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 name="Freeform 47">
              <a:extLst>
                <a:ext uri="{FF2B5EF4-FFF2-40B4-BE49-F238E27FC236}">
                  <a16:creationId xmlns:a16="http://schemas.microsoft.com/office/drawing/2014/main" id="{28B41374-E32B-AC4F-9FEF-73D12FA871B4}"/>
                </a:ext>
              </a:extLst>
            </p:cNvPr>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 name="Freeform 48">
              <a:extLst>
                <a:ext uri="{FF2B5EF4-FFF2-40B4-BE49-F238E27FC236}">
                  <a16:creationId xmlns:a16="http://schemas.microsoft.com/office/drawing/2014/main" id="{1E1BA015-A032-724F-896C-4388C72B0272}"/>
                </a:ext>
              </a:extLst>
            </p:cNvPr>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 name="Freeform 49" descr="kimonopat1">
              <a:extLst>
                <a:ext uri="{FF2B5EF4-FFF2-40B4-BE49-F238E27FC236}">
                  <a16:creationId xmlns:a16="http://schemas.microsoft.com/office/drawing/2014/main" id="{D163370B-E3C0-414A-A9C8-F87FE5A33512}"/>
                </a:ext>
              </a:extLst>
            </p:cNvPr>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13" name="Freeform 50" descr="kimonopat1">
              <a:extLst>
                <a:ext uri="{FF2B5EF4-FFF2-40B4-BE49-F238E27FC236}">
                  <a16:creationId xmlns:a16="http://schemas.microsoft.com/office/drawing/2014/main" id="{8F09420B-3CAD-3E4E-B293-91501B4B9A4B}"/>
                </a:ext>
              </a:extLst>
            </p:cNvPr>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14" name="Freeform 51">
              <a:extLst>
                <a:ext uri="{FF2B5EF4-FFF2-40B4-BE49-F238E27FC236}">
                  <a16:creationId xmlns:a16="http://schemas.microsoft.com/office/drawing/2014/main" id="{49F98DCD-DFB6-064D-A0A7-97F114CE4D5B}"/>
                </a:ext>
              </a:extLst>
            </p:cNvPr>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5" name="Freeform 52">
              <a:extLst>
                <a:ext uri="{FF2B5EF4-FFF2-40B4-BE49-F238E27FC236}">
                  <a16:creationId xmlns:a16="http://schemas.microsoft.com/office/drawing/2014/main" id="{959161CB-E99E-5347-A942-8846671687B4}"/>
                </a:ext>
              </a:extLst>
            </p:cNvPr>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 name="Freeform 53">
              <a:extLst>
                <a:ext uri="{FF2B5EF4-FFF2-40B4-BE49-F238E27FC236}">
                  <a16:creationId xmlns:a16="http://schemas.microsoft.com/office/drawing/2014/main" id="{1A9141E3-61AB-1E40-9F07-A4F8EA52E77E}"/>
                </a:ext>
              </a:extLst>
            </p:cNvPr>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 name="Rectangle 54">
              <a:extLst>
                <a:ext uri="{FF2B5EF4-FFF2-40B4-BE49-F238E27FC236}">
                  <a16:creationId xmlns:a16="http://schemas.microsoft.com/office/drawing/2014/main" id="{45DCBB65-A0EB-CC4A-81C7-AE7B63596B7A}"/>
                </a:ext>
              </a:extLst>
            </p:cNvPr>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sz="1800"/>
            </a:p>
          </p:txBody>
        </p:sp>
        <p:sp>
          <p:nvSpPr>
            <p:cNvPr id="18" name="Freeform 55">
              <a:extLst>
                <a:ext uri="{FF2B5EF4-FFF2-40B4-BE49-F238E27FC236}">
                  <a16:creationId xmlns:a16="http://schemas.microsoft.com/office/drawing/2014/main" id="{89F1CA88-6B37-7242-81BE-7A5489CF1CF5}"/>
                </a:ext>
              </a:extLst>
            </p:cNvPr>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 name="AutoShape 56">
              <a:extLst>
                <a:ext uri="{FF2B5EF4-FFF2-40B4-BE49-F238E27FC236}">
                  <a16:creationId xmlns:a16="http://schemas.microsoft.com/office/drawing/2014/main" id="{69938AC0-321A-1F4D-87FA-5E4CB0A5C8CB}"/>
                </a:ext>
              </a:extLst>
            </p:cNvPr>
            <p:cNvSpPr>
              <a:spLocks noChangeArrowheads="1"/>
            </p:cNvSpPr>
            <p:nvPr/>
          </p:nvSpPr>
          <p:spPr bwMode="hidden">
            <a:xfrm rot="5400000">
              <a:off x="2724" y="2089"/>
              <a:ext cx="4320" cy="142"/>
            </a:xfrm>
            <a:custGeom>
              <a:avLst/>
              <a:gdLst>
                <a:gd name="T0" fmla="*/ 4259 w 21600"/>
                <a:gd name="T1" fmla="*/ 71 h 21600"/>
                <a:gd name="T2" fmla="*/ 2160 w 21600"/>
                <a:gd name="T3" fmla="*/ 142 h 21600"/>
                <a:gd name="T4" fmla="*/ 61 w 21600"/>
                <a:gd name="T5" fmla="*/ 71 h 21600"/>
                <a:gd name="T6" fmla="*/ 216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en-US"/>
            </a:p>
          </p:txBody>
        </p:sp>
      </p:grpSp>
      <p:sp>
        <p:nvSpPr>
          <p:cNvPr id="4153" name="Rectangle 57"/>
          <p:cNvSpPr>
            <a:spLocks noGrp="1" noChangeArrowheads="1"/>
          </p:cNvSpPr>
          <p:nvPr>
            <p:ph type="ctrTitle" sz="quarter"/>
          </p:nvPr>
        </p:nvSpPr>
        <p:spPr>
          <a:xfrm>
            <a:off x="685800" y="1370013"/>
            <a:ext cx="6965950" cy="2057400"/>
          </a:xfrm>
        </p:spPr>
        <p:txBody>
          <a:bodyPr/>
          <a:lstStyle>
            <a:lvl1pPr>
              <a:defRPr/>
            </a:lvl1pPr>
          </a:lstStyle>
          <a:p>
            <a:r>
              <a:rPr lang="en-US"/>
              <a:t>Click to edit Master title style</a:t>
            </a:r>
          </a:p>
        </p:txBody>
      </p:sp>
      <p:sp>
        <p:nvSpPr>
          <p:cNvPr id="4154" name="Rectangle 58"/>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r>
              <a:rPr lang="en-US"/>
              <a:t>Click to edit Master subtitle style</a:t>
            </a:r>
          </a:p>
        </p:txBody>
      </p:sp>
      <p:sp>
        <p:nvSpPr>
          <p:cNvPr id="59" name="Rectangle 59">
            <a:extLst>
              <a:ext uri="{FF2B5EF4-FFF2-40B4-BE49-F238E27FC236}">
                <a16:creationId xmlns:a16="http://schemas.microsoft.com/office/drawing/2014/main" id="{589BC87D-9BF8-7840-89F5-D81DB1859F66}"/>
              </a:ext>
            </a:extLst>
          </p:cNvPr>
          <p:cNvSpPr>
            <a:spLocks noGrp="1" noChangeArrowheads="1"/>
          </p:cNvSpPr>
          <p:nvPr>
            <p:ph type="dt" sz="quarter" idx="10"/>
          </p:nvPr>
        </p:nvSpPr>
        <p:spPr/>
        <p:txBody>
          <a:bodyPr/>
          <a:lstStyle>
            <a:lvl1pPr>
              <a:defRPr/>
            </a:lvl1pPr>
          </a:lstStyle>
          <a:p>
            <a:pPr>
              <a:defRPr/>
            </a:pPr>
            <a:endParaRPr lang="en-US"/>
          </a:p>
        </p:txBody>
      </p:sp>
      <p:sp>
        <p:nvSpPr>
          <p:cNvPr id="60" name="Rectangle 60">
            <a:extLst>
              <a:ext uri="{FF2B5EF4-FFF2-40B4-BE49-F238E27FC236}">
                <a16:creationId xmlns:a16="http://schemas.microsoft.com/office/drawing/2014/main" id="{249BC5F4-4B8A-2D43-9C6B-BB96C1064B61}"/>
              </a:ext>
            </a:extLst>
          </p:cNvPr>
          <p:cNvSpPr>
            <a:spLocks noGrp="1" noChangeArrowheads="1"/>
          </p:cNvSpPr>
          <p:nvPr>
            <p:ph type="ftr" sz="quarter" idx="11"/>
          </p:nvPr>
        </p:nvSpPr>
        <p:spPr/>
        <p:txBody>
          <a:bodyPr/>
          <a:lstStyle>
            <a:lvl1pPr>
              <a:defRPr/>
            </a:lvl1pPr>
          </a:lstStyle>
          <a:p>
            <a:pPr>
              <a:defRPr/>
            </a:pPr>
            <a:endParaRPr lang="en-US"/>
          </a:p>
        </p:txBody>
      </p:sp>
      <p:sp>
        <p:nvSpPr>
          <p:cNvPr id="61" name="Rectangle 61">
            <a:extLst>
              <a:ext uri="{FF2B5EF4-FFF2-40B4-BE49-F238E27FC236}">
                <a16:creationId xmlns:a16="http://schemas.microsoft.com/office/drawing/2014/main" id="{1D5AF6A7-2CCC-264F-AB4B-219F71B4ED17}"/>
              </a:ext>
            </a:extLst>
          </p:cNvPr>
          <p:cNvSpPr>
            <a:spLocks noGrp="1" noChangeArrowheads="1"/>
          </p:cNvSpPr>
          <p:nvPr>
            <p:ph type="sldNum" sz="quarter" idx="12"/>
          </p:nvPr>
        </p:nvSpPr>
        <p:spPr/>
        <p:txBody>
          <a:bodyPr/>
          <a:lstStyle>
            <a:lvl1pPr>
              <a:defRPr/>
            </a:lvl1pPr>
          </a:lstStyle>
          <a:p>
            <a:fld id="{A8DEF660-B0AB-D046-8813-BB13ACECE8CE}" type="slidenum">
              <a:rPr lang="en-US" altLang="en-US"/>
              <a:pPr/>
              <a:t>‹#›</a:t>
            </a:fld>
            <a:endParaRPr lang="en-US" altLang="en-US"/>
          </a:p>
        </p:txBody>
      </p:sp>
    </p:spTree>
    <p:extLst>
      <p:ext uri="{BB962C8B-B14F-4D97-AF65-F5344CB8AC3E}">
        <p14:creationId xmlns:p14="http://schemas.microsoft.com/office/powerpoint/2010/main" val="34857411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a:extLst>
              <a:ext uri="{FF2B5EF4-FFF2-40B4-BE49-F238E27FC236}">
                <a16:creationId xmlns:a16="http://schemas.microsoft.com/office/drawing/2014/main" id="{31121A88-F808-BC47-B1FC-AFA5875E172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0">
            <a:extLst>
              <a:ext uri="{FF2B5EF4-FFF2-40B4-BE49-F238E27FC236}">
                <a16:creationId xmlns:a16="http://schemas.microsoft.com/office/drawing/2014/main" id="{CC476593-8C8A-614C-8E5F-EEDF54C084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1">
            <a:extLst>
              <a:ext uri="{FF2B5EF4-FFF2-40B4-BE49-F238E27FC236}">
                <a16:creationId xmlns:a16="http://schemas.microsoft.com/office/drawing/2014/main" id="{C7F0DA4C-5C59-5E4B-951C-E0AE116352AB}"/>
              </a:ext>
            </a:extLst>
          </p:cNvPr>
          <p:cNvSpPr>
            <a:spLocks noGrp="1" noChangeArrowheads="1"/>
          </p:cNvSpPr>
          <p:nvPr>
            <p:ph type="sldNum" sz="quarter" idx="12"/>
          </p:nvPr>
        </p:nvSpPr>
        <p:spPr>
          <a:ln/>
        </p:spPr>
        <p:txBody>
          <a:bodyPr/>
          <a:lstStyle>
            <a:lvl1pPr>
              <a:defRPr/>
            </a:lvl1pPr>
          </a:lstStyle>
          <a:p>
            <a:fld id="{6D4ACBB2-4679-2347-A08F-E8B447827527}" type="slidenum">
              <a:rPr lang="en-US" altLang="en-US"/>
              <a:pPr/>
              <a:t>‹#›</a:t>
            </a:fld>
            <a:endParaRPr lang="en-US" altLang="en-US"/>
          </a:p>
        </p:txBody>
      </p:sp>
    </p:spTree>
    <p:extLst>
      <p:ext uri="{BB962C8B-B14F-4D97-AF65-F5344CB8AC3E}">
        <p14:creationId xmlns:p14="http://schemas.microsoft.com/office/powerpoint/2010/main" val="12562108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812FC202-27AC-E34E-89FE-428BD0037ED7}" type="slidenum">
              <a:rPr lang="en-US"/>
              <a:pPr>
                <a:defRPr/>
              </a:pPr>
              <a:t>‹#›</a:t>
            </a:fld>
            <a:endParaRPr lang="en-US"/>
          </a:p>
        </p:txBody>
      </p:sp>
    </p:spTree>
    <p:extLst>
      <p:ext uri="{BB962C8B-B14F-4D97-AF65-F5344CB8AC3E}">
        <p14:creationId xmlns:p14="http://schemas.microsoft.com/office/powerpoint/2010/main" val="139782804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a:extLst>
              <a:ext uri="{FF2B5EF4-FFF2-40B4-BE49-F238E27FC236}">
                <a16:creationId xmlns:a16="http://schemas.microsoft.com/office/drawing/2014/main" id="{9DA0B880-B997-F046-B7F4-4395E002839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0">
            <a:extLst>
              <a:ext uri="{FF2B5EF4-FFF2-40B4-BE49-F238E27FC236}">
                <a16:creationId xmlns:a16="http://schemas.microsoft.com/office/drawing/2014/main" id="{19E8FAA3-D4CE-4141-B919-53A3FD0DE1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1">
            <a:extLst>
              <a:ext uri="{FF2B5EF4-FFF2-40B4-BE49-F238E27FC236}">
                <a16:creationId xmlns:a16="http://schemas.microsoft.com/office/drawing/2014/main" id="{D8C5C9AD-EBD7-9B48-9E6E-E6A6053CC639}"/>
              </a:ext>
            </a:extLst>
          </p:cNvPr>
          <p:cNvSpPr>
            <a:spLocks noGrp="1" noChangeArrowheads="1"/>
          </p:cNvSpPr>
          <p:nvPr>
            <p:ph type="sldNum" sz="quarter" idx="12"/>
          </p:nvPr>
        </p:nvSpPr>
        <p:spPr>
          <a:ln/>
        </p:spPr>
        <p:txBody>
          <a:bodyPr/>
          <a:lstStyle>
            <a:lvl1pPr>
              <a:defRPr/>
            </a:lvl1pPr>
          </a:lstStyle>
          <a:p>
            <a:fld id="{97EBA46C-1880-644E-8410-538D59F6CCEA}" type="slidenum">
              <a:rPr lang="en-US" altLang="en-US"/>
              <a:pPr/>
              <a:t>‹#›</a:t>
            </a:fld>
            <a:endParaRPr lang="en-US" altLang="en-US"/>
          </a:p>
        </p:txBody>
      </p:sp>
    </p:spTree>
    <p:extLst>
      <p:ext uri="{BB962C8B-B14F-4D97-AF65-F5344CB8AC3E}">
        <p14:creationId xmlns:p14="http://schemas.microsoft.com/office/powerpoint/2010/main" val="225560449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a:extLst>
              <a:ext uri="{FF2B5EF4-FFF2-40B4-BE49-F238E27FC236}">
                <a16:creationId xmlns:a16="http://schemas.microsoft.com/office/drawing/2014/main" id="{B463D3DD-D004-AB4C-B9F6-A5548DB0E4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0">
            <a:extLst>
              <a:ext uri="{FF2B5EF4-FFF2-40B4-BE49-F238E27FC236}">
                <a16:creationId xmlns:a16="http://schemas.microsoft.com/office/drawing/2014/main" id="{CAF608EE-BA89-AC4A-8E05-1A852C859A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1">
            <a:extLst>
              <a:ext uri="{FF2B5EF4-FFF2-40B4-BE49-F238E27FC236}">
                <a16:creationId xmlns:a16="http://schemas.microsoft.com/office/drawing/2014/main" id="{9C4A59E3-C80B-EC47-AB91-D752075399CC}"/>
              </a:ext>
            </a:extLst>
          </p:cNvPr>
          <p:cNvSpPr>
            <a:spLocks noGrp="1" noChangeArrowheads="1"/>
          </p:cNvSpPr>
          <p:nvPr>
            <p:ph type="sldNum" sz="quarter" idx="12"/>
          </p:nvPr>
        </p:nvSpPr>
        <p:spPr>
          <a:ln/>
        </p:spPr>
        <p:txBody>
          <a:bodyPr/>
          <a:lstStyle>
            <a:lvl1pPr>
              <a:defRPr/>
            </a:lvl1pPr>
          </a:lstStyle>
          <a:p>
            <a:fld id="{6B0AC890-3502-D942-ABE7-EFFE0A660F7B}" type="slidenum">
              <a:rPr lang="en-US" altLang="en-US"/>
              <a:pPr/>
              <a:t>‹#›</a:t>
            </a:fld>
            <a:endParaRPr lang="en-US" altLang="en-US"/>
          </a:p>
        </p:txBody>
      </p:sp>
    </p:spTree>
    <p:extLst>
      <p:ext uri="{BB962C8B-B14F-4D97-AF65-F5344CB8AC3E}">
        <p14:creationId xmlns:p14="http://schemas.microsoft.com/office/powerpoint/2010/main" val="292973053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a:extLst>
              <a:ext uri="{FF2B5EF4-FFF2-40B4-BE49-F238E27FC236}">
                <a16:creationId xmlns:a16="http://schemas.microsoft.com/office/drawing/2014/main" id="{B5DB78BD-79F8-EE4B-AAF2-60F606C307F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0">
            <a:extLst>
              <a:ext uri="{FF2B5EF4-FFF2-40B4-BE49-F238E27FC236}">
                <a16:creationId xmlns:a16="http://schemas.microsoft.com/office/drawing/2014/main" id="{F5D8CD36-0D0F-E241-9516-D9F578173C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1">
            <a:extLst>
              <a:ext uri="{FF2B5EF4-FFF2-40B4-BE49-F238E27FC236}">
                <a16:creationId xmlns:a16="http://schemas.microsoft.com/office/drawing/2014/main" id="{DE3AD368-231D-E746-8095-E1618D4AA7BA}"/>
              </a:ext>
            </a:extLst>
          </p:cNvPr>
          <p:cNvSpPr>
            <a:spLocks noGrp="1" noChangeArrowheads="1"/>
          </p:cNvSpPr>
          <p:nvPr>
            <p:ph type="sldNum" sz="quarter" idx="12"/>
          </p:nvPr>
        </p:nvSpPr>
        <p:spPr>
          <a:ln/>
        </p:spPr>
        <p:txBody>
          <a:bodyPr/>
          <a:lstStyle>
            <a:lvl1pPr>
              <a:defRPr/>
            </a:lvl1pPr>
          </a:lstStyle>
          <a:p>
            <a:fld id="{AC26F282-F868-BA44-AA3C-BDFFA1F658AF}" type="slidenum">
              <a:rPr lang="en-US" altLang="en-US"/>
              <a:pPr/>
              <a:t>‹#›</a:t>
            </a:fld>
            <a:endParaRPr lang="en-US" altLang="en-US"/>
          </a:p>
        </p:txBody>
      </p:sp>
    </p:spTree>
    <p:extLst>
      <p:ext uri="{BB962C8B-B14F-4D97-AF65-F5344CB8AC3E}">
        <p14:creationId xmlns:p14="http://schemas.microsoft.com/office/powerpoint/2010/main" val="82474780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a:extLst>
              <a:ext uri="{FF2B5EF4-FFF2-40B4-BE49-F238E27FC236}">
                <a16:creationId xmlns:a16="http://schemas.microsoft.com/office/drawing/2014/main" id="{A5481753-0A4D-6F4B-BA9F-D7D5E02C2C5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0">
            <a:extLst>
              <a:ext uri="{FF2B5EF4-FFF2-40B4-BE49-F238E27FC236}">
                <a16:creationId xmlns:a16="http://schemas.microsoft.com/office/drawing/2014/main" id="{DA31F4A0-A07E-4643-BC8A-BBF3F8749E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1">
            <a:extLst>
              <a:ext uri="{FF2B5EF4-FFF2-40B4-BE49-F238E27FC236}">
                <a16:creationId xmlns:a16="http://schemas.microsoft.com/office/drawing/2014/main" id="{78293477-09FB-9A4B-B879-D57904A1D419}"/>
              </a:ext>
            </a:extLst>
          </p:cNvPr>
          <p:cNvSpPr>
            <a:spLocks noGrp="1" noChangeArrowheads="1"/>
          </p:cNvSpPr>
          <p:nvPr>
            <p:ph type="sldNum" sz="quarter" idx="12"/>
          </p:nvPr>
        </p:nvSpPr>
        <p:spPr>
          <a:ln/>
        </p:spPr>
        <p:txBody>
          <a:bodyPr/>
          <a:lstStyle>
            <a:lvl1pPr>
              <a:defRPr/>
            </a:lvl1pPr>
          </a:lstStyle>
          <a:p>
            <a:fld id="{6F0A99AD-526C-F44C-850D-01E4E1A4A6D8}" type="slidenum">
              <a:rPr lang="en-US" altLang="en-US"/>
              <a:pPr/>
              <a:t>‹#›</a:t>
            </a:fld>
            <a:endParaRPr lang="en-US" altLang="en-US"/>
          </a:p>
        </p:txBody>
      </p:sp>
    </p:spTree>
    <p:extLst>
      <p:ext uri="{BB962C8B-B14F-4D97-AF65-F5344CB8AC3E}">
        <p14:creationId xmlns:p14="http://schemas.microsoft.com/office/powerpoint/2010/main" val="93999135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a:extLst>
              <a:ext uri="{FF2B5EF4-FFF2-40B4-BE49-F238E27FC236}">
                <a16:creationId xmlns:a16="http://schemas.microsoft.com/office/drawing/2014/main" id="{829D2123-0CA3-634D-8B63-4A594039B48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0">
            <a:extLst>
              <a:ext uri="{FF2B5EF4-FFF2-40B4-BE49-F238E27FC236}">
                <a16:creationId xmlns:a16="http://schemas.microsoft.com/office/drawing/2014/main" id="{D411121F-6A7A-7E47-8D66-2ACB34E92F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1">
            <a:extLst>
              <a:ext uri="{FF2B5EF4-FFF2-40B4-BE49-F238E27FC236}">
                <a16:creationId xmlns:a16="http://schemas.microsoft.com/office/drawing/2014/main" id="{89DA6D29-BA02-8044-94BF-4D0385BF4DD0}"/>
              </a:ext>
            </a:extLst>
          </p:cNvPr>
          <p:cNvSpPr>
            <a:spLocks noGrp="1" noChangeArrowheads="1"/>
          </p:cNvSpPr>
          <p:nvPr>
            <p:ph type="sldNum" sz="quarter" idx="12"/>
          </p:nvPr>
        </p:nvSpPr>
        <p:spPr>
          <a:ln/>
        </p:spPr>
        <p:txBody>
          <a:bodyPr/>
          <a:lstStyle>
            <a:lvl1pPr>
              <a:defRPr/>
            </a:lvl1pPr>
          </a:lstStyle>
          <a:p>
            <a:fld id="{6E9A0E1E-58AD-6644-8876-CBC191810ADB}" type="slidenum">
              <a:rPr lang="en-US" altLang="en-US"/>
              <a:pPr/>
              <a:t>‹#›</a:t>
            </a:fld>
            <a:endParaRPr lang="en-US" altLang="en-US"/>
          </a:p>
        </p:txBody>
      </p:sp>
    </p:spTree>
    <p:extLst>
      <p:ext uri="{BB962C8B-B14F-4D97-AF65-F5344CB8AC3E}">
        <p14:creationId xmlns:p14="http://schemas.microsoft.com/office/powerpoint/2010/main" val="78529705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a:extLst>
              <a:ext uri="{FF2B5EF4-FFF2-40B4-BE49-F238E27FC236}">
                <a16:creationId xmlns:a16="http://schemas.microsoft.com/office/drawing/2014/main" id="{937381A6-5FBB-1C41-8903-AC958EC94C3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0">
            <a:extLst>
              <a:ext uri="{FF2B5EF4-FFF2-40B4-BE49-F238E27FC236}">
                <a16:creationId xmlns:a16="http://schemas.microsoft.com/office/drawing/2014/main" id="{D9F8C151-262B-C649-8CAF-9E86E9DF01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1">
            <a:extLst>
              <a:ext uri="{FF2B5EF4-FFF2-40B4-BE49-F238E27FC236}">
                <a16:creationId xmlns:a16="http://schemas.microsoft.com/office/drawing/2014/main" id="{490D74C8-A9A6-A04A-BC5C-212DE01FC750}"/>
              </a:ext>
            </a:extLst>
          </p:cNvPr>
          <p:cNvSpPr>
            <a:spLocks noGrp="1" noChangeArrowheads="1"/>
          </p:cNvSpPr>
          <p:nvPr>
            <p:ph type="sldNum" sz="quarter" idx="12"/>
          </p:nvPr>
        </p:nvSpPr>
        <p:spPr>
          <a:ln/>
        </p:spPr>
        <p:txBody>
          <a:bodyPr/>
          <a:lstStyle>
            <a:lvl1pPr>
              <a:defRPr/>
            </a:lvl1pPr>
          </a:lstStyle>
          <a:p>
            <a:fld id="{80675A34-02B4-5B45-AF0F-4F28743668F4}" type="slidenum">
              <a:rPr lang="en-US" altLang="en-US"/>
              <a:pPr/>
              <a:t>‹#›</a:t>
            </a:fld>
            <a:endParaRPr lang="en-US" altLang="en-US"/>
          </a:p>
        </p:txBody>
      </p:sp>
    </p:spTree>
    <p:extLst>
      <p:ext uri="{BB962C8B-B14F-4D97-AF65-F5344CB8AC3E}">
        <p14:creationId xmlns:p14="http://schemas.microsoft.com/office/powerpoint/2010/main" val="3105453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a:extLst>
              <a:ext uri="{FF2B5EF4-FFF2-40B4-BE49-F238E27FC236}">
                <a16:creationId xmlns:a16="http://schemas.microsoft.com/office/drawing/2014/main" id="{3755A7BA-1993-5B44-B4F3-ECB3291D120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0">
            <a:extLst>
              <a:ext uri="{FF2B5EF4-FFF2-40B4-BE49-F238E27FC236}">
                <a16:creationId xmlns:a16="http://schemas.microsoft.com/office/drawing/2014/main" id="{A5FFDEBB-9655-9840-A6B8-78C1EDD321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1">
            <a:extLst>
              <a:ext uri="{FF2B5EF4-FFF2-40B4-BE49-F238E27FC236}">
                <a16:creationId xmlns:a16="http://schemas.microsoft.com/office/drawing/2014/main" id="{F956EEA9-01F8-E64A-B8CA-E2469D1E75A3}"/>
              </a:ext>
            </a:extLst>
          </p:cNvPr>
          <p:cNvSpPr>
            <a:spLocks noGrp="1" noChangeArrowheads="1"/>
          </p:cNvSpPr>
          <p:nvPr>
            <p:ph type="sldNum" sz="quarter" idx="12"/>
          </p:nvPr>
        </p:nvSpPr>
        <p:spPr>
          <a:ln/>
        </p:spPr>
        <p:txBody>
          <a:bodyPr/>
          <a:lstStyle>
            <a:lvl1pPr>
              <a:defRPr/>
            </a:lvl1pPr>
          </a:lstStyle>
          <a:p>
            <a:fld id="{93BC3EB3-4A5A-5743-897F-0A941F23DF95}" type="slidenum">
              <a:rPr lang="en-US" altLang="en-US"/>
              <a:pPr/>
              <a:t>‹#›</a:t>
            </a:fld>
            <a:endParaRPr lang="en-US" altLang="en-US"/>
          </a:p>
        </p:txBody>
      </p:sp>
    </p:spTree>
    <p:extLst>
      <p:ext uri="{BB962C8B-B14F-4D97-AF65-F5344CB8AC3E}">
        <p14:creationId xmlns:p14="http://schemas.microsoft.com/office/powerpoint/2010/main" val="217908784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a:extLst>
              <a:ext uri="{FF2B5EF4-FFF2-40B4-BE49-F238E27FC236}">
                <a16:creationId xmlns:a16="http://schemas.microsoft.com/office/drawing/2014/main" id="{2B555D9B-658F-A149-A953-21C7B9FCB2D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0">
            <a:extLst>
              <a:ext uri="{FF2B5EF4-FFF2-40B4-BE49-F238E27FC236}">
                <a16:creationId xmlns:a16="http://schemas.microsoft.com/office/drawing/2014/main" id="{5EE7FFED-C580-F841-8708-08A4670FE7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1">
            <a:extLst>
              <a:ext uri="{FF2B5EF4-FFF2-40B4-BE49-F238E27FC236}">
                <a16:creationId xmlns:a16="http://schemas.microsoft.com/office/drawing/2014/main" id="{FD751247-53D0-1C44-8538-1B0004CEA414}"/>
              </a:ext>
            </a:extLst>
          </p:cNvPr>
          <p:cNvSpPr>
            <a:spLocks noGrp="1" noChangeArrowheads="1"/>
          </p:cNvSpPr>
          <p:nvPr>
            <p:ph type="sldNum" sz="quarter" idx="12"/>
          </p:nvPr>
        </p:nvSpPr>
        <p:spPr>
          <a:ln/>
        </p:spPr>
        <p:txBody>
          <a:bodyPr/>
          <a:lstStyle>
            <a:lvl1pPr>
              <a:defRPr/>
            </a:lvl1pPr>
          </a:lstStyle>
          <a:p>
            <a:fld id="{0228F9F5-73DC-C44A-8EE2-D1FBD18058AE}" type="slidenum">
              <a:rPr lang="en-US" altLang="en-US"/>
              <a:pPr/>
              <a:t>‹#›</a:t>
            </a:fld>
            <a:endParaRPr lang="en-US" altLang="en-US"/>
          </a:p>
        </p:txBody>
      </p:sp>
    </p:spTree>
    <p:extLst>
      <p:ext uri="{BB962C8B-B14F-4D97-AF65-F5344CB8AC3E}">
        <p14:creationId xmlns:p14="http://schemas.microsoft.com/office/powerpoint/2010/main" val="237356043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a:extLst>
              <a:ext uri="{FF2B5EF4-FFF2-40B4-BE49-F238E27FC236}">
                <a16:creationId xmlns:a16="http://schemas.microsoft.com/office/drawing/2014/main" id="{0EAB0818-CFA0-8B43-BF94-CED61858AC7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0">
            <a:extLst>
              <a:ext uri="{FF2B5EF4-FFF2-40B4-BE49-F238E27FC236}">
                <a16:creationId xmlns:a16="http://schemas.microsoft.com/office/drawing/2014/main" id="{8EC88EFF-261C-8F44-A05C-A1724AFD05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1">
            <a:extLst>
              <a:ext uri="{FF2B5EF4-FFF2-40B4-BE49-F238E27FC236}">
                <a16:creationId xmlns:a16="http://schemas.microsoft.com/office/drawing/2014/main" id="{B6C10D4A-D2BF-9446-88DC-94BCF8B1A828}"/>
              </a:ext>
            </a:extLst>
          </p:cNvPr>
          <p:cNvSpPr>
            <a:spLocks noGrp="1" noChangeArrowheads="1"/>
          </p:cNvSpPr>
          <p:nvPr>
            <p:ph type="sldNum" sz="quarter" idx="12"/>
          </p:nvPr>
        </p:nvSpPr>
        <p:spPr>
          <a:ln/>
        </p:spPr>
        <p:txBody>
          <a:bodyPr/>
          <a:lstStyle>
            <a:lvl1pPr>
              <a:defRPr/>
            </a:lvl1pPr>
          </a:lstStyle>
          <a:p>
            <a:fld id="{DA8AAAC9-9815-9645-9E2D-1B83A353F79F}" type="slidenum">
              <a:rPr lang="en-US" altLang="en-US"/>
              <a:pPr/>
              <a:t>‹#›</a:t>
            </a:fld>
            <a:endParaRPr lang="en-US" altLang="en-US"/>
          </a:p>
        </p:txBody>
      </p:sp>
    </p:spTree>
    <p:extLst>
      <p:ext uri="{BB962C8B-B14F-4D97-AF65-F5344CB8AC3E}">
        <p14:creationId xmlns:p14="http://schemas.microsoft.com/office/powerpoint/2010/main" val="30817969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pPr>
                <a:defRPr/>
              </a:pPr>
              <a:t>‹#›</a:t>
            </a:fld>
            <a:endParaRPr lang="en-US"/>
          </a:p>
        </p:txBody>
      </p:sp>
    </p:spTree>
    <p:extLst>
      <p:ext uri="{BB962C8B-B14F-4D97-AF65-F5344CB8AC3E}">
        <p14:creationId xmlns:p14="http://schemas.microsoft.com/office/powerpoint/2010/main" val="73361444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5365"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a:lvl1pPr>
          </a:lstStyle>
          <a:p>
            <a:r>
              <a:rPr lang="en-US"/>
              <a:t>Click to edit Master subtitle style</a:t>
            </a:r>
          </a:p>
        </p:txBody>
      </p:sp>
      <p:sp>
        <p:nvSpPr>
          <p:cNvPr id="15369"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1030"/>
          <p:cNvSpPr>
            <a:spLocks noGrp="1" noChangeArrowheads="1"/>
          </p:cNvSpPr>
          <p:nvPr>
            <p:ph type="dt" sz="quarter" idx="10"/>
          </p:nvPr>
        </p:nvSpPr>
        <p:spPr/>
        <p:txBody>
          <a:bodyPr/>
          <a:lstStyle>
            <a:lvl1pPr>
              <a:defRPr/>
            </a:lvl1pPr>
          </a:lstStyle>
          <a:p>
            <a:pPr>
              <a:defRPr/>
            </a:pPr>
            <a:endParaRPr lang="en-US"/>
          </a:p>
        </p:txBody>
      </p:sp>
      <p:sp>
        <p:nvSpPr>
          <p:cNvPr id="8" name="Rectangle 1031"/>
          <p:cNvSpPr>
            <a:spLocks noGrp="1" noChangeArrowheads="1"/>
          </p:cNvSpPr>
          <p:nvPr>
            <p:ph type="ftr" sz="quarter" idx="11"/>
          </p:nvPr>
        </p:nvSpPr>
        <p:spPr/>
        <p:txBody>
          <a:bodyPr/>
          <a:lstStyle>
            <a:lvl1pPr>
              <a:defRPr/>
            </a:lvl1pPr>
          </a:lstStyle>
          <a:p>
            <a:pPr>
              <a:defRPr/>
            </a:pPr>
            <a:endParaRPr lang="en-US"/>
          </a:p>
        </p:txBody>
      </p:sp>
      <p:sp>
        <p:nvSpPr>
          <p:cNvPr id="9" name="Rectangle 1032"/>
          <p:cNvSpPr>
            <a:spLocks noGrp="1" noChangeArrowheads="1"/>
          </p:cNvSpPr>
          <p:nvPr>
            <p:ph type="sldNum" sz="quarter" idx="12"/>
          </p:nvPr>
        </p:nvSpPr>
        <p:spPr/>
        <p:txBody>
          <a:bodyPr/>
          <a:lstStyle>
            <a:lvl1pPr>
              <a:defRPr/>
            </a:lvl1pPr>
          </a:lstStyle>
          <a:p>
            <a:pPr>
              <a:defRPr/>
            </a:pPr>
            <a:fld id="{B9DD8885-9ACC-764E-BBD8-EF21776583BE}" type="slidenum">
              <a:rPr lang="en-US"/>
              <a:pPr>
                <a:defRPr/>
              </a:pPr>
              <a:t>‹#›</a:t>
            </a:fld>
            <a:endParaRPr lang="en-US"/>
          </a:p>
        </p:txBody>
      </p:sp>
    </p:spTree>
    <p:extLst>
      <p:ext uri="{BB962C8B-B14F-4D97-AF65-F5344CB8AC3E}">
        <p14:creationId xmlns:p14="http://schemas.microsoft.com/office/powerpoint/2010/main" val="280255766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pPr>
                <a:defRPr/>
              </a:pPr>
              <a:t>‹#›</a:t>
            </a:fld>
            <a:endParaRPr lang="en-US"/>
          </a:p>
        </p:txBody>
      </p:sp>
    </p:spTree>
    <p:extLst>
      <p:ext uri="{BB962C8B-B14F-4D97-AF65-F5344CB8AC3E}">
        <p14:creationId xmlns:p14="http://schemas.microsoft.com/office/powerpoint/2010/main" val="2222227707"/>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pPr>
                <a:defRPr/>
              </a:pPr>
              <a:t>‹#›</a:t>
            </a:fld>
            <a:endParaRPr lang="en-US"/>
          </a:p>
        </p:txBody>
      </p:sp>
    </p:spTree>
    <p:extLst>
      <p:ext uri="{BB962C8B-B14F-4D97-AF65-F5344CB8AC3E}">
        <p14:creationId xmlns:p14="http://schemas.microsoft.com/office/powerpoint/2010/main" val="1270060346"/>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pPr>
                <a:defRPr/>
              </a:pPr>
              <a:t>‹#›</a:t>
            </a:fld>
            <a:endParaRPr lang="en-US"/>
          </a:p>
        </p:txBody>
      </p:sp>
    </p:spTree>
    <p:extLst>
      <p:ext uri="{BB962C8B-B14F-4D97-AF65-F5344CB8AC3E}">
        <p14:creationId xmlns:p14="http://schemas.microsoft.com/office/powerpoint/2010/main" val="2114522459"/>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pPr>
                <a:defRPr/>
              </a:pPr>
              <a:t>‹#›</a:t>
            </a:fld>
            <a:endParaRPr lang="en-US"/>
          </a:p>
        </p:txBody>
      </p:sp>
    </p:spTree>
    <p:extLst>
      <p:ext uri="{BB962C8B-B14F-4D97-AF65-F5344CB8AC3E}">
        <p14:creationId xmlns:p14="http://schemas.microsoft.com/office/powerpoint/2010/main" val="2233996045"/>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pPr>
                <a:defRPr/>
              </a:pPr>
              <a:t>‹#›</a:t>
            </a:fld>
            <a:endParaRPr lang="en-US"/>
          </a:p>
        </p:txBody>
      </p:sp>
    </p:spTree>
    <p:extLst>
      <p:ext uri="{BB962C8B-B14F-4D97-AF65-F5344CB8AC3E}">
        <p14:creationId xmlns:p14="http://schemas.microsoft.com/office/powerpoint/2010/main" val="1797954"/>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pPr>
                <a:defRPr/>
              </a:pPr>
              <a:t>‹#›</a:t>
            </a:fld>
            <a:endParaRPr lang="en-US"/>
          </a:p>
        </p:txBody>
      </p:sp>
    </p:spTree>
    <p:extLst>
      <p:ext uri="{BB962C8B-B14F-4D97-AF65-F5344CB8AC3E}">
        <p14:creationId xmlns:p14="http://schemas.microsoft.com/office/powerpoint/2010/main" val="3670437290"/>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pPr>
                <a:defRPr/>
              </a:pPr>
              <a:t>‹#›</a:t>
            </a:fld>
            <a:endParaRPr lang="en-US"/>
          </a:p>
        </p:txBody>
      </p:sp>
    </p:spTree>
    <p:extLst>
      <p:ext uri="{BB962C8B-B14F-4D97-AF65-F5344CB8AC3E}">
        <p14:creationId xmlns:p14="http://schemas.microsoft.com/office/powerpoint/2010/main" val="3394482570"/>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pPr>
                <a:defRPr/>
              </a:pPr>
              <a:t>‹#›</a:t>
            </a:fld>
            <a:endParaRPr lang="en-US"/>
          </a:p>
        </p:txBody>
      </p:sp>
    </p:spTree>
    <p:extLst>
      <p:ext uri="{BB962C8B-B14F-4D97-AF65-F5344CB8AC3E}">
        <p14:creationId xmlns:p14="http://schemas.microsoft.com/office/powerpoint/2010/main" val="3347825766"/>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pPr>
                <a:defRPr/>
              </a:pPr>
              <a:t>‹#›</a:t>
            </a:fld>
            <a:endParaRPr lang="en-US"/>
          </a:p>
        </p:txBody>
      </p:sp>
    </p:spTree>
    <p:extLst>
      <p:ext uri="{BB962C8B-B14F-4D97-AF65-F5344CB8AC3E}">
        <p14:creationId xmlns:p14="http://schemas.microsoft.com/office/powerpoint/2010/main" val="3082636102"/>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pPr>
                <a:defRPr/>
              </a:pPr>
              <a:t>‹#›</a:t>
            </a:fld>
            <a:endParaRPr lang="en-US"/>
          </a:p>
        </p:txBody>
      </p:sp>
    </p:spTree>
    <p:extLst>
      <p:ext uri="{BB962C8B-B14F-4D97-AF65-F5344CB8AC3E}">
        <p14:creationId xmlns:p14="http://schemas.microsoft.com/office/powerpoint/2010/main" val="171922041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fld id="{20EE690A-488D-E24F-AE02-CC7F318608D8}" type="datetime1">
              <a:rPr lang="en-US"/>
              <a:pPr>
                <a:defRPr/>
              </a:pPr>
              <a:t>12/23/23</a:t>
            </a:fld>
            <a:endParaRPr lang="en-US"/>
          </a:p>
        </p:txBody>
      </p:sp>
      <p:sp>
        <p:nvSpPr>
          <p:cNvPr id="4" name="Rectangle 60"/>
          <p:cNvSpPr>
            <a:spLocks noGrp="1" noChangeArrowheads="1"/>
          </p:cNvSpPr>
          <p:nvPr>
            <p:ph type="ftr" sz="quarter" idx="11"/>
          </p:nvPr>
        </p:nvSpPr>
        <p:spPr>
          <a:ln/>
        </p:spPr>
        <p:txBody>
          <a:bodyPr/>
          <a:lstStyle>
            <a:lvl1pPr>
              <a:defRPr/>
            </a:lvl1pPr>
          </a:lstStyle>
          <a:p>
            <a:pPr>
              <a:defRPr/>
            </a:pPr>
            <a:endParaRPr lang="en-US"/>
          </a:p>
        </p:txBody>
      </p:sp>
      <p:sp>
        <p:nvSpPr>
          <p:cNvPr id="5" name="Rectangle 61"/>
          <p:cNvSpPr>
            <a:spLocks noGrp="1" noChangeArrowheads="1"/>
          </p:cNvSpPr>
          <p:nvPr>
            <p:ph type="sldNum" sz="quarter" idx="12"/>
          </p:nvPr>
        </p:nvSpPr>
        <p:spPr>
          <a:ln/>
        </p:spPr>
        <p:txBody>
          <a:bodyPr/>
          <a:lstStyle>
            <a:lvl1pPr>
              <a:defRPr/>
            </a:lvl1pPr>
          </a:lstStyle>
          <a:p>
            <a:pPr>
              <a:defRPr/>
            </a:pPr>
            <a:fld id="{F9AA246B-3C97-C541-BA4C-36C53AC5A9EC}" type="slidenum">
              <a:rPr lang="en-US"/>
              <a:pPr>
                <a:defRPr/>
              </a:pPr>
              <a:t>‹#›</a:t>
            </a:fld>
            <a:endParaRPr lang="en-US"/>
          </a:p>
        </p:txBody>
      </p:sp>
    </p:spTree>
    <p:extLst>
      <p:ext uri="{BB962C8B-B14F-4D97-AF65-F5344CB8AC3E}">
        <p14:creationId xmlns:p14="http://schemas.microsoft.com/office/powerpoint/2010/main" val="87483271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ahoma" charset="0"/>
              </a:defRPr>
            </a:lvl1pPr>
          </a:lstStyle>
          <a:p>
            <a:pPr>
              <a:defRPr/>
            </a:pPr>
            <a:fld id="{CD01A552-17B6-4D42-B670-FF88F0BEC505}" type="slidenum">
              <a:rPr lang="en-US"/>
              <a:pPr>
                <a:defRPr/>
              </a:pPr>
              <a:t>‹#›</a:t>
            </a:fld>
            <a:endParaRPr lang="en-US"/>
          </a:p>
        </p:txBody>
      </p:sp>
    </p:spTree>
    <p:extLst>
      <p:ext uri="{BB962C8B-B14F-4D97-AF65-F5344CB8AC3E}">
        <p14:creationId xmlns:p14="http://schemas.microsoft.com/office/powerpoint/2010/main" val="14541456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fld id="{1F855F48-726C-804A-BE27-EBBB1A38D948}" type="datetime1">
              <a:rPr lang="en-US"/>
              <a:pPr>
                <a:defRPr/>
              </a:pPr>
              <a:t>12/23/23</a:t>
            </a:fld>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AA6D5148-215D-3E48-81F1-799525A81A0E}" type="slidenum">
              <a:rPr lang="en-US"/>
              <a:pPr>
                <a:defRPr/>
              </a:pPr>
              <a:t>‹#›</a:t>
            </a:fld>
            <a:endParaRPr lang="en-US"/>
          </a:p>
        </p:txBody>
      </p:sp>
    </p:spTree>
    <p:extLst>
      <p:ext uri="{BB962C8B-B14F-4D97-AF65-F5344CB8AC3E}">
        <p14:creationId xmlns:p14="http://schemas.microsoft.com/office/powerpoint/2010/main" val="2369003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2EC2385-AA35-0D47-864C-AB3CBAF1A829}" type="slidenum">
              <a:rPr lang="en-US"/>
              <a:pPr>
                <a:defRPr/>
              </a:pPr>
              <a:t>‹#›</a:t>
            </a:fld>
            <a:endParaRPr lang="en-US"/>
          </a:p>
        </p:txBody>
      </p:sp>
    </p:spTree>
    <p:extLst>
      <p:ext uri="{BB962C8B-B14F-4D97-AF65-F5344CB8AC3E}">
        <p14:creationId xmlns:p14="http://schemas.microsoft.com/office/powerpoint/2010/main" val="5294741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fld id="{40CE058E-3ED7-684B-A39E-40DC777645CB}" type="datetime1">
              <a:rPr lang="zh-CN" altLang="en-US"/>
              <a:pPr>
                <a:defRPr/>
              </a:pPr>
              <a:t>2023/12/23</a:t>
            </a:fld>
            <a:endParaRPr lang="en-US" altLang="zh-CN"/>
          </a:p>
        </p:txBody>
      </p:sp>
      <p:sp>
        <p:nvSpPr>
          <p:cNvPr id="4" name="Rectangle 4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46"/>
          <p:cNvSpPr>
            <a:spLocks noGrp="1" noChangeArrowheads="1"/>
          </p:cNvSpPr>
          <p:nvPr>
            <p:ph type="sldNum" sz="quarter" idx="12"/>
          </p:nvPr>
        </p:nvSpPr>
        <p:spPr>
          <a:ln/>
        </p:spPr>
        <p:txBody>
          <a:bodyPr/>
          <a:lstStyle>
            <a:lvl1pPr>
              <a:defRPr/>
            </a:lvl1pPr>
          </a:lstStyle>
          <a:p>
            <a:pPr>
              <a:defRPr/>
            </a:pPr>
            <a:fld id="{6474C697-8759-2241-A24D-4B96C89C39BC}" type="slidenum">
              <a:rPr lang="en-US" altLang="zh-CN"/>
              <a:pPr>
                <a:defRPr/>
              </a:pPr>
              <a:t>‹#›</a:t>
            </a:fld>
            <a:endParaRPr lang="en-US" altLang="zh-CN"/>
          </a:p>
        </p:txBody>
      </p:sp>
    </p:spTree>
    <p:extLst>
      <p:ext uri="{BB962C8B-B14F-4D97-AF65-F5344CB8AC3E}">
        <p14:creationId xmlns:p14="http://schemas.microsoft.com/office/powerpoint/2010/main" val="31229842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0519E2C-E143-D141-90CD-452C77282F71}" type="slidenum">
              <a:rPr lang="en-US"/>
              <a:pPr>
                <a:defRPr/>
              </a:pPr>
              <a:t>‹#›</a:t>
            </a:fld>
            <a:endParaRPr lang="en-US"/>
          </a:p>
        </p:txBody>
      </p:sp>
    </p:spTree>
    <p:extLst>
      <p:ext uri="{BB962C8B-B14F-4D97-AF65-F5344CB8AC3E}">
        <p14:creationId xmlns:p14="http://schemas.microsoft.com/office/powerpoint/2010/main" val="1318787889"/>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1DFEA95-E3EA-454E-8AA9-18E7822F0E74}" type="slidenum">
              <a:rPr lang="en-US"/>
              <a:pPr>
                <a:defRPr/>
              </a:pPr>
              <a:t>‹#›</a:t>
            </a:fld>
            <a:endParaRPr lang="en-US"/>
          </a:p>
        </p:txBody>
      </p:sp>
    </p:spTree>
    <p:extLst>
      <p:ext uri="{BB962C8B-B14F-4D97-AF65-F5344CB8AC3E}">
        <p14:creationId xmlns:p14="http://schemas.microsoft.com/office/powerpoint/2010/main" val="1452582030"/>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B17ADF8-C765-1F4F-986A-04437E0C8993}" type="slidenum">
              <a:rPr lang="en-US"/>
              <a:pPr>
                <a:defRPr/>
              </a:pPr>
              <a:t>‹#›</a:t>
            </a:fld>
            <a:endParaRPr lang="en-US"/>
          </a:p>
        </p:txBody>
      </p:sp>
    </p:spTree>
    <p:extLst>
      <p:ext uri="{BB962C8B-B14F-4D97-AF65-F5344CB8AC3E}">
        <p14:creationId xmlns:p14="http://schemas.microsoft.com/office/powerpoint/2010/main" val="1454938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83"/>
          <p:cNvSpPr>
            <a:spLocks noGrp="1" noChangeArrowheads="1"/>
          </p:cNvSpPr>
          <p:nvPr>
            <p:ph type="dt" sz="half" idx="10"/>
          </p:nvPr>
        </p:nvSpPr>
        <p:spPr>
          <a:ln/>
        </p:spPr>
        <p:txBody>
          <a:bodyPr/>
          <a:lstStyle>
            <a:lvl1pPr>
              <a:defRPr/>
            </a:lvl1pPr>
          </a:lstStyle>
          <a:p>
            <a:pPr>
              <a:defRPr/>
            </a:pPr>
            <a:endParaRPr lang="en-US"/>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p>
        </p:txBody>
      </p:sp>
      <p:sp>
        <p:nvSpPr>
          <p:cNvPr id="6" name="Rectangle 1085"/>
          <p:cNvSpPr>
            <a:spLocks noGrp="1" noChangeArrowheads="1"/>
          </p:cNvSpPr>
          <p:nvPr>
            <p:ph type="sldNum" sz="quarter" idx="12"/>
          </p:nvPr>
        </p:nvSpPr>
        <p:spPr>
          <a:ln/>
        </p:spPr>
        <p:txBody>
          <a:bodyPr/>
          <a:lstStyle>
            <a:lvl1pPr>
              <a:defRPr/>
            </a:lvl1pPr>
          </a:lstStyle>
          <a:p>
            <a:pPr>
              <a:defRPr/>
            </a:pPr>
            <a:fld id="{89484D3E-E526-B04F-8ADE-D1F472BDA645}" type="slidenum">
              <a:rPr lang="en-US"/>
              <a:pPr>
                <a:defRPr/>
              </a:pPr>
              <a:t>‹#›</a:t>
            </a:fld>
            <a:endParaRPr lang="en-US"/>
          </a:p>
        </p:txBody>
      </p:sp>
    </p:spTree>
    <p:extLst>
      <p:ext uri="{BB962C8B-B14F-4D97-AF65-F5344CB8AC3E}">
        <p14:creationId xmlns:p14="http://schemas.microsoft.com/office/powerpoint/2010/main" val="32212874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FE3AD64-5EFF-804E-B8EC-C0E7FE4A8F91}" type="slidenum">
              <a:rPr lang="en-US"/>
              <a:pPr>
                <a:defRPr/>
              </a:pPr>
              <a:t>‹#›</a:t>
            </a:fld>
            <a:endParaRPr lang="en-US"/>
          </a:p>
        </p:txBody>
      </p:sp>
    </p:spTree>
    <p:extLst>
      <p:ext uri="{BB962C8B-B14F-4D97-AF65-F5344CB8AC3E}">
        <p14:creationId xmlns:p14="http://schemas.microsoft.com/office/powerpoint/2010/main" val="20535052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BABBA4-459B-D94E-9E92-F896E2486C95}" type="slidenum">
              <a:rPr lang="en-US"/>
              <a:pPr>
                <a:defRPr/>
              </a:pPr>
              <a:t>‹#›</a:t>
            </a:fld>
            <a:endParaRPr lang="en-US"/>
          </a:p>
        </p:txBody>
      </p:sp>
    </p:spTree>
    <p:extLst>
      <p:ext uri="{BB962C8B-B14F-4D97-AF65-F5344CB8AC3E}">
        <p14:creationId xmlns:p14="http://schemas.microsoft.com/office/powerpoint/2010/main" val="7436992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BF6205-3DF9-2D43-81CF-41F307558F66}" type="slidenum">
              <a:rPr lang="en-US"/>
              <a:pPr>
                <a:defRPr/>
              </a:pPr>
              <a:t>‹#›</a:t>
            </a:fld>
            <a:endParaRPr lang="en-US"/>
          </a:p>
        </p:txBody>
      </p:sp>
    </p:spTree>
    <p:extLst>
      <p:ext uri="{BB962C8B-B14F-4D97-AF65-F5344CB8AC3E}">
        <p14:creationId xmlns:p14="http://schemas.microsoft.com/office/powerpoint/2010/main" val="30194514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575132C-00EA-4D4A-BC78-7D898D417485}" type="slidenum">
              <a:rPr lang="en-US"/>
              <a:pPr>
                <a:defRPr/>
              </a:pPr>
              <a:t>‹#›</a:t>
            </a:fld>
            <a:endParaRPr lang="en-US"/>
          </a:p>
        </p:txBody>
      </p:sp>
    </p:spTree>
    <p:extLst>
      <p:ext uri="{BB962C8B-B14F-4D97-AF65-F5344CB8AC3E}">
        <p14:creationId xmlns:p14="http://schemas.microsoft.com/office/powerpoint/2010/main" val="39850226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fld id="{C2884FE1-B01C-7D44-BB5B-E1769DF4A59E}" type="datetime1">
              <a:rPr lang="zh-CN" altLang="en-US"/>
              <a:pPr>
                <a:defRPr/>
              </a:pPr>
              <a:t>2023/12/23</a:t>
            </a:fld>
            <a:endParaRPr lang="en-US" altLang="zh-CN"/>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1030"/>
          <p:cNvSpPr>
            <a:spLocks noGrp="1" noChangeArrowheads="1"/>
          </p:cNvSpPr>
          <p:nvPr>
            <p:ph type="sldNum" sz="quarter" idx="12"/>
          </p:nvPr>
        </p:nvSpPr>
        <p:spPr>
          <a:ln/>
        </p:spPr>
        <p:txBody>
          <a:bodyPr/>
          <a:lstStyle>
            <a:lvl1pPr>
              <a:defRPr/>
            </a:lvl1pPr>
          </a:lstStyle>
          <a:p>
            <a:pPr>
              <a:defRPr/>
            </a:pPr>
            <a:fld id="{5DB29AC6-1F5D-5D40-B61E-AE392F527DB3}" type="slidenum">
              <a:rPr lang="en-US" altLang="zh-CN"/>
              <a:pPr>
                <a:defRPr/>
              </a:pPr>
              <a:t>‹#›</a:t>
            </a:fld>
            <a:endParaRPr lang="en-US" altLang="zh-CN"/>
          </a:p>
        </p:txBody>
      </p:sp>
    </p:spTree>
    <p:extLst>
      <p:ext uri="{BB962C8B-B14F-4D97-AF65-F5344CB8AC3E}">
        <p14:creationId xmlns:p14="http://schemas.microsoft.com/office/powerpoint/2010/main" val="19149947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E5B46CDD-4F00-9545-8E6B-74005F878F72}" type="slidenum">
              <a:rPr lang="en-US"/>
              <a:pPr>
                <a:defRPr/>
              </a:pPr>
              <a:t>‹#›</a:t>
            </a:fld>
            <a:endParaRPr lang="en-US"/>
          </a:p>
        </p:txBody>
      </p:sp>
    </p:spTree>
    <p:extLst>
      <p:ext uri="{BB962C8B-B14F-4D97-AF65-F5344CB8AC3E}">
        <p14:creationId xmlns:p14="http://schemas.microsoft.com/office/powerpoint/2010/main" val="2796530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A2F5618-358D-CD4B-8489-4068D0F5D382}" type="slidenum">
              <a:rPr lang="en-US"/>
              <a:pPr>
                <a:defRPr/>
              </a:pPr>
              <a:t>‹#›</a:t>
            </a:fld>
            <a:endParaRPr lang="en-US"/>
          </a:p>
        </p:txBody>
      </p:sp>
    </p:spTree>
    <p:extLst>
      <p:ext uri="{BB962C8B-B14F-4D97-AF65-F5344CB8AC3E}">
        <p14:creationId xmlns:p14="http://schemas.microsoft.com/office/powerpoint/2010/main" val="2839213503"/>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DE563144-9380-1444-A31B-9998FD185292}" type="slidenum">
              <a:rPr lang="en-US"/>
              <a:pPr>
                <a:defRPr/>
              </a:pPr>
              <a:t>‹#›</a:t>
            </a:fld>
            <a:endParaRPr lang="en-US"/>
          </a:p>
        </p:txBody>
      </p:sp>
    </p:spTree>
    <p:extLst>
      <p:ext uri="{BB962C8B-B14F-4D97-AF65-F5344CB8AC3E}">
        <p14:creationId xmlns:p14="http://schemas.microsoft.com/office/powerpoint/2010/main" val="19768627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981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9811" name="Rectangle 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1666CC-D185-B34B-B996-DE5989422666}" type="slidenum">
              <a:rPr lang="en-US"/>
              <a:pPr>
                <a:defRPr/>
              </a:pPr>
              <a:t>‹#›</a:t>
            </a:fld>
            <a:endParaRPr lang="en-US"/>
          </a:p>
        </p:txBody>
      </p:sp>
    </p:spTree>
    <p:extLst>
      <p:ext uri="{BB962C8B-B14F-4D97-AF65-F5344CB8AC3E}">
        <p14:creationId xmlns:p14="http://schemas.microsoft.com/office/powerpoint/2010/main" val="40392996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Tahoma" charset="0"/>
              </a:defRPr>
            </a:lvl1pPr>
          </a:lstStyle>
          <a:p>
            <a:pPr>
              <a:defRPr/>
            </a:pPr>
            <a:r>
              <a:rPr lang="en-US"/>
              <a:t>Words &amp; music: Twila Paris</a:t>
            </a:r>
          </a:p>
        </p:txBody>
      </p:sp>
    </p:spTree>
    <p:extLst>
      <p:ext uri="{BB962C8B-B14F-4D97-AF65-F5344CB8AC3E}">
        <p14:creationId xmlns:p14="http://schemas.microsoft.com/office/powerpoint/2010/main" val="157735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83"/>
          <p:cNvSpPr>
            <a:spLocks noGrp="1" noChangeArrowheads="1"/>
          </p:cNvSpPr>
          <p:nvPr>
            <p:ph type="dt" sz="half" idx="10"/>
          </p:nvPr>
        </p:nvSpPr>
        <p:spPr>
          <a:ln/>
        </p:spPr>
        <p:txBody>
          <a:bodyPr/>
          <a:lstStyle>
            <a:lvl1pPr>
              <a:defRPr/>
            </a:lvl1pPr>
          </a:lstStyle>
          <a:p>
            <a:pPr>
              <a:defRPr/>
            </a:pPr>
            <a:endParaRPr lang="en-US"/>
          </a:p>
        </p:txBody>
      </p:sp>
      <p:sp>
        <p:nvSpPr>
          <p:cNvPr id="6" name="Rectangle 1084"/>
          <p:cNvSpPr>
            <a:spLocks noGrp="1" noChangeArrowheads="1"/>
          </p:cNvSpPr>
          <p:nvPr>
            <p:ph type="ftr" sz="quarter" idx="11"/>
          </p:nvPr>
        </p:nvSpPr>
        <p:spPr>
          <a:ln/>
        </p:spPr>
        <p:txBody>
          <a:bodyPr/>
          <a:lstStyle>
            <a:lvl1pPr>
              <a:defRPr/>
            </a:lvl1pPr>
          </a:lstStyle>
          <a:p>
            <a:pPr>
              <a:defRPr/>
            </a:pPr>
            <a:endParaRPr lang="en-US"/>
          </a:p>
        </p:txBody>
      </p:sp>
      <p:sp>
        <p:nvSpPr>
          <p:cNvPr id="7" name="Rectangle 1085"/>
          <p:cNvSpPr>
            <a:spLocks noGrp="1" noChangeArrowheads="1"/>
          </p:cNvSpPr>
          <p:nvPr>
            <p:ph type="sldNum" sz="quarter" idx="12"/>
          </p:nvPr>
        </p:nvSpPr>
        <p:spPr>
          <a:ln/>
        </p:spPr>
        <p:txBody>
          <a:bodyPr/>
          <a:lstStyle>
            <a:lvl1pPr>
              <a:defRPr/>
            </a:lvl1pPr>
          </a:lstStyle>
          <a:p>
            <a:pPr>
              <a:defRPr/>
            </a:pPr>
            <a:fld id="{B324DA47-D9B7-9F4F-83B8-A25A064CC90C}" type="slidenum">
              <a:rPr lang="en-US"/>
              <a:pPr>
                <a:defRPr/>
              </a:pPr>
              <a:t>‹#›</a:t>
            </a:fld>
            <a:endParaRPr lang="en-US"/>
          </a:p>
        </p:txBody>
      </p:sp>
    </p:spTree>
    <p:extLst>
      <p:ext uri="{BB962C8B-B14F-4D97-AF65-F5344CB8AC3E}">
        <p14:creationId xmlns:p14="http://schemas.microsoft.com/office/powerpoint/2010/main" val="38235592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C5E8A5AE-167F-A140-9E41-6D9295EAE0DB}" type="slidenum">
              <a:rPr lang="en-US"/>
              <a:pPr>
                <a:defRPr/>
              </a:pPr>
              <a:t>‹#›</a:t>
            </a:fld>
            <a:endParaRPr lang="en-US"/>
          </a:p>
        </p:txBody>
      </p:sp>
    </p:spTree>
    <p:extLst>
      <p:ext uri="{BB962C8B-B14F-4D97-AF65-F5344CB8AC3E}">
        <p14:creationId xmlns:p14="http://schemas.microsoft.com/office/powerpoint/2010/main" val="3627219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7D66A011-6C90-A644-9940-513C6A1D6913}" type="slidenum">
              <a:rPr lang="en-US"/>
              <a:pPr>
                <a:defRPr/>
              </a:pPr>
              <a:t>‹#›</a:t>
            </a:fld>
            <a:endParaRPr lang="en-US"/>
          </a:p>
        </p:txBody>
      </p:sp>
    </p:spTree>
    <p:extLst>
      <p:ext uri="{BB962C8B-B14F-4D97-AF65-F5344CB8AC3E}">
        <p14:creationId xmlns:p14="http://schemas.microsoft.com/office/powerpoint/2010/main" val="33069833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D66F4963-C4FA-2642-AD80-6BD797923DB2}" type="slidenum">
              <a:rPr lang="en-US"/>
              <a:pPr>
                <a:defRPr/>
              </a:pPr>
              <a:t>‹#›</a:t>
            </a:fld>
            <a:endParaRPr lang="en-US"/>
          </a:p>
        </p:txBody>
      </p:sp>
    </p:spTree>
    <p:extLst>
      <p:ext uri="{BB962C8B-B14F-4D97-AF65-F5344CB8AC3E}">
        <p14:creationId xmlns:p14="http://schemas.microsoft.com/office/powerpoint/2010/main" val="29510567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08413"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752600"/>
            <a:ext cx="3810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lgn="l">
              <a:defRPr/>
            </a:lvl1pPr>
          </a:lstStyle>
          <a:p>
            <a:pPr>
              <a:defRPr/>
            </a:pPr>
            <a:fld id="{D6E478EC-FE08-6F41-A12F-AB77AFEA2116}" type="slidenum">
              <a:rPr lang="en-US"/>
              <a:pPr>
                <a:defRPr/>
              </a:pPr>
              <a:t>‹#›</a:t>
            </a:fld>
            <a:endParaRPr lang="en-US"/>
          </a:p>
        </p:txBody>
      </p:sp>
    </p:spTree>
    <p:extLst>
      <p:ext uri="{BB962C8B-B14F-4D97-AF65-F5344CB8AC3E}">
        <p14:creationId xmlns:p14="http://schemas.microsoft.com/office/powerpoint/2010/main" val="29390617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lgn="l">
              <a:defRPr/>
            </a:lvl1pPr>
          </a:lstStyle>
          <a:p>
            <a:pPr>
              <a:defRPr/>
            </a:pPr>
            <a:fld id="{FDF65486-AE3C-4A48-84F1-8AFFABFF2DFF}" type="slidenum">
              <a:rPr lang="en-US"/>
              <a:pPr>
                <a:defRPr/>
              </a:pPr>
              <a:t>‹#›</a:t>
            </a:fld>
            <a:endParaRPr lang="en-US"/>
          </a:p>
        </p:txBody>
      </p:sp>
    </p:spTree>
    <p:extLst>
      <p:ext uri="{BB962C8B-B14F-4D97-AF65-F5344CB8AC3E}">
        <p14:creationId xmlns:p14="http://schemas.microsoft.com/office/powerpoint/2010/main" val="19239304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lgn="l">
              <a:defRPr/>
            </a:lvl1pPr>
          </a:lstStyle>
          <a:p>
            <a:pPr>
              <a:defRPr/>
            </a:pPr>
            <a:fld id="{705806C3-EF4D-6642-8B22-C4C086ADD303}" type="slidenum">
              <a:rPr lang="en-US"/>
              <a:pPr>
                <a:defRPr/>
              </a:pPr>
              <a:t>‹#›</a:t>
            </a:fld>
            <a:endParaRPr lang="en-US"/>
          </a:p>
        </p:txBody>
      </p:sp>
    </p:spTree>
    <p:extLst>
      <p:ext uri="{BB962C8B-B14F-4D97-AF65-F5344CB8AC3E}">
        <p14:creationId xmlns:p14="http://schemas.microsoft.com/office/powerpoint/2010/main" val="10788141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lgn="l">
              <a:defRPr/>
            </a:lvl1pPr>
          </a:lstStyle>
          <a:p>
            <a:pPr>
              <a:defRPr/>
            </a:pPr>
            <a:fld id="{B62B013A-C3FA-B14D-89E7-AF81A3689423}" type="slidenum">
              <a:rPr lang="en-US"/>
              <a:pPr>
                <a:defRPr/>
              </a:pPr>
              <a:t>‹#›</a:t>
            </a:fld>
            <a:endParaRPr lang="en-US"/>
          </a:p>
        </p:txBody>
      </p:sp>
    </p:spTree>
    <p:extLst>
      <p:ext uri="{BB962C8B-B14F-4D97-AF65-F5344CB8AC3E}">
        <p14:creationId xmlns:p14="http://schemas.microsoft.com/office/powerpoint/2010/main" val="12339524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lgn="l">
              <a:defRPr/>
            </a:lvl1pPr>
          </a:lstStyle>
          <a:p>
            <a:pPr>
              <a:defRPr/>
            </a:pPr>
            <a:fld id="{CE3C1C63-5315-934B-BEA7-6A46207A31E9}" type="slidenum">
              <a:rPr lang="en-US"/>
              <a:pPr>
                <a:defRPr/>
              </a:pPr>
              <a:t>‹#›</a:t>
            </a:fld>
            <a:endParaRPr lang="en-US"/>
          </a:p>
        </p:txBody>
      </p:sp>
    </p:spTree>
    <p:extLst>
      <p:ext uri="{BB962C8B-B14F-4D97-AF65-F5344CB8AC3E}">
        <p14:creationId xmlns:p14="http://schemas.microsoft.com/office/powerpoint/2010/main" val="3023622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lgn="l">
              <a:defRPr/>
            </a:lvl1pPr>
          </a:lstStyle>
          <a:p>
            <a:pPr>
              <a:defRPr/>
            </a:pPr>
            <a:fld id="{7F8DFB62-2871-6648-BA3E-93D69EC90826}" type="slidenum">
              <a:rPr lang="en-US"/>
              <a:pPr>
                <a:defRPr/>
              </a:pPr>
              <a:t>‹#›</a:t>
            </a:fld>
            <a:endParaRPr lang="en-US"/>
          </a:p>
        </p:txBody>
      </p:sp>
    </p:spTree>
    <p:extLst>
      <p:ext uri="{BB962C8B-B14F-4D97-AF65-F5344CB8AC3E}">
        <p14:creationId xmlns:p14="http://schemas.microsoft.com/office/powerpoint/2010/main" val="13705242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88A49FE7-8E43-0048-B4B6-76BF9BDF4A69}" type="slidenum">
              <a:rPr lang="en-US"/>
              <a:pPr>
                <a:defRPr/>
              </a:pPr>
              <a:t>‹#›</a:t>
            </a:fld>
            <a:endParaRPr lang="en-US"/>
          </a:p>
        </p:txBody>
      </p:sp>
    </p:spTree>
    <p:extLst>
      <p:ext uri="{BB962C8B-B14F-4D97-AF65-F5344CB8AC3E}">
        <p14:creationId xmlns:p14="http://schemas.microsoft.com/office/powerpoint/2010/main" val="1004733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83"/>
          <p:cNvSpPr>
            <a:spLocks noGrp="1" noChangeArrowheads="1"/>
          </p:cNvSpPr>
          <p:nvPr>
            <p:ph type="dt" sz="half" idx="10"/>
          </p:nvPr>
        </p:nvSpPr>
        <p:spPr>
          <a:ln/>
        </p:spPr>
        <p:txBody>
          <a:bodyPr/>
          <a:lstStyle>
            <a:lvl1pPr>
              <a:defRPr/>
            </a:lvl1pPr>
          </a:lstStyle>
          <a:p>
            <a:pPr>
              <a:defRPr/>
            </a:pPr>
            <a:endParaRPr lang="en-US"/>
          </a:p>
        </p:txBody>
      </p:sp>
      <p:sp>
        <p:nvSpPr>
          <p:cNvPr id="8" name="Rectangle 1084"/>
          <p:cNvSpPr>
            <a:spLocks noGrp="1" noChangeArrowheads="1"/>
          </p:cNvSpPr>
          <p:nvPr>
            <p:ph type="ftr" sz="quarter" idx="11"/>
          </p:nvPr>
        </p:nvSpPr>
        <p:spPr>
          <a:ln/>
        </p:spPr>
        <p:txBody>
          <a:bodyPr/>
          <a:lstStyle>
            <a:lvl1pPr>
              <a:defRPr/>
            </a:lvl1pPr>
          </a:lstStyle>
          <a:p>
            <a:pPr>
              <a:defRPr/>
            </a:pPr>
            <a:endParaRPr lang="en-US"/>
          </a:p>
        </p:txBody>
      </p:sp>
      <p:sp>
        <p:nvSpPr>
          <p:cNvPr id="9" name="Rectangle 1085"/>
          <p:cNvSpPr>
            <a:spLocks noGrp="1" noChangeArrowheads="1"/>
          </p:cNvSpPr>
          <p:nvPr>
            <p:ph type="sldNum" sz="quarter" idx="12"/>
          </p:nvPr>
        </p:nvSpPr>
        <p:spPr>
          <a:ln/>
        </p:spPr>
        <p:txBody>
          <a:bodyPr/>
          <a:lstStyle>
            <a:lvl1pPr>
              <a:defRPr/>
            </a:lvl1pPr>
          </a:lstStyle>
          <a:p>
            <a:pPr>
              <a:defRPr/>
            </a:pPr>
            <a:fld id="{322A5EAF-C5A7-824A-856E-99D986BE02CD}" type="slidenum">
              <a:rPr lang="en-US"/>
              <a:pPr>
                <a:defRPr/>
              </a:pPr>
              <a:t>‹#›</a:t>
            </a:fld>
            <a:endParaRPr lang="en-US"/>
          </a:p>
        </p:txBody>
      </p:sp>
    </p:spTree>
    <p:extLst>
      <p:ext uri="{BB962C8B-B14F-4D97-AF65-F5344CB8AC3E}">
        <p14:creationId xmlns:p14="http://schemas.microsoft.com/office/powerpoint/2010/main" val="22849523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0650"/>
            <a:ext cx="1941513" cy="6005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0650"/>
            <a:ext cx="5676900" cy="6005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F9F84E72-2D15-E54B-9C61-D0C7D9431D8E}" type="slidenum">
              <a:rPr lang="en-US"/>
              <a:pPr>
                <a:defRPr/>
              </a:pPr>
              <a:t>‹#›</a:t>
            </a:fld>
            <a:endParaRPr lang="en-US"/>
          </a:p>
        </p:txBody>
      </p:sp>
    </p:spTree>
    <p:extLst>
      <p:ext uri="{BB962C8B-B14F-4D97-AF65-F5344CB8AC3E}">
        <p14:creationId xmlns:p14="http://schemas.microsoft.com/office/powerpoint/2010/main" val="11275644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98A441-FD9F-2541-BA61-A1645D04BA72}" type="slidenum">
              <a:rPr lang="en-US"/>
              <a:pPr>
                <a:defRPr/>
              </a:pPr>
              <a:t>‹#›</a:t>
            </a:fld>
            <a:endParaRPr lang="en-US"/>
          </a:p>
        </p:txBody>
      </p:sp>
    </p:spTree>
    <p:extLst>
      <p:ext uri="{BB962C8B-B14F-4D97-AF65-F5344CB8AC3E}">
        <p14:creationId xmlns:p14="http://schemas.microsoft.com/office/powerpoint/2010/main" val="2501603461"/>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573E2C-133D-8F4D-8743-2D855D5EF7A7}" type="slidenum">
              <a:rPr lang="en-US"/>
              <a:pPr>
                <a:defRPr/>
              </a:pPr>
              <a:t>‹#›</a:t>
            </a:fld>
            <a:endParaRPr lang="en-US"/>
          </a:p>
        </p:txBody>
      </p:sp>
    </p:spTree>
    <p:extLst>
      <p:ext uri="{BB962C8B-B14F-4D97-AF65-F5344CB8AC3E}">
        <p14:creationId xmlns:p14="http://schemas.microsoft.com/office/powerpoint/2010/main" val="1221817828"/>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A7C182-ECCE-504C-9356-195C83486EDA}" type="slidenum">
              <a:rPr lang="en-US"/>
              <a:pPr>
                <a:defRPr/>
              </a:pPr>
              <a:t>‹#›</a:t>
            </a:fld>
            <a:endParaRPr lang="en-US"/>
          </a:p>
        </p:txBody>
      </p:sp>
    </p:spTree>
    <p:extLst>
      <p:ext uri="{BB962C8B-B14F-4D97-AF65-F5344CB8AC3E}">
        <p14:creationId xmlns:p14="http://schemas.microsoft.com/office/powerpoint/2010/main" val="1038368216"/>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851B0E9-7E47-B649-94B4-F0B860E8B890}" type="slidenum">
              <a:rPr lang="en-US"/>
              <a:pPr>
                <a:defRPr/>
              </a:pPr>
              <a:t>‹#›</a:t>
            </a:fld>
            <a:endParaRPr lang="en-US"/>
          </a:p>
        </p:txBody>
      </p:sp>
    </p:spTree>
    <p:extLst>
      <p:ext uri="{BB962C8B-B14F-4D97-AF65-F5344CB8AC3E}">
        <p14:creationId xmlns:p14="http://schemas.microsoft.com/office/powerpoint/2010/main" val="2885036427"/>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8865796-F964-D74F-AE57-1753D2970799}" type="slidenum">
              <a:rPr lang="en-US"/>
              <a:pPr>
                <a:defRPr/>
              </a:pPr>
              <a:t>‹#›</a:t>
            </a:fld>
            <a:endParaRPr lang="en-US"/>
          </a:p>
        </p:txBody>
      </p:sp>
    </p:spTree>
    <p:extLst>
      <p:ext uri="{BB962C8B-B14F-4D97-AF65-F5344CB8AC3E}">
        <p14:creationId xmlns:p14="http://schemas.microsoft.com/office/powerpoint/2010/main" val="1236984652"/>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3BC53F3-0E1B-2B47-A5C9-64034CC9CF29}" type="slidenum">
              <a:rPr lang="en-US"/>
              <a:pPr>
                <a:defRPr/>
              </a:pPr>
              <a:t>‹#›</a:t>
            </a:fld>
            <a:endParaRPr lang="en-US"/>
          </a:p>
        </p:txBody>
      </p:sp>
    </p:spTree>
    <p:extLst>
      <p:ext uri="{BB962C8B-B14F-4D97-AF65-F5344CB8AC3E}">
        <p14:creationId xmlns:p14="http://schemas.microsoft.com/office/powerpoint/2010/main" val="2858576036"/>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21DF0D-3B09-9245-B105-CEB35355B693}" type="slidenum">
              <a:rPr lang="en-US"/>
              <a:pPr>
                <a:defRPr/>
              </a:pPr>
              <a:t>‹#›</a:t>
            </a:fld>
            <a:endParaRPr lang="en-US"/>
          </a:p>
        </p:txBody>
      </p:sp>
    </p:spTree>
    <p:extLst>
      <p:ext uri="{BB962C8B-B14F-4D97-AF65-F5344CB8AC3E}">
        <p14:creationId xmlns:p14="http://schemas.microsoft.com/office/powerpoint/2010/main" val="2209392671"/>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7FB6AC-3780-934B-8B8C-F4C8E9C59291}" type="slidenum">
              <a:rPr lang="en-US"/>
              <a:pPr>
                <a:defRPr/>
              </a:pPr>
              <a:t>‹#›</a:t>
            </a:fld>
            <a:endParaRPr lang="en-US"/>
          </a:p>
        </p:txBody>
      </p:sp>
    </p:spTree>
    <p:extLst>
      <p:ext uri="{BB962C8B-B14F-4D97-AF65-F5344CB8AC3E}">
        <p14:creationId xmlns:p14="http://schemas.microsoft.com/office/powerpoint/2010/main" val="2024809531"/>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B45EAF-2483-1847-887F-6EC3C3274897}" type="slidenum">
              <a:rPr lang="en-US"/>
              <a:pPr>
                <a:defRPr/>
              </a:pPr>
              <a:t>‹#›</a:t>
            </a:fld>
            <a:endParaRPr lang="en-US"/>
          </a:p>
        </p:txBody>
      </p:sp>
    </p:spTree>
    <p:extLst>
      <p:ext uri="{BB962C8B-B14F-4D97-AF65-F5344CB8AC3E}">
        <p14:creationId xmlns:p14="http://schemas.microsoft.com/office/powerpoint/2010/main" val="4046172241"/>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83"/>
          <p:cNvSpPr>
            <a:spLocks noGrp="1" noChangeArrowheads="1"/>
          </p:cNvSpPr>
          <p:nvPr>
            <p:ph type="dt" sz="half" idx="10"/>
          </p:nvPr>
        </p:nvSpPr>
        <p:spPr>
          <a:ln/>
        </p:spPr>
        <p:txBody>
          <a:bodyPr/>
          <a:lstStyle>
            <a:lvl1pPr>
              <a:defRPr/>
            </a:lvl1pPr>
          </a:lstStyle>
          <a:p>
            <a:pPr>
              <a:defRPr/>
            </a:pPr>
            <a:endParaRPr lang="en-US"/>
          </a:p>
        </p:txBody>
      </p:sp>
      <p:sp>
        <p:nvSpPr>
          <p:cNvPr id="4" name="Rectangle 1084"/>
          <p:cNvSpPr>
            <a:spLocks noGrp="1" noChangeArrowheads="1"/>
          </p:cNvSpPr>
          <p:nvPr>
            <p:ph type="ftr" sz="quarter" idx="11"/>
          </p:nvPr>
        </p:nvSpPr>
        <p:spPr>
          <a:ln/>
        </p:spPr>
        <p:txBody>
          <a:bodyPr/>
          <a:lstStyle>
            <a:lvl1pPr>
              <a:defRPr/>
            </a:lvl1pPr>
          </a:lstStyle>
          <a:p>
            <a:pPr>
              <a:defRPr/>
            </a:pPr>
            <a:endParaRPr lang="en-US"/>
          </a:p>
        </p:txBody>
      </p:sp>
      <p:sp>
        <p:nvSpPr>
          <p:cNvPr id="5" name="Rectangle 1085"/>
          <p:cNvSpPr>
            <a:spLocks noGrp="1" noChangeArrowheads="1"/>
          </p:cNvSpPr>
          <p:nvPr>
            <p:ph type="sldNum" sz="quarter" idx="12"/>
          </p:nvPr>
        </p:nvSpPr>
        <p:spPr>
          <a:ln/>
        </p:spPr>
        <p:txBody>
          <a:bodyPr/>
          <a:lstStyle>
            <a:lvl1pPr>
              <a:defRPr/>
            </a:lvl1pPr>
          </a:lstStyle>
          <a:p>
            <a:pPr>
              <a:defRPr/>
            </a:pPr>
            <a:fld id="{8930B606-0062-3F4A-9EC2-F5019B096992}" type="slidenum">
              <a:rPr lang="en-US"/>
              <a:pPr>
                <a:defRPr/>
              </a:pPr>
              <a:t>‹#›</a:t>
            </a:fld>
            <a:endParaRPr lang="en-US"/>
          </a:p>
        </p:txBody>
      </p:sp>
    </p:spTree>
    <p:extLst>
      <p:ext uri="{BB962C8B-B14F-4D97-AF65-F5344CB8AC3E}">
        <p14:creationId xmlns:p14="http://schemas.microsoft.com/office/powerpoint/2010/main" val="24840525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C0D235-E518-DB46-8674-467CCA0C24B0}" type="slidenum">
              <a:rPr lang="en-US"/>
              <a:pPr>
                <a:defRPr/>
              </a:pPr>
              <a:t>‹#›</a:t>
            </a:fld>
            <a:endParaRPr lang="en-US"/>
          </a:p>
        </p:txBody>
      </p:sp>
    </p:spTree>
    <p:extLst>
      <p:ext uri="{BB962C8B-B14F-4D97-AF65-F5344CB8AC3E}">
        <p14:creationId xmlns:p14="http://schemas.microsoft.com/office/powerpoint/2010/main" val="4018377981"/>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87D1F201-1FD1-C44F-A51D-CAEE4DD6E182}" type="slidenum">
              <a:rPr lang="en-US"/>
              <a:pPr>
                <a:defRPr/>
              </a:pPr>
              <a:t>‹#›</a:t>
            </a:fld>
            <a:endParaRPr lang="en-US"/>
          </a:p>
        </p:txBody>
      </p:sp>
    </p:spTree>
    <p:extLst>
      <p:ext uri="{BB962C8B-B14F-4D97-AF65-F5344CB8AC3E}">
        <p14:creationId xmlns:p14="http://schemas.microsoft.com/office/powerpoint/2010/main" val="41243171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EE920E-76D7-B744-ACDE-48F2FE9CE2AF}" type="slidenum">
              <a:rPr lang="en-US"/>
              <a:pPr>
                <a:defRPr/>
              </a:pPr>
              <a:t>‹#›</a:t>
            </a:fld>
            <a:endParaRPr lang="en-US"/>
          </a:p>
        </p:txBody>
      </p:sp>
    </p:spTree>
    <p:extLst>
      <p:ext uri="{BB962C8B-B14F-4D97-AF65-F5344CB8AC3E}">
        <p14:creationId xmlns:p14="http://schemas.microsoft.com/office/powerpoint/2010/main" val="30914635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DA2CAFE7-5AB0-FA4B-9372-44979F41F445}" type="slidenum">
              <a:rPr lang="en-US"/>
              <a:pPr>
                <a:defRPr/>
              </a:pPr>
              <a:t>‹#›</a:t>
            </a:fld>
            <a:endParaRPr lang="en-US"/>
          </a:p>
        </p:txBody>
      </p:sp>
    </p:spTree>
    <p:extLst>
      <p:ext uri="{BB962C8B-B14F-4D97-AF65-F5344CB8AC3E}">
        <p14:creationId xmlns:p14="http://schemas.microsoft.com/office/powerpoint/2010/main" val="16909786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15B0DE93-60F8-934F-9090-842875308B85}" type="slidenum">
              <a:rPr lang="en-US"/>
              <a:pPr>
                <a:defRPr/>
              </a:pPr>
              <a:t>‹#›</a:t>
            </a:fld>
            <a:endParaRPr lang="en-US"/>
          </a:p>
        </p:txBody>
      </p:sp>
    </p:spTree>
    <p:extLst>
      <p:ext uri="{BB962C8B-B14F-4D97-AF65-F5344CB8AC3E}">
        <p14:creationId xmlns:p14="http://schemas.microsoft.com/office/powerpoint/2010/main" val="27736264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07240C0F-6698-4341-9430-CDF481B94F48}" type="slidenum">
              <a:rPr lang="en-US"/>
              <a:pPr>
                <a:defRPr/>
              </a:pPr>
              <a:t>‹#›</a:t>
            </a:fld>
            <a:endParaRPr lang="en-US"/>
          </a:p>
        </p:txBody>
      </p:sp>
    </p:spTree>
    <p:extLst>
      <p:ext uri="{BB962C8B-B14F-4D97-AF65-F5344CB8AC3E}">
        <p14:creationId xmlns:p14="http://schemas.microsoft.com/office/powerpoint/2010/main" val="28484591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FD6F31B-43FC-5C40-8A53-F252B63FBE8C}" type="slidenum">
              <a:rPr lang="en-US"/>
              <a:pPr>
                <a:defRPr/>
              </a:pPr>
              <a:t>‹#›</a:t>
            </a:fld>
            <a:endParaRPr lang="en-US"/>
          </a:p>
        </p:txBody>
      </p:sp>
    </p:spTree>
    <p:extLst>
      <p:ext uri="{BB962C8B-B14F-4D97-AF65-F5344CB8AC3E}">
        <p14:creationId xmlns:p14="http://schemas.microsoft.com/office/powerpoint/2010/main" val="9124132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81D6653-7358-D248-AA3D-5F2769E0A757}" type="slidenum">
              <a:rPr lang="en-US"/>
              <a:pPr>
                <a:defRPr/>
              </a:pPr>
              <a:t>‹#›</a:t>
            </a:fld>
            <a:endParaRPr lang="en-US"/>
          </a:p>
        </p:txBody>
      </p:sp>
    </p:spTree>
    <p:extLst>
      <p:ext uri="{BB962C8B-B14F-4D97-AF65-F5344CB8AC3E}">
        <p14:creationId xmlns:p14="http://schemas.microsoft.com/office/powerpoint/2010/main" val="26486104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7DFFD1-1499-064F-AE9E-1E226F10364B}" type="slidenum">
              <a:rPr lang="en-US"/>
              <a:pPr>
                <a:defRPr/>
              </a:pPr>
              <a:t>‹#›</a:t>
            </a:fld>
            <a:endParaRPr lang="en-US"/>
          </a:p>
        </p:txBody>
      </p:sp>
    </p:spTree>
    <p:extLst>
      <p:ext uri="{BB962C8B-B14F-4D97-AF65-F5344CB8AC3E}">
        <p14:creationId xmlns:p14="http://schemas.microsoft.com/office/powerpoint/2010/main" val="33756933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EAF5BE9E-0DFD-4545-AE75-41C4593F1EFC}" type="slidenum">
              <a:rPr lang="en-US"/>
              <a:pPr>
                <a:defRPr/>
              </a:pPr>
              <a:t>‹#›</a:t>
            </a:fld>
            <a:endParaRPr lang="en-US"/>
          </a:p>
        </p:txBody>
      </p:sp>
    </p:spTree>
    <p:extLst>
      <p:ext uri="{BB962C8B-B14F-4D97-AF65-F5344CB8AC3E}">
        <p14:creationId xmlns:p14="http://schemas.microsoft.com/office/powerpoint/2010/main" val="1686441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83"/>
          <p:cNvSpPr>
            <a:spLocks noGrp="1" noChangeArrowheads="1"/>
          </p:cNvSpPr>
          <p:nvPr>
            <p:ph type="dt" sz="half" idx="10"/>
          </p:nvPr>
        </p:nvSpPr>
        <p:spPr>
          <a:ln/>
        </p:spPr>
        <p:txBody>
          <a:bodyPr/>
          <a:lstStyle>
            <a:lvl1pPr>
              <a:defRPr/>
            </a:lvl1pPr>
          </a:lstStyle>
          <a:p>
            <a:pPr>
              <a:defRPr/>
            </a:pPr>
            <a:endParaRPr lang="en-US"/>
          </a:p>
        </p:txBody>
      </p:sp>
      <p:sp>
        <p:nvSpPr>
          <p:cNvPr id="3" name="Rectangle 1084"/>
          <p:cNvSpPr>
            <a:spLocks noGrp="1" noChangeArrowheads="1"/>
          </p:cNvSpPr>
          <p:nvPr>
            <p:ph type="ftr" sz="quarter" idx="11"/>
          </p:nvPr>
        </p:nvSpPr>
        <p:spPr>
          <a:ln/>
        </p:spPr>
        <p:txBody>
          <a:bodyPr/>
          <a:lstStyle>
            <a:lvl1pPr>
              <a:defRPr/>
            </a:lvl1pPr>
          </a:lstStyle>
          <a:p>
            <a:pPr>
              <a:defRPr/>
            </a:pPr>
            <a:endParaRPr lang="en-US"/>
          </a:p>
        </p:txBody>
      </p:sp>
      <p:sp>
        <p:nvSpPr>
          <p:cNvPr id="4" name="Rectangle 1085"/>
          <p:cNvSpPr>
            <a:spLocks noGrp="1" noChangeArrowheads="1"/>
          </p:cNvSpPr>
          <p:nvPr>
            <p:ph type="sldNum" sz="quarter" idx="12"/>
          </p:nvPr>
        </p:nvSpPr>
        <p:spPr>
          <a:ln/>
        </p:spPr>
        <p:txBody>
          <a:bodyPr/>
          <a:lstStyle>
            <a:lvl1pPr>
              <a:defRPr/>
            </a:lvl1pPr>
          </a:lstStyle>
          <a:p>
            <a:pPr>
              <a:defRPr/>
            </a:pPr>
            <a:fld id="{A8949F7D-2571-FA4A-9073-3B2820451B8F}" type="slidenum">
              <a:rPr lang="en-US"/>
              <a:pPr>
                <a:defRPr/>
              </a:pPr>
              <a:t>‹#›</a:t>
            </a:fld>
            <a:endParaRPr lang="en-US"/>
          </a:p>
        </p:txBody>
      </p:sp>
    </p:spTree>
    <p:extLst>
      <p:ext uri="{BB962C8B-B14F-4D97-AF65-F5344CB8AC3E}">
        <p14:creationId xmlns:p14="http://schemas.microsoft.com/office/powerpoint/2010/main" val="13170714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B36BE237-0EA1-324C-BC05-455E742C47A4}" type="slidenum">
              <a:rPr lang="en-US"/>
              <a:pPr>
                <a:defRPr/>
              </a:pPr>
              <a:t>‹#›</a:t>
            </a:fld>
            <a:endParaRPr lang="en-US"/>
          </a:p>
        </p:txBody>
      </p:sp>
    </p:spTree>
    <p:extLst>
      <p:ext uri="{BB962C8B-B14F-4D97-AF65-F5344CB8AC3E}">
        <p14:creationId xmlns:p14="http://schemas.microsoft.com/office/powerpoint/2010/main" val="792560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B8E2D60-C034-B24F-B84F-6FCE54BDDB0D}" type="slidenum">
              <a:rPr lang="en-US"/>
              <a:pPr>
                <a:defRPr/>
              </a:pPr>
              <a:t>‹#›</a:t>
            </a:fld>
            <a:endParaRPr lang="en-US"/>
          </a:p>
        </p:txBody>
      </p:sp>
    </p:spTree>
    <p:extLst>
      <p:ext uri="{BB962C8B-B14F-4D97-AF65-F5344CB8AC3E}">
        <p14:creationId xmlns:p14="http://schemas.microsoft.com/office/powerpoint/2010/main" val="15134251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003300"/>
                </a:solidFill>
                <a:latin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003300"/>
                </a:solidFill>
                <a:latin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003300"/>
                </a:solidFill>
                <a:latin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003300"/>
                </a:solidFill>
                <a:latin typeface="Times New Roman"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latin typeface="Tahoma" charset="0"/>
              </a:defRPr>
            </a:lvl1pPr>
          </a:lstStyle>
          <a:p>
            <a:fld id="{720F53E0-F4A2-2949-9C36-AD412B2E6B64}" type="slidenum">
              <a:rPr lang="zh-CN" altLang="en-US"/>
              <a:pPr/>
              <a:t>‹#›</a:t>
            </a:fld>
            <a:endParaRPr lang="en-US" altLang="zh-CN"/>
          </a:p>
        </p:txBody>
      </p:sp>
    </p:spTree>
    <p:extLst>
      <p:ext uri="{BB962C8B-B14F-4D97-AF65-F5344CB8AC3E}">
        <p14:creationId xmlns:p14="http://schemas.microsoft.com/office/powerpoint/2010/main" val="24173061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p:txBody>
          <a:bodyPr/>
          <a:lstStyle>
            <a:lvl1pPr>
              <a:defRPr/>
            </a:lvl1pPr>
          </a:lstStyle>
          <a:p>
            <a:pPr>
              <a:defRPr/>
            </a:pPr>
            <a:endParaRPr lang="en-US"/>
          </a:p>
        </p:txBody>
      </p:sp>
      <p:sp>
        <p:nvSpPr>
          <p:cNvPr id="5" name="Rectangle 11"/>
          <p:cNvSpPr>
            <a:spLocks noGrp="1" noChangeArrowheads="1"/>
          </p:cNvSpPr>
          <p:nvPr>
            <p:ph type="ftr" sz="quarter" idx="11"/>
          </p:nvPr>
        </p:nvSpPr>
        <p:spPr/>
        <p:txBody>
          <a:bodyPr/>
          <a:lstStyle>
            <a:lvl1pPr>
              <a:defRPr/>
            </a:lvl1pPr>
          </a:lstStyle>
          <a:p>
            <a:pPr>
              <a:defRPr/>
            </a:pPr>
            <a:endParaRPr lang="en-US"/>
          </a:p>
        </p:txBody>
      </p:sp>
      <p:sp>
        <p:nvSpPr>
          <p:cNvPr id="6" name="Rectangle 12"/>
          <p:cNvSpPr>
            <a:spLocks noGrp="1" noChangeArrowheads="1"/>
          </p:cNvSpPr>
          <p:nvPr>
            <p:ph type="sldNum" sz="quarter" idx="12"/>
          </p:nvPr>
        </p:nvSpPr>
        <p:spPr/>
        <p:txBody>
          <a:bodyPr/>
          <a:lstStyle>
            <a:lvl1pPr>
              <a:defRPr>
                <a:latin typeface="Tahoma" charset="0"/>
              </a:defRPr>
            </a:lvl1pPr>
          </a:lstStyle>
          <a:p>
            <a:fld id="{58982368-D342-824C-A884-834DBB9B38D1}" type="slidenum">
              <a:rPr lang="zh-CN" altLang="en-US"/>
              <a:pPr/>
              <a:t>‹#›</a:t>
            </a:fld>
            <a:endParaRPr lang="en-US" altLang="zh-CN"/>
          </a:p>
        </p:txBody>
      </p:sp>
    </p:spTree>
    <p:extLst>
      <p:ext uri="{BB962C8B-B14F-4D97-AF65-F5344CB8AC3E}">
        <p14:creationId xmlns:p14="http://schemas.microsoft.com/office/powerpoint/2010/main" val="22894354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p:txBody>
          <a:bodyPr/>
          <a:lstStyle>
            <a:lvl1pPr>
              <a:defRPr/>
            </a:lvl1pPr>
          </a:lstStyle>
          <a:p>
            <a:pPr>
              <a:defRPr/>
            </a:pPr>
            <a:endParaRPr lang="en-US"/>
          </a:p>
        </p:txBody>
      </p:sp>
      <p:sp>
        <p:nvSpPr>
          <p:cNvPr id="5" name="Rectangle 11"/>
          <p:cNvSpPr>
            <a:spLocks noGrp="1" noChangeArrowheads="1"/>
          </p:cNvSpPr>
          <p:nvPr>
            <p:ph type="ftr" sz="quarter" idx="11"/>
          </p:nvPr>
        </p:nvSpPr>
        <p:spPr/>
        <p:txBody>
          <a:bodyPr/>
          <a:lstStyle>
            <a:lvl1pPr>
              <a:defRPr/>
            </a:lvl1pPr>
          </a:lstStyle>
          <a:p>
            <a:pPr>
              <a:defRPr/>
            </a:pPr>
            <a:endParaRPr lang="en-US"/>
          </a:p>
        </p:txBody>
      </p:sp>
      <p:sp>
        <p:nvSpPr>
          <p:cNvPr id="6" name="Rectangle 12"/>
          <p:cNvSpPr>
            <a:spLocks noGrp="1" noChangeArrowheads="1"/>
          </p:cNvSpPr>
          <p:nvPr>
            <p:ph type="sldNum" sz="quarter" idx="12"/>
          </p:nvPr>
        </p:nvSpPr>
        <p:spPr/>
        <p:txBody>
          <a:bodyPr/>
          <a:lstStyle>
            <a:lvl1pPr>
              <a:defRPr>
                <a:latin typeface="Tahoma" charset="0"/>
              </a:defRPr>
            </a:lvl1pPr>
          </a:lstStyle>
          <a:p>
            <a:fld id="{8FAF5648-58E7-D349-BD3D-1DC55458AA2D}" type="slidenum">
              <a:rPr lang="zh-CN" altLang="en-US"/>
              <a:pPr/>
              <a:t>‹#›</a:t>
            </a:fld>
            <a:endParaRPr lang="en-US" altLang="zh-CN"/>
          </a:p>
        </p:txBody>
      </p:sp>
    </p:spTree>
    <p:extLst>
      <p:ext uri="{BB962C8B-B14F-4D97-AF65-F5344CB8AC3E}">
        <p14:creationId xmlns:p14="http://schemas.microsoft.com/office/powerpoint/2010/main" val="33016712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p:txBody>
          <a:bodyPr/>
          <a:lstStyle>
            <a:lvl1pPr>
              <a:defRPr/>
            </a:lvl1pPr>
          </a:lstStyle>
          <a:p>
            <a:pPr>
              <a:defRPr/>
            </a:pPr>
            <a:endParaRPr lang="en-US"/>
          </a:p>
        </p:txBody>
      </p:sp>
      <p:sp>
        <p:nvSpPr>
          <p:cNvPr id="6" name="Rectangle 11"/>
          <p:cNvSpPr>
            <a:spLocks noGrp="1" noChangeArrowheads="1"/>
          </p:cNvSpPr>
          <p:nvPr>
            <p:ph type="ftr" sz="quarter" idx="11"/>
          </p:nvPr>
        </p:nvSpPr>
        <p:spPr/>
        <p:txBody>
          <a:bodyPr/>
          <a:lstStyle>
            <a:lvl1pPr>
              <a:defRPr/>
            </a:lvl1pPr>
          </a:lstStyle>
          <a:p>
            <a:pPr>
              <a:defRPr/>
            </a:pPr>
            <a:endParaRPr lang="en-US"/>
          </a:p>
        </p:txBody>
      </p:sp>
      <p:sp>
        <p:nvSpPr>
          <p:cNvPr id="7" name="Rectangle 12"/>
          <p:cNvSpPr>
            <a:spLocks noGrp="1" noChangeArrowheads="1"/>
          </p:cNvSpPr>
          <p:nvPr>
            <p:ph type="sldNum" sz="quarter" idx="12"/>
          </p:nvPr>
        </p:nvSpPr>
        <p:spPr/>
        <p:txBody>
          <a:bodyPr/>
          <a:lstStyle>
            <a:lvl1pPr>
              <a:defRPr>
                <a:latin typeface="Tahoma" charset="0"/>
              </a:defRPr>
            </a:lvl1pPr>
          </a:lstStyle>
          <a:p>
            <a:fld id="{420C7F26-A194-5D45-8AE3-DDDE89A84192}" type="slidenum">
              <a:rPr lang="zh-CN" altLang="en-US"/>
              <a:pPr/>
              <a:t>‹#›</a:t>
            </a:fld>
            <a:endParaRPr lang="en-US" altLang="zh-CN"/>
          </a:p>
        </p:txBody>
      </p:sp>
    </p:spTree>
    <p:extLst>
      <p:ext uri="{BB962C8B-B14F-4D97-AF65-F5344CB8AC3E}">
        <p14:creationId xmlns:p14="http://schemas.microsoft.com/office/powerpoint/2010/main" val="12624130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p:txBody>
          <a:bodyPr/>
          <a:lstStyle>
            <a:lvl1pPr>
              <a:defRPr/>
            </a:lvl1pPr>
          </a:lstStyle>
          <a:p>
            <a:pPr>
              <a:defRPr/>
            </a:pPr>
            <a:endParaRPr lang="en-US"/>
          </a:p>
        </p:txBody>
      </p:sp>
      <p:sp>
        <p:nvSpPr>
          <p:cNvPr id="8" name="Rectangle 11"/>
          <p:cNvSpPr>
            <a:spLocks noGrp="1" noChangeArrowheads="1"/>
          </p:cNvSpPr>
          <p:nvPr>
            <p:ph type="ftr" sz="quarter" idx="11"/>
          </p:nvPr>
        </p:nvSpPr>
        <p:spPr/>
        <p:txBody>
          <a:bodyPr/>
          <a:lstStyle>
            <a:lvl1pPr>
              <a:defRPr/>
            </a:lvl1pPr>
          </a:lstStyle>
          <a:p>
            <a:pPr>
              <a:defRPr/>
            </a:pPr>
            <a:endParaRPr lang="en-US"/>
          </a:p>
        </p:txBody>
      </p:sp>
      <p:sp>
        <p:nvSpPr>
          <p:cNvPr id="9" name="Rectangle 12"/>
          <p:cNvSpPr>
            <a:spLocks noGrp="1" noChangeArrowheads="1"/>
          </p:cNvSpPr>
          <p:nvPr>
            <p:ph type="sldNum" sz="quarter" idx="12"/>
          </p:nvPr>
        </p:nvSpPr>
        <p:spPr/>
        <p:txBody>
          <a:bodyPr/>
          <a:lstStyle>
            <a:lvl1pPr>
              <a:defRPr>
                <a:latin typeface="Tahoma" charset="0"/>
              </a:defRPr>
            </a:lvl1pPr>
          </a:lstStyle>
          <a:p>
            <a:fld id="{F13D423B-06AD-2E48-8B5D-A7AC29999BE7}" type="slidenum">
              <a:rPr lang="zh-CN" altLang="en-US"/>
              <a:pPr/>
              <a:t>‹#›</a:t>
            </a:fld>
            <a:endParaRPr lang="en-US" altLang="zh-CN"/>
          </a:p>
        </p:txBody>
      </p:sp>
    </p:spTree>
    <p:extLst>
      <p:ext uri="{BB962C8B-B14F-4D97-AF65-F5344CB8AC3E}">
        <p14:creationId xmlns:p14="http://schemas.microsoft.com/office/powerpoint/2010/main" val="34007419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p:txBody>
          <a:bodyPr/>
          <a:lstStyle>
            <a:lvl1pPr>
              <a:defRPr/>
            </a:lvl1pPr>
          </a:lstStyle>
          <a:p>
            <a:pPr>
              <a:defRPr/>
            </a:pPr>
            <a:endParaRPr lang="en-US"/>
          </a:p>
        </p:txBody>
      </p:sp>
      <p:sp>
        <p:nvSpPr>
          <p:cNvPr id="4" name="Rectangle 11"/>
          <p:cNvSpPr>
            <a:spLocks noGrp="1" noChangeArrowheads="1"/>
          </p:cNvSpPr>
          <p:nvPr>
            <p:ph type="ftr" sz="quarter" idx="11"/>
          </p:nvPr>
        </p:nvSpPr>
        <p:spPr/>
        <p:txBody>
          <a:bodyPr/>
          <a:lstStyle>
            <a:lvl1pPr>
              <a:defRPr/>
            </a:lvl1pPr>
          </a:lstStyle>
          <a:p>
            <a:pPr>
              <a:defRPr/>
            </a:pPr>
            <a:endParaRPr lang="en-US"/>
          </a:p>
        </p:txBody>
      </p:sp>
      <p:sp>
        <p:nvSpPr>
          <p:cNvPr id="5" name="Rectangle 12"/>
          <p:cNvSpPr>
            <a:spLocks noGrp="1" noChangeArrowheads="1"/>
          </p:cNvSpPr>
          <p:nvPr>
            <p:ph type="sldNum" sz="quarter" idx="12"/>
          </p:nvPr>
        </p:nvSpPr>
        <p:spPr/>
        <p:txBody>
          <a:bodyPr/>
          <a:lstStyle>
            <a:lvl1pPr>
              <a:defRPr>
                <a:latin typeface="Tahoma" charset="0"/>
              </a:defRPr>
            </a:lvl1pPr>
          </a:lstStyle>
          <a:p>
            <a:fld id="{D8530CD8-09F8-5845-B480-E43805909343}" type="slidenum">
              <a:rPr lang="zh-CN" altLang="en-US"/>
              <a:pPr/>
              <a:t>‹#›</a:t>
            </a:fld>
            <a:endParaRPr lang="en-US" altLang="zh-CN"/>
          </a:p>
        </p:txBody>
      </p:sp>
    </p:spTree>
    <p:extLst>
      <p:ext uri="{BB962C8B-B14F-4D97-AF65-F5344CB8AC3E}">
        <p14:creationId xmlns:p14="http://schemas.microsoft.com/office/powerpoint/2010/main" val="38371812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a:defRPr/>
            </a:lvl1pPr>
          </a:lstStyle>
          <a:p>
            <a:pPr>
              <a:defRPr/>
            </a:pPr>
            <a:endParaRPr lang="en-US"/>
          </a:p>
        </p:txBody>
      </p:sp>
      <p:sp>
        <p:nvSpPr>
          <p:cNvPr id="3" name="Rectangle 11"/>
          <p:cNvSpPr>
            <a:spLocks noGrp="1" noChangeArrowheads="1"/>
          </p:cNvSpPr>
          <p:nvPr>
            <p:ph type="ftr" sz="quarter" idx="11"/>
          </p:nvPr>
        </p:nvSpPr>
        <p:spPr/>
        <p:txBody>
          <a:bodyPr/>
          <a:lstStyle>
            <a:lvl1pPr>
              <a:defRPr/>
            </a:lvl1pPr>
          </a:lstStyle>
          <a:p>
            <a:pPr>
              <a:defRPr/>
            </a:pPr>
            <a:endParaRPr lang="en-US"/>
          </a:p>
        </p:txBody>
      </p:sp>
      <p:sp>
        <p:nvSpPr>
          <p:cNvPr id="4" name="Rectangle 12"/>
          <p:cNvSpPr>
            <a:spLocks noGrp="1" noChangeArrowheads="1"/>
          </p:cNvSpPr>
          <p:nvPr>
            <p:ph type="sldNum" sz="quarter" idx="12"/>
          </p:nvPr>
        </p:nvSpPr>
        <p:spPr/>
        <p:txBody>
          <a:bodyPr/>
          <a:lstStyle>
            <a:lvl1pPr>
              <a:defRPr>
                <a:latin typeface="Tahoma" charset="0"/>
              </a:defRPr>
            </a:lvl1pPr>
          </a:lstStyle>
          <a:p>
            <a:fld id="{6C257FA8-5757-F141-B47E-C175FD6A66CE}" type="slidenum">
              <a:rPr lang="zh-CN" altLang="en-US"/>
              <a:pPr/>
              <a:t>‹#›</a:t>
            </a:fld>
            <a:endParaRPr lang="en-US" altLang="zh-CN"/>
          </a:p>
        </p:txBody>
      </p:sp>
    </p:spTree>
    <p:extLst>
      <p:ext uri="{BB962C8B-B14F-4D97-AF65-F5344CB8AC3E}">
        <p14:creationId xmlns:p14="http://schemas.microsoft.com/office/powerpoint/2010/main" val="30126128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p:txBody>
          <a:bodyPr/>
          <a:lstStyle>
            <a:lvl1pPr>
              <a:defRPr/>
            </a:lvl1pPr>
          </a:lstStyle>
          <a:p>
            <a:pPr>
              <a:defRPr/>
            </a:pPr>
            <a:endParaRPr lang="en-US"/>
          </a:p>
        </p:txBody>
      </p:sp>
      <p:sp>
        <p:nvSpPr>
          <p:cNvPr id="6" name="Rectangle 11"/>
          <p:cNvSpPr>
            <a:spLocks noGrp="1" noChangeArrowheads="1"/>
          </p:cNvSpPr>
          <p:nvPr>
            <p:ph type="ftr" sz="quarter" idx="11"/>
          </p:nvPr>
        </p:nvSpPr>
        <p:spPr/>
        <p:txBody>
          <a:bodyPr/>
          <a:lstStyle>
            <a:lvl1pPr>
              <a:defRPr/>
            </a:lvl1pPr>
          </a:lstStyle>
          <a:p>
            <a:pPr>
              <a:defRPr/>
            </a:pPr>
            <a:endParaRPr lang="en-US"/>
          </a:p>
        </p:txBody>
      </p:sp>
      <p:sp>
        <p:nvSpPr>
          <p:cNvPr id="7" name="Rectangle 12"/>
          <p:cNvSpPr>
            <a:spLocks noGrp="1" noChangeArrowheads="1"/>
          </p:cNvSpPr>
          <p:nvPr>
            <p:ph type="sldNum" sz="quarter" idx="12"/>
          </p:nvPr>
        </p:nvSpPr>
        <p:spPr/>
        <p:txBody>
          <a:bodyPr/>
          <a:lstStyle>
            <a:lvl1pPr>
              <a:defRPr>
                <a:latin typeface="Tahoma" charset="0"/>
              </a:defRPr>
            </a:lvl1pPr>
          </a:lstStyle>
          <a:p>
            <a:fld id="{8DA04CCC-7613-BE45-B96E-9297A18BD320}" type="slidenum">
              <a:rPr lang="zh-CN" altLang="en-US"/>
              <a:pPr/>
              <a:t>‹#›</a:t>
            </a:fld>
            <a:endParaRPr lang="en-US" altLang="zh-CN"/>
          </a:p>
        </p:txBody>
      </p:sp>
    </p:spTree>
    <p:extLst>
      <p:ext uri="{BB962C8B-B14F-4D97-AF65-F5344CB8AC3E}">
        <p14:creationId xmlns:p14="http://schemas.microsoft.com/office/powerpoint/2010/main" val="2372741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83"/>
          <p:cNvSpPr>
            <a:spLocks noGrp="1" noChangeArrowheads="1"/>
          </p:cNvSpPr>
          <p:nvPr>
            <p:ph type="dt" sz="half" idx="10"/>
          </p:nvPr>
        </p:nvSpPr>
        <p:spPr>
          <a:ln/>
        </p:spPr>
        <p:txBody>
          <a:bodyPr/>
          <a:lstStyle>
            <a:lvl1pPr>
              <a:defRPr/>
            </a:lvl1pPr>
          </a:lstStyle>
          <a:p>
            <a:pPr>
              <a:defRPr/>
            </a:pPr>
            <a:endParaRPr lang="en-US"/>
          </a:p>
        </p:txBody>
      </p:sp>
      <p:sp>
        <p:nvSpPr>
          <p:cNvPr id="6" name="Rectangle 1084"/>
          <p:cNvSpPr>
            <a:spLocks noGrp="1" noChangeArrowheads="1"/>
          </p:cNvSpPr>
          <p:nvPr>
            <p:ph type="ftr" sz="quarter" idx="11"/>
          </p:nvPr>
        </p:nvSpPr>
        <p:spPr>
          <a:ln/>
        </p:spPr>
        <p:txBody>
          <a:bodyPr/>
          <a:lstStyle>
            <a:lvl1pPr>
              <a:defRPr/>
            </a:lvl1pPr>
          </a:lstStyle>
          <a:p>
            <a:pPr>
              <a:defRPr/>
            </a:pPr>
            <a:endParaRPr lang="en-US"/>
          </a:p>
        </p:txBody>
      </p:sp>
      <p:sp>
        <p:nvSpPr>
          <p:cNvPr id="7" name="Rectangle 1085"/>
          <p:cNvSpPr>
            <a:spLocks noGrp="1" noChangeArrowheads="1"/>
          </p:cNvSpPr>
          <p:nvPr>
            <p:ph type="sldNum" sz="quarter" idx="12"/>
          </p:nvPr>
        </p:nvSpPr>
        <p:spPr>
          <a:ln/>
        </p:spPr>
        <p:txBody>
          <a:bodyPr/>
          <a:lstStyle>
            <a:lvl1pPr>
              <a:defRPr/>
            </a:lvl1pPr>
          </a:lstStyle>
          <a:p>
            <a:pPr>
              <a:defRPr/>
            </a:pPr>
            <a:fld id="{9F45F17F-03F9-C04F-9037-6FA65A810C52}" type="slidenum">
              <a:rPr lang="en-US"/>
              <a:pPr>
                <a:defRPr/>
              </a:pPr>
              <a:t>‹#›</a:t>
            </a:fld>
            <a:endParaRPr lang="en-US"/>
          </a:p>
        </p:txBody>
      </p:sp>
    </p:spTree>
    <p:extLst>
      <p:ext uri="{BB962C8B-B14F-4D97-AF65-F5344CB8AC3E}">
        <p14:creationId xmlns:p14="http://schemas.microsoft.com/office/powerpoint/2010/main" val="5114051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p:txBody>
          <a:bodyPr/>
          <a:lstStyle>
            <a:lvl1pPr>
              <a:defRPr/>
            </a:lvl1pPr>
          </a:lstStyle>
          <a:p>
            <a:pPr>
              <a:defRPr/>
            </a:pPr>
            <a:endParaRPr lang="en-US"/>
          </a:p>
        </p:txBody>
      </p:sp>
      <p:sp>
        <p:nvSpPr>
          <p:cNvPr id="6" name="Rectangle 11"/>
          <p:cNvSpPr>
            <a:spLocks noGrp="1" noChangeArrowheads="1"/>
          </p:cNvSpPr>
          <p:nvPr>
            <p:ph type="ftr" sz="quarter" idx="11"/>
          </p:nvPr>
        </p:nvSpPr>
        <p:spPr/>
        <p:txBody>
          <a:bodyPr/>
          <a:lstStyle>
            <a:lvl1pPr>
              <a:defRPr/>
            </a:lvl1pPr>
          </a:lstStyle>
          <a:p>
            <a:pPr>
              <a:defRPr/>
            </a:pPr>
            <a:endParaRPr lang="en-US"/>
          </a:p>
        </p:txBody>
      </p:sp>
      <p:sp>
        <p:nvSpPr>
          <p:cNvPr id="7" name="Rectangle 12"/>
          <p:cNvSpPr>
            <a:spLocks noGrp="1" noChangeArrowheads="1"/>
          </p:cNvSpPr>
          <p:nvPr>
            <p:ph type="sldNum" sz="quarter" idx="12"/>
          </p:nvPr>
        </p:nvSpPr>
        <p:spPr/>
        <p:txBody>
          <a:bodyPr/>
          <a:lstStyle>
            <a:lvl1pPr>
              <a:defRPr>
                <a:latin typeface="Tahoma" charset="0"/>
              </a:defRPr>
            </a:lvl1pPr>
          </a:lstStyle>
          <a:p>
            <a:fld id="{CC13E5C6-6982-2440-B8BB-CD2AEBC0BB26}" type="slidenum">
              <a:rPr lang="zh-CN" altLang="en-US"/>
              <a:pPr/>
              <a:t>‹#›</a:t>
            </a:fld>
            <a:endParaRPr lang="en-US" altLang="zh-CN"/>
          </a:p>
        </p:txBody>
      </p:sp>
    </p:spTree>
    <p:extLst>
      <p:ext uri="{BB962C8B-B14F-4D97-AF65-F5344CB8AC3E}">
        <p14:creationId xmlns:p14="http://schemas.microsoft.com/office/powerpoint/2010/main" val="32070094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p:txBody>
          <a:bodyPr/>
          <a:lstStyle>
            <a:lvl1pPr>
              <a:defRPr/>
            </a:lvl1pPr>
          </a:lstStyle>
          <a:p>
            <a:pPr>
              <a:defRPr/>
            </a:pPr>
            <a:endParaRPr lang="en-US"/>
          </a:p>
        </p:txBody>
      </p:sp>
      <p:sp>
        <p:nvSpPr>
          <p:cNvPr id="5" name="Rectangle 11"/>
          <p:cNvSpPr>
            <a:spLocks noGrp="1" noChangeArrowheads="1"/>
          </p:cNvSpPr>
          <p:nvPr>
            <p:ph type="ftr" sz="quarter" idx="11"/>
          </p:nvPr>
        </p:nvSpPr>
        <p:spPr/>
        <p:txBody>
          <a:bodyPr/>
          <a:lstStyle>
            <a:lvl1pPr>
              <a:defRPr/>
            </a:lvl1pPr>
          </a:lstStyle>
          <a:p>
            <a:pPr>
              <a:defRPr/>
            </a:pPr>
            <a:endParaRPr lang="en-US"/>
          </a:p>
        </p:txBody>
      </p:sp>
      <p:sp>
        <p:nvSpPr>
          <p:cNvPr id="6" name="Rectangle 12"/>
          <p:cNvSpPr>
            <a:spLocks noGrp="1" noChangeArrowheads="1"/>
          </p:cNvSpPr>
          <p:nvPr>
            <p:ph type="sldNum" sz="quarter" idx="12"/>
          </p:nvPr>
        </p:nvSpPr>
        <p:spPr/>
        <p:txBody>
          <a:bodyPr/>
          <a:lstStyle>
            <a:lvl1pPr>
              <a:defRPr>
                <a:latin typeface="Tahoma" charset="0"/>
              </a:defRPr>
            </a:lvl1pPr>
          </a:lstStyle>
          <a:p>
            <a:fld id="{957BE935-34FF-424E-B514-60712B397754}" type="slidenum">
              <a:rPr lang="zh-CN" altLang="en-US"/>
              <a:pPr/>
              <a:t>‹#›</a:t>
            </a:fld>
            <a:endParaRPr lang="en-US" altLang="zh-CN"/>
          </a:p>
        </p:txBody>
      </p:sp>
    </p:spTree>
    <p:extLst>
      <p:ext uri="{BB962C8B-B14F-4D97-AF65-F5344CB8AC3E}">
        <p14:creationId xmlns:p14="http://schemas.microsoft.com/office/powerpoint/2010/main" val="25891479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p:txBody>
          <a:bodyPr/>
          <a:lstStyle>
            <a:lvl1pPr>
              <a:defRPr/>
            </a:lvl1pPr>
          </a:lstStyle>
          <a:p>
            <a:pPr>
              <a:defRPr/>
            </a:pPr>
            <a:endParaRPr lang="en-US"/>
          </a:p>
        </p:txBody>
      </p:sp>
      <p:sp>
        <p:nvSpPr>
          <p:cNvPr id="5" name="Rectangle 11"/>
          <p:cNvSpPr>
            <a:spLocks noGrp="1" noChangeArrowheads="1"/>
          </p:cNvSpPr>
          <p:nvPr>
            <p:ph type="ftr" sz="quarter" idx="11"/>
          </p:nvPr>
        </p:nvSpPr>
        <p:spPr/>
        <p:txBody>
          <a:bodyPr/>
          <a:lstStyle>
            <a:lvl1pPr>
              <a:defRPr/>
            </a:lvl1pPr>
          </a:lstStyle>
          <a:p>
            <a:pPr>
              <a:defRPr/>
            </a:pPr>
            <a:endParaRPr lang="en-US"/>
          </a:p>
        </p:txBody>
      </p:sp>
      <p:sp>
        <p:nvSpPr>
          <p:cNvPr id="6" name="Rectangle 12"/>
          <p:cNvSpPr>
            <a:spLocks noGrp="1" noChangeArrowheads="1"/>
          </p:cNvSpPr>
          <p:nvPr>
            <p:ph type="sldNum" sz="quarter" idx="12"/>
          </p:nvPr>
        </p:nvSpPr>
        <p:spPr/>
        <p:txBody>
          <a:bodyPr/>
          <a:lstStyle>
            <a:lvl1pPr>
              <a:defRPr>
                <a:latin typeface="Tahoma" charset="0"/>
              </a:defRPr>
            </a:lvl1pPr>
          </a:lstStyle>
          <a:p>
            <a:fld id="{00CDB565-C63B-B845-9620-ACB08156175C}" type="slidenum">
              <a:rPr lang="zh-CN" altLang="en-US"/>
              <a:pPr/>
              <a:t>‹#›</a:t>
            </a:fld>
            <a:endParaRPr lang="en-US" altLang="zh-CN"/>
          </a:p>
        </p:txBody>
      </p:sp>
    </p:spTree>
    <p:extLst>
      <p:ext uri="{BB962C8B-B14F-4D97-AF65-F5344CB8AC3E}">
        <p14:creationId xmlns:p14="http://schemas.microsoft.com/office/powerpoint/2010/main" val="27715612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91DF7DE-9A3A-6D44-BB03-82FDB234E8BB}" type="slidenum">
              <a:rPr lang="en-US"/>
              <a:pPr>
                <a:defRPr/>
              </a:pPr>
              <a:t>‹#›</a:t>
            </a:fld>
            <a:endParaRPr lang="en-US"/>
          </a:p>
        </p:txBody>
      </p:sp>
    </p:spTree>
    <p:extLst>
      <p:ext uri="{BB962C8B-B14F-4D97-AF65-F5344CB8AC3E}">
        <p14:creationId xmlns:p14="http://schemas.microsoft.com/office/powerpoint/2010/main" val="186886217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3590604-4CBD-4546-9D80-D609C3FC25E9}" type="slidenum">
              <a:rPr lang="en-US"/>
              <a:pPr>
                <a:defRPr/>
              </a:pPr>
              <a:t>‹#›</a:t>
            </a:fld>
            <a:endParaRPr lang="en-US"/>
          </a:p>
        </p:txBody>
      </p:sp>
    </p:spTree>
    <p:extLst>
      <p:ext uri="{BB962C8B-B14F-4D97-AF65-F5344CB8AC3E}">
        <p14:creationId xmlns:p14="http://schemas.microsoft.com/office/powerpoint/2010/main" val="303423767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EFDF18B-6692-DA4B-9D54-0C4A970ECA46}" type="slidenum">
              <a:rPr lang="en-US"/>
              <a:pPr>
                <a:defRPr/>
              </a:pPr>
              <a:t>‹#›</a:t>
            </a:fld>
            <a:endParaRPr lang="en-US"/>
          </a:p>
        </p:txBody>
      </p:sp>
    </p:spTree>
    <p:extLst>
      <p:ext uri="{BB962C8B-B14F-4D97-AF65-F5344CB8AC3E}">
        <p14:creationId xmlns:p14="http://schemas.microsoft.com/office/powerpoint/2010/main" val="172283455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3700DBB-0CB8-AA40-B62B-9169448C92FC}" type="slidenum">
              <a:rPr lang="en-US"/>
              <a:pPr>
                <a:defRPr/>
              </a:pPr>
              <a:t>‹#›</a:t>
            </a:fld>
            <a:endParaRPr lang="en-US"/>
          </a:p>
        </p:txBody>
      </p:sp>
    </p:spTree>
    <p:extLst>
      <p:ext uri="{BB962C8B-B14F-4D97-AF65-F5344CB8AC3E}">
        <p14:creationId xmlns:p14="http://schemas.microsoft.com/office/powerpoint/2010/main" val="298824309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33FDC3F-697B-5847-882D-4BDEB1210904}" type="slidenum">
              <a:rPr lang="en-US"/>
              <a:pPr>
                <a:defRPr/>
              </a:pPr>
              <a:t>‹#›</a:t>
            </a:fld>
            <a:endParaRPr lang="en-US"/>
          </a:p>
        </p:txBody>
      </p:sp>
    </p:spTree>
    <p:extLst>
      <p:ext uri="{BB962C8B-B14F-4D97-AF65-F5344CB8AC3E}">
        <p14:creationId xmlns:p14="http://schemas.microsoft.com/office/powerpoint/2010/main" val="353127316"/>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348403A-70FE-B744-9BC1-9EF99086E4B9}" type="slidenum">
              <a:rPr lang="en-US"/>
              <a:pPr>
                <a:defRPr/>
              </a:pPr>
              <a:t>‹#›</a:t>
            </a:fld>
            <a:endParaRPr lang="en-US"/>
          </a:p>
        </p:txBody>
      </p:sp>
    </p:spTree>
    <p:extLst>
      <p:ext uri="{BB962C8B-B14F-4D97-AF65-F5344CB8AC3E}">
        <p14:creationId xmlns:p14="http://schemas.microsoft.com/office/powerpoint/2010/main" val="1985560164"/>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42BB117-23BE-054A-8CD5-A694E4B0FFC6}" type="slidenum">
              <a:rPr lang="en-US"/>
              <a:pPr>
                <a:defRPr/>
              </a:pPr>
              <a:t>‹#›</a:t>
            </a:fld>
            <a:endParaRPr lang="en-US"/>
          </a:p>
        </p:txBody>
      </p:sp>
    </p:spTree>
    <p:extLst>
      <p:ext uri="{BB962C8B-B14F-4D97-AF65-F5344CB8AC3E}">
        <p14:creationId xmlns:p14="http://schemas.microsoft.com/office/powerpoint/2010/main" val="190643500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83"/>
          <p:cNvSpPr>
            <a:spLocks noGrp="1" noChangeArrowheads="1"/>
          </p:cNvSpPr>
          <p:nvPr>
            <p:ph type="dt" sz="half" idx="10"/>
          </p:nvPr>
        </p:nvSpPr>
        <p:spPr>
          <a:ln/>
        </p:spPr>
        <p:txBody>
          <a:bodyPr/>
          <a:lstStyle>
            <a:lvl1pPr>
              <a:defRPr/>
            </a:lvl1pPr>
          </a:lstStyle>
          <a:p>
            <a:pPr>
              <a:defRPr/>
            </a:pPr>
            <a:endParaRPr lang="en-US"/>
          </a:p>
        </p:txBody>
      </p:sp>
      <p:sp>
        <p:nvSpPr>
          <p:cNvPr id="6" name="Rectangle 1084"/>
          <p:cNvSpPr>
            <a:spLocks noGrp="1" noChangeArrowheads="1"/>
          </p:cNvSpPr>
          <p:nvPr>
            <p:ph type="ftr" sz="quarter" idx="11"/>
          </p:nvPr>
        </p:nvSpPr>
        <p:spPr>
          <a:ln/>
        </p:spPr>
        <p:txBody>
          <a:bodyPr/>
          <a:lstStyle>
            <a:lvl1pPr>
              <a:defRPr/>
            </a:lvl1pPr>
          </a:lstStyle>
          <a:p>
            <a:pPr>
              <a:defRPr/>
            </a:pPr>
            <a:endParaRPr lang="en-US"/>
          </a:p>
        </p:txBody>
      </p:sp>
      <p:sp>
        <p:nvSpPr>
          <p:cNvPr id="7" name="Rectangle 1085"/>
          <p:cNvSpPr>
            <a:spLocks noGrp="1" noChangeArrowheads="1"/>
          </p:cNvSpPr>
          <p:nvPr>
            <p:ph type="sldNum" sz="quarter" idx="12"/>
          </p:nvPr>
        </p:nvSpPr>
        <p:spPr>
          <a:ln/>
        </p:spPr>
        <p:txBody>
          <a:bodyPr/>
          <a:lstStyle>
            <a:lvl1pPr>
              <a:defRPr/>
            </a:lvl1pPr>
          </a:lstStyle>
          <a:p>
            <a:pPr>
              <a:defRPr/>
            </a:pPr>
            <a:fld id="{CCDA5C26-20FA-7B45-85C8-A5005ED7A67A}" type="slidenum">
              <a:rPr lang="en-US"/>
              <a:pPr>
                <a:defRPr/>
              </a:pPr>
              <a:t>‹#›</a:t>
            </a:fld>
            <a:endParaRPr lang="en-US"/>
          </a:p>
        </p:txBody>
      </p:sp>
    </p:spTree>
    <p:extLst>
      <p:ext uri="{BB962C8B-B14F-4D97-AF65-F5344CB8AC3E}">
        <p14:creationId xmlns:p14="http://schemas.microsoft.com/office/powerpoint/2010/main" val="40431606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99668E6-9A74-7947-9F29-CE4DFC4111CB}" type="slidenum">
              <a:rPr lang="en-US"/>
              <a:pPr>
                <a:defRPr/>
              </a:pPr>
              <a:t>‹#›</a:t>
            </a:fld>
            <a:endParaRPr lang="en-US"/>
          </a:p>
        </p:txBody>
      </p:sp>
    </p:spTree>
    <p:extLst>
      <p:ext uri="{BB962C8B-B14F-4D97-AF65-F5344CB8AC3E}">
        <p14:creationId xmlns:p14="http://schemas.microsoft.com/office/powerpoint/2010/main" val="2353118793"/>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7A2E16E-668F-C442-89D9-DC098A86016B}" type="slidenum">
              <a:rPr lang="en-US"/>
              <a:pPr>
                <a:defRPr/>
              </a:pPr>
              <a:t>‹#›</a:t>
            </a:fld>
            <a:endParaRPr lang="en-US"/>
          </a:p>
        </p:txBody>
      </p:sp>
    </p:spTree>
    <p:extLst>
      <p:ext uri="{BB962C8B-B14F-4D97-AF65-F5344CB8AC3E}">
        <p14:creationId xmlns:p14="http://schemas.microsoft.com/office/powerpoint/2010/main" val="568555175"/>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62E2817-85F0-9647-BCBD-8896CA783051}" type="slidenum">
              <a:rPr lang="en-US"/>
              <a:pPr>
                <a:defRPr/>
              </a:pPr>
              <a:t>‹#›</a:t>
            </a:fld>
            <a:endParaRPr lang="en-US"/>
          </a:p>
        </p:txBody>
      </p:sp>
    </p:spTree>
    <p:extLst>
      <p:ext uri="{BB962C8B-B14F-4D97-AF65-F5344CB8AC3E}">
        <p14:creationId xmlns:p14="http://schemas.microsoft.com/office/powerpoint/2010/main" val="658268900"/>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852FA39-1C5D-6C42-AF42-09A2AE96C527}" type="slidenum">
              <a:rPr lang="en-US"/>
              <a:pPr>
                <a:defRPr/>
              </a:pPr>
              <a:t>‹#›</a:t>
            </a:fld>
            <a:endParaRPr lang="en-US"/>
          </a:p>
        </p:txBody>
      </p:sp>
    </p:spTree>
    <p:extLst>
      <p:ext uri="{BB962C8B-B14F-4D97-AF65-F5344CB8AC3E}">
        <p14:creationId xmlns:p14="http://schemas.microsoft.com/office/powerpoint/2010/main" val="1989475620"/>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1330" name="Rectangle 2"/>
          <p:cNvSpPr>
            <a:spLocks noGrp="1" noChangeArrowheads="1"/>
          </p:cNvSpPr>
          <p:nvPr>
            <p:ph type="ctrTitle"/>
          </p:nvPr>
        </p:nvSpPr>
        <p:spPr>
          <a:xfrm>
            <a:off x="838200" y="1981200"/>
            <a:ext cx="6553200" cy="990600"/>
          </a:xfrm>
        </p:spPr>
        <p:txBody>
          <a:bodyPr/>
          <a:lstStyle>
            <a:lvl1pPr>
              <a:defRPr sz="4000"/>
            </a:lvl1pPr>
          </a:lstStyle>
          <a:p>
            <a:r>
              <a:rPr lang="en-US"/>
              <a:t>Click to edit Master title style</a:t>
            </a:r>
          </a:p>
        </p:txBody>
      </p:sp>
      <p:sp>
        <p:nvSpPr>
          <p:cNvPr id="611331" name="Rectangle 3"/>
          <p:cNvSpPr>
            <a:spLocks noGrp="1" noChangeArrowheads="1"/>
          </p:cNvSpPr>
          <p:nvPr>
            <p:ph type="subTitle" idx="1"/>
          </p:nvPr>
        </p:nvSpPr>
        <p:spPr>
          <a:xfrm>
            <a:off x="838200" y="3048000"/>
            <a:ext cx="6553200" cy="1219200"/>
          </a:xfrm>
        </p:spPr>
        <p:txBody>
          <a:bodyPr anchor="ctr"/>
          <a:lstStyle>
            <a:lvl1pPr marL="0" indent="0">
              <a:buFont typeface="Wingdings" pitchFamily="-108" charset="2"/>
              <a:buNone/>
              <a:defRPr/>
            </a:lvl1pPr>
          </a:lstStyle>
          <a:p>
            <a:r>
              <a:rPr lang="en-US"/>
              <a:t>Click to edit Master subtitle style</a:t>
            </a:r>
          </a:p>
        </p:txBody>
      </p:sp>
      <p:sp>
        <p:nvSpPr>
          <p:cNvPr id="4" name="Rectangle 4"/>
          <p:cNvSpPr>
            <a:spLocks noGrp="1" noChangeArrowheads="1"/>
          </p:cNvSpPr>
          <p:nvPr>
            <p:ph type="dt" sz="half" idx="10"/>
          </p:nvPr>
        </p:nvSpPr>
        <p:spPr>
          <a:xfrm>
            <a:off x="8382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505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7086600" y="6248400"/>
            <a:ext cx="1905000" cy="457200"/>
          </a:xfrm>
        </p:spPr>
        <p:txBody>
          <a:bodyPr/>
          <a:lstStyle>
            <a:lvl1pPr>
              <a:defRPr/>
            </a:lvl1pPr>
          </a:lstStyle>
          <a:p>
            <a:fld id="{26E75F32-D187-E14D-B32D-68BB2C475846}" type="slidenum">
              <a:rPr lang="zh-CN" altLang="en-US"/>
              <a:pPr/>
              <a:t>‹#›</a:t>
            </a:fld>
            <a:endParaRPr lang="en-US" altLang="zh-CN"/>
          </a:p>
        </p:txBody>
      </p:sp>
    </p:spTree>
    <p:extLst>
      <p:ext uri="{BB962C8B-B14F-4D97-AF65-F5344CB8AC3E}">
        <p14:creationId xmlns:p14="http://schemas.microsoft.com/office/powerpoint/2010/main" val="29446607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F59B983-7AC9-C545-AA78-B8313CBFB30F}" type="slidenum">
              <a:rPr lang="zh-CN" altLang="en-US"/>
              <a:pPr/>
              <a:t>‹#›</a:t>
            </a:fld>
            <a:endParaRPr lang="en-US" altLang="zh-CN"/>
          </a:p>
        </p:txBody>
      </p:sp>
    </p:spTree>
    <p:extLst>
      <p:ext uri="{BB962C8B-B14F-4D97-AF65-F5344CB8AC3E}">
        <p14:creationId xmlns:p14="http://schemas.microsoft.com/office/powerpoint/2010/main" val="5444954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3370EAA-A791-3F4A-8BB0-F2B1AA42F67F}" type="slidenum">
              <a:rPr lang="zh-CN" altLang="en-US"/>
              <a:pPr/>
              <a:t>‹#›</a:t>
            </a:fld>
            <a:endParaRPr lang="en-US" altLang="zh-CN"/>
          </a:p>
        </p:txBody>
      </p:sp>
    </p:spTree>
    <p:extLst>
      <p:ext uri="{BB962C8B-B14F-4D97-AF65-F5344CB8AC3E}">
        <p14:creationId xmlns:p14="http://schemas.microsoft.com/office/powerpoint/2010/main" val="11791350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A28FC01-21FC-CB48-BBEA-C0FC2CFA3E34}" type="slidenum">
              <a:rPr lang="zh-CN" altLang="en-US"/>
              <a:pPr/>
              <a:t>‹#›</a:t>
            </a:fld>
            <a:endParaRPr lang="en-US" altLang="zh-CN"/>
          </a:p>
        </p:txBody>
      </p:sp>
    </p:spTree>
    <p:extLst>
      <p:ext uri="{BB962C8B-B14F-4D97-AF65-F5344CB8AC3E}">
        <p14:creationId xmlns:p14="http://schemas.microsoft.com/office/powerpoint/2010/main" val="34138167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2C6D1901-E048-F44B-824B-DD60A146F2A7}" type="slidenum">
              <a:rPr lang="zh-CN" altLang="en-US"/>
              <a:pPr/>
              <a:t>‹#›</a:t>
            </a:fld>
            <a:endParaRPr lang="en-US" altLang="zh-CN"/>
          </a:p>
        </p:txBody>
      </p:sp>
    </p:spTree>
    <p:extLst>
      <p:ext uri="{BB962C8B-B14F-4D97-AF65-F5344CB8AC3E}">
        <p14:creationId xmlns:p14="http://schemas.microsoft.com/office/powerpoint/2010/main" val="1041729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210B40A-8910-8140-932E-56F89A59043D}" type="slidenum">
              <a:rPr lang="zh-CN" altLang="en-US"/>
              <a:pPr/>
              <a:t>‹#›</a:t>
            </a:fld>
            <a:endParaRPr lang="en-US" altLang="zh-CN"/>
          </a:p>
        </p:txBody>
      </p:sp>
    </p:spTree>
    <p:extLst>
      <p:ext uri="{BB962C8B-B14F-4D97-AF65-F5344CB8AC3E}">
        <p14:creationId xmlns:p14="http://schemas.microsoft.com/office/powerpoint/2010/main" val="120595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10.xml"/><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11.xml"/><Relationship Id="rId1" Type="http://schemas.openxmlformats.org/officeDocument/2006/relationships/slideLayout" Target="../slideLayouts/slideLayout27.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12.xml"/><Relationship Id="rId1" Type="http://schemas.openxmlformats.org/officeDocument/2006/relationships/slideLayout" Target="../slideLayouts/slideLayout28.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33.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34.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17.xml"/><Relationship Id="rId1" Type="http://schemas.openxmlformats.org/officeDocument/2006/relationships/slideLayout" Target="../slideLayouts/slideLayout35.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36.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19.xml"/><Relationship Id="rId1" Type="http://schemas.openxmlformats.org/officeDocument/2006/relationships/slideLayout" Target="../slideLayouts/slideLayout37.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20.xml"/><Relationship Id="rId1" Type="http://schemas.openxmlformats.org/officeDocument/2006/relationships/slideLayout" Target="../slideLayouts/slideLayout38.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theme" Target="../theme/theme21.xml"/><Relationship Id="rId1" Type="http://schemas.openxmlformats.org/officeDocument/2006/relationships/slideLayout" Target="../slideLayouts/slideLayout3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6.jpe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2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7.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image" Target="../media/image16.jpe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theme" Target="../theme/theme23.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24.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13.pn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25.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26.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17.jpeg"/><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27.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image" Target="../media/image19.jpeg"/><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theme" Target="../theme/theme29.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image" Target="../media/image19.jpeg"/><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143.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144.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15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image" Target="../media/image1.emf"/><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35.xml"/><Relationship Id="rId17" Type="http://schemas.openxmlformats.org/officeDocument/2006/relationships/image" Target="../media/image5.png"/><Relationship Id="rId2" Type="http://schemas.openxmlformats.org/officeDocument/2006/relationships/slideLayout" Target="../slideLayouts/slideLayout160.xml"/><Relationship Id="rId16" Type="http://schemas.openxmlformats.org/officeDocument/2006/relationships/image" Target="../media/image4.png"/><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5" Type="http://schemas.openxmlformats.org/officeDocument/2006/relationships/image" Target="../media/image3.png"/><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image" Target="../media/image2.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5" Type="http://schemas.openxmlformats.org/officeDocument/2006/relationships/image" Target="../media/image19.jpeg"/><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37.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20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image" Target="../media/image20.emf"/><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40.xml"/><Relationship Id="rId17" Type="http://schemas.openxmlformats.org/officeDocument/2006/relationships/image" Target="../media/image5.png"/><Relationship Id="rId2" Type="http://schemas.openxmlformats.org/officeDocument/2006/relationships/slideLayout" Target="../slideLayouts/slideLayout209.xml"/><Relationship Id="rId16" Type="http://schemas.openxmlformats.org/officeDocument/2006/relationships/image" Target="../media/image4.png"/><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5" Type="http://schemas.openxmlformats.org/officeDocument/2006/relationships/image" Target="../media/image3.png"/><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image" Target="../media/image2.png"/></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41.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230.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jpe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8.xml"/><Relationship Id="rId7"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026"/>
          <p:cNvGrpSpPr>
            <a:grpSpLocks/>
          </p:cNvGrpSpPr>
          <p:nvPr/>
        </p:nvGrpSpPr>
        <p:grpSpPr bwMode="auto">
          <a:xfrm>
            <a:off x="0" y="0"/>
            <a:ext cx="9159875" cy="6870700"/>
            <a:chOff x="0" y="0"/>
            <a:chExt cx="5770" cy="4328"/>
          </a:xfrm>
        </p:grpSpPr>
        <p:sp>
          <p:nvSpPr>
            <p:cNvPr id="1032"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atin typeface="Arial" charset="0"/>
              </a:endParaRPr>
            </a:p>
          </p:txBody>
        </p:sp>
        <p:sp>
          <p:nvSpPr>
            <p:cNvPr id="1033"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atin typeface="Arial" charset="0"/>
              </a:endParaRPr>
            </a:p>
          </p:txBody>
        </p:sp>
        <p:sp>
          <p:nvSpPr>
            <p:cNvPr id="148485"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a:latin typeface="Arial" pitchFamily="22" charset="0"/>
                <a:ea typeface="+mn-ea"/>
                <a:cs typeface="+mn-cs"/>
              </a:endParaRPr>
            </a:p>
          </p:txBody>
        </p:sp>
        <p:grpSp>
          <p:nvGrpSpPr>
            <p:cNvPr id="1035" name="Group 1030"/>
            <p:cNvGrpSpPr>
              <a:grpSpLocks/>
            </p:cNvGrpSpPr>
            <p:nvPr/>
          </p:nvGrpSpPr>
          <p:grpSpPr bwMode="auto">
            <a:xfrm>
              <a:off x="4944" y="1"/>
              <a:ext cx="816" cy="3974"/>
              <a:chOff x="4944" y="1"/>
              <a:chExt cx="816" cy="3974"/>
            </a:xfrm>
          </p:grpSpPr>
          <p:grpSp>
            <p:nvGrpSpPr>
              <p:cNvPr id="1047" name="Group 1031"/>
              <p:cNvGrpSpPr>
                <a:grpSpLocks/>
              </p:cNvGrpSpPr>
              <p:nvPr userDrawn="1"/>
            </p:nvGrpSpPr>
            <p:grpSpPr bwMode="auto">
              <a:xfrm>
                <a:off x="5280" y="1"/>
                <a:ext cx="480" cy="1430"/>
                <a:chOff x="5280" y="1"/>
                <a:chExt cx="480" cy="1430"/>
              </a:xfrm>
            </p:grpSpPr>
            <p:grpSp>
              <p:nvGrpSpPr>
                <p:cNvPr id="1068" name="Group 1032"/>
                <p:cNvGrpSpPr>
                  <a:grpSpLocks/>
                </p:cNvGrpSpPr>
                <p:nvPr userDrawn="1"/>
              </p:nvGrpSpPr>
              <p:grpSpPr bwMode="auto">
                <a:xfrm rot="-5400000">
                  <a:off x="5484" y="0"/>
                  <a:ext cx="174" cy="176"/>
                  <a:chOff x="1657" y="323"/>
                  <a:chExt cx="1691" cy="2560"/>
                </a:xfrm>
              </p:grpSpPr>
              <p:grpSp>
                <p:nvGrpSpPr>
                  <p:cNvPr id="1077" name="Group 1033"/>
                  <p:cNvGrpSpPr>
                    <a:grpSpLocks/>
                  </p:cNvGrpSpPr>
                  <p:nvPr/>
                </p:nvGrpSpPr>
                <p:grpSpPr bwMode="auto">
                  <a:xfrm>
                    <a:off x="1657" y="323"/>
                    <a:ext cx="1691" cy="2560"/>
                    <a:chOff x="1657" y="323"/>
                    <a:chExt cx="1691" cy="2560"/>
                  </a:xfrm>
                </p:grpSpPr>
                <p:sp>
                  <p:nvSpPr>
                    <p:cNvPr id="1084" name="Freeform 1034"/>
                    <p:cNvSpPr>
                      <a:spLocks/>
                    </p:cNvSpPr>
                    <p:nvPr/>
                  </p:nvSpPr>
                  <p:spPr bwMode="auto">
                    <a:xfrm>
                      <a:off x="2347" y="323"/>
                      <a:ext cx="1234" cy="2560"/>
                    </a:xfrm>
                    <a:custGeom>
                      <a:avLst/>
                      <a:gdLst>
                        <a:gd name="T0" fmla="*/ 349 w 1231"/>
                        <a:gd name="T1" fmla="*/ 283 h 2560"/>
                        <a:gd name="T2" fmla="*/ 427 w 1231"/>
                        <a:gd name="T3" fmla="*/ 115 h 2560"/>
                        <a:gd name="T4" fmla="*/ 595 w 1231"/>
                        <a:gd name="T5" fmla="*/ 7 h 2560"/>
                        <a:gd name="T6" fmla="*/ 919 w 1231"/>
                        <a:gd name="T7" fmla="*/ 61 h 2560"/>
                        <a:gd name="T8" fmla="*/ 1087 w 1231"/>
                        <a:gd name="T9" fmla="*/ 349 h 2560"/>
                        <a:gd name="T10" fmla="*/ 1003 w 1231"/>
                        <a:gd name="T11" fmla="*/ 769 h 2560"/>
                        <a:gd name="T12" fmla="*/ 967 w 1231"/>
                        <a:gd name="T13" fmla="*/ 943 h 2560"/>
                        <a:gd name="T14" fmla="*/ 1141 w 1231"/>
                        <a:gd name="T15" fmla="*/ 1075 h 2560"/>
                        <a:gd name="T16" fmla="*/ 1267 w 1231"/>
                        <a:gd name="T17" fmla="*/ 1525 h 2560"/>
                        <a:gd name="T18" fmla="*/ 1159 w 1231"/>
                        <a:gd name="T19" fmla="*/ 1969 h 2560"/>
                        <a:gd name="T20" fmla="*/ 931 w 1231"/>
                        <a:gd name="T21" fmla="*/ 2077 h 2560"/>
                        <a:gd name="T22" fmla="*/ 745 w 1231"/>
                        <a:gd name="T23" fmla="*/ 2059 h 2560"/>
                        <a:gd name="T24" fmla="*/ 679 w 1231"/>
                        <a:gd name="T25" fmla="*/ 2251 h 2560"/>
                        <a:gd name="T26" fmla="*/ 541 w 1231"/>
                        <a:gd name="T27" fmla="*/ 2527 h 2560"/>
                        <a:gd name="T28" fmla="*/ 223 w 1231"/>
                        <a:gd name="T29" fmla="*/ 2509 h 2560"/>
                        <a:gd name="T30" fmla="*/ 31 w 1231"/>
                        <a:gd name="T31" fmla="*/ 2227 h 2560"/>
                        <a:gd name="T32" fmla="*/ 25 w 1231"/>
                        <a:gd name="T33" fmla="*/ 1969 h 2560"/>
                        <a:gd name="T34" fmla="*/ 145 w 1231"/>
                        <a:gd name="T35" fmla="*/ 1651 h 2560"/>
                        <a:gd name="T36" fmla="*/ 271 w 1231"/>
                        <a:gd name="T37" fmla="*/ 1513 h 2560"/>
                        <a:gd name="T38" fmla="*/ 229 w 1231"/>
                        <a:gd name="T39" fmla="*/ 1729 h 2560"/>
                        <a:gd name="T40" fmla="*/ 73 w 1231"/>
                        <a:gd name="T41" fmla="*/ 2023 h 2560"/>
                        <a:gd name="T42" fmla="*/ 169 w 1231"/>
                        <a:gd name="T43" fmla="*/ 2323 h 2560"/>
                        <a:gd name="T44" fmla="*/ 451 w 1231"/>
                        <a:gd name="T45" fmla="*/ 2431 h 2560"/>
                        <a:gd name="T46" fmla="*/ 607 w 1231"/>
                        <a:gd name="T47" fmla="*/ 2227 h 2560"/>
                        <a:gd name="T48" fmla="*/ 589 w 1231"/>
                        <a:gd name="T49" fmla="*/ 1807 h 2560"/>
                        <a:gd name="T50" fmla="*/ 505 w 1231"/>
                        <a:gd name="T51" fmla="*/ 1531 h 2560"/>
                        <a:gd name="T52" fmla="*/ 547 w 1231"/>
                        <a:gd name="T53" fmla="*/ 1459 h 2560"/>
                        <a:gd name="T54" fmla="*/ 649 w 1231"/>
                        <a:gd name="T55" fmla="*/ 1633 h 2560"/>
                        <a:gd name="T56" fmla="*/ 745 w 1231"/>
                        <a:gd name="T57" fmla="*/ 1933 h 2560"/>
                        <a:gd name="T58" fmla="*/ 991 w 1231"/>
                        <a:gd name="T59" fmla="*/ 1963 h 2560"/>
                        <a:gd name="T60" fmla="*/ 1171 w 1231"/>
                        <a:gd name="T61" fmla="*/ 1687 h 2560"/>
                        <a:gd name="T62" fmla="*/ 1153 w 1231"/>
                        <a:gd name="T63" fmla="*/ 1273 h 2560"/>
                        <a:gd name="T64" fmla="*/ 907 w 1231"/>
                        <a:gd name="T65" fmla="*/ 1057 h 2560"/>
                        <a:gd name="T66" fmla="*/ 703 w 1231"/>
                        <a:gd name="T67" fmla="*/ 1129 h 2560"/>
                        <a:gd name="T68" fmla="*/ 589 w 1231"/>
                        <a:gd name="T69" fmla="*/ 1117 h 2560"/>
                        <a:gd name="T70" fmla="*/ 643 w 1231"/>
                        <a:gd name="T71" fmla="*/ 1033 h 2560"/>
                        <a:gd name="T72" fmla="*/ 835 w 1231"/>
                        <a:gd name="T73" fmla="*/ 937 h 2560"/>
                        <a:gd name="T74" fmla="*/ 973 w 1231"/>
                        <a:gd name="T75" fmla="*/ 613 h 2560"/>
                        <a:gd name="T76" fmla="*/ 907 w 1231"/>
                        <a:gd name="T77" fmla="*/ 175 h 2560"/>
                        <a:gd name="T78" fmla="*/ 643 w 1231"/>
                        <a:gd name="T79" fmla="*/ 103 h 2560"/>
                        <a:gd name="T80" fmla="*/ 403 w 1231"/>
                        <a:gd name="T81" fmla="*/ 355 h 2560"/>
                        <a:gd name="T82" fmla="*/ 415 w 1231"/>
                        <a:gd name="T83" fmla="*/ 763 h 2560"/>
                        <a:gd name="T84" fmla="*/ 355 w 1231"/>
                        <a:gd name="T85" fmla="*/ 949 h 2560"/>
                        <a:gd name="T86" fmla="*/ 301 w 1231"/>
                        <a:gd name="T87" fmla="*/ 685 h 2560"/>
                        <a:gd name="T88" fmla="*/ 31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85" name="Freeform 1035"/>
                    <p:cNvSpPr>
                      <a:spLocks/>
                    </p:cNvSpPr>
                    <p:nvPr/>
                  </p:nvSpPr>
                  <p:spPr bwMode="auto">
                    <a:xfrm>
                      <a:off x="1774" y="207"/>
                      <a:ext cx="865" cy="2065"/>
                    </a:xfrm>
                    <a:custGeom>
                      <a:avLst/>
                      <a:gdLst>
                        <a:gd name="T0" fmla="*/ 785 w 865"/>
                        <a:gd name="T1" fmla="*/ 511 h 2071"/>
                        <a:gd name="T2" fmla="*/ 797 w 865"/>
                        <a:gd name="T3" fmla="*/ 338 h 2071"/>
                        <a:gd name="T4" fmla="*/ 863 w 865"/>
                        <a:gd name="T5" fmla="*/ 194 h 2071"/>
                        <a:gd name="T6" fmla="*/ 809 w 865"/>
                        <a:gd name="T7" fmla="*/ 206 h 2071"/>
                        <a:gd name="T8" fmla="*/ 749 w 865"/>
                        <a:gd name="T9" fmla="*/ 20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4 h 2071"/>
                        <a:gd name="T22" fmla="*/ 119 w 865"/>
                        <a:gd name="T23" fmla="*/ 392 h 2071"/>
                        <a:gd name="T24" fmla="*/ 131 w 865"/>
                        <a:gd name="T25" fmla="*/ 566 h 2071"/>
                        <a:gd name="T26" fmla="*/ 173 w 865"/>
                        <a:gd name="T27" fmla="*/ 758 h 2071"/>
                        <a:gd name="T28" fmla="*/ 197 w 865"/>
                        <a:gd name="T29" fmla="*/ 852 h 2071"/>
                        <a:gd name="T30" fmla="*/ 167 w 865"/>
                        <a:gd name="T31" fmla="*/ 950 h 2071"/>
                        <a:gd name="T32" fmla="*/ 65 w 865"/>
                        <a:gd name="T33" fmla="*/ 1088 h 2071"/>
                        <a:gd name="T34" fmla="*/ 17 w 865"/>
                        <a:gd name="T35" fmla="*/ 1250 h 2071"/>
                        <a:gd name="T36" fmla="*/ 5 w 865"/>
                        <a:gd name="T37" fmla="*/ 1502 h 2071"/>
                        <a:gd name="T38" fmla="*/ 47 w 865"/>
                        <a:gd name="T39" fmla="*/ 1688 h 2071"/>
                        <a:gd name="T40" fmla="*/ 131 w 865"/>
                        <a:gd name="T41" fmla="*/ 1838 h 2071"/>
                        <a:gd name="T42" fmla="*/ 299 w 865"/>
                        <a:gd name="T43" fmla="*/ 1916 h 2071"/>
                        <a:gd name="T44" fmla="*/ 425 w 865"/>
                        <a:gd name="T45" fmla="*/ 1910 h 2071"/>
                        <a:gd name="T46" fmla="*/ 467 w 865"/>
                        <a:gd name="T47" fmla="*/ 1922 h 2071"/>
                        <a:gd name="T48" fmla="*/ 497 w 865"/>
                        <a:gd name="T49" fmla="*/ 1994 h 2071"/>
                        <a:gd name="T50" fmla="*/ 497 w 865"/>
                        <a:gd name="T51" fmla="*/ 1893 h 2071"/>
                        <a:gd name="T52" fmla="*/ 557 w 865"/>
                        <a:gd name="T53" fmla="*/ 1718 h 2071"/>
                        <a:gd name="T54" fmla="*/ 617 w 865"/>
                        <a:gd name="T55" fmla="*/ 1598 h 2071"/>
                        <a:gd name="T56" fmla="*/ 581 w 865"/>
                        <a:gd name="T57" fmla="*/ 1640 h 2071"/>
                        <a:gd name="T58" fmla="*/ 515 w 865"/>
                        <a:gd name="T59" fmla="*/ 1760 h 2071"/>
                        <a:gd name="T60" fmla="*/ 407 w 865"/>
                        <a:gd name="T61" fmla="*/ 1843 h 2071"/>
                        <a:gd name="T62" fmla="*/ 269 w 865"/>
                        <a:gd name="T63" fmla="*/ 1838 h 2071"/>
                        <a:gd name="T64" fmla="*/ 179 w 865"/>
                        <a:gd name="T65" fmla="*/ 1754 h 2071"/>
                        <a:gd name="T66" fmla="*/ 113 w 865"/>
                        <a:gd name="T67" fmla="*/ 1580 h 2071"/>
                        <a:gd name="T68" fmla="*/ 107 w 865"/>
                        <a:gd name="T69" fmla="*/ 1346 h 2071"/>
                        <a:gd name="T70" fmla="*/ 137 w 865"/>
                        <a:gd name="T71" fmla="*/ 1154 h 2071"/>
                        <a:gd name="T72" fmla="*/ 203 w 865"/>
                        <a:gd name="T73" fmla="*/ 1034 h 2071"/>
                        <a:gd name="T74" fmla="*/ 323 w 865"/>
                        <a:gd name="T75" fmla="*/ 986 h 2071"/>
                        <a:gd name="T76" fmla="*/ 509 w 865"/>
                        <a:gd name="T77" fmla="*/ 1040 h 2071"/>
                        <a:gd name="T78" fmla="*/ 611 w 865"/>
                        <a:gd name="T79" fmla="*/ 1088 h 2071"/>
                        <a:gd name="T80" fmla="*/ 665 w 865"/>
                        <a:gd name="T81" fmla="*/ 1064 h 2071"/>
                        <a:gd name="T82" fmla="*/ 659 w 865"/>
                        <a:gd name="T83" fmla="*/ 1010 h 2071"/>
                        <a:gd name="T84" fmla="*/ 611 w 865"/>
                        <a:gd name="T85" fmla="*/ 968 h 2071"/>
                        <a:gd name="T86" fmla="*/ 497 w 865"/>
                        <a:gd name="T87" fmla="*/ 944 h 2071"/>
                        <a:gd name="T88" fmla="*/ 323 w 865"/>
                        <a:gd name="T89" fmla="*/ 860 h 2071"/>
                        <a:gd name="T90" fmla="*/ 233 w 865"/>
                        <a:gd name="T91" fmla="*/ 656 h 2071"/>
                        <a:gd name="T92" fmla="*/ 209 w 865"/>
                        <a:gd name="T93" fmla="*/ 404 h 2071"/>
                        <a:gd name="T94" fmla="*/ 317 w 865"/>
                        <a:gd name="T95" fmla="*/ 170 h 2071"/>
                        <a:gd name="T96" fmla="*/ 485 w 865"/>
                        <a:gd name="T97" fmla="*/ 110 h 2071"/>
                        <a:gd name="T98" fmla="*/ 617 w 865"/>
                        <a:gd name="T99" fmla="*/ 164 h 2071"/>
                        <a:gd name="T100" fmla="*/ 707 w 865"/>
                        <a:gd name="T101" fmla="*/ 278 h 2071"/>
                        <a:gd name="T102" fmla="*/ 737 w 865"/>
                        <a:gd name="T103" fmla="*/ 416 h 2071"/>
                        <a:gd name="T104" fmla="*/ 773 w 865"/>
                        <a:gd name="T105" fmla="*/ 578 h 2071"/>
                        <a:gd name="T106" fmla="*/ 809 w 865"/>
                        <a:gd name="T107" fmla="*/ 560 h 2071"/>
                        <a:gd name="T108" fmla="*/ 785 w 865"/>
                        <a:gd name="T109" fmla="*/ 511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sp>
                <p:nvSpPr>
                  <p:cNvPr id="1078" name="Oval 1036"/>
                  <p:cNvSpPr>
                    <a:spLocks noChangeArrowheads="1"/>
                  </p:cNvSpPr>
                  <p:nvPr/>
                </p:nvSpPr>
                <p:spPr bwMode="auto">
                  <a:xfrm>
                    <a:off x="2396" y="1254"/>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79" name="Freeform 1037"/>
                  <p:cNvSpPr>
                    <a:spLocks/>
                  </p:cNvSpPr>
                  <p:nvPr/>
                </p:nvSpPr>
                <p:spPr bwMode="auto">
                  <a:xfrm>
                    <a:off x="2833" y="570"/>
                    <a:ext cx="262" cy="524"/>
                  </a:xfrm>
                  <a:custGeom>
                    <a:avLst/>
                    <a:gdLst>
                      <a:gd name="T0" fmla="*/ 3 w 266"/>
                      <a:gd name="T1" fmla="*/ 519 h 521"/>
                      <a:gd name="T2" fmla="*/ 27 w 266"/>
                      <a:gd name="T3" fmla="*/ 297 h 521"/>
                      <a:gd name="T4" fmla="*/ 93 w 266"/>
                      <a:gd name="T5" fmla="*/ 45 h 521"/>
                      <a:gd name="T6" fmla="*/ 153 w 266"/>
                      <a:gd name="T7" fmla="*/ 3 h 521"/>
                      <a:gd name="T8" fmla="*/ 199 w 266"/>
                      <a:gd name="T9" fmla="*/ 39 h 521"/>
                      <a:gd name="T10" fmla="*/ 217 w 266"/>
                      <a:gd name="T11" fmla="*/ 141 h 521"/>
                      <a:gd name="T12" fmla="*/ 171 w 266"/>
                      <a:gd name="T13" fmla="*/ 297 h 521"/>
                      <a:gd name="T14" fmla="*/ 90 w 266"/>
                      <a:gd name="T15" fmla="*/ 513 h 521"/>
                      <a:gd name="T16" fmla="*/ 33 w 266"/>
                      <a:gd name="T17" fmla="*/ 537 h 521"/>
                      <a:gd name="T18" fmla="*/ 3 w 266"/>
                      <a:gd name="T19" fmla="*/ 51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80" name="Freeform 1038"/>
                  <p:cNvSpPr>
                    <a:spLocks/>
                  </p:cNvSpPr>
                  <p:nvPr/>
                </p:nvSpPr>
                <p:spPr bwMode="auto">
                  <a:xfrm>
                    <a:off x="2901" y="1588"/>
                    <a:ext cx="398" cy="349"/>
                  </a:xfrm>
                  <a:custGeom>
                    <a:avLst/>
                    <a:gdLst>
                      <a:gd name="T0" fmla="*/ 124 w 392"/>
                      <a:gd name="T1" fmla="*/ 275 h 340"/>
                      <a:gd name="T2" fmla="*/ 16 w 392"/>
                      <a:gd name="T3" fmla="*/ 119 h 340"/>
                      <a:gd name="T4" fmla="*/ 4 w 392"/>
                      <a:gd name="T5" fmla="*/ 57 h 340"/>
                      <a:gd name="T6" fmla="*/ 28 w 392"/>
                      <a:gd name="T7" fmla="*/ 3 h 340"/>
                      <a:gd name="T8" fmla="*/ 154 w 392"/>
                      <a:gd name="T9" fmla="*/ 39 h 340"/>
                      <a:gd name="T10" fmla="*/ 299 w 392"/>
                      <a:gd name="T11" fmla="*/ 101 h 340"/>
                      <a:gd name="T12" fmla="*/ 437 w 392"/>
                      <a:gd name="T13" fmla="*/ 217 h 340"/>
                      <a:gd name="T14" fmla="*/ 465 w 392"/>
                      <a:gd name="T15" fmla="*/ 373 h 340"/>
                      <a:gd name="T16" fmla="*/ 408 w 392"/>
                      <a:gd name="T17" fmla="*/ 456 h 340"/>
                      <a:gd name="T18" fmla="*/ 292 w 392"/>
                      <a:gd name="T19" fmla="*/ 432 h 340"/>
                      <a:gd name="T20" fmla="*/ 124 w 392"/>
                      <a:gd name="T21" fmla="*/ 275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81" name="Freeform 1039"/>
                  <p:cNvSpPr>
                    <a:spLocks/>
                  </p:cNvSpPr>
                  <p:nvPr/>
                </p:nvSpPr>
                <p:spPr bwMode="auto">
                  <a:xfrm>
                    <a:off x="2600" y="1923"/>
                    <a:ext cx="146" cy="567"/>
                  </a:xfrm>
                  <a:custGeom>
                    <a:avLst/>
                    <a:gdLst>
                      <a:gd name="T0" fmla="*/ 15 w 151"/>
                      <a:gd name="T1" fmla="*/ 201 h 558"/>
                      <a:gd name="T2" fmla="*/ 30 w 151"/>
                      <a:gd name="T3" fmla="*/ 51 h 558"/>
                      <a:gd name="T4" fmla="*/ 43 w 151"/>
                      <a:gd name="T5" fmla="*/ 3 h 558"/>
                      <a:gd name="T6" fmla="*/ 72 w 151"/>
                      <a:gd name="T7" fmla="*/ 27 h 558"/>
                      <a:gd name="T8" fmla="*/ 93 w 151"/>
                      <a:gd name="T9" fmla="*/ 201 h 558"/>
                      <a:gd name="T10" fmla="*/ 96 w 151"/>
                      <a:gd name="T11" fmla="*/ 513 h 558"/>
                      <a:gd name="T12" fmla="*/ 65 w 151"/>
                      <a:gd name="T13" fmla="*/ 657 h 558"/>
                      <a:gd name="T14" fmla="*/ 15 w 151"/>
                      <a:gd name="T15" fmla="*/ 622 h 558"/>
                      <a:gd name="T16" fmla="*/ 0 w 151"/>
                      <a:gd name="T17" fmla="*/ 381 h 558"/>
                      <a:gd name="T18" fmla="*/ 15 w 151"/>
                      <a:gd name="T19" fmla="*/ 20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82" name="Freeform 1040"/>
                  <p:cNvSpPr>
                    <a:spLocks/>
                  </p:cNvSpPr>
                  <p:nvPr/>
                </p:nvSpPr>
                <p:spPr bwMode="auto">
                  <a:xfrm>
                    <a:off x="1910" y="1588"/>
                    <a:ext cx="389" cy="247"/>
                  </a:xfrm>
                  <a:custGeom>
                    <a:avLst/>
                    <a:gdLst>
                      <a:gd name="T0" fmla="*/ 163 w 392"/>
                      <a:gd name="T1" fmla="*/ 49 h 253"/>
                      <a:gd name="T2" fmla="*/ 283 w 392"/>
                      <a:gd name="T3" fmla="*/ 19 h 253"/>
                      <a:gd name="T4" fmla="*/ 331 w 392"/>
                      <a:gd name="T5" fmla="*/ 7 h 253"/>
                      <a:gd name="T6" fmla="*/ 349 w 392"/>
                      <a:gd name="T7" fmla="*/ 49 h 253"/>
                      <a:gd name="T8" fmla="*/ 301 w 392"/>
                      <a:gd name="T9" fmla="*/ 99 h 253"/>
                      <a:gd name="T10" fmla="*/ 181 w 392"/>
                      <a:gd name="T11" fmla="*/ 168 h 253"/>
                      <a:gd name="T12" fmla="*/ 37 w 392"/>
                      <a:gd name="T13" fmla="*/ 185 h 253"/>
                      <a:gd name="T14" fmla="*/ 1 w 392"/>
                      <a:gd name="T15" fmla="*/ 141 h 253"/>
                      <a:gd name="T16" fmla="*/ 43 w 392"/>
                      <a:gd name="T17" fmla="*/ 87 h 253"/>
                      <a:gd name="T18" fmla="*/ 163 w 392"/>
                      <a:gd name="T19" fmla="*/ 4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83" name="Freeform 1041"/>
                  <p:cNvSpPr>
                    <a:spLocks/>
                  </p:cNvSpPr>
                  <p:nvPr/>
                </p:nvSpPr>
                <p:spPr bwMode="auto">
                  <a:xfrm>
                    <a:off x="2094" y="759"/>
                    <a:ext cx="233" cy="378"/>
                  </a:xfrm>
                  <a:custGeom>
                    <a:avLst/>
                    <a:gdLst>
                      <a:gd name="T0" fmla="*/ 62 w 238"/>
                      <a:gd name="T1" fmla="*/ 210 h 386"/>
                      <a:gd name="T2" fmla="*/ 23 w 238"/>
                      <a:gd name="T3" fmla="*/ 150 h 386"/>
                      <a:gd name="T4" fmla="*/ 0 w 238"/>
                      <a:gd name="T5" fmla="*/ 72 h 386"/>
                      <a:gd name="T6" fmla="*/ 23 w 238"/>
                      <a:gd name="T7" fmla="*/ 12 h 386"/>
                      <a:gd name="T8" fmla="*/ 95 w 238"/>
                      <a:gd name="T9" fmla="*/ 24 h 386"/>
                      <a:gd name="T10" fmla="*/ 140 w 238"/>
                      <a:gd name="T11" fmla="*/ 104 h 386"/>
                      <a:gd name="T12" fmla="*/ 182 w 238"/>
                      <a:gd name="T13" fmla="*/ 239 h 386"/>
                      <a:gd name="T14" fmla="*/ 158 w 238"/>
                      <a:gd name="T15" fmla="*/ 294 h 386"/>
                      <a:gd name="T16" fmla="*/ 131 w 238"/>
                      <a:gd name="T17" fmla="*/ 276 h 386"/>
                      <a:gd name="T18" fmla="*/ 62 w 238"/>
                      <a:gd name="T19" fmla="*/ 21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pic>
              <p:nvPicPr>
                <p:cNvPr id="1069" name="Picture 104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0" name="Picture 104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1" name="Picture 104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2" name="Picture 104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3" name="Picture 104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4" name="Picture 104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5" name="Picture 104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6" name="Picture 104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048" name="Group 1050"/>
              <p:cNvGrpSpPr>
                <a:grpSpLocks/>
              </p:cNvGrpSpPr>
              <p:nvPr userDrawn="1"/>
            </p:nvGrpSpPr>
            <p:grpSpPr bwMode="auto">
              <a:xfrm>
                <a:off x="4944" y="1008"/>
                <a:ext cx="522" cy="2967"/>
                <a:chOff x="4944" y="1008"/>
                <a:chExt cx="522" cy="2967"/>
              </a:xfrm>
            </p:grpSpPr>
            <p:pic>
              <p:nvPicPr>
                <p:cNvPr id="1049" name="Picture 105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0" name="Picture 105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1" name="Picture 105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2" name="Picture 105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3" name="Picture 105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4" name="Picture 105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5" name="Picture 105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6" name="Picture 105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7" name="Picture 105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8" name="Picture 106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9" name="Picture 106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0" name="Picture 106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1" name="Picture 106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2" name="Picture 106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3" name="Picture 106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4" name="Picture 106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5" name="Picture 106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6" name="Picture 106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7" name="Picture 106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036"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8527" name="Freeform 1071"/>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ahoma" pitchFamily="22" charset="-52"/>
                <a:ea typeface="+mn-ea"/>
                <a:cs typeface="+mn-cs"/>
              </a:endParaRPr>
            </a:p>
          </p:txBody>
        </p:sp>
        <p:sp>
          <p:nvSpPr>
            <p:cNvPr id="148528" name="Freeform 1072"/>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latin typeface="Tahoma" pitchFamily="22" charset="-52"/>
                <a:ea typeface="+mn-ea"/>
                <a:cs typeface="+mn-cs"/>
              </a:endParaRPr>
            </a:p>
          </p:txBody>
        </p:sp>
        <p:sp>
          <p:nvSpPr>
            <p:cNvPr id="1039"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1040"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1041"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42"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48533" name="Freeform 1077"/>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Tahoma" pitchFamily="22" charset="-52"/>
                <a:ea typeface="+mn-ea"/>
                <a:cs typeface="+mn-cs"/>
              </a:endParaRPr>
            </a:p>
          </p:txBody>
        </p:sp>
        <p:sp>
          <p:nvSpPr>
            <p:cNvPr id="1044"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atin typeface="Arial" charset="0"/>
              </a:endParaRPr>
            </a:p>
          </p:txBody>
        </p:sp>
        <p:sp>
          <p:nvSpPr>
            <p:cNvPr id="148535" name="Freeform 1079"/>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ahoma" pitchFamily="22" charset="-52"/>
                <a:ea typeface="+mn-ea"/>
                <a:cs typeface="+mn-cs"/>
              </a:endParaRPr>
            </a:p>
          </p:txBody>
        </p:sp>
        <p:sp>
          <p:nvSpPr>
            <p:cNvPr id="1046" name="AutoShape 1080"/>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US"/>
            </a:p>
          </p:txBody>
        </p:sp>
      </p:grpSp>
      <p:sp>
        <p:nvSpPr>
          <p:cNvPr id="1027" name="Rectangle 1081"/>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1082"/>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539" name="Rectangle 1083"/>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mn-lt"/>
                <a:ea typeface="+mn-ea"/>
                <a:cs typeface="+mn-cs"/>
              </a:defRPr>
            </a:lvl1pPr>
          </a:lstStyle>
          <a:p>
            <a:pPr>
              <a:defRPr/>
            </a:pPr>
            <a:endParaRPr lang="en-US"/>
          </a:p>
        </p:txBody>
      </p:sp>
      <p:sp>
        <p:nvSpPr>
          <p:cNvPr id="148540" name="Rectangle 1084"/>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mn-lt"/>
                <a:ea typeface="+mn-ea"/>
                <a:cs typeface="+mn-cs"/>
              </a:defRPr>
            </a:lvl1pPr>
          </a:lstStyle>
          <a:p>
            <a:pPr>
              <a:defRPr/>
            </a:pPr>
            <a:endParaRPr lang="en-US"/>
          </a:p>
        </p:txBody>
      </p:sp>
      <p:sp>
        <p:nvSpPr>
          <p:cNvPr id="148541" name="Rectangle 1085"/>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Arial" charset="0"/>
              </a:defRPr>
            </a:lvl1pPr>
          </a:lstStyle>
          <a:p>
            <a:pPr>
              <a:defRPr/>
            </a:pPr>
            <a:fld id="{15ABFF16-757E-8D47-845A-D90681BE1E7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823" r:id="rId1"/>
    <p:sldLayoutId id="2147486766" r:id="rId2"/>
    <p:sldLayoutId id="2147486767" r:id="rId3"/>
    <p:sldLayoutId id="2147486768" r:id="rId4"/>
    <p:sldLayoutId id="2147486769" r:id="rId5"/>
    <p:sldLayoutId id="2147486770" r:id="rId6"/>
    <p:sldLayoutId id="2147486771" r:id="rId7"/>
    <p:sldLayoutId id="2147486772" r:id="rId8"/>
    <p:sldLayoutId id="2147486773" r:id="rId9"/>
    <p:sldLayoutId id="2147486774" r:id="rId10"/>
    <p:sldLayoutId id="2147486775" r:id="rId11"/>
  </p:sldLayoutIdLst>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Arial" pitchFamily="22" charset="0"/>
        </a:defRPr>
      </a:lvl6pPr>
      <a:lvl7pPr marL="914400" algn="l" rtl="0" fontAlgn="base">
        <a:spcBef>
          <a:spcPct val="0"/>
        </a:spcBef>
        <a:spcAft>
          <a:spcPct val="0"/>
        </a:spcAft>
        <a:defRPr sz="4000">
          <a:solidFill>
            <a:schemeClr val="tx2"/>
          </a:solidFill>
          <a:latin typeface="Arial" pitchFamily="22" charset="0"/>
        </a:defRPr>
      </a:lvl7pPr>
      <a:lvl8pPr marL="1371600" algn="l" rtl="0" fontAlgn="base">
        <a:spcBef>
          <a:spcPct val="0"/>
        </a:spcBef>
        <a:spcAft>
          <a:spcPct val="0"/>
        </a:spcAft>
        <a:defRPr sz="4000">
          <a:solidFill>
            <a:schemeClr val="tx2"/>
          </a:solidFill>
          <a:latin typeface="Arial" pitchFamily="22" charset="0"/>
        </a:defRPr>
      </a:lvl8pPr>
      <a:lvl9pPr marL="1828800" algn="l" rtl="0" fontAlgn="base">
        <a:spcBef>
          <a:spcPct val="0"/>
        </a:spcBef>
        <a:spcAft>
          <a:spcPct val="0"/>
        </a:spcAft>
        <a:defRPr sz="4000">
          <a:solidFill>
            <a:schemeClr val="tx2"/>
          </a:solidFill>
          <a:latin typeface="Arial" pitchFamily="22"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ＭＳ Ｐゴシック" pitchFamily="22" charset="-128"/>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38914" name="Group 2"/>
          <p:cNvGrpSpPr>
            <a:grpSpLocks/>
          </p:cNvGrpSpPr>
          <p:nvPr/>
        </p:nvGrpSpPr>
        <p:grpSpPr bwMode="auto">
          <a:xfrm>
            <a:off x="0" y="0"/>
            <a:ext cx="9144000" cy="6856413"/>
            <a:chOff x="0" y="0"/>
            <a:chExt cx="5760" cy="4319"/>
          </a:xfrm>
        </p:grpSpPr>
        <p:sp>
          <p:nvSpPr>
            <p:cNvPr id="33075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5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5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8923" name="Freeform 6"/>
            <p:cNvSpPr>
              <a:spLocks/>
            </p:cNvSpPr>
            <p:nvPr/>
          </p:nvSpPr>
          <p:spPr bwMode="hidden">
            <a:xfrm>
              <a:off x="4038" y="3577"/>
              <a:ext cx="1720" cy="65"/>
            </a:xfrm>
            <a:custGeom>
              <a:avLst/>
              <a:gdLst>
                <a:gd name="T0" fmla="*/ 1698 w 1722"/>
                <a:gd name="T1" fmla="*/ 54 h 66"/>
                <a:gd name="T2" fmla="*/ 1698 w 1722"/>
                <a:gd name="T3" fmla="*/ 48 h 66"/>
                <a:gd name="T4" fmla="*/ 0 w 1722"/>
                <a:gd name="T5" fmla="*/ 0 h 66"/>
                <a:gd name="T6" fmla="*/ 0 w 1722"/>
                <a:gd name="T7" fmla="*/ 36 h 66"/>
                <a:gd name="T8" fmla="*/ 1698 w 1722"/>
                <a:gd name="T9" fmla="*/ 54 h 66"/>
                <a:gd name="T10" fmla="*/ 1698 w 1722"/>
                <a:gd name="T11" fmla="*/ 5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075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8925" name="Freeform 8"/>
            <p:cNvSpPr>
              <a:spLocks/>
            </p:cNvSpPr>
            <p:nvPr/>
          </p:nvSpPr>
          <p:spPr bwMode="hidden">
            <a:xfrm>
              <a:off x="4784" y="3702"/>
              <a:ext cx="974" cy="101"/>
            </a:xfrm>
            <a:custGeom>
              <a:avLst/>
              <a:gdLst>
                <a:gd name="T0" fmla="*/ 963 w 975"/>
                <a:gd name="T1" fmla="*/ 48 h 101"/>
                <a:gd name="T2" fmla="*/ 963 w 975"/>
                <a:gd name="T3" fmla="*/ 0 h 101"/>
                <a:gd name="T4" fmla="*/ 0 w 975"/>
                <a:gd name="T5" fmla="*/ 24 h 101"/>
                <a:gd name="T6" fmla="*/ 0 w 975"/>
                <a:gd name="T7" fmla="*/ 101 h 101"/>
                <a:gd name="T8" fmla="*/ 963 w 975"/>
                <a:gd name="T9" fmla="*/ 48 h 101"/>
                <a:gd name="T10" fmla="*/ 96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8926" name="Freeform 9"/>
            <p:cNvSpPr>
              <a:spLocks/>
            </p:cNvSpPr>
            <p:nvPr/>
          </p:nvSpPr>
          <p:spPr bwMode="hidden">
            <a:xfrm>
              <a:off x="3619" y="3815"/>
              <a:ext cx="2139" cy="198"/>
            </a:xfrm>
            <a:custGeom>
              <a:avLst/>
              <a:gdLst>
                <a:gd name="T0" fmla="*/ 2117 w 2141"/>
                <a:gd name="T1" fmla="*/ 0 h 198"/>
                <a:gd name="T2" fmla="*/ 0 w 2141"/>
                <a:gd name="T3" fmla="*/ 156 h 198"/>
                <a:gd name="T4" fmla="*/ 0 w 2141"/>
                <a:gd name="T5" fmla="*/ 198 h 198"/>
                <a:gd name="T6" fmla="*/ 2117 w 2141"/>
                <a:gd name="T7" fmla="*/ 0 h 198"/>
                <a:gd name="T8" fmla="*/ 211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076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8928" name="Freeform 11"/>
            <p:cNvSpPr>
              <a:spLocks/>
            </p:cNvSpPr>
            <p:nvPr/>
          </p:nvSpPr>
          <p:spPr bwMode="hidden">
            <a:xfrm>
              <a:off x="2097" y="4043"/>
              <a:ext cx="2514" cy="276"/>
            </a:xfrm>
            <a:custGeom>
              <a:avLst/>
              <a:gdLst>
                <a:gd name="T0" fmla="*/ 2146 w 2517"/>
                <a:gd name="T1" fmla="*/ 276 h 276"/>
                <a:gd name="T2" fmla="*/ 2481 w 2517"/>
                <a:gd name="T3" fmla="*/ 204 h 276"/>
                <a:gd name="T4" fmla="*/ 2224 w 2517"/>
                <a:gd name="T5" fmla="*/ 0 h 276"/>
                <a:gd name="T6" fmla="*/ 0 w 2517"/>
                <a:gd name="T7" fmla="*/ 276 h 276"/>
                <a:gd name="T8" fmla="*/ 2146 w 2517"/>
                <a:gd name="T9" fmla="*/ 276 h 276"/>
                <a:gd name="T10" fmla="*/ 214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076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8930" name="Freeform 13"/>
            <p:cNvSpPr>
              <a:spLocks/>
            </p:cNvSpPr>
            <p:nvPr/>
          </p:nvSpPr>
          <p:spPr bwMode="hidden">
            <a:xfrm>
              <a:off x="5030" y="3151"/>
              <a:ext cx="728" cy="240"/>
            </a:xfrm>
            <a:custGeom>
              <a:avLst/>
              <a:gdLst>
                <a:gd name="T0" fmla="*/ 717 w 729"/>
                <a:gd name="T1" fmla="*/ 240 h 240"/>
                <a:gd name="T2" fmla="*/ 0 w 729"/>
                <a:gd name="T3" fmla="*/ 0 h 240"/>
                <a:gd name="T4" fmla="*/ 0 w 729"/>
                <a:gd name="T5" fmla="*/ 6 h 240"/>
                <a:gd name="T6" fmla="*/ 717 w 729"/>
                <a:gd name="T7" fmla="*/ 240 h 240"/>
                <a:gd name="T8" fmla="*/ 71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076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8932" name="Freeform 15"/>
            <p:cNvSpPr>
              <a:spLocks/>
            </p:cNvSpPr>
            <p:nvPr/>
          </p:nvSpPr>
          <p:spPr bwMode="hidden">
            <a:xfrm>
              <a:off x="5030" y="3049"/>
              <a:ext cx="728" cy="318"/>
            </a:xfrm>
            <a:custGeom>
              <a:avLst/>
              <a:gdLst>
                <a:gd name="T0" fmla="*/ 717 w 729"/>
                <a:gd name="T1" fmla="*/ 318 h 318"/>
                <a:gd name="T2" fmla="*/ 717 w 729"/>
                <a:gd name="T3" fmla="*/ 312 h 318"/>
                <a:gd name="T4" fmla="*/ 0 w 729"/>
                <a:gd name="T5" fmla="*/ 0 h 318"/>
                <a:gd name="T6" fmla="*/ 0 w 729"/>
                <a:gd name="T7" fmla="*/ 54 h 318"/>
                <a:gd name="T8" fmla="*/ 717 w 729"/>
                <a:gd name="T9" fmla="*/ 318 h 318"/>
                <a:gd name="T10" fmla="*/ 71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076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6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7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893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077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893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077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7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7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894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077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7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8945" name="Freeform 28"/>
            <p:cNvSpPr>
              <a:spLocks/>
            </p:cNvSpPr>
            <p:nvPr/>
          </p:nvSpPr>
          <p:spPr bwMode="hidden">
            <a:xfrm>
              <a:off x="5698" y="653"/>
              <a:ext cx="60" cy="311"/>
            </a:xfrm>
            <a:custGeom>
              <a:avLst/>
              <a:gdLst>
                <a:gd name="T0" fmla="*/ 0 w 60"/>
                <a:gd name="T1" fmla="*/ 144 h 312"/>
                <a:gd name="T2" fmla="*/ 60 w 60"/>
                <a:gd name="T3" fmla="*/ 30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078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894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078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8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8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8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8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8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8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9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nvGrpSpPr>
            <p:cNvPr id="38956" name="Group 39"/>
            <p:cNvGrpSpPr>
              <a:grpSpLocks/>
            </p:cNvGrpSpPr>
            <p:nvPr userDrawn="1"/>
          </p:nvGrpSpPr>
          <p:grpSpPr bwMode="auto">
            <a:xfrm>
              <a:off x="0" y="1632"/>
              <a:ext cx="5758" cy="1858"/>
              <a:chOff x="0" y="1632"/>
              <a:chExt cx="5758" cy="1858"/>
            </a:xfrm>
          </p:grpSpPr>
          <p:sp>
            <p:nvSpPr>
              <p:cNvPr id="33079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9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33079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3079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3079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宋体" charset="0"/>
                <a:cs typeface="宋体" charset="0"/>
              </a:defRPr>
            </a:lvl1pPr>
          </a:lstStyle>
          <a:p>
            <a:pPr>
              <a:defRPr/>
            </a:pPr>
            <a:fld id="{9DB81D5B-268B-F940-9FB9-80434E89151E}" type="datetime1">
              <a:rPr lang="zh-CN" altLang="en-US"/>
              <a:pPr>
                <a:defRPr/>
              </a:pPr>
              <a:t>2023/12/23</a:t>
            </a:fld>
            <a:endParaRPr lang="en-US" altLang="zh-CN"/>
          </a:p>
        </p:txBody>
      </p:sp>
      <p:sp>
        <p:nvSpPr>
          <p:cNvPr id="33079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112" charset="0"/>
                <a:ea typeface="宋体" pitchFamily="-112" charset="-122"/>
                <a:cs typeface="宋体" pitchFamily="-112" charset="-122"/>
              </a:defRPr>
            </a:lvl1pPr>
          </a:lstStyle>
          <a:p>
            <a:pPr>
              <a:defRPr/>
            </a:pPr>
            <a:endParaRPr lang="en-US" altLang="zh-CN"/>
          </a:p>
        </p:txBody>
      </p:sp>
      <p:sp>
        <p:nvSpPr>
          <p:cNvPr id="33079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ea typeface="宋体" charset="0"/>
                <a:cs typeface="宋体" charset="0"/>
              </a:defRPr>
            </a:lvl1pPr>
          </a:lstStyle>
          <a:p>
            <a:pPr>
              <a:defRPr/>
            </a:pPr>
            <a:fld id="{E985A791-60F5-0D48-BDD3-BF803CA50141}" type="slidenum">
              <a:rPr lang="en-US" altLang="zh-CN"/>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8678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Arial" pitchFamily="-111"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Arial" pitchFamily="-111"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Arial" pitchFamily="-111"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Arial" pitchFamily="-111"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ea typeface="Arial" pitchFamily="-111" charset="0"/>
          <a:cs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ea typeface="Arial" pitchFamily="-111" charset="0"/>
          <a:cs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ea typeface="Arial" pitchFamily="-111" charset="0"/>
          <a:cs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ea typeface="Arial" pitchFamily="-111" charset="0"/>
          <a:cs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4"/>
        </a:buBlip>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charset="0"/>
        <a:buBlip>
          <a:blip r:embed="rId5"/>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pitchFamily="-111" charset="2"/>
        <a:buBlip>
          <a:blip r:embed="rId6"/>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pitchFamily="-111" charset="2"/>
        <a:buBlip>
          <a:blip r:embed="rId6"/>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pitchFamily="-111" charset="2"/>
        <a:buBlip>
          <a:blip r:embed="rId6"/>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pitchFamily="-111" charset="2"/>
        <a:buBlip>
          <a:blip r:embed="rId6"/>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62" name="Picture 6" descr="Sinlesssacrificecontent.jp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3" name="Title Placeholder 1"/>
          <p:cNvSpPr>
            <a:spLocks noGrp="1"/>
          </p:cNvSpPr>
          <p:nvPr>
            <p:ph type="title"/>
          </p:nvPr>
        </p:nvSpPr>
        <p:spPr bwMode="auto">
          <a:xfrm>
            <a:off x="457200" y="274638"/>
            <a:ext cx="5181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64" name="Text Placeholder 2"/>
          <p:cNvSpPr>
            <a:spLocks noGrp="1"/>
          </p:cNvSpPr>
          <p:nvPr>
            <p:ph type="body" idx="1"/>
          </p:nvPr>
        </p:nvSpPr>
        <p:spPr bwMode="auto">
          <a:xfrm>
            <a:off x="457200" y="1752600"/>
            <a:ext cx="80010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solidFill>
                  <a:srgbClr val="000000"/>
                </a:solidFill>
                <a:latin typeface="Calibri" pitchFamily="-112" charset="0"/>
                <a:ea typeface="ＭＳ Ｐゴシック" pitchFamily="-112" charset="-128"/>
                <a:cs typeface="ＭＳ Ｐゴシック" pitchFamily="-112" charset="-128"/>
              </a:defRPr>
            </a:lvl1pPr>
          </a:lstStyle>
          <a:p>
            <a:pPr>
              <a:defRPr/>
            </a:pPr>
            <a:endParaRPr lang="en-US"/>
          </a:p>
        </p:txBody>
      </p:sp>
      <p:sp>
        <p:nvSpPr>
          <p:cNvPr id="6"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solidFill>
                  <a:srgbClr val="000000"/>
                </a:solidFill>
                <a:latin typeface="Calibri" pitchFamily="-112" charset="0"/>
                <a:ea typeface="ＭＳ Ｐゴシック" pitchFamily="-112" charset="-128"/>
                <a:cs typeface="ＭＳ Ｐゴシック" pitchFamily="-112" charset="-128"/>
              </a:defRPr>
            </a:lvl1pPr>
          </a:lstStyle>
          <a:p>
            <a:pPr>
              <a:defRPr/>
            </a:pPr>
            <a:endParaRPr lang="en-US"/>
          </a:p>
        </p:txBody>
      </p:sp>
      <p:sp>
        <p:nvSpPr>
          <p:cNvPr id="8"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4B10DC91-77BA-A24F-A252-418636E9B11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89" r:id="rId1"/>
  </p:sldLayoutIdLst>
  <p:transition spd="slow">
    <p:fade/>
  </p:transition>
  <p:txStyles>
    <p:titleStyle>
      <a:lvl1pPr algn="ctr" rtl="0" eaLnBrk="0" fontAlgn="base" hangingPunct="0">
        <a:spcBef>
          <a:spcPct val="0"/>
        </a:spcBef>
        <a:spcAft>
          <a:spcPct val="0"/>
        </a:spcAft>
        <a:defRPr sz="4400">
          <a:solidFill>
            <a:schemeClr val="tx1"/>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1"/>
          </a:solidFill>
          <a:latin typeface="Calibri" pitchFamily="-110" charset="0"/>
        </a:defRPr>
      </a:lvl6pPr>
      <a:lvl7pPr marL="914400" algn="ctr" rtl="0" fontAlgn="base">
        <a:spcBef>
          <a:spcPct val="0"/>
        </a:spcBef>
        <a:spcAft>
          <a:spcPct val="0"/>
        </a:spcAft>
        <a:defRPr sz="4400">
          <a:solidFill>
            <a:schemeClr val="tx1"/>
          </a:solidFill>
          <a:latin typeface="Calibri" pitchFamily="-110" charset="0"/>
        </a:defRPr>
      </a:lvl7pPr>
      <a:lvl8pPr marL="1371600" algn="ctr" rtl="0" fontAlgn="base">
        <a:spcBef>
          <a:spcPct val="0"/>
        </a:spcBef>
        <a:spcAft>
          <a:spcPct val="0"/>
        </a:spcAft>
        <a:defRPr sz="4400">
          <a:solidFill>
            <a:schemeClr val="tx1"/>
          </a:solidFill>
          <a:latin typeface="Calibri" pitchFamily="-110" charset="0"/>
        </a:defRPr>
      </a:lvl8pPr>
      <a:lvl9pPr marL="1828800" algn="ctr" rtl="0" fontAlgn="base">
        <a:spcBef>
          <a:spcPct val="0"/>
        </a:spcBef>
        <a:spcAft>
          <a:spcPct val="0"/>
        </a:spcAft>
        <a:defRPr sz="4400">
          <a:solidFill>
            <a:schemeClr val="tx1"/>
          </a:solidFill>
          <a:latin typeface="Calibri" pitchFamily="-110"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010" name="Picture 6" descr="Sinlesssacrificecontent.jp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1" name="Title Placeholder 1"/>
          <p:cNvSpPr>
            <a:spLocks noGrp="1"/>
          </p:cNvSpPr>
          <p:nvPr>
            <p:ph type="title"/>
          </p:nvPr>
        </p:nvSpPr>
        <p:spPr bwMode="auto">
          <a:xfrm>
            <a:off x="457200" y="274638"/>
            <a:ext cx="5181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012" name="Text Placeholder 2"/>
          <p:cNvSpPr>
            <a:spLocks noGrp="1"/>
          </p:cNvSpPr>
          <p:nvPr>
            <p:ph type="body" idx="1"/>
          </p:nvPr>
        </p:nvSpPr>
        <p:spPr bwMode="auto">
          <a:xfrm>
            <a:off x="457200" y="1752600"/>
            <a:ext cx="80010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solidFill>
                  <a:srgbClr val="000000"/>
                </a:solidFill>
                <a:latin typeface="Calibri" pitchFamily="-112" charset="0"/>
                <a:ea typeface="ＭＳ Ｐゴシック" pitchFamily="-112" charset="-128"/>
                <a:cs typeface="ＭＳ Ｐゴシック" pitchFamily="-112" charset="-128"/>
              </a:defRPr>
            </a:lvl1pPr>
          </a:lstStyle>
          <a:p>
            <a:pPr>
              <a:defRPr/>
            </a:pPr>
            <a:endParaRPr lang="en-US"/>
          </a:p>
        </p:txBody>
      </p:sp>
      <p:sp>
        <p:nvSpPr>
          <p:cNvPr id="6"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solidFill>
                  <a:srgbClr val="000000"/>
                </a:solidFill>
                <a:latin typeface="Calibri" pitchFamily="-112" charset="0"/>
                <a:ea typeface="ＭＳ Ｐゴシック" pitchFamily="-112" charset="-128"/>
                <a:cs typeface="ＭＳ Ｐゴシック" pitchFamily="-112" charset="-128"/>
              </a:defRPr>
            </a:lvl1pPr>
          </a:lstStyle>
          <a:p>
            <a:pPr>
              <a:defRPr/>
            </a:pPr>
            <a:endParaRPr lang="en-US"/>
          </a:p>
        </p:txBody>
      </p:sp>
      <p:sp>
        <p:nvSpPr>
          <p:cNvPr id="8"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782AC933-02E5-5049-B2EA-5FF44AFD89C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90" r:id="rId1"/>
  </p:sldLayoutIdLst>
  <p:transition spd="slow">
    <p:fade/>
  </p:transition>
  <p:txStyles>
    <p:titleStyle>
      <a:lvl1pPr algn="ctr" rtl="0" eaLnBrk="0" fontAlgn="base" hangingPunct="0">
        <a:spcBef>
          <a:spcPct val="0"/>
        </a:spcBef>
        <a:spcAft>
          <a:spcPct val="0"/>
        </a:spcAft>
        <a:defRPr sz="4400">
          <a:solidFill>
            <a:schemeClr val="tx1"/>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1"/>
          </a:solidFill>
          <a:latin typeface="Calibri" pitchFamily="-110" charset="0"/>
        </a:defRPr>
      </a:lvl6pPr>
      <a:lvl7pPr marL="914400" algn="ctr" rtl="0" fontAlgn="base">
        <a:spcBef>
          <a:spcPct val="0"/>
        </a:spcBef>
        <a:spcAft>
          <a:spcPct val="0"/>
        </a:spcAft>
        <a:defRPr sz="4400">
          <a:solidFill>
            <a:schemeClr val="tx1"/>
          </a:solidFill>
          <a:latin typeface="Calibri" pitchFamily="-110" charset="0"/>
        </a:defRPr>
      </a:lvl7pPr>
      <a:lvl8pPr marL="1371600" algn="ctr" rtl="0" fontAlgn="base">
        <a:spcBef>
          <a:spcPct val="0"/>
        </a:spcBef>
        <a:spcAft>
          <a:spcPct val="0"/>
        </a:spcAft>
        <a:defRPr sz="4400">
          <a:solidFill>
            <a:schemeClr val="tx1"/>
          </a:solidFill>
          <a:latin typeface="Calibri" pitchFamily="-110" charset="0"/>
        </a:defRPr>
      </a:lvl8pPr>
      <a:lvl9pPr marL="1828800" algn="ctr" rtl="0" fontAlgn="base">
        <a:spcBef>
          <a:spcPct val="0"/>
        </a:spcBef>
        <a:spcAft>
          <a:spcPct val="0"/>
        </a:spcAft>
        <a:defRPr sz="4400">
          <a:solidFill>
            <a:schemeClr val="tx1"/>
          </a:solidFill>
          <a:latin typeface="Calibri" pitchFamily="-110"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05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245"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246"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A78A1110-4E2C-F147-9ABF-2AB0BBFE0D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91" r:id="rId1"/>
    <p:sldLayoutId id="2147486792"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1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4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634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634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0EEB6420-50E0-EB4C-9180-D5878144B91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93" r:id="rId1"/>
    <p:sldLayoutId id="2147486794"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p:titleStyle>
    <p:bodyStyle>
      <a:lvl1pPr marL="342900" indent="-342900" algn="l" rtl="0" eaLnBrk="0" fontAlgn="base" hangingPunct="0">
        <a:spcBef>
          <a:spcPct val="20000"/>
        </a:spcBef>
        <a:spcAft>
          <a:spcPct val="0"/>
        </a:spcAft>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defRPr sz="2000">
          <a:solidFill>
            <a:schemeClr val="tx1"/>
          </a:solidFill>
          <a:latin typeface="+mn-lt"/>
          <a:ea typeface="ＭＳ Ｐゴシック" pitchFamily="-110" charset="-128"/>
        </a:defRPr>
      </a:lvl6pPr>
      <a:lvl7pPr marL="2971800" indent="-228600" algn="l" rtl="0" fontAlgn="base">
        <a:spcBef>
          <a:spcPct val="20000"/>
        </a:spcBef>
        <a:spcAft>
          <a:spcPct val="0"/>
        </a:spcAft>
        <a:defRPr sz="2000">
          <a:solidFill>
            <a:schemeClr val="tx1"/>
          </a:solidFill>
          <a:latin typeface="+mn-lt"/>
          <a:ea typeface="ＭＳ Ｐゴシック" pitchFamily="-110" charset="-128"/>
        </a:defRPr>
      </a:lvl7pPr>
      <a:lvl8pPr marL="3429000" indent="-228600" algn="l" rtl="0" fontAlgn="base">
        <a:spcBef>
          <a:spcPct val="20000"/>
        </a:spcBef>
        <a:spcAft>
          <a:spcPct val="0"/>
        </a:spcAft>
        <a:defRPr sz="2000">
          <a:solidFill>
            <a:schemeClr val="tx1"/>
          </a:solidFill>
          <a:latin typeface="+mn-lt"/>
          <a:ea typeface="ＭＳ Ｐゴシック" pitchFamily="-110" charset="-128"/>
        </a:defRPr>
      </a:lvl8pPr>
      <a:lvl9pPr marL="3886200" indent="-228600" algn="l" rtl="0" fontAlgn="base">
        <a:spcBef>
          <a:spcPct val="20000"/>
        </a:spcBef>
        <a:spcAft>
          <a:spcPct val="0"/>
        </a:spcAft>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7242175" cy="1981200"/>
            <a:chOff x="0" y="0"/>
            <a:chExt cx="4562" cy="1248"/>
          </a:xfrm>
        </p:grpSpPr>
        <p:sp>
          <p:nvSpPr>
            <p:cNvPr id="12291"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5120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2293"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4"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5"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mn-lt"/>
                <a:ea typeface="ＭＳ Ｐゴシック" pitchFamily="-112" charset="-128"/>
                <a:cs typeface="ＭＳ Ｐゴシック" pitchFamily="-112" charset="-128"/>
              </a:defRPr>
            </a:lvl1pPr>
          </a:lstStyle>
          <a:p>
            <a:pPr>
              <a:defRPr/>
            </a:pPr>
            <a:endParaRPr lang="en-US"/>
          </a:p>
        </p:txBody>
      </p:sp>
      <p:sp>
        <p:nvSpPr>
          <p:cNvPr id="1229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mn-lt"/>
                <a:ea typeface="ＭＳ Ｐゴシック" pitchFamily="-112" charset="-128"/>
                <a:cs typeface="ＭＳ Ｐゴシック" pitchFamily="-112" charset="-128"/>
              </a:defRPr>
            </a:lvl1pPr>
          </a:lstStyle>
          <a:p>
            <a:pPr>
              <a:defRPr/>
            </a:pPr>
            <a:endParaRPr lang="en-US"/>
          </a:p>
        </p:txBody>
      </p:sp>
      <p:sp>
        <p:nvSpPr>
          <p:cNvPr id="12297"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pPr>
              <a:defRPr/>
            </a:pPr>
            <a:fld id="{5BDD86A7-B6E3-6E4E-BF72-DBF84830203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79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29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529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33828"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宋体" charset="0"/>
                <a:cs typeface="宋体" charset="0"/>
              </a:defRPr>
            </a:lvl1pPr>
          </a:lstStyle>
          <a:p>
            <a:pPr>
              <a:defRPr/>
            </a:pPr>
            <a:fld id="{54851E83-0418-E840-9566-903127457A87}" type="datetime1">
              <a:rPr lang="zh-CN" altLang="en-US"/>
              <a:pPr>
                <a:defRPr/>
              </a:pPr>
              <a:t>2023/12/23</a:t>
            </a:fld>
            <a:endParaRPr lang="en-US" altLang="zh-CN"/>
          </a:p>
        </p:txBody>
      </p:sp>
      <p:sp>
        <p:nvSpPr>
          <p:cNvPr id="333829"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12" charset="0"/>
                <a:ea typeface="宋体" pitchFamily="-112" charset="-122"/>
                <a:cs typeface="宋体" pitchFamily="-112" charset="-122"/>
              </a:defRPr>
            </a:lvl1pPr>
          </a:lstStyle>
          <a:p>
            <a:pPr>
              <a:defRPr/>
            </a:pPr>
            <a:endParaRPr lang="en-US" altLang="zh-CN"/>
          </a:p>
        </p:txBody>
      </p:sp>
      <p:sp>
        <p:nvSpPr>
          <p:cNvPr id="333830"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宋体" charset="0"/>
                <a:cs typeface="宋体" charset="0"/>
              </a:defRPr>
            </a:lvl1pPr>
          </a:lstStyle>
          <a:p>
            <a:pPr>
              <a:defRPr/>
            </a:pPr>
            <a:fld id="{60EFEEDA-3BFC-C14B-8E24-8BDF1F043C2C}"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679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宋体" pitchFamily="-111" charset="-122"/>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宋体" pitchFamily="-111" charset="-122"/>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宋体" pitchFamily="-111" charset="-122"/>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宋体" pitchFamily="-111" charset="-122"/>
        </a:defRPr>
      </a:lvl5pPr>
      <a:lvl6pPr marL="457200" algn="ctr" rtl="0" fontAlgn="base">
        <a:spcBef>
          <a:spcPct val="0"/>
        </a:spcBef>
        <a:spcAft>
          <a:spcPct val="0"/>
        </a:spcAft>
        <a:defRPr sz="4400">
          <a:solidFill>
            <a:schemeClr val="tx2"/>
          </a:solidFill>
          <a:latin typeface="Arial" pitchFamily="-111" charset="0"/>
          <a:ea typeface="宋体" pitchFamily="-111" charset="-122"/>
          <a:cs typeface="宋体" pitchFamily="-111" charset="-122"/>
        </a:defRPr>
      </a:lvl6pPr>
      <a:lvl7pPr marL="914400" algn="ctr" rtl="0" fontAlgn="base">
        <a:spcBef>
          <a:spcPct val="0"/>
        </a:spcBef>
        <a:spcAft>
          <a:spcPct val="0"/>
        </a:spcAft>
        <a:defRPr sz="4400">
          <a:solidFill>
            <a:schemeClr val="tx2"/>
          </a:solidFill>
          <a:latin typeface="Arial" pitchFamily="-111" charset="0"/>
          <a:ea typeface="宋体" pitchFamily="-111" charset="-122"/>
          <a:cs typeface="宋体" pitchFamily="-111" charset="-122"/>
        </a:defRPr>
      </a:lvl7pPr>
      <a:lvl8pPr marL="1371600" algn="ctr" rtl="0" fontAlgn="base">
        <a:spcBef>
          <a:spcPct val="0"/>
        </a:spcBef>
        <a:spcAft>
          <a:spcPct val="0"/>
        </a:spcAft>
        <a:defRPr sz="4400">
          <a:solidFill>
            <a:schemeClr val="tx2"/>
          </a:solidFill>
          <a:latin typeface="Arial" pitchFamily="-111" charset="0"/>
          <a:ea typeface="宋体" pitchFamily="-111" charset="-122"/>
          <a:cs typeface="宋体" pitchFamily="-111" charset="-122"/>
        </a:defRPr>
      </a:lvl8pPr>
      <a:lvl9pPr marL="1828800" algn="ctr" rtl="0" fontAlgn="base">
        <a:spcBef>
          <a:spcPct val="0"/>
        </a:spcBef>
        <a:spcAft>
          <a:spcPct val="0"/>
        </a:spcAft>
        <a:defRPr sz="4400">
          <a:solidFill>
            <a:schemeClr val="tx2"/>
          </a:solidFill>
          <a:latin typeface="Arial" pitchFamily="-111" charset="0"/>
          <a:ea typeface="宋体" pitchFamily="-111" charset="-122"/>
          <a:cs typeface="宋体" pitchFamily="-111"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5734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734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00"/>
              </a:solidFill>
              <a:latin typeface="Times New Roman" charset="0"/>
            </a:endParaRPr>
          </a:p>
        </p:txBody>
      </p:sp>
      <p:sp>
        <p:nvSpPr>
          <p:cNvPr id="57348" name="Rectangle 4" descr="mutegras"/>
          <p:cNvSpPr>
            <a:spLocks noChangeArrowheads="1"/>
          </p:cNvSpPr>
          <p:nvPr/>
        </p:nvSpPr>
        <p:spPr bwMode="ltGray">
          <a:xfrm>
            <a:off x="0" y="0"/>
            <a:ext cx="9144000" cy="1524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00"/>
              </a:solidFill>
              <a:latin typeface="Times New Roman" charset="0"/>
            </a:endParaRPr>
          </a:p>
        </p:txBody>
      </p:sp>
      <p:sp>
        <p:nvSpPr>
          <p:cNvPr id="57349" name="Rectangle 5" descr="mutegras"/>
          <p:cNvSpPr>
            <a:spLocks noChangeArrowheads="1"/>
          </p:cNvSpPr>
          <p:nvPr/>
        </p:nvSpPr>
        <p:spPr bwMode="ltGray">
          <a:xfrm>
            <a:off x="0" y="6553200"/>
            <a:ext cx="9144000" cy="3048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00"/>
              </a:solidFill>
              <a:latin typeface="Times New Roman" charset="0"/>
            </a:endParaRPr>
          </a:p>
        </p:txBody>
      </p:sp>
      <p:sp>
        <p:nvSpPr>
          <p:cNvPr id="5735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735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00"/>
              </a:solidFill>
              <a:latin typeface="Times New Roman"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735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003300"/>
                </a:solidFill>
                <a:latin typeface="Times New Roman" pitchFamily="-112" charset="0"/>
                <a:ea typeface="+mn-ea"/>
                <a:cs typeface="+mn-cs"/>
              </a:defRPr>
            </a:lvl1pPr>
          </a:lstStyle>
          <a:p>
            <a:pPr>
              <a:defRPr/>
            </a:pPr>
            <a:endParaRPr lang="en-US"/>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3300"/>
                </a:solidFill>
                <a:latin typeface="Times New Roman" pitchFamily="-112" charset="0"/>
                <a:ea typeface="+mn-ea"/>
                <a:cs typeface="+mn-cs"/>
              </a:defRPr>
            </a:lvl1pPr>
          </a:lstStyle>
          <a:p>
            <a:pPr>
              <a:defRPr/>
            </a:pPr>
            <a:endParaRPr lang="en-US"/>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3300"/>
                </a:solidFill>
                <a:latin typeface="Times New Roman" charset="0"/>
              </a:defRPr>
            </a:lvl1pPr>
          </a:lstStyle>
          <a:p>
            <a:pPr>
              <a:defRPr/>
            </a:pPr>
            <a:fld id="{B8ECAA4F-8109-D34A-A17E-CE71D701C57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98" r:id="rId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rgbClr val="F1F7E9"/>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b="1">
          <a:solidFill>
            <a:srgbClr val="F1F7E9"/>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b="1">
          <a:solidFill>
            <a:srgbClr val="F1F7E9"/>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b="1">
          <a:solidFill>
            <a:srgbClr val="F1F7E9"/>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EF37E6E5-7C34-3448-82DB-0B92F945CEC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99"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61442"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443"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00"/>
              </a:solidFill>
              <a:latin typeface="Times New Roman" charset="0"/>
            </a:endParaRPr>
          </a:p>
        </p:txBody>
      </p:sp>
      <p:sp>
        <p:nvSpPr>
          <p:cNvPr id="61444" name="Rectangle 4" descr="mutegras"/>
          <p:cNvSpPr>
            <a:spLocks noChangeArrowheads="1"/>
          </p:cNvSpPr>
          <p:nvPr/>
        </p:nvSpPr>
        <p:spPr bwMode="ltGray">
          <a:xfrm>
            <a:off x="0" y="0"/>
            <a:ext cx="9144000" cy="1524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00"/>
              </a:solidFill>
              <a:latin typeface="Times New Roman" charset="0"/>
            </a:endParaRPr>
          </a:p>
        </p:txBody>
      </p:sp>
      <p:sp>
        <p:nvSpPr>
          <p:cNvPr id="61445" name="Rectangle 5" descr="mutegras"/>
          <p:cNvSpPr>
            <a:spLocks noChangeArrowheads="1"/>
          </p:cNvSpPr>
          <p:nvPr/>
        </p:nvSpPr>
        <p:spPr bwMode="ltGray">
          <a:xfrm>
            <a:off x="0" y="6553200"/>
            <a:ext cx="9144000" cy="3048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00"/>
              </a:solidFill>
              <a:latin typeface="Times New Roman" charset="0"/>
            </a:endParaRPr>
          </a:p>
        </p:txBody>
      </p:sp>
      <p:sp>
        <p:nvSpPr>
          <p:cNvPr id="61446"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447"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00"/>
              </a:solidFill>
              <a:latin typeface="Times New Roman"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1449"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003300"/>
                </a:solidFill>
                <a:latin typeface="Times New Roman" pitchFamily="-112" charset="0"/>
                <a:ea typeface="+mn-ea"/>
                <a:cs typeface="+mn-cs"/>
              </a:defRPr>
            </a:lvl1pPr>
          </a:lstStyle>
          <a:p>
            <a:pPr>
              <a:defRPr/>
            </a:pPr>
            <a:endParaRPr lang="en-US"/>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3300"/>
                </a:solidFill>
                <a:latin typeface="Times New Roman" pitchFamily="-112" charset="0"/>
                <a:ea typeface="+mn-ea"/>
                <a:cs typeface="+mn-cs"/>
              </a:defRPr>
            </a:lvl1pPr>
          </a:lstStyle>
          <a:p>
            <a:pPr>
              <a:defRPr/>
            </a:pPr>
            <a:endParaRPr lang="en-US"/>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3300"/>
                </a:solidFill>
                <a:latin typeface="Times New Roman" charset="0"/>
              </a:defRPr>
            </a:lvl1pPr>
          </a:lstStyle>
          <a:p>
            <a:pPr>
              <a:defRPr/>
            </a:pPr>
            <a:fld id="{2B56DC8B-89E2-994B-B905-33935BBC417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800" r:id="rId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rgbClr val="F1F7E9"/>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b="1">
          <a:solidFill>
            <a:srgbClr val="F1F7E9"/>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b="1">
          <a:solidFill>
            <a:srgbClr val="F1F7E9"/>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b="1">
          <a:solidFill>
            <a:srgbClr val="F1F7E9"/>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a:defRPr/>
            </a:pPr>
            <a:fld id="{091E0C72-36E8-1F42-A342-3B27655893A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824" r:id="rId1"/>
    <p:sldLayoutId id="2147487299" r:id="rId2"/>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87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87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charset="0"/>
                <a:ea typeface="+mn-ea"/>
                <a:cs typeface="+mn-cs"/>
              </a:defRPr>
            </a:lvl1pPr>
          </a:lstStyle>
          <a:p>
            <a:pPr>
              <a:defRPr/>
            </a:pPr>
            <a:endParaRPr lang="en-US"/>
          </a:p>
        </p:txBody>
      </p:sp>
      <p:sp>
        <p:nvSpPr>
          <p:cNvPr id="1187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charset="0"/>
                <a:ea typeface="+mn-ea"/>
                <a:cs typeface="+mn-cs"/>
              </a:defRPr>
            </a:lvl1pPr>
          </a:lstStyle>
          <a:p>
            <a:pPr>
              <a:defRPr/>
            </a:pPr>
            <a:endParaRPr lang="en-US"/>
          </a:p>
        </p:txBody>
      </p:sp>
      <p:sp>
        <p:nvSpPr>
          <p:cNvPr id="1187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solidFill>
                  <a:srgbClr val="FFFF66"/>
                </a:solidFill>
                <a:latin typeface="Trebuchet MS" charset="0"/>
                <a:ea typeface="Osaka" charset="0"/>
                <a:cs typeface="Osaka" charset="0"/>
              </a:defRPr>
            </a:lvl1pPr>
          </a:lstStyle>
          <a:p>
            <a:pPr>
              <a:defRPr/>
            </a:pPr>
            <a:fld id="{9EAF6249-78D0-9442-9A47-FDE32A1F5CA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801"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72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44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716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88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78020" name="Rectangle 4"/>
          <p:cNvSpPr>
            <a:spLocks noGrp="1" noChangeArrowheads="1"/>
          </p:cNvSpPr>
          <p:nvPr>
            <p:ph type="dt" sz="half" idx="2"/>
          </p:nvPr>
        </p:nvSpPr>
        <p:spPr bwMode="auto">
          <a:xfrm>
            <a:off x="0" y="6553200"/>
            <a:ext cx="259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i="1">
                <a:solidFill>
                  <a:srgbClr val="FFFFFF"/>
                </a:solidFill>
                <a:latin typeface="Times New Roman" charset="0"/>
                <a:ea typeface="+mn-ea"/>
                <a:cs typeface="+mn-cs"/>
              </a:defRPr>
            </a:lvl1pPr>
          </a:lstStyle>
          <a:p>
            <a:pPr>
              <a:defRPr/>
            </a:pPr>
            <a:r>
              <a:rPr lang="en-US"/>
              <a:t>Words &amp; music: Twila Paris</a:t>
            </a:r>
          </a:p>
        </p:txBody>
      </p:sp>
      <p:sp>
        <p:nvSpPr>
          <p:cNvPr id="86021" name="Text Box 5"/>
          <p:cNvSpPr txBox="1">
            <a:spLocks noChangeArrowheads="1"/>
          </p:cNvSpPr>
          <p:nvPr userDrawn="1"/>
        </p:nvSpPr>
        <p:spPr bwMode="auto">
          <a:xfrm>
            <a:off x="5715000" y="6477000"/>
            <a:ext cx="3352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eaLnBrk="1" hangingPunct="1">
              <a:spcBef>
                <a:spcPct val="50000"/>
              </a:spcBef>
              <a:defRPr/>
            </a:pPr>
            <a:r>
              <a:rPr lang="en-US" sz="1400" i="1">
                <a:solidFill>
                  <a:srgbClr val="FFFFFF"/>
                </a:solidFill>
                <a:latin typeface="Times New Roman" charset="0"/>
              </a:rPr>
              <a:t>Our singing is a prayer – Tom Anderson</a:t>
            </a:r>
          </a:p>
        </p:txBody>
      </p:sp>
    </p:spTree>
  </p:cSld>
  <p:clrMap bg1="lt1" tx1="dk1" bg2="lt2" tx2="dk2" accent1="accent1" accent2="accent2" accent3="accent3" accent4="accent4" accent5="accent5" accent6="accent6" hlink="hlink" folHlink="folHlink"/>
  <p:sldLayoutIdLst>
    <p:sldLayoutId id="2147486827" r:id="rId1"/>
  </p:sldLayoutIdLst>
  <p:hf sldNum="0" hdr="0" ftr="0"/>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Geneva"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Geneva"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Geneva"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Geneva"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charset="-128"/>
        </a:defRPr>
      </a:lvl6pPr>
      <a:lvl7pPr marL="2971800" indent="-228600" algn="l" rtl="0" fontAlgn="base">
        <a:spcBef>
          <a:spcPct val="20000"/>
        </a:spcBef>
        <a:spcAft>
          <a:spcPct val="0"/>
        </a:spcAft>
        <a:buChar char="»"/>
        <a:defRPr sz="2000">
          <a:solidFill>
            <a:schemeClr val="tx1"/>
          </a:solidFill>
          <a:latin typeface="+mn-lt"/>
          <a:ea typeface="Geneva" charset="-128"/>
        </a:defRPr>
      </a:lvl7pPr>
      <a:lvl8pPr marL="3429000" indent="-228600" algn="l" rtl="0" fontAlgn="base">
        <a:spcBef>
          <a:spcPct val="20000"/>
        </a:spcBef>
        <a:spcAft>
          <a:spcPct val="0"/>
        </a:spcAft>
        <a:buChar char="»"/>
        <a:defRPr sz="2000">
          <a:solidFill>
            <a:schemeClr val="tx1"/>
          </a:solidFill>
          <a:latin typeface="+mn-lt"/>
          <a:ea typeface="Geneva" charset="-128"/>
        </a:defRPr>
      </a:lvl8pPr>
      <a:lvl9pPr marL="3886200" indent="-228600" algn="l" rtl="0" fontAlgn="base">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7586" name="Title Placeholder 1"/>
          <p:cNvSpPr>
            <a:spLocks noGrp="1"/>
          </p:cNvSpPr>
          <p:nvPr>
            <p:ph type="title"/>
          </p:nvPr>
        </p:nvSpPr>
        <p:spPr bwMode="auto">
          <a:xfrm>
            <a:off x="685800" y="120650"/>
            <a:ext cx="7770813" cy="143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7587" name="Text Placeholder 2"/>
          <p:cNvSpPr>
            <a:spLocks noGrp="1"/>
          </p:cNvSpPr>
          <p:nvPr>
            <p:ph type="body" idx="1"/>
          </p:nvPr>
        </p:nvSpPr>
        <p:spPr bwMode="auto">
          <a:xfrm>
            <a:off x="685800" y="1752600"/>
            <a:ext cx="7770813" cy="437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619875"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Calisto MT"/>
                <a:cs typeface="ＭＳ Ｐゴシック"/>
              </a:defRPr>
            </a:lvl1pPr>
          </a:lstStyle>
          <a:p>
            <a:pPr>
              <a:defRPr/>
            </a:pPr>
            <a:endParaRPr lang="en-US"/>
          </a:p>
        </p:txBody>
      </p:sp>
      <p:sp>
        <p:nvSpPr>
          <p:cNvPr id="5" name="Footer Placeholder 4"/>
          <p:cNvSpPr>
            <a:spLocks noGrp="1"/>
          </p:cNvSpPr>
          <p:nvPr>
            <p:ph type="ftr" sz="quarter" idx="3"/>
          </p:nvPr>
        </p:nvSpPr>
        <p:spPr>
          <a:xfrm>
            <a:off x="354013" y="6356350"/>
            <a:ext cx="2895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FFFFFF"/>
                </a:solidFill>
                <a:effectLst>
                  <a:outerShdw blurRad="38100" dist="38100" dir="2700000" algn="tl">
                    <a:srgbClr val="212121"/>
                  </a:outerShdw>
                </a:effectLst>
                <a:latin typeface="Calisto MT"/>
                <a:cs typeface="ＭＳ Ｐゴシック"/>
              </a:defRPr>
            </a:lvl1pPr>
          </a:lstStyle>
          <a:p>
            <a:pPr>
              <a:defRPr/>
            </a:pPr>
            <a:endParaRPr lang="en-US"/>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FFFFFF"/>
                </a:solidFill>
                <a:effectLst>
                  <a:outerShdw blurRad="38100" dist="38100" dir="2700000" algn="tl">
                    <a:srgbClr val="212121"/>
                  </a:outerShdw>
                </a:effectLst>
                <a:latin typeface="Calisto MT"/>
                <a:cs typeface="ＭＳ Ｐゴシック"/>
              </a:defRPr>
            </a:lvl1pPr>
          </a:lstStyle>
          <a:p>
            <a:pPr>
              <a:defRPr/>
            </a:pPr>
            <a:fld id="{EDD793AB-2D64-B447-ACFF-6B269D2BD1D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828" r:id="rId1"/>
    <p:sldLayoutId id="2147486829" r:id="rId2"/>
    <p:sldLayoutId id="2147486830" r:id="rId3"/>
    <p:sldLayoutId id="2147486831" r:id="rId4"/>
    <p:sldLayoutId id="2147486832" r:id="rId5"/>
    <p:sldLayoutId id="2147486833" r:id="rId6"/>
    <p:sldLayoutId id="2147486834" r:id="rId7"/>
    <p:sldLayoutId id="2147486835" r:id="rId8"/>
    <p:sldLayoutId id="2147486836" r:id="rId9"/>
    <p:sldLayoutId id="2147486837" r:id="rId10"/>
    <p:sldLayoutId id="2147486838" r:id="rId11"/>
  </p:sldLayoutIdLst>
  <p:txStyles>
    <p:titleStyle>
      <a:lvl1pPr algn="ctr" rtl="0" eaLnBrk="0" fontAlgn="base" hangingPunct="0">
        <a:spcBef>
          <a:spcPct val="0"/>
        </a:spcBef>
        <a:spcAft>
          <a:spcPct val="0"/>
        </a:spcAft>
        <a:defRPr sz="4800">
          <a:solidFill>
            <a:schemeClr val="tx1"/>
          </a:solidFill>
          <a:latin typeface="Arial"/>
          <a:ea typeface="+mj-ea"/>
          <a:cs typeface="Arial"/>
        </a:defRPr>
      </a:lvl1pPr>
      <a:lvl2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Blip>
          <a:blip r:embed="rId14"/>
        </a:buBlip>
        <a:defRPr sz="2200">
          <a:solidFill>
            <a:schemeClr val="tx1"/>
          </a:solidFill>
          <a:latin typeface="Arial"/>
          <a:ea typeface="+mn-ea"/>
          <a:cs typeface="Arial"/>
        </a:defRPr>
      </a:lvl1pPr>
      <a:lvl2pPr marL="685800" indent="-336550" algn="l" rtl="0" eaLnBrk="0" fontAlgn="base" hangingPunct="0">
        <a:spcBef>
          <a:spcPts val="600"/>
        </a:spcBef>
        <a:spcAft>
          <a:spcPct val="0"/>
        </a:spcAft>
        <a:buBlip>
          <a:blip r:embed="rId14"/>
        </a:buBlip>
        <a:defRPr sz="2000">
          <a:solidFill>
            <a:schemeClr val="tx1"/>
          </a:solidFill>
          <a:latin typeface="Arial"/>
          <a:ea typeface="+mn-ea"/>
          <a:cs typeface="Arial"/>
        </a:defRPr>
      </a:lvl2pPr>
      <a:lvl3pPr marL="1035050" indent="-349250" algn="l" rtl="0" eaLnBrk="0" fontAlgn="base" hangingPunct="0">
        <a:spcBef>
          <a:spcPts val="600"/>
        </a:spcBef>
        <a:spcAft>
          <a:spcPct val="0"/>
        </a:spcAft>
        <a:buBlip>
          <a:blip r:embed="rId14"/>
        </a:buBlip>
        <a:defRPr>
          <a:solidFill>
            <a:schemeClr val="tx1"/>
          </a:solidFill>
          <a:latin typeface="Arial"/>
          <a:ea typeface="+mn-ea"/>
          <a:cs typeface="Arial"/>
        </a:defRPr>
      </a:lvl3pPr>
      <a:lvl4pPr marL="1371600" indent="-336550" algn="l" rtl="0" eaLnBrk="0" fontAlgn="base" hangingPunct="0">
        <a:spcBef>
          <a:spcPts val="600"/>
        </a:spcBef>
        <a:spcAft>
          <a:spcPct val="0"/>
        </a:spcAft>
        <a:buBlip>
          <a:blip r:embed="rId14"/>
        </a:buBlip>
        <a:defRPr>
          <a:solidFill>
            <a:schemeClr val="tx1"/>
          </a:solidFill>
          <a:latin typeface="Arial"/>
          <a:ea typeface="+mn-ea"/>
          <a:cs typeface="Arial"/>
        </a:defRPr>
      </a:lvl4pPr>
      <a:lvl5pPr marL="1720850" indent="-349250" algn="l" rtl="0" eaLnBrk="0" fontAlgn="base" hangingPunct="0">
        <a:spcBef>
          <a:spcPts val="600"/>
        </a:spcBef>
        <a:spcAft>
          <a:spcPct val="0"/>
        </a:spcAft>
        <a:buBlip>
          <a:blip r:embed="rId14"/>
        </a:buBlip>
        <a:defRPr>
          <a:solidFill>
            <a:schemeClr val="tx1"/>
          </a:solidFill>
          <a:latin typeface="Arial"/>
          <a:ea typeface="+mn-ea"/>
          <a:cs typeface="Arial"/>
        </a:defRPr>
      </a:lvl5pPr>
      <a:lvl6pPr marL="2178050" indent="-349250" algn="l" rtl="0" fontAlgn="base">
        <a:spcBef>
          <a:spcPts val="600"/>
        </a:spcBef>
        <a:spcAft>
          <a:spcPct val="0"/>
        </a:spcAft>
        <a:buBlip>
          <a:blip r:embed="rId14"/>
        </a:buBlip>
        <a:defRPr>
          <a:solidFill>
            <a:schemeClr val="tx1"/>
          </a:solidFill>
          <a:latin typeface="+mn-lt"/>
          <a:ea typeface="+mn-ea"/>
        </a:defRPr>
      </a:lvl6pPr>
      <a:lvl7pPr marL="2635250" indent="-349250" algn="l" rtl="0" fontAlgn="base">
        <a:spcBef>
          <a:spcPts val="600"/>
        </a:spcBef>
        <a:spcAft>
          <a:spcPct val="0"/>
        </a:spcAft>
        <a:buBlip>
          <a:blip r:embed="rId14"/>
        </a:buBlip>
        <a:defRPr>
          <a:solidFill>
            <a:schemeClr val="tx1"/>
          </a:solidFill>
          <a:latin typeface="+mn-lt"/>
          <a:ea typeface="+mn-ea"/>
        </a:defRPr>
      </a:lvl7pPr>
      <a:lvl8pPr marL="3092450" indent="-349250" algn="l" rtl="0" fontAlgn="base">
        <a:spcBef>
          <a:spcPts val="600"/>
        </a:spcBef>
        <a:spcAft>
          <a:spcPct val="0"/>
        </a:spcAft>
        <a:buBlip>
          <a:blip r:embed="rId14"/>
        </a:buBlip>
        <a:defRPr>
          <a:solidFill>
            <a:schemeClr val="tx1"/>
          </a:solidFill>
          <a:latin typeface="+mn-lt"/>
          <a:ea typeface="+mn-ea"/>
        </a:defRPr>
      </a:lvl8pPr>
      <a:lvl9pPr marL="3549650" indent="-349250" algn="l" rtl="0" fontAlgn="base">
        <a:spcBef>
          <a:spcPts val="600"/>
        </a:spcBef>
        <a:spcAft>
          <a:spcPct val="0"/>
        </a:spcAft>
        <a:buBlip>
          <a:blip r:embed="rId14"/>
        </a:buBlip>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bwMode="auto">
          <a:xfrm>
            <a:off x="685800" y="609600"/>
            <a:ext cx="8077200" cy="1143000"/>
          </a:xfrm>
          <a:prstGeom prst="rect">
            <a:avLst/>
          </a:prstGeom>
          <a:noFill/>
          <a:ln w="9525">
            <a:noFill/>
            <a:miter lim="800000"/>
            <a:headEnd/>
            <a:tailEnd/>
          </a:ln>
          <a:effectLst>
            <a:outerShdw blurRad="889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9316" name="Rectangle 4"/>
          <p:cNvSpPr>
            <a:spLocks noGrp="1" noChangeArrowheads="1"/>
          </p:cNvSpPr>
          <p:nvPr>
            <p:ph type="dt" sz="half" idx="2"/>
          </p:nvPr>
        </p:nvSpPr>
        <p:spPr bwMode="auto">
          <a:xfrm>
            <a:off x="152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charset="0"/>
              </a:defRPr>
            </a:lvl1pPr>
          </a:lstStyle>
          <a:p>
            <a:pPr>
              <a:defRPr/>
            </a:pPr>
            <a:endParaRPr lang="en-US"/>
          </a:p>
        </p:txBody>
      </p:sp>
      <p:sp>
        <p:nvSpPr>
          <p:cNvPr id="269317" name="Rectangle 5"/>
          <p:cNvSpPr>
            <a:spLocks noGrp="1" noChangeArrowheads="1"/>
          </p:cNvSpPr>
          <p:nvPr>
            <p:ph type="ftr" sz="quarter" idx="3"/>
          </p:nvPr>
        </p:nvSpPr>
        <p:spPr bwMode="auto">
          <a:xfrm>
            <a:off x="3122613"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rebuchet MS" charset="0"/>
              </a:defRPr>
            </a:lvl1pPr>
          </a:lstStyle>
          <a:p>
            <a:pPr>
              <a:defRPr/>
            </a:pPr>
            <a:endParaRPr lang="en-US"/>
          </a:p>
        </p:txBody>
      </p:sp>
      <p:sp>
        <p:nvSpPr>
          <p:cNvPr id="269318" name="Rectangle 6"/>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defRPr>
            </a:lvl1pPr>
          </a:lstStyle>
          <a:p>
            <a:pPr>
              <a:defRPr/>
            </a:pPr>
            <a:fld id="{EAA95533-6D63-F747-81A0-2695508192C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802" r:id="rId1"/>
    <p:sldLayoutId id="2147486803" r:id="rId2"/>
    <p:sldLayoutId id="2147486804" r:id="rId3"/>
    <p:sldLayoutId id="2147486805" r:id="rId4"/>
    <p:sldLayoutId id="2147486806" r:id="rId5"/>
    <p:sldLayoutId id="2147486807" r:id="rId6"/>
    <p:sldLayoutId id="2147486808" r:id="rId7"/>
    <p:sldLayoutId id="2147486809" r:id="rId8"/>
    <p:sldLayoutId id="2147486810" r:id="rId9"/>
    <p:sldLayoutId id="2147486811" r:id="rId10"/>
  </p:sldLayoutIdLst>
  <p:transition>
    <p:random/>
  </p:transition>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pitchFamily="-110" charset="0"/>
          <a:ea typeface="ＭＳ Ｐゴシック" pitchFamily="-110" charset="-128"/>
          <a:cs typeface="ＭＳ Ｐゴシック" pitchFamily="-110" charset="-128"/>
        </a:defRPr>
      </a:lvl2pPr>
      <a:lvl3pPr algn="r" rtl="0" eaLnBrk="0" fontAlgn="base" hangingPunct="0">
        <a:spcBef>
          <a:spcPct val="0"/>
        </a:spcBef>
        <a:spcAft>
          <a:spcPct val="0"/>
        </a:spcAft>
        <a:defRPr sz="4400" i="1">
          <a:solidFill>
            <a:schemeClr val="tx2"/>
          </a:solidFill>
          <a:latin typeface="Trebuchet MS" pitchFamily="-110" charset="0"/>
          <a:ea typeface="ＭＳ Ｐゴシック" pitchFamily="-110" charset="-128"/>
          <a:cs typeface="ＭＳ Ｐゴシック" pitchFamily="-110" charset="-128"/>
        </a:defRPr>
      </a:lvl3pPr>
      <a:lvl4pPr algn="r" rtl="0" eaLnBrk="0" fontAlgn="base" hangingPunct="0">
        <a:spcBef>
          <a:spcPct val="0"/>
        </a:spcBef>
        <a:spcAft>
          <a:spcPct val="0"/>
        </a:spcAft>
        <a:defRPr sz="4400" i="1">
          <a:solidFill>
            <a:schemeClr val="tx2"/>
          </a:solidFill>
          <a:latin typeface="Trebuchet MS" pitchFamily="-110" charset="0"/>
          <a:ea typeface="ＭＳ Ｐゴシック" pitchFamily="-110" charset="-128"/>
          <a:cs typeface="ＭＳ Ｐゴシック" pitchFamily="-110" charset="-128"/>
        </a:defRPr>
      </a:lvl4pPr>
      <a:lvl5pPr algn="r" rtl="0" eaLnBrk="0" fontAlgn="base" hangingPunct="0">
        <a:spcBef>
          <a:spcPct val="0"/>
        </a:spcBef>
        <a:spcAft>
          <a:spcPct val="0"/>
        </a:spcAft>
        <a:defRPr sz="4400" i="1">
          <a:solidFill>
            <a:schemeClr val="tx2"/>
          </a:solidFill>
          <a:latin typeface="Trebuchet MS" pitchFamily="-110" charset="0"/>
          <a:ea typeface="ＭＳ Ｐゴシック" pitchFamily="-110" charset="-128"/>
          <a:cs typeface="ＭＳ Ｐゴシック" pitchFamily="-110" charset="-128"/>
        </a:defRPr>
      </a:lvl5pPr>
      <a:lvl6pPr marL="457200" algn="r" rtl="0" fontAlgn="base">
        <a:spcBef>
          <a:spcPct val="0"/>
        </a:spcBef>
        <a:spcAft>
          <a:spcPct val="0"/>
        </a:spcAft>
        <a:defRPr sz="4400" i="1">
          <a:solidFill>
            <a:schemeClr val="tx2"/>
          </a:solidFill>
          <a:latin typeface="Trebuchet MS" pitchFamily="-110" charset="0"/>
          <a:ea typeface="ＭＳ Ｐゴシック" pitchFamily="-110" charset="-128"/>
          <a:cs typeface="ＭＳ Ｐゴシック" pitchFamily="-110" charset="-128"/>
        </a:defRPr>
      </a:lvl6pPr>
      <a:lvl7pPr marL="914400" algn="r" rtl="0" fontAlgn="base">
        <a:spcBef>
          <a:spcPct val="0"/>
        </a:spcBef>
        <a:spcAft>
          <a:spcPct val="0"/>
        </a:spcAft>
        <a:defRPr sz="4400" i="1">
          <a:solidFill>
            <a:schemeClr val="tx2"/>
          </a:solidFill>
          <a:latin typeface="Trebuchet MS" pitchFamily="-110" charset="0"/>
          <a:ea typeface="ＭＳ Ｐゴシック" pitchFamily="-110" charset="-128"/>
          <a:cs typeface="ＭＳ Ｐゴシック" pitchFamily="-110" charset="-128"/>
        </a:defRPr>
      </a:lvl7pPr>
      <a:lvl8pPr marL="1371600" algn="r" rtl="0" fontAlgn="base">
        <a:spcBef>
          <a:spcPct val="0"/>
        </a:spcBef>
        <a:spcAft>
          <a:spcPct val="0"/>
        </a:spcAft>
        <a:defRPr sz="4400" i="1">
          <a:solidFill>
            <a:schemeClr val="tx2"/>
          </a:solidFill>
          <a:latin typeface="Trebuchet MS" pitchFamily="-110" charset="0"/>
          <a:ea typeface="ＭＳ Ｐゴシック" pitchFamily="-110" charset="-128"/>
          <a:cs typeface="ＭＳ Ｐゴシック" pitchFamily="-110" charset="-128"/>
        </a:defRPr>
      </a:lvl8pPr>
      <a:lvl9pPr marL="1828800" algn="r" rtl="0" fontAlgn="base">
        <a:spcBef>
          <a:spcPct val="0"/>
        </a:spcBef>
        <a:spcAft>
          <a:spcPct val="0"/>
        </a:spcAft>
        <a:defRPr sz="4400" i="1">
          <a:solidFill>
            <a:schemeClr val="tx2"/>
          </a:solidFill>
          <a:latin typeface="Trebuchet MS"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a:defRPr/>
            </a:pPr>
            <a:fld id="{51B45374-AB17-4943-96DB-A6A9993F23F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839" r:id="rId1"/>
    <p:sldLayoutId id="2147486840" r:id="rId2"/>
    <p:sldLayoutId id="2147486841" r:id="rId3"/>
    <p:sldLayoutId id="2147486842" r:id="rId4"/>
    <p:sldLayoutId id="2147486843" r:id="rId5"/>
    <p:sldLayoutId id="2147486844" r:id="rId6"/>
    <p:sldLayoutId id="2147486845" r:id="rId7"/>
    <p:sldLayoutId id="2147486846" r:id="rId8"/>
    <p:sldLayoutId id="2147486847" r:id="rId9"/>
    <p:sldLayoutId id="2147486848" r:id="rId10"/>
    <p:sldLayoutId id="2147486849"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0"/>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0"/>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0"/>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34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34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003300"/>
              </a:solidFill>
              <a:latin typeface="Times New Roman" charset="0"/>
            </a:endParaRPr>
          </a:p>
        </p:txBody>
      </p:sp>
      <p:sp>
        <p:nvSpPr>
          <p:cNvPr id="1034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003300"/>
              </a:solidFill>
              <a:latin typeface="Times New Roman" charset="0"/>
            </a:endParaRPr>
          </a:p>
        </p:txBody>
      </p:sp>
      <p:sp>
        <p:nvSpPr>
          <p:cNvPr id="1034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003300"/>
              </a:solidFill>
              <a:latin typeface="Times New Roman" charset="0"/>
            </a:endParaRPr>
          </a:p>
        </p:txBody>
      </p:sp>
      <p:sp>
        <p:nvSpPr>
          <p:cNvPr id="1034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34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003300"/>
              </a:solidFill>
              <a:latin typeface="Times New Roman"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4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003300"/>
                </a:solidFill>
                <a:latin typeface="Times New Roman" pitchFamily="-112" charset="0"/>
                <a:ea typeface="+mn-ea"/>
                <a:cs typeface="+mn-cs"/>
              </a:defRPr>
            </a:lvl1pPr>
          </a:lstStyle>
          <a:p>
            <a:pPr>
              <a:defRPr/>
            </a:pPr>
            <a:endParaRPr lang="en-US"/>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3300"/>
                </a:solidFill>
                <a:latin typeface="Times New Roman" pitchFamily="-112" charset="0"/>
                <a:ea typeface="+mn-ea"/>
                <a:cs typeface="+mn-cs"/>
              </a:defRPr>
            </a:lvl1pPr>
          </a:lstStyle>
          <a:p>
            <a:pPr>
              <a:defRPr/>
            </a:pPr>
            <a:endParaRPr lang="en-US"/>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3300"/>
                </a:solidFill>
                <a:latin typeface="Times New Roman" charset="0"/>
                <a:ea typeface="MS PGothic" charset="0"/>
                <a:cs typeface="MS PGothic" charset="0"/>
              </a:defRPr>
            </a:lvl1pPr>
          </a:lstStyle>
          <a:p>
            <a:fld id="{6E1E6926-7268-4340-BDD1-FE9F5C1BDCFA}" type="slidenum">
              <a:rPr lang="zh-CN" altLang="en-US"/>
              <a:pPr/>
              <a:t>‹#›</a:t>
            </a:fld>
            <a:endParaRPr lang="en-US" altLang="zh-CN"/>
          </a:p>
        </p:txBody>
      </p:sp>
    </p:spTree>
  </p:cSld>
  <p:clrMap bg1="lt1" tx1="dk1" bg2="lt2" tx2="dk2" accent1="accent1" accent2="accent2" accent3="accent3" accent4="accent4" accent5="accent5" accent6="accent6" hlink="hlink" folHlink="folHlink"/>
  <p:sldLayoutIdLst>
    <p:sldLayoutId id="2147486850" r:id="rId1"/>
    <p:sldLayoutId id="2147486851" r:id="rId2"/>
    <p:sldLayoutId id="2147486852" r:id="rId3"/>
    <p:sldLayoutId id="2147486853" r:id="rId4"/>
    <p:sldLayoutId id="2147486854" r:id="rId5"/>
    <p:sldLayoutId id="2147486855" r:id="rId6"/>
    <p:sldLayoutId id="2147486856" r:id="rId7"/>
    <p:sldLayoutId id="2147486857" r:id="rId8"/>
    <p:sldLayoutId id="2147486858" r:id="rId9"/>
    <p:sldLayoutId id="2147486859" r:id="rId10"/>
    <p:sldLayoutId id="2147486860"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571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11572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1572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1572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8F3D1E83-BEF0-A04A-A82F-BB849F723E4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861" r:id="rId1"/>
    <p:sldLayoutId id="2147486862" r:id="rId2"/>
    <p:sldLayoutId id="2147486863" r:id="rId3"/>
    <p:sldLayoutId id="2147486864" r:id="rId4"/>
    <p:sldLayoutId id="2147486865" r:id="rId5"/>
    <p:sldLayoutId id="2147486866" r:id="rId6"/>
    <p:sldLayoutId id="2147486867" r:id="rId7"/>
    <p:sldLayoutId id="2147486868" r:id="rId8"/>
    <p:sldLayoutId id="2147486869" r:id="rId9"/>
    <p:sldLayoutId id="2147486870" r:id="rId10"/>
    <p:sldLayoutId id="214748687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2339" name="Rectangle 3"/>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61030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latin typeface="Arial" pitchFamily="-112" charset="0"/>
                <a:ea typeface="+mn-ea"/>
                <a:cs typeface="+mn-cs"/>
              </a:defRPr>
            </a:lvl1pPr>
          </a:lstStyle>
          <a:p>
            <a:pPr>
              <a:defRPr/>
            </a:pPr>
            <a:endParaRPr lang="en-US"/>
          </a:p>
        </p:txBody>
      </p:sp>
      <p:sp>
        <p:nvSpPr>
          <p:cNvPr id="610309" name="Rectangle 5"/>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latin typeface="Arial" pitchFamily="-112" charset="0"/>
                <a:ea typeface="+mn-ea"/>
                <a:cs typeface="+mn-cs"/>
              </a:defRPr>
            </a:lvl1pPr>
          </a:lstStyle>
          <a:p>
            <a:pPr>
              <a:defRPr/>
            </a:pPr>
            <a:endParaRPr lang="en-US"/>
          </a:p>
        </p:txBody>
      </p:sp>
      <p:sp>
        <p:nvSpPr>
          <p:cNvPr id="610310" name="Rectangle 6"/>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latin typeface="Arial" charset="0"/>
                <a:ea typeface="MS PGothic" charset="0"/>
                <a:cs typeface="MS PGothic" charset="0"/>
              </a:defRPr>
            </a:lvl1pPr>
          </a:lstStyle>
          <a:p>
            <a:fld id="{8CEA59C2-E2FE-F142-B505-7E65B16BAEC5}" type="slidenum">
              <a:rPr lang="zh-CN" altLang="en-US"/>
              <a:pPr/>
              <a:t>‹#›</a:t>
            </a:fld>
            <a:endParaRPr lang="en-US" altLang="zh-CN"/>
          </a:p>
        </p:txBody>
      </p:sp>
    </p:spTree>
  </p:cSld>
  <p:clrMap bg1="dk2" tx1="lt1" bg2="dk1" tx2="lt2" accent1="accent1" accent2="accent2" accent3="accent3" accent4="accent4" accent5="accent5" accent6="accent6" hlink="hlink" folHlink="folHlink"/>
  <p:sldLayoutIdLst>
    <p:sldLayoutId id="2147486885" r:id="rId1"/>
    <p:sldLayoutId id="2147486812" r:id="rId2"/>
    <p:sldLayoutId id="2147486813" r:id="rId3"/>
    <p:sldLayoutId id="2147486814" r:id="rId4"/>
    <p:sldLayoutId id="2147486815" r:id="rId5"/>
    <p:sldLayoutId id="2147486816" r:id="rId6"/>
    <p:sldLayoutId id="2147486817" r:id="rId7"/>
    <p:sldLayoutId id="2147486818" r:id="rId8"/>
    <p:sldLayoutId id="2147486819" r:id="rId9"/>
    <p:sldLayoutId id="2147486820" r:id="rId10"/>
    <p:sldLayoutId id="2147486821" r:id="rId11"/>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charset="0"/>
          <a:cs typeface="MS PGothic" charset="0"/>
        </a:defRPr>
      </a:lvl1pPr>
      <a:lvl2pPr algn="l" rtl="0" eaLnBrk="0" fontAlgn="base" hangingPunct="0">
        <a:lnSpc>
          <a:spcPct val="90000"/>
        </a:lnSpc>
        <a:spcBef>
          <a:spcPct val="0"/>
        </a:spcBef>
        <a:spcAft>
          <a:spcPct val="0"/>
        </a:spcAft>
        <a:defRPr sz="4200">
          <a:solidFill>
            <a:schemeClr val="tx2"/>
          </a:solidFill>
          <a:latin typeface="Arial" pitchFamily="-108" charset="0"/>
          <a:ea typeface="ＭＳ Ｐゴシック" charset="0"/>
          <a:cs typeface="MS PGothic" charset="0"/>
        </a:defRPr>
      </a:lvl2pPr>
      <a:lvl3pPr algn="l" rtl="0" eaLnBrk="0" fontAlgn="base" hangingPunct="0">
        <a:lnSpc>
          <a:spcPct val="90000"/>
        </a:lnSpc>
        <a:spcBef>
          <a:spcPct val="0"/>
        </a:spcBef>
        <a:spcAft>
          <a:spcPct val="0"/>
        </a:spcAft>
        <a:defRPr sz="4200">
          <a:solidFill>
            <a:schemeClr val="tx2"/>
          </a:solidFill>
          <a:latin typeface="Arial" pitchFamily="-108" charset="0"/>
          <a:ea typeface="ＭＳ Ｐゴシック" charset="0"/>
          <a:cs typeface="MS PGothic" charset="0"/>
        </a:defRPr>
      </a:lvl3pPr>
      <a:lvl4pPr algn="l" rtl="0" eaLnBrk="0" fontAlgn="base" hangingPunct="0">
        <a:lnSpc>
          <a:spcPct val="90000"/>
        </a:lnSpc>
        <a:spcBef>
          <a:spcPct val="0"/>
        </a:spcBef>
        <a:spcAft>
          <a:spcPct val="0"/>
        </a:spcAft>
        <a:defRPr sz="4200">
          <a:solidFill>
            <a:schemeClr val="tx2"/>
          </a:solidFill>
          <a:latin typeface="Arial" pitchFamily="-108" charset="0"/>
          <a:ea typeface="ＭＳ Ｐゴシック" charset="0"/>
          <a:cs typeface="MS PGothic" charset="0"/>
        </a:defRPr>
      </a:lvl4pPr>
      <a:lvl5pPr algn="l" rtl="0" eaLnBrk="0" fontAlgn="base" hangingPunct="0">
        <a:lnSpc>
          <a:spcPct val="90000"/>
        </a:lnSpc>
        <a:spcBef>
          <a:spcPct val="0"/>
        </a:spcBef>
        <a:spcAft>
          <a:spcPct val="0"/>
        </a:spcAft>
        <a:defRPr sz="4200">
          <a:solidFill>
            <a:schemeClr val="tx2"/>
          </a:solidFill>
          <a:latin typeface="Arial" pitchFamily="-108" charset="0"/>
          <a:ea typeface="ＭＳ Ｐゴシック" charset="0"/>
          <a:cs typeface="MS PGothic" charset="0"/>
        </a:defRPr>
      </a:lvl5pPr>
      <a:lvl6pPr marL="457200" algn="l" rtl="0" eaLnBrk="0" fontAlgn="base" hangingPunct="0">
        <a:lnSpc>
          <a:spcPct val="90000"/>
        </a:lnSpc>
        <a:spcBef>
          <a:spcPct val="0"/>
        </a:spcBef>
        <a:spcAft>
          <a:spcPct val="0"/>
        </a:spcAft>
        <a:defRPr sz="4200">
          <a:solidFill>
            <a:schemeClr val="tx2"/>
          </a:solidFill>
          <a:latin typeface="Arial" pitchFamily="-108" charset="0"/>
        </a:defRPr>
      </a:lvl6pPr>
      <a:lvl7pPr marL="914400" algn="l" rtl="0" eaLnBrk="0" fontAlgn="base" hangingPunct="0">
        <a:lnSpc>
          <a:spcPct val="90000"/>
        </a:lnSpc>
        <a:spcBef>
          <a:spcPct val="0"/>
        </a:spcBef>
        <a:spcAft>
          <a:spcPct val="0"/>
        </a:spcAft>
        <a:defRPr sz="4200">
          <a:solidFill>
            <a:schemeClr val="tx2"/>
          </a:solidFill>
          <a:latin typeface="Arial" pitchFamily="-108" charset="0"/>
        </a:defRPr>
      </a:lvl7pPr>
      <a:lvl8pPr marL="1371600" algn="l" rtl="0" eaLnBrk="0" fontAlgn="base" hangingPunct="0">
        <a:lnSpc>
          <a:spcPct val="90000"/>
        </a:lnSpc>
        <a:spcBef>
          <a:spcPct val="0"/>
        </a:spcBef>
        <a:spcAft>
          <a:spcPct val="0"/>
        </a:spcAft>
        <a:defRPr sz="4200">
          <a:solidFill>
            <a:schemeClr val="tx2"/>
          </a:solidFill>
          <a:latin typeface="Arial" pitchFamily="-108" charset="0"/>
        </a:defRPr>
      </a:lvl8pPr>
      <a:lvl9pPr marL="1828800" algn="l" rtl="0" eaLnBrk="0" fontAlgn="base" hangingPunct="0">
        <a:lnSpc>
          <a:spcPct val="90000"/>
        </a:lnSpc>
        <a:spcBef>
          <a:spcPct val="0"/>
        </a:spcBef>
        <a:spcAft>
          <a:spcPct val="0"/>
        </a:spcAft>
        <a:defRPr sz="4200">
          <a:solidFill>
            <a:schemeClr val="tx2"/>
          </a:solidFill>
          <a:latin typeface="Arial" pitchFamily="-108"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MS PGothic" charset="0"/>
          <a:cs typeface="MS PGothic"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MS PGothic" charset="0"/>
          <a:cs typeface="MS PGothic" charset="0"/>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Geneva" charset="-128"/>
          <a:cs typeface="Geneva" charset="0"/>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S PGothic" charset="0"/>
          <a:cs typeface="MS PGothic" charset="0"/>
        </a:defRPr>
      </a:lvl5pPr>
      <a:lvl6pPr marL="25146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6pPr>
      <a:lvl7pPr marL="29718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7pPr>
      <a:lvl8pPr marL="34290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8pPr>
      <a:lvl9pPr marL="38862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5462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Tahoma" pitchFamily="-107" charset="-52"/>
                <a:ea typeface="+mn-ea"/>
                <a:cs typeface="+mn-cs"/>
              </a:defRPr>
            </a:lvl1pPr>
          </a:lstStyle>
          <a:p>
            <a:pPr>
              <a:defRPr/>
            </a:pPr>
            <a:endParaRPr 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Tahoma" pitchFamily="-107" charset="-52"/>
                <a:ea typeface="+mn-ea"/>
                <a:cs typeface="+mn-cs"/>
              </a:defRPr>
            </a:lvl1pPr>
          </a:lstStyle>
          <a:p>
            <a:pPr>
              <a:defRPr/>
            </a:pPr>
            <a:endParaRPr 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a typeface="MS PGothic" charset="0"/>
                <a:cs typeface="MS PGothic" charset="0"/>
              </a:defRPr>
            </a:lvl1pPr>
          </a:lstStyle>
          <a:p>
            <a:fld id="{55B1CDE9-51ED-4F48-A1E5-D1F6C7336ED1}" type="slidenum">
              <a:rPr lang="zh-CN" altLang="en-US"/>
              <a:pPr/>
              <a:t>‹#›</a:t>
            </a:fld>
            <a:endParaRPr lang="en-US" altLang="zh-CN"/>
          </a:p>
        </p:txBody>
      </p:sp>
    </p:spTree>
  </p:cSld>
  <p:clrMap bg1="dk2" tx1="lt1" bg2="dk1" tx2="lt2" accent1="accent1" accent2="accent2" accent3="accent3" accent4="accent4" accent5="accent5" accent6="accent6" hlink="hlink" folHlink="folHlink"/>
  <p:sldLayoutIdLst>
    <p:sldLayoutId id="2147486886" r:id="rId1"/>
    <p:sldLayoutId id="2147486887" r:id="rId2"/>
    <p:sldLayoutId id="2147486888" r:id="rId3"/>
    <p:sldLayoutId id="2147486889" r:id="rId4"/>
    <p:sldLayoutId id="2147486890" r:id="rId5"/>
    <p:sldLayoutId id="2147486891" r:id="rId6"/>
    <p:sldLayoutId id="2147486892" r:id="rId7"/>
    <p:sldLayoutId id="2147486893" r:id="rId8"/>
    <p:sldLayoutId id="2147486894" r:id="rId9"/>
    <p:sldLayoutId id="2147486895" r:id="rId10"/>
    <p:sldLayoutId id="2147486896" r:id="rId11"/>
    <p:sldLayoutId id="2147486897" r:id="rId12"/>
    <p:sldLayoutId id="2147486898"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MS PGothic" charset="0"/>
          <a:cs typeface="MS PGothic" charset="0"/>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MS PGothic" charset="0"/>
          <a:cs typeface="MS PGothic"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MS PGothic" charset="0"/>
          <a:cs typeface="MS PGothic"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S PGothic" charset="0"/>
          <a:cs typeface="MS PGothic" charset="0"/>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ea typeface="MS PGothic" charset="0"/>
                <a:cs typeface="MS PGothic" charset="0"/>
              </a:defRPr>
            </a:lvl1pPr>
          </a:lstStyle>
          <a:p>
            <a:fld id="{4AD012BA-8D9B-F843-88C7-CFEA221D3BE6}" type="slidenum">
              <a:rPr lang="zh-CN" altLang="en-US"/>
              <a:pPr/>
              <a:t>‹#›</a:t>
            </a:fld>
            <a:endParaRPr lang="en-US" altLang="zh-CN"/>
          </a:p>
        </p:txBody>
      </p:sp>
    </p:spTree>
  </p:cSld>
  <p:clrMap bg1="lt1" tx1="dk1" bg2="lt2" tx2="dk2" accent1="accent1" accent2="accent2" accent3="accent3" accent4="accent4" accent5="accent5" accent6="accent6" hlink="hlink" folHlink="folHlink"/>
  <p:sldLayoutIdLst>
    <p:sldLayoutId id="2147486899" r:id="rId1"/>
    <p:sldLayoutId id="2147486900" r:id="rId2"/>
    <p:sldLayoutId id="2147486901" r:id="rId3"/>
    <p:sldLayoutId id="2147486902" r:id="rId4"/>
    <p:sldLayoutId id="2147486903" r:id="rId5"/>
    <p:sldLayoutId id="2147486904" r:id="rId6"/>
    <p:sldLayoutId id="2147486905" r:id="rId7"/>
    <p:sldLayoutId id="2147486906" r:id="rId8"/>
    <p:sldLayoutId id="2147486907" r:id="rId9"/>
    <p:sldLayoutId id="2147486908" r:id="rId10"/>
    <p:sldLayoutId id="2147486909" r:id="rId11"/>
    <p:sldLayoutId id="2147486910"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362" name="Group 1026"/>
          <p:cNvGrpSpPr>
            <a:grpSpLocks/>
          </p:cNvGrpSpPr>
          <p:nvPr/>
        </p:nvGrpSpPr>
        <p:grpSpPr bwMode="auto">
          <a:xfrm>
            <a:off x="0" y="0"/>
            <a:ext cx="9159875" cy="6870700"/>
            <a:chOff x="0" y="0"/>
            <a:chExt cx="5770" cy="4328"/>
          </a:xfrm>
        </p:grpSpPr>
        <p:sp>
          <p:nvSpPr>
            <p:cNvPr id="15368"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2F1311"/>
                </a:solidFill>
                <a:latin typeface="Arial" charset="0"/>
              </a:endParaRPr>
            </a:p>
          </p:txBody>
        </p:sp>
        <p:sp>
          <p:nvSpPr>
            <p:cNvPr id="15369"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2F1311"/>
                </a:solidFill>
                <a:latin typeface="Arial" charset="0"/>
              </a:endParaRPr>
            </a:p>
          </p:txBody>
        </p:sp>
        <p:sp>
          <p:nvSpPr>
            <p:cNvPr id="148485"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a:solidFill>
                  <a:srgbClr val="2F1311"/>
                </a:solidFill>
                <a:latin typeface="Arial" pitchFamily="22" charset="0"/>
                <a:ea typeface="+mn-ea"/>
                <a:cs typeface="+mn-cs"/>
              </a:endParaRPr>
            </a:p>
          </p:txBody>
        </p:sp>
        <p:grpSp>
          <p:nvGrpSpPr>
            <p:cNvPr id="15371" name="Group 1030"/>
            <p:cNvGrpSpPr>
              <a:grpSpLocks/>
            </p:cNvGrpSpPr>
            <p:nvPr/>
          </p:nvGrpSpPr>
          <p:grpSpPr bwMode="auto">
            <a:xfrm>
              <a:off x="4944" y="1"/>
              <a:ext cx="816" cy="3974"/>
              <a:chOff x="4944" y="1"/>
              <a:chExt cx="816" cy="3974"/>
            </a:xfrm>
          </p:grpSpPr>
          <p:grpSp>
            <p:nvGrpSpPr>
              <p:cNvPr id="15383" name="Group 1031"/>
              <p:cNvGrpSpPr>
                <a:grpSpLocks/>
              </p:cNvGrpSpPr>
              <p:nvPr userDrawn="1"/>
            </p:nvGrpSpPr>
            <p:grpSpPr bwMode="auto">
              <a:xfrm>
                <a:off x="5280" y="1"/>
                <a:ext cx="480" cy="1430"/>
                <a:chOff x="5280" y="1"/>
                <a:chExt cx="480" cy="1430"/>
              </a:xfrm>
            </p:grpSpPr>
            <p:grpSp>
              <p:nvGrpSpPr>
                <p:cNvPr id="15404" name="Group 1032"/>
                <p:cNvGrpSpPr>
                  <a:grpSpLocks/>
                </p:cNvGrpSpPr>
                <p:nvPr userDrawn="1"/>
              </p:nvGrpSpPr>
              <p:grpSpPr bwMode="auto">
                <a:xfrm rot="-5400000">
                  <a:off x="5484" y="0"/>
                  <a:ext cx="174" cy="176"/>
                  <a:chOff x="1657" y="323"/>
                  <a:chExt cx="1691" cy="2560"/>
                </a:xfrm>
              </p:grpSpPr>
              <p:grpSp>
                <p:nvGrpSpPr>
                  <p:cNvPr id="15413" name="Group 1033"/>
                  <p:cNvGrpSpPr>
                    <a:grpSpLocks/>
                  </p:cNvGrpSpPr>
                  <p:nvPr/>
                </p:nvGrpSpPr>
                <p:grpSpPr bwMode="auto">
                  <a:xfrm>
                    <a:off x="1657" y="323"/>
                    <a:ext cx="1691" cy="2560"/>
                    <a:chOff x="1657" y="323"/>
                    <a:chExt cx="1691" cy="2560"/>
                  </a:xfrm>
                </p:grpSpPr>
                <p:sp>
                  <p:nvSpPr>
                    <p:cNvPr id="15420" name="Freeform 1034"/>
                    <p:cNvSpPr>
                      <a:spLocks/>
                    </p:cNvSpPr>
                    <p:nvPr/>
                  </p:nvSpPr>
                  <p:spPr bwMode="auto">
                    <a:xfrm>
                      <a:off x="2405" y="323"/>
                      <a:ext cx="1234" cy="2560"/>
                    </a:xfrm>
                    <a:custGeom>
                      <a:avLst/>
                      <a:gdLst>
                        <a:gd name="T0" fmla="*/ 349 w 1231"/>
                        <a:gd name="T1" fmla="*/ 283 h 2560"/>
                        <a:gd name="T2" fmla="*/ 427 w 1231"/>
                        <a:gd name="T3" fmla="*/ 115 h 2560"/>
                        <a:gd name="T4" fmla="*/ 595 w 1231"/>
                        <a:gd name="T5" fmla="*/ 7 h 2560"/>
                        <a:gd name="T6" fmla="*/ 919 w 1231"/>
                        <a:gd name="T7" fmla="*/ 61 h 2560"/>
                        <a:gd name="T8" fmla="*/ 1087 w 1231"/>
                        <a:gd name="T9" fmla="*/ 349 h 2560"/>
                        <a:gd name="T10" fmla="*/ 1003 w 1231"/>
                        <a:gd name="T11" fmla="*/ 769 h 2560"/>
                        <a:gd name="T12" fmla="*/ 967 w 1231"/>
                        <a:gd name="T13" fmla="*/ 943 h 2560"/>
                        <a:gd name="T14" fmla="*/ 1141 w 1231"/>
                        <a:gd name="T15" fmla="*/ 1075 h 2560"/>
                        <a:gd name="T16" fmla="*/ 1267 w 1231"/>
                        <a:gd name="T17" fmla="*/ 1525 h 2560"/>
                        <a:gd name="T18" fmla="*/ 1159 w 1231"/>
                        <a:gd name="T19" fmla="*/ 1969 h 2560"/>
                        <a:gd name="T20" fmla="*/ 931 w 1231"/>
                        <a:gd name="T21" fmla="*/ 2077 h 2560"/>
                        <a:gd name="T22" fmla="*/ 745 w 1231"/>
                        <a:gd name="T23" fmla="*/ 2059 h 2560"/>
                        <a:gd name="T24" fmla="*/ 679 w 1231"/>
                        <a:gd name="T25" fmla="*/ 2251 h 2560"/>
                        <a:gd name="T26" fmla="*/ 541 w 1231"/>
                        <a:gd name="T27" fmla="*/ 2527 h 2560"/>
                        <a:gd name="T28" fmla="*/ 223 w 1231"/>
                        <a:gd name="T29" fmla="*/ 2509 h 2560"/>
                        <a:gd name="T30" fmla="*/ 31 w 1231"/>
                        <a:gd name="T31" fmla="*/ 2227 h 2560"/>
                        <a:gd name="T32" fmla="*/ 25 w 1231"/>
                        <a:gd name="T33" fmla="*/ 1969 h 2560"/>
                        <a:gd name="T34" fmla="*/ 145 w 1231"/>
                        <a:gd name="T35" fmla="*/ 1651 h 2560"/>
                        <a:gd name="T36" fmla="*/ 271 w 1231"/>
                        <a:gd name="T37" fmla="*/ 1513 h 2560"/>
                        <a:gd name="T38" fmla="*/ 229 w 1231"/>
                        <a:gd name="T39" fmla="*/ 1729 h 2560"/>
                        <a:gd name="T40" fmla="*/ 73 w 1231"/>
                        <a:gd name="T41" fmla="*/ 2023 h 2560"/>
                        <a:gd name="T42" fmla="*/ 169 w 1231"/>
                        <a:gd name="T43" fmla="*/ 2323 h 2560"/>
                        <a:gd name="T44" fmla="*/ 451 w 1231"/>
                        <a:gd name="T45" fmla="*/ 2431 h 2560"/>
                        <a:gd name="T46" fmla="*/ 607 w 1231"/>
                        <a:gd name="T47" fmla="*/ 2227 h 2560"/>
                        <a:gd name="T48" fmla="*/ 589 w 1231"/>
                        <a:gd name="T49" fmla="*/ 1807 h 2560"/>
                        <a:gd name="T50" fmla="*/ 505 w 1231"/>
                        <a:gd name="T51" fmla="*/ 1531 h 2560"/>
                        <a:gd name="T52" fmla="*/ 547 w 1231"/>
                        <a:gd name="T53" fmla="*/ 1459 h 2560"/>
                        <a:gd name="T54" fmla="*/ 649 w 1231"/>
                        <a:gd name="T55" fmla="*/ 1633 h 2560"/>
                        <a:gd name="T56" fmla="*/ 745 w 1231"/>
                        <a:gd name="T57" fmla="*/ 1933 h 2560"/>
                        <a:gd name="T58" fmla="*/ 991 w 1231"/>
                        <a:gd name="T59" fmla="*/ 1963 h 2560"/>
                        <a:gd name="T60" fmla="*/ 1171 w 1231"/>
                        <a:gd name="T61" fmla="*/ 1687 h 2560"/>
                        <a:gd name="T62" fmla="*/ 1153 w 1231"/>
                        <a:gd name="T63" fmla="*/ 1273 h 2560"/>
                        <a:gd name="T64" fmla="*/ 907 w 1231"/>
                        <a:gd name="T65" fmla="*/ 1057 h 2560"/>
                        <a:gd name="T66" fmla="*/ 703 w 1231"/>
                        <a:gd name="T67" fmla="*/ 1129 h 2560"/>
                        <a:gd name="T68" fmla="*/ 589 w 1231"/>
                        <a:gd name="T69" fmla="*/ 1117 h 2560"/>
                        <a:gd name="T70" fmla="*/ 643 w 1231"/>
                        <a:gd name="T71" fmla="*/ 1033 h 2560"/>
                        <a:gd name="T72" fmla="*/ 835 w 1231"/>
                        <a:gd name="T73" fmla="*/ 937 h 2560"/>
                        <a:gd name="T74" fmla="*/ 973 w 1231"/>
                        <a:gd name="T75" fmla="*/ 613 h 2560"/>
                        <a:gd name="T76" fmla="*/ 907 w 1231"/>
                        <a:gd name="T77" fmla="*/ 175 h 2560"/>
                        <a:gd name="T78" fmla="*/ 643 w 1231"/>
                        <a:gd name="T79" fmla="*/ 103 h 2560"/>
                        <a:gd name="T80" fmla="*/ 403 w 1231"/>
                        <a:gd name="T81" fmla="*/ 355 h 2560"/>
                        <a:gd name="T82" fmla="*/ 415 w 1231"/>
                        <a:gd name="T83" fmla="*/ 763 h 2560"/>
                        <a:gd name="T84" fmla="*/ 355 w 1231"/>
                        <a:gd name="T85" fmla="*/ 949 h 2560"/>
                        <a:gd name="T86" fmla="*/ 301 w 1231"/>
                        <a:gd name="T87" fmla="*/ 685 h 2560"/>
                        <a:gd name="T88" fmla="*/ 31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5421" name="Freeform 1035"/>
                    <p:cNvSpPr>
                      <a:spLocks/>
                    </p:cNvSpPr>
                    <p:nvPr/>
                  </p:nvSpPr>
                  <p:spPr bwMode="auto">
                    <a:xfrm>
                      <a:off x="1803" y="163"/>
                      <a:ext cx="865" cy="2065"/>
                    </a:xfrm>
                    <a:custGeom>
                      <a:avLst/>
                      <a:gdLst>
                        <a:gd name="T0" fmla="*/ 785 w 865"/>
                        <a:gd name="T1" fmla="*/ 511 h 2071"/>
                        <a:gd name="T2" fmla="*/ 797 w 865"/>
                        <a:gd name="T3" fmla="*/ 338 h 2071"/>
                        <a:gd name="T4" fmla="*/ 863 w 865"/>
                        <a:gd name="T5" fmla="*/ 194 h 2071"/>
                        <a:gd name="T6" fmla="*/ 809 w 865"/>
                        <a:gd name="T7" fmla="*/ 206 h 2071"/>
                        <a:gd name="T8" fmla="*/ 749 w 865"/>
                        <a:gd name="T9" fmla="*/ 20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4 h 2071"/>
                        <a:gd name="T22" fmla="*/ 119 w 865"/>
                        <a:gd name="T23" fmla="*/ 392 h 2071"/>
                        <a:gd name="T24" fmla="*/ 131 w 865"/>
                        <a:gd name="T25" fmla="*/ 566 h 2071"/>
                        <a:gd name="T26" fmla="*/ 173 w 865"/>
                        <a:gd name="T27" fmla="*/ 758 h 2071"/>
                        <a:gd name="T28" fmla="*/ 197 w 865"/>
                        <a:gd name="T29" fmla="*/ 852 h 2071"/>
                        <a:gd name="T30" fmla="*/ 167 w 865"/>
                        <a:gd name="T31" fmla="*/ 950 h 2071"/>
                        <a:gd name="T32" fmla="*/ 65 w 865"/>
                        <a:gd name="T33" fmla="*/ 1088 h 2071"/>
                        <a:gd name="T34" fmla="*/ 17 w 865"/>
                        <a:gd name="T35" fmla="*/ 1250 h 2071"/>
                        <a:gd name="T36" fmla="*/ 5 w 865"/>
                        <a:gd name="T37" fmla="*/ 1502 h 2071"/>
                        <a:gd name="T38" fmla="*/ 47 w 865"/>
                        <a:gd name="T39" fmla="*/ 1688 h 2071"/>
                        <a:gd name="T40" fmla="*/ 131 w 865"/>
                        <a:gd name="T41" fmla="*/ 1838 h 2071"/>
                        <a:gd name="T42" fmla="*/ 299 w 865"/>
                        <a:gd name="T43" fmla="*/ 1916 h 2071"/>
                        <a:gd name="T44" fmla="*/ 425 w 865"/>
                        <a:gd name="T45" fmla="*/ 1910 h 2071"/>
                        <a:gd name="T46" fmla="*/ 467 w 865"/>
                        <a:gd name="T47" fmla="*/ 1922 h 2071"/>
                        <a:gd name="T48" fmla="*/ 497 w 865"/>
                        <a:gd name="T49" fmla="*/ 1994 h 2071"/>
                        <a:gd name="T50" fmla="*/ 497 w 865"/>
                        <a:gd name="T51" fmla="*/ 1893 h 2071"/>
                        <a:gd name="T52" fmla="*/ 557 w 865"/>
                        <a:gd name="T53" fmla="*/ 1718 h 2071"/>
                        <a:gd name="T54" fmla="*/ 617 w 865"/>
                        <a:gd name="T55" fmla="*/ 1598 h 2071"/>
                        <a:gd name="T56" fmla="*/ 581 w 865"/>
                        <a:gd name="T57" fmla="*/ 1640 h 2071"/>
                        <a:gd name="T58" fmla="*/ 515 w 865"/>
                        <a:gd name="T59" fmla="*/ 1760 h 2071"/>
                        <a:gd name="T60" fmla="*/ 407 w 865"/>
                        <a:gd name="T61" fmla="*/ 1843 h 2071"/>
                        <a:gd name="T62" fmla="*/ 269 w 865"/>
                        <a:gd name="T63" fmla="*/ 1838 h 2071"/>
                        <a:gd name="T64" fmla="*/ 179 w 865"/>
                        <a:gd name="T65" fmla="*/ 1754 h 2071"/>
                        <a:gd name="T66" fmla="*/ 113 w 865"/>
                        <a:gd name="T67" fmla="*/ 1580 h 2071"/>
                        <a:gd name="T68" fmla="*/ 107 w 865"/>
                        <a:gd name="T69" fmla="*/ 1346 h 2071"/>
                        <a:gd name="T70" fmla="*/ 137 w 865"/>
                        <a:gd name="T71" fmla="*/ 1154 h 2071"/>
                        <a:gd name="T72" fmla="*/ 203 w 865"/>
                        <a:gd name="T73" fmla="*/ 1034 h 2071"/>
                        <a:gd name="T74" fmla="*/ 323 w 865"/>
                        <a:gd name="T75" fmla="*/ 986 h 2071"/>
                        <a:gd name="T76" fmla="*/ 509 w 865"/>
                        <a:gd name="T77" fmla="*/ 1040 h 2071"/>
                        <a:gd name="T78" fmla="*/ 611 w 865"/>
                        <a:gd name="T79" fmla="*/ 1088 h 2071"/>
                        <a:gd name="T80" fmla="*/ 665 w 865"/>
                        <a:gd name="T81" fmla="*/ 1064 h 2071"/>
                        <a:gd name="T82" fmla="*/ 659 w 865"/>
                        <a:gd name="T83" fmla="*/ 1010 h 2071"/>
                        <a:gd name="T84" fmla="*/ 611 w 865"/>
                        <a:gd name="T85" fmla="*/ 968 h 2071"/>
                        <a:gd name="T86" fmla="*/ 497 w 865"/>
                        <a:gd name="T87" fmla="*/ 944 h 2071"/>
                        <a:gd name="T88" fmla="*/ 323 w 865"/>
                        <a:gd name="T89" fmla="*/ 860 h 2071"/>
                        <a:gd name="T90" fmla="*/ 233 w 865"/>
                        <a:gd name="T91" fmla="*/ 656 h 2071"/>
                        <a:gd name="T92" fmla="*/ 209 w 865"/>
                        <a:gd name="T93" fmla="*/ 404 h 2071"/>
                        <a:gd name="T94" fmla="*/ 317 w 865"/>
                        <a:gd name="T95" fmla="*/ 170 h 2071"/>
                        <a:gd name="T96" fmla="*/ 485 w 865"/>
                        <a:gd name="T97" fmla="*/ 110 h 2071"/>
                        <a:gd name="T98" fmla="*/ 617 w 865"/>
                        <a:gd name="T99" fmla="*/ 164 h 2071"/>
                        <a:gd name="T100" fmla="*/ 707 w 865"/>
                        <a:gd name="T101" fmla="*/ 278 h 2071"/>
                        <a:gd name="T102" fmla="*/ 737 w 865"/>
                        <a:gd name="T103" fmla="*/ 416 h 2071"/>
                        <a:gd name="T104" fmla="*/ 773 w 865"/>
                        <a:gd name="T105" fmla="*/ 578 h 2071"/>
                        <a:gd name="T106" fmla="*/ 809 w 865"/>
                        <a:gd name="T107" fmla="*/ 560 h 2071"/>
                        <a:gd name="T108" fmla="*/ 785 w 865"/>
                        <a:gd name="T109" fmla="*/ 511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sp>
                <p:nvSpPr>
                  <p:cNvPr id="15414" name="Oval 1036"/>
                  <p:cNvSpPr>
                    <a:spLocks noChangeArrowheads="1"/>
                  </p:cNvSpPr>
                  <p:nvPr/>
                </p:nvSpPr>
                <p:spPr bwMode="auto">
                  <a:xfrm>
                    <a:off x="2396" y="1210"/>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5415" name="Freeform 1037"/>
                  <p:cNvSpPr>
                    <a:spLocks/>
                  </p:cNvSpPr>
                  <p:nvPr/>
                </p:nvSpPr>
                <p:spPr bwMode="auto">
                  <a:xfrm>
                    <a:off x="2891" y="527"/>
                    <a:ext cx="262" cy="524"/>
                  </a:xfrm>
                  <a:custGeom>
                    <a:avLst/>
                    <a:gdLst>
                      <a:gd name="T0" fmla="*/ 3 w 266"/>
                      <a:gd name="T1" fmla="*/ 519 h 521"/>
                      <a:gd name="T2" fmla="*/ 27 w 266"/>
                      <a:gd name="T3" fmla="*/ 297 h 521"/>
                      <a:gd name="T4" fmla="*/ 93 w 266"/>
                      <a:gd name="T5" fmla="*/ 45 h 521"/>
                      <a:gd name="T6" fmla="*/ 153 w 266"/>
                      <a:gd name="T7" fmla="*/ 3 h 521"/>
                      <a:gd name="T8" fmla="*/ 199 w 266"/>
                      <a:gd name="T9" fmla="*/ 39 h 521"/>
                      <a:gd name="T10" fmla="*/ 217 w 266"/>
                      <a:gd name="T11" fmla="*/ 141 h 521"/>
                      <a:gd name="T12" fmla="*/ 171 w 266"/>
                      <a:gd name="T13" fmla="*/ 297 h 521"/>
                      <a:gd name="T14" fmla="*/ 90 w 266"/>
                      <a:gd name="T15" fmla="*/ 513 h 521"/>
                      <a:gd name="T16" fmla="*/ 33 w 266"/>
                      <a:gd name="T17" fmla="*/ 537 h 521"/>
                      <a:gd name="T18" fmla="*/ 3 w 266"/>
                      <a:gd name="T19" fmla="*/ 51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5416" name="Freeform 1038"/>
                  <p:cNvSpPr>
                    <a:spLocks/>
                  </p:cNvSpPr>
                  <p:nvPr/>
                </p:nvSpPr>
                <p:spPr bwMode="auto">
                  <a:xfrm>
                    <a:off x="2959" y="1588"/>
                    <a:ext cx="398" cy="349"/>
                  </a:xfrm>
                  <a:custGeom>
                    <a:avLst/>
                    <a:gdLst>
                      <a:gd name="T0" fmla="*/ 124 w 392"/>
                      <a:gd name="T1" fmla="*/ 275 h 340"/>
                      <a:gd name="T2" fmla="*/ 16 w 392"/>
                      <a:gd name="T3" fmla="*/ 119 h 340"/>
                      <a:gd name="T4" fmla="*/ 4 w 392"/>
                      <a:gd name="T5" fmla="*/ 57 h 340"/>
                      <a:gd name="T6" fmla="*/ 28 w 392"/>
                      <a:gd name="T7" fmla="*/ 3 h 340"/>
                      <a:gd name="T8" fmla="*/ 154 w 392"/>
                      <a:gd name="T9" fmla="*/ 39 h 340"/>
                      <a:gd name="T10" fmla="*/ 299 w 392"/>
                      <a:gd name="T11" fmla="*/ 101 h 340"/>
                      <a:gd name="T12" fmla="*/ 437 w 392"/>
                      <a:gd name="T13" fmla="*/ 217 h 340"/>
                      <a:gd name="T14" fmla="*/ 465 w 392"/>
                      <a:gd name="T15" fmla="*/ 373 h 340"/>
                      <a:gd name="T16" fmla="*/ 408 w 392"/>
                      <a:gd name="T17" fmla="*/ 456 h 340"/>
                      <a:gd name="T18" fmla="*/ 292 w 392"/>
                      <a:gd name="T19" fmla="*/ 432 h 340"/>
                      <a:gd name="T20" fmla="*/ 124 w 392"/>
                      <a:gd name="T21" fmla="*/ 275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5417" name="Freeform 1039"/>
                  <p:cNvSpPr>
                    <a:spLocks/>
                  </p:cNvSpPr>
                  <p:nvPr/>
                </p:nvSpPr>
                <p:spPr bwMode="auto">
                  <a:xfrm>
                    <a:off x="2658" y="1923"/>
                    <a:ext cx="146" cy="567"/>
                  </a:xfrm>
                  <a:custGeom>
                    <a:avLst/>
                    <a:gdLst>
                      <a:gd name="T0" fmla="*/ 15 w 151"/>
                      <a:gd name="T1" fmla="*/ 201 h 558"/>
                      <a:gd name="T2" fmla="*/ 30 w 151"/>
                      <a:gd name="T3" fmla="*/ 51 h 558"/>
                      <a:gd name="T4" fmla="*/ 43 w 151"/>
                      <a:gd name="T5" fmla="*/ 3 h 558"/>
                      <a:gd name="T6" fmla="*/ 72 w 151"/>
                      <a:gd name="T7" fmla="*/ 27 h 558"/>
                      <a:gd name="T8" fmla="*/ 93 w 151"/>
                      <a:gd name="T9" fmla="*/ 201 h 558"/>
                      <a:gd name="T10" fmla="*/ 96 w 151"/>
                      <a:gd name="T11" fmla="*/ 513 h 558"/>
                      <a:gd name="T12" fmla="*/ 65 w 151"/>
                      <a:gd name="T13" fmla="*/ 657 h 558"/>
                      <a:gd name="T14" fmla="*/ 15 w 151"/>
                      <a:gd name="T15" fmla="*/ 622 h 558"/>
                      <a:gd name="T16" fmla="*/ 0 w 151"/>
                      <a:gd name="T17" fmla="*/ 381 h 558"/>
                      <a:gd name="T18" fmla="*/ 15 w 151"/>
                      <a:gd name="T19" fmla="*/ 20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5418" name="Freeform 1040"/>
                  <p:cNvSpPr>
                    <a:spLocks/>
                  </p:cNvSpPr>
                  <p:nvPr/>
                </p:nvSpPr>
                <p:spPr bwMode="auto">
                  <a:xfrm>
                    <a:off x="1910" y="1588"/>
                    <a:ext cx="389" cy="247"/>
                  </a:xfrm>
                  <a:custGeom>
                    <a:avLst/>
                    <a:gdLst>
                      <a:gd name="T0" fmla="*/ 163 w 392"/>
                      <a:gd name="T1" fmla="*/ 49 h 253"/>
                      <a:gd name="T2" fmla="*/ 283 w 392"/>
                      <a:gd name="T3" fmla="*/ 19 h 253"/>
                      <a:gd name="T4" fmla="*/ 331 w 392"/>
                      <a:gd name="T5" fmla="*/ 7 h 253"/>
                      <a:gd name="T6" fmla="*/ 349 w 392"/>
                      <a:gd name="T7" fmla="*/ 49 h 253"/>
                      <a:gd name="T8" fmla="*/ 301 w 392"/>
                      <a:gd name="T9" fmla="*/ 99 h 253"/>
                      <a:gd name="T10" fmla="*/ 181 w 392"/>
                      <a:gd name="T11" fmla="*/ 168 h 253"/>
                      <a:gd name="T12" fmla="*/ 37 w 392"/>
                      <a:gd name="T13" fmla="*/ 185 h 253"/>
                      <a:gd name="T14" fmla="*/ 1 w 392"/>
                      <a:gd name="T15" fmla="*/ 141 h 253"/>
                      <a:gd name="T16" fmla="*/ 43 w 392"/>
                      <a:gd name="T17" fmla="*/ 87 h 253"/>
                      <a:gd name="T18" fmla="*/ 163 w 392"/>
                      <a:gd name="T19" fmla="*/ 4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5419" name="Freeform 1041"/>
                  <p:cNvSpPr>
                    <a:spLocks/>
                  </p:cNvSpPr>
                  <p:nvPr/>
                </p:nvSpPr>
                <p:spPr bwMode="auto">
                  <a:xfrm>
                    <a:off x="2094" y="716"/>
                    <a:ext cx="233" cy="378"/>
                  </a:xfrm>
                  <a:custGeom>
                    <a:avLst/>
                    <a:gdLst>
                      <a:gd name="T0" fmla="*/ 62 w 238"/>
                      <a:gd name="T1" fmla="*/ 210 h 386"/>
                      <a:gd name="T2" fmla="*/ 23 w 238"/>
                      <a:gd name="T3" fmla="*/ 150 h 386"/>
                      <a:gd name="T4" fmla="*/ 0 w 238"/>
                      <a:gd name="T5" fmla="*/ 72 h 386"/>
                      <a:gd name="T6" fmla="*/ 23 w 238"/>
                      <a:gd name="T7" fmla="*/ 12 h 386"/>
                      <a:gd name="T8" fmla="*/ 95 w 238"/>
                      <a:gd name="T9" fmla="*/ 24 h 386"/>
                      <a:gd name="T10" fmla="*/ 140 w 238"/>
                      <a:gd name="T11" fmla="*/ 104 h 386"/>
                      <a:gd name="T12" fmla="*/ 182 w 238"/>
                      <a:gd name="T13" fmla="*/ 239 h 386"/>
                      <a:gd name="T14" fmla="*/ 158 w 238"/>
                      <a:gd name="T15" fmla="*/ 294 h 386"/>
                      <a:gd name="T16" fmla="*/ 131 w 238"/>
                      <a:gd name="T17" fmla="*/ 276 h 386"/>
                      <a:gd name="T18" fmla="*/ 62 w 238"/>
                      <a:gd name="T19" fmla="*/ 21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pic>
              <p:nvPicPr>
                <p:cNvPr id="15405" name="Picture 104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6" name="Picture 104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7" name="Picture 104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8" name="Picture 104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9" name="Picture 104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10" name="Picture 104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11" name="Picture 104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12" name="Picture 104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84" name="Group 1050"/>
              <p:cNvGrpSpPr>
                <a:grpSpLocks/>
              </p:cNvGrpSpPr>
              <p:nvPr userDrawn="1"/>
            </p:nvGrpSpPr>
            <p:grpSpPr bwMode="auto">
              <a:xfrm>
                <a:off x="4944" y="1008"/>
                <a:ext cx="522" cy="2967"/>
                <a:chOff x="4944" y="1008"/>
                <a:chExt cx="522" cy="2967"/>
              </a:xfrm>
            </p:grpSpPr>
            <p:pic>
              <p:nvPicPr>
                <p:cNvPr id="15385" name="Picture 1051"/>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6" name="Picture 105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7" name="Picture 105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8" name="Picture 105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9" name="Picture 105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0" name="Picture 105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1" name="Picture 105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2" name="Picture 105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3" name="Picture 105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4" name="Picture 1060"/>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5" name="Picture 1061"/>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6" name="Picture 106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7" name="Picture 106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8" name="Picture 106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9" name="Picture 106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0" name="Picture 106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1" name="Picture 106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2" name="Picture 106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3" name="Picture 106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5372"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8527" name="Freeform 1071"/>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solidFill>
                  <a:srgbClr val="2F1311"/>
                </a:solidFill>
                <a:latin typeface="Tahoma" pitchFamily="22" charset="-52"/>
                <a:ea typeface="+mn-ea"/>
                <a:cs typeface="+mn-cs"/>
              </a:endParaRPr>
            </a:p>
          </p:txBody>
        </p:sp>
        <p:sp>
          <p:nvSpPr>
            <p:cNvPr id="148528" name="Freeform 1072"/>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solidFill>
                  <a:srgbClr val="2F1311"/>
                </a:solidFill>
                <a:latin typeface="Tahoma" pitchFamily="22" charset="-52"/>
                <a:ea typeface="+mn-ea"/>
                <a:cs typeface="+mn-cs"/>
              </a:endParaRPr>
            </a:p>
          </p:txBody>
        </p:sp>
        <p:sp>
          <p:nvSpPr>
            <p:cNvPr id="15375"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4"/>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15376"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4"/>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15377"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5378"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48533" name="Freeform 1077"/>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solidFill>
                  <a:srgbClr val="2F1311"/>
                </a:solidFill>
                <a:latin typeface="Tahoma" pitchFamily="22" charset="-52"/>
                <a:ea typeface="+mn-ea"/>
                <a:cs typeface="+mn-cs"/>
              </a:endParaRPr>
            </a:p>
          </p:txBody>
        </p:sp>
        <p:sp>
          <p:nvSpPr>
            <p:cNvPr id="15380"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2F1311"/>
                </a:solidFill>
                <a:latin typeface="Arial" charset="0"/>
              </a:endParaRPr>
            </a:p>
          </p:txBody>
        </p:sp>
        <p:sp>
          <p:nvSpPr>
            <p:cNvPr id="148535" name="Freeform 1079"/>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a:solidFill>
                  <a:srgbClr val="2F1311"/>
                </a:solidFill>
                <a:latin typeface="Tahoma" pitchFamily="22" charset="-52"/>
                <a:ea typeface="+mn-ea"/>
                <a:cs typeface="+mn-cs"/>
              </a:endParaRPr>
            </a:p>
          </p:txBody>
        </p:sp>
        <p:sp>
          <p:nvSpPr>
            <p:cNvPr id="15382" name="AutoShape 1080"/>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US"/>
            </a:p>
          </p:txBody>
        </p:sp>
      </p:grpSp>
      <p:sp>
        <p:nvSpPr>
          <p:cNvPr id="15363" name="Rectangle 1081"/>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4" name="Rectangle 1082"/>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539" name="Rectangle 1083"/>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2F1311"/>
                </a:solidFill>
                <a:latin typeface="+mn-lt"/>
                <a:ea typeface="+mn-ea"/>
                <a:cs typeface="+mn-cs"/>
              </a:defRPr>
            </a:lvl1pPr>
          </a:lstStyle>
          <a:p>
            <a:pPr>
              <a:defRPr/>
            </a:pPr>
            <a:endParaRPr lang="en-US"/>
          </a:p>
        </p:txBody>
      </p:sp>
      <p:sp>
        <p:nvSpPr>
          <p:cNvPr id="148540" name="Rectangle 1084"/>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2F1311"/>
                </a:solidFill>
                <a:latin typeface="+mn-lt"/>
                <a:ea typeface="+mn-ea"/>
                <a:cs typeface="+mn-cs"/>
              </a:defRPr>
            </a:lvl1pPr>
          </a:lstStyle>
          <a:p>
            <a:pPr>
              <a:defRPr/>
            </a:pPr>
            <a:endParaRPr lang="en-US"/>
          </a:p>
        </p:txBody>
      </p:sp>
      <p:sp>
        <p:nvSpPr>
          <p:cNvPr id="148541" name="Rectangle 1085"/>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2F1311"/>
                </a:solidFill>
                <a:latin typeface="Arial" charset="0"/>
              </a:defRPr>
            </a:lvl1pPr>
          </a:lstStyle>
          <a:p>
            <a:pPr>
              <a:defRPr/>
            </a:pPr>
            <a:fld id="{65951808-EB91-4044-B786-B925D7AECD0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76" r:id="rId1"/>
  </p:sldLayoutIdLst>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Arial" pitchFamily="22" charset="0"/>
        </a:defRPr>
      </a:lvl6pPr>
      <a:lvl7pPr marL="914400" algn="l" rtl="0" fontAlgn="base">
        <a:spcBef>
          <a:spcPct val="0"/>
        </a:spcBef>
        <a:spcAft>
          <a:spcPct val="0"/>
        </a:spcAft>
        <a:defRPr sz="4000">
          <a:solidFill>
            <a:schemeClr val="tx2"/>
          </a:solidFill>
          <a:latin typeface="Arial" pitchFamily="22" charset="0"/>
        </a:defRPr>
      </a:lvl7pPr>
      <a:lvl8pPr marL="1371600" algn="l" rtl="0" fontAlgn="base">
        <a:spcBef>
          <a:spcPct val="0"/>
        </a:spcBef>
        <a:spcAft>
          <a:spcPct val="0"/>
        </a:spcAft>
        <a:defRPr sz="4000">
          <a:solidFill>
            <a:schemeClr val="tx2"/>
          </a:solidFill>
          <a:latin typeface="Arial" pitchFamily="22" charset="0"/>
        </a:defRPr>
      </a:lvl8pPr>
      <a:lvl9pPr marL="1828800" algn="l" rtl="0" fontAlgn="base">
        <a:spcBef>
          <a:spcPct val="0"/>
        </a:spcBef>
        <a:spcAft>
          <a:spcPct val="0"/>
        </a:spcAft>
        <a:defRPr sz="4000">
          <a:solidFill>
            <a:schemeClr val="tx2"/>
          </a:solidFill>
          <a:latin typeface="Arial" pitchFamily="22" charset="0"/>
        </a:defRPr>
      </a:lvl9pPr>
    </p:titleStyle>
    <p:bodyStyle>
      <a:lvl1pPr marL="342900" indent="-342900" algn="l" rtl="0" eaLnBrk="0" fontAlgn="base" hangingPunct="0">
        <a:spcBef>
          <a:spcPct val="20000"/>
        </a:spcBef>
        <a:spcAft>
          <a:spcPct val="0"/>
        </a:spcAft>
        <a:buBlip>
          <a:blip r:embed="rId5"/>
        </a:buBlip>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80000"/>
        <a:buBlip>
          <a:blip r:embed="rId6"/>
        </a:buBlip>
        <a:defRPr sz="2800">
          <a:solidFill>
            <a:schemeClr val="tx1"/>
          </a:solidFill>
          <a:latin typeface="+mn-lt"/>
          <a:ea typeface="ＭＳ Ｐゴシック" pitchFamily="22" charset="-128"/>
        </a:defRPr>
      </a:lvl2pPr>
      <a:lvl3pPr marL="1143000" indent="-228600" algn="l" rtl="0" eaLnBrk="0" fontAlgn="base" hangingPunct="0">
        <a:spcBef>
          <a:spcPct val="20000"/>
        </a:spcBef>
        <a:spcAft>
          <a:spcPct val="0"/>
        </a:spcAft>
        <a:buSzPct val="70000"/>
        <a:buBlip>
          <a:blip r:embed="rId7"/>
        </a:buBlip>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82274"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Tahoma" pitchFamily="-107" charset="-52"/>
                <a:ea typeface="+mn-ea"/>
                <a:cs typeface="+mn-cs"/>
              </a:defRPr>
            </a:lvl1pPr>
          </a:lstStyle>
          <a:p>
            <a:pPr>
              <a:defRPr/>
            </a:pPr>
            <a:endParaRPr 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Tahoma" pitchFamily="-107" charset="-52"/>
                <a:ea typeface="+mn-ea"/>
                <a:cs typeface="+mn-cs"/>
              </a:defRPr>
            </a:lvl1pPr>
          </a:lstStyle>
          <a:p>
            <a:pPr>
              <a:defRPr/>
            </a:pPr>
            <a:endParaRPr 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pPr>
              <a:defRPr/>
            </a:pPr>
            <a:fld id="{25090A24-54E1-7A42-A6DD-A5DA9A50DFE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911" r:id="rId1"/>
    <p:sldLayoutId id="2147486912" r:id="rId2"/>
    <p:sldLayoutId id="2147486913" r:id="rId3"/>
    <p:sldLayoutId id="2147486914" r:id="rId4"/>
    <p:sldLayoutId id="2147486915" r:id="rId5"/>
    <p:sldLayoutId id="2147486916" r:id="rId6"/>
    <p:sldLayoutId id="2147486917" r:id="rId7"/>
    <p:sldLayoutId id="2147486918" r:id="rId8"/>
    <p:sldLayoutId id="2147486919" r:id="rId9"/>
    <p:sldLayoutId id="2147486920" r:id="rId10"/>
    <p:sldLayoutId id="2147486921" r:id="rId11"/>
    <p:sldLayoutId id="2147486922" r:id="rId12"/>
    <p:sldLayoutId id="2147486923"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6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defRPr/>
            </a:pPr>
            <a:fld id="{89871ED1-C244-4748-8FAB-FE193626D6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924"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98658" name="Group 2"/>
          <p:cNvGrpSpPr>
            <a:grpSpLocks/>
          </p:cNvGrpSpPr>
          <p:nvPr/>
        </p:nvGrpSpPr>
        <p:grpSpPr bwMode="auto">
          <a:xfrm>
            <a:off x="0" y="0"/>
            <a:ext cx="9145588" cy="6845300"/>
            <a:chOff x="0" y="0"/>
            <a:chExt cx="5761" cy="4312"/>
          </a:xfrm>
        </p:grpSpPr>
        <p:sp>
          <p:nvSpPr>
            <p:cNvPr id="19866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useBgFill="1">
          <p:nvSpPr>
            <p:cNvPr id="19866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98659"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98660"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82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6883372E-E1F9-2148-BE6B-AE8F30AAF39D}" type="slidenum">
              <a:rPr lang="en-US"/>
              <a:pPr>
                <a:defRPr/>
              </a:pPr>
              <a:t>‹#›</a:t>
            </a:fld>
            <a:endParaRPr lang="en-US"/>
          </a:p>
        </p:txBody>
      </p:sp>
    </p:spTree>
    <p:extLst>
      <p:ext uri="{BB962C8B-B14F-4D97-AF65-F5344CB8AC3E}">
        <p14:creationId xmlns:p14="http://schemas.microsoft.com/office/powerpoint/2010/main" val="3234835429"/>
      </p:ext>
    </p:extLst>
  </p:cSld>
  <p:clrMap bg1="lt1" tx1="dk1" bg2="lt2" tx2="dk2" accent1="accent1" accent2="accent2" accent3="accent3" accent4="accent4" accent5="accent5" accent6="accent6" hlink="hlink" folHlink="folHlink"/>
  <p:sldLayoutIdLst>
    <p:sldLayoutId id="2147486926" r:id="rId1"/>
    <p:sldLayoutId id="2147486927" r:id="rId2"/>
    <p:sldLayoutId id="2147486928" r:id="rId3"/>
    <p:sldLayoutId id="2147486929" r:id="rId4"/>
    <p:sldLayoutId id="2147486930" r:id="rId5"/>
    <p:sldLayoutId id="2147486931" r:id="rId6"/>
    <p:sldLayoutId id="2147486932" r:id="rId7"/>
    <p:sldLayoutId id="2147486933" r:id="rId8"/>
    <p:sldLayoutId id="2147486934" r:id="rId9"/>
    <p:sldLayoutId id="2147486935" r:id="rId10"/>
    <p:sldLayoutId id="2147486936" r:id="rId11"/>
    <p:sldLayoutId id="2147486937" r:id="rId12"/>
    <p:sldLayoutId id="214748693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46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46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a:defRPr/>
            </a:pPr>
            <a:fld id="{EA11FE1F-FB86-EF4F-843C-5651AE6DE9A6}" type="datetime1">
              <a:rPr lang="en-US"/>
              <a:pPr>
                <a:defRPr/>
              </a:pPr>
              <a:t>12/23/23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000000">
                    <a:tint val="75000"/>
                  </a:srgbClr>
                </a:solidFill>
                <a:latin typeface="Calibri"/>
                <a:ea typeface="+mn-ea"/>
                <a:cs typeface="+mn-cs"/>
              </a:defRPr>
            </a:lvl1pPr>
          </a:lstStyle>
          <a:p>
            <a:pPr>
              <a:defRPr/>
            </a:pPr>
            <a:endParaRPr lang="en-SG"/>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a:defRPr/>
            </a:pPr>
            <a:fld id="{67C56859-F7F0-4C47-AD9D-D76EC717B9CF}" type="slidenum">
              <a:rPr lang="en-US"/>
              <a:pPr>
                <a:defRPr/>
              </a:pPr>
              <a:t>‹#›</a:t>
            </a:fld>
            <a:endParaRPr lang="en-US"/>
          </a:p>
        </p:txBody>
      </p:sp>
    </p:spTree>
    <p:extLst>
      <p:ext uri="{BB962C8B-B14F-4D97-AF65-F5344CB8AC3E}">
        <p14:creationId xmlns:p14="http://schemas.microsoft.com/office/powerpoint/2010/main" val="1978750995"/>
      </p:ext>
    </p:extLst>
  </p:cSld>
  <p:clrMap bg1="lt1" tx1="dk1" bg2="lt2" tx2="dk2" accent1="accent1" accent2="accent2" accent3="accent3" accent4="accent4" accent5="accent5" accent6="accent6" hlink="hlink" folHlink="folHlink"/>
  <p:sldLayoutIdLst>
    <p:sldLayoutId id="2147486940" r:id="rId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026"/>
          <p:cNvGrpSpPr>
            <a:grpSpLocks/>
          </p:cNvGrpSpPr>
          <p:nvPr/>
        </p:nvGrpSpPr>
        <p:grpSpPr bwMode="auto">
          <a:xfrm>
            <a:off x="0" y="0"/>
            <a:ext cx="9159875" cy="6870700"/>
            <a:chOff x="0" y="0"/>
            <a:chExt cx="5770" cy="4328"/>
          </a:xfrm>
        </p:grpSpPr>
        <p:sp>
          <p:nvSpPr>
            <p:cNvPr id="1032"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2F1311"/>
                </a:solidFill>
                <a:latin typeface="Arial" charset="0"/>
              </a:endParaRPr>
            </a:p>
          </p:txBody>
        </p:sp>
        <p:sp>
          <p:nvSpPr>
            <p:cNvPr id="1033"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2F1311"/>
                </a:solidFill>
                <a:latin typeface="Arial" charset="0"/>
              </a:endParaRPr>
            </a:p>
          </p:txBody>
        </p:sp>
        <p:sp>
          <p:nvSpPr>
            <p:cNvPr id="148485"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a:solidFill>
                  <a:srgbClr val="2F1311"/>
                </a:solidFill>
                <a:latin typeface="Arial" pitchFamily="22" charset="0"/>
              </a:endParaRPr>
            </a:p>
          </p:txBody>
        </p:sp>
        <p:grpSp>
          <p:nvGrpSpPr>
            <p:cNvPr id="1035" name="Group 1030"/>
            <p:cNvGrpSpPr>
              <a:grpSpLocks/>
            </p:cNvGrpSpPr>
            <p:nvPr/>
          </p:nvGrpSpPr>
          <p:grpSpPr bwMode="auto">
            <a:xfrm>
              <a:off x="4944" y="1"/>
              <a:ext cx="816" cy="3974"/>
              <a:chOff x="4944" y="1"/>
              <a:chExt cx="816" cy="3974"/>
            </a:xfrm>
          </p:grpSpPr>
          <p:grpSp>
            <p:nvGrpSpPr>
              <p:cNvPr id="1047" name="Group 1031"/>
              <p:cNvGrpSpPr>
                <a:grpSpLocks/>
              </p:cNvGrpSpPr>
              <p:nvPr userDrawn="1"/>
            </p:nvGrpSpPr>
            <p:grpSpPr bwMode="auto">
              <a:xfrm>
                <a:off x="5280" y="1"/>
                <a:ext cx="480" cy="1430"/>
                <a:chOff x="5280" y="1"/>
                <a:chExt cx="480" cy="1430"/>
              </a:xfrm>
            </p:grpSpPr>
            <p:grpSp>
              <p:nvGrpSpPr>
                <p:cNvPr id="1068" name="Group 1032"/>
                <p:cNvGrpSpPr>
                  <a:grpSpLocks/>
                </p:cNvGrpSpPr>
                <p:nvPr userDrawn="1"/>
              </p:nvGrpSpPr>
              <p:grpSpPr bwMode="auto">
                <a:xfrm rot="-5400000">
                  <a:off x="5484" y="0"/>
                  <a:ext cx="174" cy="176"/>
                  <a:chOff x="1657" y="323"/>
                  <a:chExt cx="1691" cy="2560"/>
                </a:xfrm>
              </p:grpSpPr>
              <p:grpSp>
                <p:nvGrpSpPr>
                  <p:cNvPr id="1077" name="Group 1033"/>
                  <p:cNvGrpSpPr>
                    <a:grpSpLocks/>
                  </p:cNvGrpSpPr>
                  <p:nvPr/>
                </p:nvGrpSpPr>
                <p:grpSpPr bwMode="auto">
                  <a:xfrm>
                    <a:off x="1657" y="323"/>
                    <a:ext cx="1691" cy="2560"/>
                    <a:chOff x="1657" y="323"/>
                    <a:chExt cx="1691" cy="2560"/>
                  </a:xfrm>
                </p:grpSpPr>
                <p:sp>
                  <p:nvSpPr>
                    <p:cNvPr id="1084" name="Freeform 1034"/>
                    <p:cNvSpPr>
                      <a:spLocks/>
                    </p:cNvSpPr>
                    <p:nvPr/>
                  </p:nvSpPr>
                  <p:spPr bwMode="auto">
                    <a:xfrm>
                      <a:off x="2347" y="323"/>
                      <a:ext cx="1234" cy="2560"/>
                    </a:xfrm>
                    <a:custGeom>
                      <a:avLst/>
                      <a:gdLst>
                        <a:gd name="T0" fmla="*/ 349 w 1231"/>
                        <a:gd name="T1" fmla="*/ 283 h 2560"/>
                        <a:gd name="T2" fmla="*/ 427 w 1231"/>
                        <a:gd name="T3" fmla="*/ 115 h 2560"/>
                        <a:gd name="T4" fmla="*/ 595 w 1231"/>
                        <a:gd name="T5" fmla="*/ 7 h 2560"/>
                        <a:gd name="T6" fmla="*/ 919 w 1231"/>
                        <a:gd name="T7" fmla="*/ 61 h 2560"/>
                        <a:gd name="T8" fmla="*/ 1087 w 1231"/>
                        <a:gd name="T9" fmla="*/ 349 h 2560"/>
                        <a:gd name="T10" fmla="*/ 1003 w 1231"/>
                        <a:gd name="T11" fmla="*/ 769 h 2560"/>
                        <a:gd name="T12" fmla="*/ 967 w 1231"/>
                        <a:gd name="T13" fmla="*/ 943 h 2560"/>
                        <a:gd name="T14" fmla="*/ 1141 w 1231"/>
                        <a:gd name="T15" fmla="*/ 1075 h 2560"/>
                        <a:gd name="T16" fmla="*/ 1267 w 1231"/>
                        <a:gd name="T17" fmla="*/ 1525 h 2560"/>
                        <a:gd name="T18" fmla="*/ 1159 w 1231"/>
                        <a:gd name="T19" fmla="*/ 1969 h 2560"/>
                        <a:gd name="T20" fmla="*/ 931 w 1231"/>
                        <a:gd name="T21" fmla="*/ 2077 h 2560"/>
                        <a:gd name="T22" fmla="*/ 745 w 1231"/>
                        <a:gd name="T23" fmla="*/ 2059 h 2560"/>
                        <a:gd name="T24" fmla="*/ 679 w 1231"/>
                        <a:gd name="T25" fmla="*/ 2251 h 2560"/>
                        <a:gd name="T26" fmla="*/ 541 w 1231"/>
                        <a:gd name="T27" fmla="*/ 2527 h 2560"/>
                        <a:gd name="T28" fmla="*/ 223 w 1231"/>
                        <a:gd name="T29" fmla="*/ 2509 h 2560"/>
                        <a:gd name="T30" fmla="*/ 31 w 1231"/>
                        <a:gd name="T31" fmla="*/ 2227 h 2560"/>
                        <a:gd name="T32" fmla="*/ 25 w 1231"/>
                        <a:gd name="T33" fmla="*/ 1969 h 2560"/>
                        <a:gd name="T34" fmla="*/ 145 w 1231"/>
                        <a:gd name="T35" fmla="*/ 1651 h 2560"/>
                        <a:gd name="T36" fmla="*/ 271 w 1231"/>
                        <a:gd name="T37" fmla="*/ 1513 h 2560"/>
                        <a:gd name="T38" fmla="*/ 229 w 1231"/>
                        <a:gd name="T39" fmla="*/ 1729 h 2560"/>
                        <a:gd name="T40" fmla="*/ 73 w 1231"/>
                        <a:gd name="T41" fmla="*/ 2023 h 2560"/>
                        <a:gd name="T42" fmla="*/ 169 w 1231"/>
                        <a:gd name="T43" fmla="*/ 2323 h 2560"/>
                        <a:gd name="T44" fmla="*/ 451 w 1231"/>
                        <a:gd name="T45" fmla="*/ 2431 h 2560"/>
                        <a:gd name="T46" fmla="*/ 607 w 1231"/>
                        <a:gd name="T47" fmla="*/ 2227 h 2560"/>
                        <a:gd name="T48" fmla="*/ 589 w 1231"/>
                        <a:gd name="T49" fmla="*/ 1807 h 2560"/>
                        <a:gd name="T50" fmla="*/ 505 w 1231"/>
                        <a:gd name="T51" fmla="*/ 1531 h 2560"/>
                        <a:gd name="T52" fmla="*/ 547 w 1231"/>
                        <a:gd name="T53" fmla="*/ 1459 h 2560"/>
                        <a:gd name="T54" fmla="*/ 649 w 1231"/>
                        <a:gd name="T55" fmla="*/ 1633 h 2560"/>
                        <a:gd name="T56" fmla="*/ 745 w 1231"/>
                        <a:gd name="T57" fmla="*/ 1933 h 2560"/>
                        <a:gd name="T58" fmla="*/ 991 w 1231"/>
                        <a:gd name="T59" fmla="*/ 1963 h 2560"/>
                        <a:gd name="T60" fmla="*/ 1171 w 1231"/>
                        <a:gd name="T61" fmla="*/ 1687 h 2560"/>
                        <a:gd name="T62" fmla="*/ 1153 w 1231"/>
                        <a:gd name="T63" fmla="*/ 1273 h 2560"/>
                        <a:gd name="T64" fmla="*/ 907 w 1231"/>
                        <a:gd name="T65" fmla="*/ 1057 h 2560"/>
                        <a:gd name="T66" fmla="*/ 703 w 1231"/>
                        <a:gd name="T67" fmla="*/ 1129 h 2560"/>
                        <a:gd name="T68" fmla="*/ 589 w 1231"/>
                        <a:gd name="T69" fmla="*/ 1117 h 2560"/>
                        <a:gd name="T70" fmla="*/ 643 w 1231"/>
                        <a:gd name="T71" fmla="*/ 1033 h 2560"/>
                        <a:gd name="T72" fmla="*/ 835 w 1231"/>
                        <a:gd name="T73" fmla="*/ 937 h 2560"/>
                        <a:gd name="T74" fmla="*/ 973 w 1231"/>
                        <a:gd name="T75" fmla="*/ 613 h 2560"/>
                        <a:gd name="T76" fmla="*/ 907 w 1231"/>
                        <a:gd name="T77" fmla="*/ 175 h 2560"/>
                        <a:gd name="T78" fmla="*/ 643 w 1231"/>
                        <a:gd name="T79" fmla="*/ 103 h 2560"/>
                        <a:gd name="T80" fmla="*/ 403 w 1231"/>
                        <a:gd name="T81" fmla="*/ 355 h 2560"/>
                        <a:gd name="T82" fmla="*/ 415 w 1231"/>
                        <a:gd name="T83" fmla="*/ 763 h 2560"/>
                        <a:gd name="T84" fmla="*/ 355 w 1231"/>
                        <a:gd name="T85" fmla="*/ 949 h 2560"/>
                        <a:gd name="T86" fmla="*/ 301 w 1231"/>
                        <a:gd name="T87" fmla="*/ 685 h 2560"/>
                        <a:gd name="T88" fmla="*/ 31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sp>
                  <p:nvSpPr>
                    <p:cNvPr id="1085" name="Freeform 1035"/>
                    <p:cNvSpPr>
                      <a:spLocks/>
                    </p:cNvSpPr>
                    <p:nvPr/>
                  </p:nvSpPr>
                  <p:spPr bwMode="auto">
                    <a:xfrm>
                      <a:off x="1774" y="207"/>
                      <a:ext cx="865" cy="2065"/>
                    </a:xfrm>
                    <a:custGeom>
                      <a:avLst/>
                      <a:gdLst>
                        <a:gd name="T0" fmla="*/ 785 w 865"/>
                        <a:gd name="T1" fmla="*/ 511 h 2071"/>
                        <a:gd name="T2" fmla="*/ 797 w 865"/>
                        <a:gd name="T3" fmla="*/ 338 h 2071"/>
                        <a:gd name="T4" fmla="*/ 863 w 865"/>
                        <a:gd name="T5" fmla="*/ 194 h 2071"/>
                        <a:gd name="T6" fmla="*/ 809 w 865"/>
                        <a:gd name="T7" fmla="*/ 206 h 2071"/>
                        <a:gd name="T8" fmla="*/ 749 w 865"/>
                        <a:gd name="T9" fmla="*/ 20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4 h 2071"/>
                        <a:gd name="T22" fmla="*/ 119 w 865"/>
                        <a:gd name="T23" fmla="*/ 392 h 2071"/>
                        <a:gd name="T24" fmla="*/ 131 w 865"/>
                        <a:gd name="T25" fmla="*/ 566 h 2071"/>
                        <a:gd name="T26" fmla="*/ 173 w 865"/>
                        <a:gd name="T27" fmla="*/ 758 h 2071"/>
                        <a:gd name="T28" fmla="*/ 197 w 865"/>
                        <a:gd name="T29" fmla="*/ 852 h 2071"/>
                        <a:gd name="T30" fmla="*/ 167 w 865"/>
                        <a:gd name="T31" fmla="*/ 950 h 2071"/>
                        <a:gd name="T32" fmla="*/ 65 w 865"/>
                        <a:gd name="T33" fmla="*/ 1088 h 2071"/>
                        <a:gd name="T34" fmla="*/ 17 w 865"/>
                        <a:gd name="T35" fmla="*/ 1250 h 2071"/>
                        <a:gd name="T36" fmla="*/ 5 w 865"/>
                        <a:gd name="T37" fmla="*/ 1502 h 2071"/>
                        <a:gd name="T38" fmla="*/ 47 w 865"/>
                        <a:gd name="T39" fmla="*/ 1688 h 2071"/>
                        <a:gd name="T40" fmla="*/ 131 w 865"/>
                        <a:gd name="T41" fmla="*/ 1838 h 2071"/>
                        <a:gd name="T42" fmla="*/ 299 w 865"/>
                        <a:gd name="T43" fmla="*/ 1916 h 2071"/>
                        <a:gd name="T44" fmla="*/ 425 w 865"/>
                        <a:gd name="T45" fmla="*/ 1910 h 2071"/>
                        <a:gd name="T46" fmla="*/ 467 w 865"/>
                        <a:gd name="T47" fmla="*/ 1922 h 2071"/>
                        <a:gd name="T48" fmla="*/ 497 w 865"/>
                        <a:gd name="T49" fmla="*/ 1994 h 2071"/>
                        <a:gd name="T50" fmla="*/ 497 w 865"/>
                        <a:gd name="T51" fmla="*/ 1893 h 2071"/>
                        <a:gd name="T52" fmla="*/ 557 w 865"/>
                        <a:gd name="T53" fmla="*/ 1718 h 2071"/>
                        <a:gd name="T54" fmla="*/ 617 w 865"/>
                        <a:gd name="T55" fmla="*/ 1598 h 2071"/>
                        <a:gd name="T56" fmla="*/ 581 w 865"/>
                        <a:gd name="T57" fmla="*/ 1640 h 2071"/>
                        <a:gd name="T58" fmla="*/ 515 w 865"/>
                        <a:gd name="T59" fmla="*/ 1760 h 2071"/>
                        <a:gd name="T60" fmla="*/ 407 w 865"/>
                        <a:gd name="T61" fmla="*/ 1843 h 2071"/>
                        <a:gd name="T62" fmla="*/ 269 w 865"/>
                        <a:gd name="T63" fmla="*/ 1838 h 2071"/>
                        <a:gd name="T64" fmla="*/ 179 w 865"/>
                        <a:gd name="T65" fmla="*/ 1754 h 2071"/>
                        <a:gd name="T66" fmla="*/ 113 w 865"/>
                        <a:gd name="T67" fmla="*/ 1580 h 2071"/>
                        <a:gd name="T68" fmla="*/ 107 w 865"/>
                        <a:gd name="T69" fmla="*/ 1346 h 2071"/>
                        <a:gd name="T70" fmla="*/ 137 w 865"/>
                        <a:gd name="T71" fmla="*/ 1154 h 2071"/>
                        <a:gd name="T72" fmla="*/ 203 w 865"/>
                        <a:gd name="T73" fmla="*/ 1034 h 2071"/>
                        <a:gd name="T74" fmla="*/ 323 w 865"/>
                        <a:gd name="T75" fmla="*/ 986 h 2071"/>
                        <a:gd name="T76" fmla="*/ 509 w 865"/>
                        <a:gd name="T77" fmla="*/ 1040 h 2071"/>
                        <a:gd name="T78" fmla="*/ 611 w 865"/>
                        <a:gd name="T79" fmla="*/ 1088 h 2071"/>
                        <a:gd name="T80" fmla="*/ 665 w 865"/>
                        <a:gd name="T81" fmla="*/ 1064 h 2071"/>
                        <a:gd name="T82" fmla="*/ 659 w 865"/>
                        <a:gd name="T83" fmla="*/ 1010 h 2071"/>
                        <a:gd name="T84" fmla="*/ 611 w 865"/>
                        <a:gd name="T85" fmla="*/ 968 h 2071"/>
                        <a:gd name="T86" fmla="*/ 497 w 865"/>
                        <a:gd name="T87" fmla="*/ 944 h 2071"/>
                        <a:gd name="T88" fmla="*/ 323 w 865"/>
                        <a:gd name="T89" fmla="*/ 860 h 2071"/>
                        <a:gd name="T90" fmla="*/ 233 w 865"/>
                        <a:gd name="T91" fmla="*/ 656 h 2071"/>
                        <a:gd name="T92" fmla="*/ 209 w 865"/>
                        <a:gd name="T93" fmla="*/ 404 h 2071"/>
                        <a:gd name="T94" fmla="*/ 317 w 865"/>
                        <a:gd name="T95" fmla="*/ 170 h 2071"/>
                        <a:gd name="T96" fmla="*/ 485 w 865"/>
                        <a:gd name="T97" fmla="*/ 110 h 2071"/>
                        <a:gd name="T98" fmla="*/ 617 w 865"/>
                        <a:gd name="T99" fmla="*/ 164 h 2071"/>
                        <a:gd name="T100" fmla="*/ 707 w 865"/>
                        <a:gd name="T101" fmla="*/ 278 h 2071"/>
                        <a:gd name="T102" fmla="*/ 737 w 865"/>
                        <a:gd name="T103" fmla="*/ 416 h 2071"/>
                        <a:gd name="T104" fmla="*/ 773 w 865"/>
                        <a:gd name="T105" fmla="*/ 578 h 2071"/>
                        <a:gd name="T106" fmla="*/ 809 w 865"/>
                        <a:gd name="T107" fmla="*/ 560 h 2071"/>
                        <a:gd name="T108" fmla="*/ 785 w 865"/>
                        <a:gd name="T109" fmla="*/ 511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grpSp>
              <p:sp>
                <p:nvSpPr>
                  <p:cNvPr id="1078" name="Oval 1036"/>
                  <p:cNvSpPr>
                    <a:spLocks noChangeArrowheads="1"/>
                  </p:cNvSpPr>
                  <p:nvPr/>
                </p:nvSpPr>
                <p:spPr bwMode="auto">
                  <a:xfrm>
                    <a:off x="2396" y="1254"/>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079" name="Freeform 1037"/>
                  <p:cNvSpPr>
                    <a:spLocks/>
                  </p:cNvSpPr>
                  <p:nvPr/>
                </p:nvSpPr>
                <p:spPr bwMode="auto">
                  <a:xfrm>
                    <a:off x="2833" y="570"/>
                    <a:ext cx="262" cy="524"/>
                  </a:xfrm>
                  <a:custGeom>
                    <a:avLst/>
                    <a:gdLst>
                      <a:gd name="T0" fmla="*/ 3 w 266"/>
                      <a:gd name="T1" fmla="*/ 519 h 521"/>
                      <a:gd name="T2" fmla="*/ 27 w 266"/>
                      <a:gd name="T3" fmla="*/ 297 h 521"/>
                      <a:gd name="T4" fmla="*/ 93 w 266"/>
                      <a:gd name="T5" fmla="*/ 45 h 521"/>
                      <a:gd name="T6" fmla="*/ 153 w 266"/>
                      <a:gd name="T7" fmla="*/ 3 h 521"/>
                      <a:gd name="T8" fmla="*/ 199 w 266"/>
                      <a:gd name="T9" fmla="*/ 39 h 521"/>
                      <a:gd name="T10" fmla="*/ 217 w 266"/>
                      <a:gd name="T11" fmla="*/ 141 h 521"/>
                      <a:gd name="T12" fmla="*/ 171 w 266"/>
                      <a:gd name="T13" fmla="*/ 297 h 521"/>
                      <a:gd name="T14" fmla="*/ 90 w 266"/>
                      <a:gd name="T15" fmla="*/ 513 h 521"/>
                      <a:gd name="T16" fmla="*/ 33 w 266"/>
                      <a:gd name="T17" fmla="*/ 537 h 521"/>
                      <a:gd name="T18" fmla="*/ 3 w 266"/>
                      <a:gd name="T19" fmla="*/ 51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sp>
                <p:nvSpPr>
                  <p:cNvPr id="1080" name="Freeform 1038"/>
                  <p:cNvSpPr>
                    <a:spLocks/>
                  </p:cNvSpPr>
                  <p:nvPr/>
                </p:nvSpPr>
                <p:spPr bwMode="auto">
                  <a:xfrm>
                    <a:off x="2901" y="1588"/>
                    <a:ext cx="398" cy="349"/>
                  </a:xfrm>
                  <a:custGeom>
                    <a:avLst/>
                    <a:gdLst>
                      <a:gd name="T0" fmla="*/ 124 w 392"/>
                      <a:gd name="T1" fmla="*/ 275 h 340"/>
                      <a:gd name="T2" fmla="*/ 16 w 392"/>
                      <a:gd name="T3" fmla="*/ 119 h 340"/>
                      <a:gd name="T4" fmla="*/ 4 w 392"/>
                      <a:gd name="T5" fmla="*/ 57 h 340"/>
                      <a:gd name="T6" fmla="*/ 28 w 392"/>
                      <a:gd name="T7" fmla="*/ 3 h 340"/>
                      <a:gd name="T8" fmla="*/ 154 w 392"/>
                      <a:gd name="T9" fmla="*/ 39 h 340"/>
                      <a:gd name="T10" fmla="*/ 299 w 392"/>
                      <a:gd name="T11" fmla="*/ 101 h 340"/>
                      <a:gd name="T12" fmla="*/ 437 w 392"/>
                      <a:gd name="T13" fmla="*/ 217 h 340"/>
                      <a:gd name="T14" fmla="*/ 465 w 392"/>
                      <a:gd name="T15" fmla="*/ 373 h 340"/>
                      <a:gd name="T16" fmla="*/ 408 w 392"/>
                      <a:gd name="T17" fmla="*/ 456 h 340"/>
                      <a:gd name="T18" fmla="*/ 292 w 392"/>
                      <a:gd name="T19" fmla="*/ 432 h 340"/>
                      <a:gd name="T20" fmla="*/ 124 w 392"/>
                      <a:gd name="T21" fmla="*/ 275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sp>
                <p:nvSpPr>
                  <p:cNvPr id="1081" name="Freeform 1039"/>
                  <p:cNvSpPr>
                    <a:spLocks/>
                  </p:cNvSpPr>
                  <p:nvPr/>
                </p:nvSpPr>
                <p:spPr bwMode="auto">
                  <a:xfrm>
                    <a:off x="2600" y="1923"/>
                    <a:ext cx="146" cy="567"/>
                  </a:xfrm>
                  <a:custGeom>
                    <a:avLst/>
                    <a:gdLst>
                      <a:gd name="T0" fmla="*/ 15 w 151"/>
                      <a:gd name="T1" fmla="*/ 201 h 558"/>
                      <a:gd name="T2" fmla="*/ 30 w 151"/>
                      <a:gd name="T3" fmla="*/ 51 h 558"/>
                      <a:gd name="T4" fmla="*/ 43 w 151"/>
                      <a:gd name="T5" fmla="*/ 3 h 558"/>
                      <a:gd name="T6" fmla="*/ 72 w 151"/>
                      <a:gd name="T7" fmla="*/ 27 h 558"/>
                      <a:gd name="T8" fmla="*/ 93 w 151"/>
                      <a:gd name="T9" fmla="*/ 201 h 558"/>
                      <a:gd name="T10" fmla="*/ 96 w 151"/>
                      <a:gd name="T11" fmla="*/ 513 h 558"/>
                      <a:gd name="T12" fmla="*/ 65 w 151"/>
                      <a:gd name="T13" fmla="*/ 657 h 558"/>
                      <a:gd name="T14" fmla="*/ 15 w 151"/>
                      <a:gd name="T15" fmla="*/ 622 h 558"/>
                      <a:gd name="T16" fmla="*/ 0 w 151"/>
                      <a:gd name="T17" fmla="*/ 381 h 558"/>
                      <a:gd name="T18" fmla="*/ 15 w 151"/>
                      <a:gd name="T19" fmla="*/ 20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sp>
                <p:nvSpPr>
                  <p:cNvPr id="1082" name="Freeform 1040"/>
                  <p:cNvSpPr>
                    <a:spLocks/>
                  </p:cNvSpPr>
                  <p:nvPr/>
                </p:nvSpPr>
                <p:spPr bwMode="auto">
                  <a:xfrm>
                    <a:off x="1910" y="1588"/>
                    <a:ext cx="389" cy="247"/>
                  </a:xfrm>
                  <a:custGeom>
                    <a:avLst/>
                    <a:gdLst>
                      <a:gd name="T0" fmla="*/ 163 w 392"/>
                      <a:gd name="T1" fmla="*/ 49 h 253"/>
                      <a:gd name="T2" fmla="*/ 283 w 392"/>
                      <a:gd name="T3" fmla="*/ 19 h 253"/>
                      <a:gd name="T4" fmla="*/ 331 w 392"/>
                      <a:gd name="T5" fmla="*/ 7 h 253"/>
                      <a:gd name="T6" fmla="*/ 349 w 392"/>
                      <a:gd name="T7" fmla="*/ 49 h 253"/>
                      <a:gd name="T8" fmla="*/ 301 w 392"/>
                      <a:gd name="T9" fmla="*/ 99 h 253"/>
                      <a:gd name="T10" fmla="*/ 181 w 392"/>
                      <a:gd name="T11" fmla="*/ 168 h 253"/>
                      <a:gd name="T12" fmla="*/ 37 w 392"/>
                      <a:gd name="T13" fmla="*/ 185 h 253"/>
                      <a:gd name="T14" fmla="*/ 1 w 392"/>
                      <a:gd name="T15" fmla="*/ 141 h 253"/>
                      <a:gd name="T16" fmla="*/ 43 w 392"/>
                      <a:gd name="T17" fmla="*/ 87 h 253"/>
                      <a:gd name="T18" fmla="*/ 163 w 392"/>
                      <a:gd name="T19" fmla="*/ 4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sp>
                <p:nvSpPr>
                  <p:cNvPr id="1083" name="Freeform 1041"/>
                  <p:cNvSpPr>
                    <a:spLocks/>
                  </p:cNvSpPr>
                  <p:nvPr/>
                </p:nvSpPr>
                <p:spPr bwMode="auto">
                  <a:xfrm>
                    <a:off x="2094" y="759"/>
                    <a:ext cx="233" cy="378"/>
                  </a:xfrm>
                  <a:custGeom>
                    <a:avLst/>
                    <a:gdLst>
                      <a:gd name="T0" fmla="*/ 62 w 238"/>
                      <a:gd name="T1" fmla="*/ 210 h 386"/>
                      <a:gd name="T2" fmla="*/ 23 w 238"/>
                      <a:gd name="T3" fmla="*/ 150 h 386"/>
                      <a:gd name="T4" fmla="*/ 0 w 238"/>
                      <a:gd name="T5" fmla="*/ 72 h 386"/>
                      <a:gd name="T6" fmla="*/ 23 w 238"/>
                      <a:gd name="T7" fmla="*/ 12 h 386"/>
                      <a:gd name="T8" fmla="*/ 95 w 238"/>
                      <a:gd name="T9" fmla="*/ 24 h 386"/>
                      <a:gd name="T10" fmla="*/ 140 w 238"/>
                      <a:gd name="T11" fmla="*/ 104 h 386"/>
                      <a:gd name="T12" fmla="*/ 182 w 238"/>
                      <a:gd name="T13" fmla="*/ 239 h 386"/>
                      <a:gd name="T14" fmla="*/ 158 w 238"/>
                      <a:gd name="T15" fmla="*/ 294 h 386"/>
                      <a:gd name="T16" fmla="*/ 131 w 238"/>
                      <a:gd name="T17" fmla="*/ 276 h 386"/>
                      <a:gd name="T18" fmla="*/ 62 w 238"/>
                      <a:gd name="T19" fmla="*/ 21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grpSp>
            <p:pic>
              <p:nvPicPr>
                <p:cNvPr id="1069" name="Picture 104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0" name="Picture 104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1" name="Picture 104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2" name="Picture 104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3" name="Picture 104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4" name="Picture 104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5" name="Picture 104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6" name="Picture 104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048" name="Group 1050"/>
              <p:cNvGrpSpPr>
                <a:grpSpLocks/>
              </p:cNvGrpSpPr>
              <p:nvPr userDrawn="1"/>
            </p:nvGrpSpPr>
            <p:grpSpPr bwMode="auto">
              <a:xfrm>
                <a:off x="4944" y="1008"/>
                <a:ext cx="522" cy="2967"/>
                <a:chOff x="4944" y="1008"/>
                <a:chExt cx="522" cy="2967"/>
              </a:xfrm>
            </p:grpSpPr>
            <p:pic>
              <p:nvPicPr>
                <p:cNvPr id="1049" name="Picture 105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0" name="Picture 105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1" name="Picture 105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2" name="Picture 105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3" name="Picture 105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4" name="Picture 105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5" name="Picture 105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6" name="Picture 105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7" name="Picture 105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8" name="Picture 106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9" name="Picture 106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0" name="Picture 106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1" name="Picture 106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2" name="Picture 106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3" name="Picture 106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4" name="Picture 106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5" name="Picture 106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6" name="Picture 106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7" name="Picture 106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036"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sp>
          <p:nvSpPr>
            <p:cNvPr id="148527" name="Freeform 1071"/>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solidFill>
                  <a:srgbClr val="2F1311"/>
                </a:solidFill>
                <a:latin typeface="Tahoma" pitchFamily="22" charset="-52"/>
              </a:endParaRPr>
            </a:p>
          </p:txBody>
        </p:sp>
        <p:sp>
          <p:nvSpPr>
            <p:cNvPr id="148528" name="Freeform 1072"/>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solidFill>
                  <a:srgbClr val="2F1311"/>
                </a:solidFill>
                <a:latin typeface="Tahoma" pitchFamily="22" charset="-52"/>
              </a:endParaRPr>
            </a:p>
          </p:txBody>
        </p:sp>
        <p:sp>
          <p:nvSpPr>
            <p:cNvPr id="1039"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a:solidFill>
                  <a:srgbClr val="2F1311"/>
                </a:solidFill>
              </a:endParaRPr>
            </a:p>
          </p:txBody>
        </p:sp>
        <p:sp>
          <p:nvSpPr>
            <p:cNvPr id="1040"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a:solidFill>
                  <a:srgbClr val="2F1311"/>
                </a:solidFill>
              </a:endParaRPr>
            </a:p>
          </p:txBody>
        </p:sp>
        <p:sp>
          <p:nvSpPr>
            <p:cNvPr id="1041"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sp>
          <p:nvSpPr>
            <p:cNvPr id="1042"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48533" name="Freeform 1077"/>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solidFill>
                  <a:srgbClr val="2F1311"/>
                </a:solidFill>
                <a:latin typeface="Tahoma" pitchFamily="22" charset="-52"/>
              </a:endParaRPr>
            </a:p>
          </p:txBody>
        </p:sp>
        <p:sp>
          <p:nvSpPr>
            <p:cNvPr id="1044"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2F1311"/>
                </a:solidFill>
                <a:latin typeface="Arial" charset="0"/>
              </a:endParaRPr>
            </a:p>
          </p:txBody>
        </p:sp>
        <p:sp>
          <p:nvSpPr>
            <p:cNvPr id="148535" name="Freeform 1079"/>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a:solidFill>
                  <a:srgbClr val="2F1311"/>
                </a:solidFill>
                <a:latin typeface="Tahoma" pitchFamily="22" charset="-52"/>
              </a:endParaRPr>
            </a:p>
          </p:txBody>
        </p:sp>
        <p:sp>
          <p:nvSpPr>
            <p:cNvPr id="1046" name="AutoShape 1080"/>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US">
                <a:solidFill>
                  <a:srgbClr val="2F1311"/>
                </a:solidFill>
              </a:endParaRPr>
            </a:p>
          </p:txBody>
        </p:sp>
      </p:grpSp>
      <p:sp>
        <p:nvSpPr>
          <p:cNvPr id="1027" name="Rectangle 1081"/>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1082"/>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539" name="Rectangle 1083"/>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mn-lt"/>
                <a:ea typeface="+mn-ea"/>
                <a:cs typeface="+mn-cs"/>
              </a:defRPr>
            </a:lvl1pPr>
          </a:lstStyle>
          <a:p>
            <a:pPr>
              <a:defRPr/>
            </a:pPr>
            <a:endParaRPr lang="en-US">
              <a:solidFill>
                <a:srgbClr val="2F1311"/>
              </a:solidFill>
              <a:latin typeface="Arial"/>
            </a:endParaRPr>
          </a:p>
        </p:txBody>
      </p:sp>
      <p:sp>
        <p:nvSpPr>
          <p:cNvPr id="148540" name="Rectangle 1084"/>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mn-lt"/>
                <a:ea typeface="+mn-ea"/>
                <a:cs typeface="+mn-cs"/>
              </a:defRPr>
            </a:lvl1pPr>
          </a:lstStyle>
          <a:p>
            <a:pPr>
              <a:defRPr/>
            </a:pPr>
            <a:endParaRPr lang="en-US">
              <a:solidFill>
                <a:srgbClr val="2F1311"/>
              </a:solidFill>
              <a:latin typeface="Arial"/>
            </a:endParaRPr>
          </a:p>
        </p:txBody>
      </p:sp>
      <p:sp>
        <p:nvSpPr>
          <p:cNvPr id="148541" name="Rectangle 1085"/>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Arial" charset="0"/>
              </a:defRPr>
            </a:lvl1pPr>
          </a:lstStyle>
          <a:p>
            <a:pPr>
              <a:defRPr/>
            </a:pPr>
            <a:fld id="{15ABFF16-757E-8D47-845A-D90681BE1E71}"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235577844"/>
      </p:ext>
    </p:extLst>
  </p:cSld>
  <p:clrMap bg1="lt1" tx1="dk1" bg2="lt2" tx2="dk2" accent1="accent1" accent2="accent2" accent3="accent3" accent4="accent4" accent5="accent5" accent6="accent6" hlink="hlink" folHlink="folHlink"/>
  <p:sldLayoutIdLst>
    <p:sldLayoutId id="2147486942" r:id="rId1"/>
    <p:sldLayoutId id="2147486943" r:id="rId2"/>
    <p:sldLayoutId id="2147486944" r:id="rId3"/>
    <p:sldLayoutId id="2147486945" r:id="rId4"/>
    <p:sldLayoutId id="2147486946" r:id="rId5"/>
    <p:sldLayoutId id="2147486947" r:id="rId6"/>
    <p:sldLayoutId id="2147486948" r:id="rId7"/>
    <p:sldLayoutId id="2147486949" r:id="rId8"/>
    <p:sldLayoutId id="2147486950" r:id="rId9"/>
    <p:sldLayoutId id="2147486951" r:id="rId10"/>
    <p:sldLayoutId id="2147486952" r:id="rId11"/>
  </p:sldLayoutIdLst>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Arial" pitchFamily="22" charset="0"/>
        </a:defRPr>
      </a:lvl6pPr>
      <a:lvl7pPr marL="914400" algn="l" rtl="0" fontAlgn="base">
        <a:spcBef>
          <a:spcPct val="0"/>
        </a:spcBef>
        <a:spcAft>
          <a:spcPct val="0"/>
        </a:spcAft>
        <a:defRPr sz="4000">
          <a:solidFill>
            <a:schemeClr val="tx2"/>
          </a:solidFill>
          <a:latin typeface="Arial" pitchFamily="22" charset="0"/>
        </a:defRPr>
      </a:lvl7pPr>
      <a:lvl8pPr marL="1371600" algn="l" rtl="0" fontAlgn="base">
        <a:spcBef>
          <a:spcPct val="0"/>
        </a:spcBef>
        <a:spcAft>
          <a:spcPct val="0"/>
        </a:spcAft>
        <a:defRPr sz="4000">
          <a:solidFill>
            <a:schemeClr val="tx2"/>
          </a:solidFill>
          <a:latin typeface="Arial" pitchFamily="22" charset="0"/>
        </a:defRPr>
      </a:lvl8pPr>
      <a:lvl9pPr marL="1828800" algn="l" rtl="0" fontAlgn="base">
        <a:spcBef>
          <a:spcPct val="0"/>
        </a:spcBef>
        <a:spcAft>
          <a:spcPct val="0"/>
        </a:spcAft>
        <a:defRPr sz="4000">
          <a:solidFill>
            <a:schemeClr val="tx2"/>
          </a:solidFill>
          <a:latin typeface="Arial" pitchFamily="22"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ＭＳ Ｐゴシック" pitchFamily="22" charset="-128"/>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solidFill>
                <a:srgbClr val="FFFFFF"/>
              </a:solidFill>
              <a:latin typeface="Tahoma" pitchFamily="34" charset="0"/>
              <a:ea typeface="MS PGothic" pitchFamily="34" charset="-128"/>
              <a:cs typeface="+mn-cs"/>
            </a:endParaRPr>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ltLang="en-US">
              <a:solidFill>
                <a:srgbClr val="FFFFFF"/>
              </a:solidFill>
              <a:latin typeface="Tahoma" pitchFamily="34" charset="0"/>
              <a:ea typeface="MS PGothic" pitchFamily="34" charset="-128"/>
              <a:cs typeface="+mn-cs"/>
            </a:endParaRPr>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346EDDBA-03C5-40F3-94D4-1C9A35FF7FBE}" type="slidenum">
              <a:rPr lang="en-US" altLang="en-US">
                <a:solidFill>
                  <a:srgbClr val="FFFFFF"/>
                </a:solidFill>
                <a:latin typeface="Tahoma" pitchFamily="34" charset="0"/>
                <a:ea typeface="MS PGothic" pitchFamily="34" charset="-128"/>
                <a:cs typeface="+mn-cs"/>
              </a:rPr>
              <a:pPr/>
              <a:t>‹#›</a:t>
            </a:fld>
            <a:endParaRPr lang="en-US" altLang="en-US">
              <a:solidFill>
                <a:srgbClr val="FFFFFF"/>
              </a:solidFill>
              <a:latin typeface="Tahoma" pitchFamily="34" charset="0"/>
              <a:ea typeface="MS PGothic" pitchFamily="34" charset="-128"/>
              <a:cs typeface="+mn-cs"/>
            </a:endParaRPr>
          </a:p>
        </p:txBody>
      </p:sp>
    </p:spTree>
    <p:extLst>
      <p:ext uri="{BB962C8B-B14F-4D97-AF65-F5344CB8AC3E}">
        <p14:creationId xmlns:p14="http://schemas.microsoft.com/office/powerpoint/2010/main" val="2357895431"/>
      </p:ext>
    </p:extLst>
  </p:cSld>
  <p:clrMap bg1="dk2" tx1="lt1" bg2="dk1" tx2="lt2" accent1="accent1" accent2="accent2" accent3="accent3" accent4="accent4" accent5="accent5" accent6="accent6" hlink="hlink" folHlink="folHlink"/>
  <p:sldLayoutIdLst>
    <p:sldLayoutId id="2147486966" r:id="rId1"/>
    <p:sldLayoutId id="2147486967" r:id="rId2"/>
    <p:sldLayoutId id="2147486968" r:id="rId3"/>
    <p:sldLayoutId id="2147486969" r:id="rId4"/>
    <p:sldLayoutId id="2147486970" r:id="rId5"/>
    <p:sldLayoutId id="2147486971" r:id="rId6"/>
    <p:sldLayoutId id="2147486972" r:id="rId7"/>
    <p:sldLayoutId id="2147486973" r:id="rId8"/>
    <p:sldLayoutId id="2147486974" r:id="rId9"/>
    <p:sldLayoutId id="2147486975" r:id="rId10"/>
    <p:sldLayoutId id="2147486976" r:id="rId11"/>
    <p:sldLayoutId id="2147486977" r:id="rId12"/>
    <p:sldLayoutId id="2147486978"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886786"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latin typeface="Arial" charset="0"/>
            </a:endParaRPr>
          </a:p>
        </p:txBody>
      </p:sp>
      <p:sp>
        <p:nvSpPr>
          <p:cNvPr id="103427" name="Freeform 1027"/>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3428" name="Freeform 1028"/>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429" name="Freeform 1029"/>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430" name="Freeform 1030"/>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431" name="Freeform 1031"/>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432" name="Freeform 1032"/>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433" name="Freeform 1033"/>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434" name="Freeform 1034"/>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435" name="Rectangle 103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36" name="Rectangle 103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6797" name="Rectangle 1037"/>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a:ea typeface="ＭＳ Ｐゴシック" charset="0"/>
                <a:cs typeface="ＭＳ Ｐゴシック" charset="0"/>
              </a:defRPr>
            </a:lvl1pPr>
          </a:lstStyle>
          <a:p>
            <a:pPr>
              <a:defRPr/>
            </a:pPr>
            <a:endParaRPr lang="en-US"/>
          </a:p>
        </p:txBody>
      </p:sp>
      <p:sp>
        <p:nvSpPr>
          <p:cNvPr id="886798" name="Rectangle 103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a:ea typeface="ＭＳ Ｐゴシック" charset="0"/>
                <a:cs typeface="ＭＳ Ｐゴシック" charset="0"/>
              </a:defRPr>
            </a:lvl1pPr>
          </a:lstStyle>
          <a:p>
            <a:pPr>
              <a:defRPr/>
            </a:pPr>
            <a:endParaRPr lang="en-US"/>
          </a:p>
        </p:txBody>
      </p:sp>
      <p:sp>
        <p:nvSpPr>
          <p:cNvPr id="886799" name="Rectangle 1039"/>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New Roman" charset="0"/>
              </a:defRPr>
            </a:lvl1pPr>
          </a:lstStyle>
          <a:p>
            <a:pPr>
              <a:defRPr/>
            </a:pPr>
            <a:fld id="{E049A6B5-FE3E-CB4C-8BC2-C9D2653DDCA8}" type="slidenum">
              <a:rPr lang="en-US"/>
              <a:pPr>
                <a:defRPr/>
              </a:pPr>
              <a:t>‹#›</a:t>
            </a:fld>
            <a:endParaRPr lang="en-US"/>
          </a:p>
        </p:txBody>
      </p:sp>
    </p:spTree>
    <p:extLst>
      <p:ext uri="{BB962C8B-B14F-4D97-AF65-F5344CB8AC3E}">
        <p14:creationId xmlns:p14="http://schemas.microsoft.com/office/powerpoint/2010/main" val="2206480079"/>
      </p:ext>
    </p:extLst>
  </p:cSld>
  <p:clrMap bg1="dk2" tx1="lt1" bg2="dk1" tx2="lt2" accent1="accent1" accent2="accent2" accent3="accent3" accent4="accent4" accent5="accent5" accent6="accent6" hlink="hlink" folHlink="folHlink"/>
  <p:sldLayoutIdLst>
    <p:sldLayoutId id="2147486980" r:id="rId1"/>
    <p:sldLayoutId id="2147486981" r:id="rId2"/>
    <p:sldLayoutId id="2147486982" r:id="rId3"/>
    <p:sldLayoutId id="2147486983" r:id="rId4"/>
    <p:sldLayoutId id="2147486984" r:id="rId5"/>
    <p:sldLayoutId id="2147486985" r:id="rId6"/>
    <p:sldLayoutId id="2147486986" r:id="rId7"/>
    <p:sldLayoutId id="2147486987" r:id="rId8"/>
    <p:sldLayoutId id="2147486988" r:id="rId9"/>
    <p:sldLayoutId id="2147486989" r:id="rId10"/>
    <p:sldLayoutId id="2147486990" r:id="rId11"/>
  </p:sldLayoutIdLst>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86786"/>
                                        </p:tgtEl>
                                        <p:attrNameLst>
                                          <p:attrName>style.visibility</p:attrName>
                                        </p:attrNameLst>
                                      </p:cBhvr>
                                      <p:to>
                                        <p:strVal val="visible"/>
                                      </p:to>
                                    </p:set>
                                    <p:anim calcmode="lin" valueType="num">
                                      <p:cBhvr additive="base">
                                        <p:cTn id="7" dur="500" fill="hold"/>
                                        <p:tgtEl>
                                          <p:spTgt spid="886786"/>
                                        </p:tgtEl>
                                        <p:attrNameLst>
                                          <p:attrName>ppt_x</p:attrName>
                                        </p:attrNameLst>
                                      </p:cBhvr>
                                      <p:tavLst>
                                        <p:tav tm="0">
                                          <p:val>
                                            <p:strVal val="0-#ppt_w/2"/>
                                          </p:val>
                                        </p:tav>
                                        <p:tav tm="100000">
                                          <p:val>
                                            <p:strVal val="#ppt_x"/>
                                          </p:val>
                                        </p:tav>
                                      </p:tavLst>
                                    </p:anim>
                                    <p:anim calcmode="lin" valueType="num">
                                      <p:cBhvr additive="base">
                                        <p:cTn id="8" dur="500" fill="hold"/>
                                        <p:tgtEl>
                                          <p:spTgt spid="88678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88678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20090882"/>
      </p:ext>
    </p:extLst>
  </p:cSld>
  <p:clrMap bg1="lt1" tx1="dk1" bg2="lt2" tx2="dk2" accent1="accent1" accent2="accent2" accent3="accent3" accent4="accent4" accent5="accent5" accent6="accent6" hlink="hlink" folHlink="folHlink"/>
  <p:sldLayoutIdLst>
    <p:sldLayoutId id="2147486992" r:id="rId1"/>
    <p:sldLayoutId id="2147486993" r:id="rId2"/>
    <p:sldLayoutId id="2147486994" r:id="rId3"/>
    <p:sldLayoutId id="2147486995" r:id="rId4"/>
    <p:sldLayoutId id="2147486996" r:id="rId5"/>
    <p:sldLayoutId id="2147486997" r:id="rId6"/>
    <p:sldLayoutId id="2147486998" r:id="rId7"/>
    <p:sldLayoutId id="2147486999" r:id="rId8"/>
    <p:sldLayoutId id="2147487000" r:id="rId9"/>
    <p:sldLayoutId id="2147487001" r:id="rId10"/>
    <p:sldLayoutId id="2147487002" r:id="rId11"/>
    <p:sldLayoutId id="2147487003" r:id="rId12"/>
    <p:sldLayoutId id="214748700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A8B190C0-0369-CF47-832F-A3A68603862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8851" name="Rectangle 3">
            <a:extLst>
              <a:ext uri="{FF2B5EF4-FFF2-40B4-BE49-F238E27FC236}">
                <a16:creationId xmlns:a16="http://schemas.microsoft.com/office/drawing/2014/main" id="{F81BC969-3038-6142-B697-CF27C0797DC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FD7B63A-AE77-1744-8133-275D18A5D5F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29" name="Rectangle 5">
            <a:extLst>
              <a:ext uri="{FF2B5EF4-FFF2-40B4-BE49-F238E27FC236}">
                <a16:creationId xmlns:a16="http://schemas.microsoft.com/office/drawing/2014/main" id="{EB622215-8455-A847-BA43-D9AA4C082B92}"/>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30" name="Rectangle 6">
            <a:extLst>
              <a:ext uri="{FF2B5EF4-FFF2-40B4-BE49-F238E27FC236}">
                <a16:creationId xmlns:a16="http://schemas.microsoft.com/office/drawing/2014/main" id="{2F6FCB00-8EBD-4946-91CB-69BD552BAA5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B11CD9AB-DB16-6A4E-9243-40903F0F29FB}" type="slidenum">
              <a:rPr lang="en-US" altLang="en-US"/>
              <a:pPr/>
              <a:t>‹#›</a:t>
            </a:fld>
            <a:endParaRPr lang="en-US" altLang="en-US"/>
          </a:p>
        </p:txBody>
      </p:sp>
    </p:spTree>
    <p:extLst>
      <p:ext uri="{BB962C8B-B14F-4D97-AF65-F5344CB8AC3E}">
        <p14:creationId xmlns:p14="http://schemas.microsoft.com/office/powerpoint/2010/main" val="601322399"/>
      </p:ext>
    </p:extLst>
  </p:cSld>
  <p:clrMap bg1="lt1" tx1="dk1" bg2="lt2" tx2="dk2" accent1="accent1" accent2="accent2" accent3="accent3" accent4="accent4" accent5="accent5" accent6="accent6" hlink="hlink" folHlink="folHlink"/>
  <p:sldLayoutIdLst>
    <p:sldLayoutId id="2147487274"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D56663A6-3927-6F45-AECB-12916D5AF5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77"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a:extLst>
              <a:ext uri="{FF2B5EF4-FFF2-40B4-BE49-F238E27FC236}">
                <a16:creationId xmlns:a16="http://schemas.microsoft.com/office/drawing/2014/main" id="{23046D6B-DC88-084B-941B-3A5E0AE1BA16}"/>
              </a:ext>
            </a:extLst>
          </p:cNvPr>
          <p:cNvGrpSpPr>
            <a:grpSpLocks/>
          </p:cNvGrpSpPr>
          <p:nvPr/>
        </p:nvGrpSpPr>
        <p:grpSpPr bwMode="auto">
          <a:xfrm>
            <a:off x="0" y="0"/>
            <a:ext cx="9159875" cy="6870700"/>
            <a:chOff x="0" y="0"/>
            <a:chExt cx="5770" cy="4328"/>
          </a:xfrm>
        </p:grpSpPr>
        <p:sp>
          <p:nvSpPr>
            <p:cNvPr id="62472" name="Rectangle 3">
              <a:extLst>
                <a:ext uri="{FF2B5EF4-FFF2-40B4-BE49-F238E27FC236}">
                  <a16:creationId xmlns:a16="http://schemas.microsoft.com/office/drawing/2014/main" id="{EE1FABD4-0408-D146-97C8-726037ECAFB0}"/>
                </a:ext>
              </a:extLst>
            </p:cNvPr>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sz="1800"/>
            </a:p>
          </p:txBody>
        </p:sp>
        <p:sp>
          <p:nvSpPr>
            <p:cNvPr id="62473" name="Rectangle 4">
              <a:extLst>
                <a:ext uri="{FF2B5EF4-FFF2-40B4-BE49-F238E27FC236}">
                  <a16:creationId xmlns:a16="http://schemas.microsoft.com/office/drawing/2014/main" id="{C83845F4-C551-4D48-8D34-29EEE5519467}"/>
                </a:ext>
              </a:extLst>
            </p:cNvPr>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sz="1800"/>
            </a:p>
          </p:txBody>
        </p:sp>
        <p:sp>
          <p:nvSpPr>
            <p:cNvPr id="3077" name="Rectangle 5">
              <a:extLst>
                <a:ext uri="{FF2B5EF4-FFF2-40B4-BE49-F238E27FC236}">
                  <a16:creationId xmlns:a16="http://schemas.microsoft.com/office/drawing/2014/main" id="{A2818E33-AB59-9947-968E-0511260842C2}"/>
                </a:ext>
              </a:extLst>
            </p:cNvPr>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sz="1800">
                <a:latin typeface="Arial" charset="0"/>
                <a:ea typeface="ＭＳ Ｐゴシック" charset="-128"/>
                <a:cs typeface="ＭＳ Ｐゴシック" charset="-128"/>
              </a:endParaRPr>
            </a:p>
          </p:txBody>
        </p:sp>
        <p:grpSp>
          <p:nvGrpSpPr>
            <p:cNvPr id="62475" name="Group 6">
              <a:extLst>
                <a:ext uri="{FF2B5EF4-FFF2-40B4-BE49-F238E27FC236}">
                  <a16:creationId xmlns:a16="http://schemas.microsoft.com/office/drawing/2014/main" id="{F0EFD885-9797-244D-A47A-3889CC574EC5}"/>
                </a:ext>
              </a:extLst>
            </p:cNvPr>
            <p:cNvGrpSpPr>
              <a:grpSpLocks/>
            </p:cNvGrpSpPr>
            <p:nvPr/>
          </p:nvGrpSpPr>
          <p:grpSpPr bwMode="auto">
            <a:xfrm>
              <a:off x="4944" y="1"/>
              <a:ext cx="816" cy="3974"/>
              <a:chOff x="4944" y="1"/>
              <a:chExt cx="816" cy="3974"/>
            </a:xfrm>
          </p:grpSpPr>
          <p:grpSp>
            <p:nvGrpSpPr>
              <p:cNvPr id="62487" name="Group 7">
                <a:extLst>
                  <a:ext uri="{FF2B5EF4-FFF2-40B4-BE49-F238E27FC236}">
                    <a16:creationId xmlns:a16="http://schemas.microsoft.com/office/drawing/2014/main" id="{7D1F07F5-352A-C84C-AD86-CFFF16B7125D}"/>
                  </a:ext>
                </a:extLst>
              </p:cNvPr>
              <p:cNvGrpSpPr>
                <a:grpSpLocks/>
              </p:cNvGrpSpPr>
              <p:nvPr userDrawn="1"/>
            </p:nvGrpSpPr>
            <p:grpSpPr bwMode="auto">
              <a:xfrm>
                <a:off x="5280" y="1"/>
                <a:ext cx="480" cy="1430"/>
                <a:chOff x="5280" y="1"/>
                <a:chExt cx="480" cy="1430"/>
              </a:xfrm>
            </p:grpSpPr>
            <p:grpSp>
              <p:nvGrpSpPr>
                <p:cNvPr id="62508" name="Group 8">
                  <a:extLst>
                    <a:ext uri="{FF2B5EF4-FFF2-40B4-BE49-F238E27FC236}">
                      <a16:creationId xmlns:a16="http://schemas.microsoft.com/office/drawing/2014/main" id="{9672A04D-CE9B-D844-A6DA-26CC828D18E2}"/>
                    </a:ext>
                  </a:extLst>
                </p:cNvPr>
                <p:cNvGrpSpPr>
                  <a:grpSpLocks/>
                </p:cNvGrpSpPr>
                <p:nvPr userDrawn="1"/>
              </p:nvGrpSpPr>
              <p:grpSpPr bwMode="auto">
                <a:xfrm rot="-5400000">
                  <a:off x="5484" y="0"/>
                  <a:ext cx="174" cy="176"/>
                  <a:chOff x="1657" y="323"/>
                  <a:chExt cx="1691" cy="2560"/>
                </a:xfrm>
              </p:grpSpPr>
              <p:grpSp>
                <p:nvGrpSpPr>
                  <p:cNvPr id="62517" name="Group 9">
                    <a:extLst>
                      <a:ext uri="{FF2B5EF4-FFF2-40B4-BE49-F238E27FC236}">
                        <a16:creationId xmlns:a16="http://schemas.microsoft.com/office/drawing/2014/main" id="{1CEA4596-22CB-6D49-BDE0-3CBA566B3941}"/>
                      </a:ext>
                    </a:extLst>
                  </p:cNvPr>
                  <p:cNvGrpSpPr>
                    <a:grpSpLocks/>
                  </p:cNvGrpSpPr>
                  <p:nvPr/>
                </p:nvGrpSpPr>
                <p:grpSpPr bwMode="auto">
                  <a:xfrm>
                    <a:off x="1657" y="323"/>
                    <a:ext cx="1691" cy="2560"/>
                    <a:chOff x="1657" y="323"/>
                    <a:chExt cx="1691" cy="2560"/>
                  </a:xfrm>
                </p:grpSpPr>
                <p:sp>
                  <p:nvSpPr>
                    <p:cNvPr id="62524" name="Freeform 10">
                      <a:extLst>
                        <a:ext uri="{FF2B5EF4-FFF2-40B4-BE49-F238E27FC236}">
                          <a16:creationId xmlns:a16="http://schemas.microsoft.com/office/drawing/2014/main" id="{FAA4ED8E-32D6-E94C-8E51-EA85D6BB9F20}"/>
                        </a:ext>
                      </a:extLst>
                    </p:cNvPr>
                    <p:cNvSpPr>
                      <a:spLocks/>
                    </p:cNvSpPr>
                    <p:nvPr/>
                  </p:nvSpPr>
                  <p:spPr bwMode="auto">
                    <a:xfrm>
                      <a:off x="2192" y="323"/>
                      <a:ext cx="1234" cy="2560"/>
                    </a:xfrm>
                    <a:custGeom>
                      <a:avLst/>
                      <a:gdLst>
                        <a:gd name="T0" fmla="*/ 337 w 1231"/>
                        <a:gd name="T1" fmla="*/ 283 h 2560"/>
                        <a:gd name="T2" fmla="*/ 415 w 1231"/>
                        <a:gd name="T3" fmla="*/ 115 h 2560"/>
                        <a:gd name="T4" fmla="*/ 583 w 1231"/>
                        <a:gd name="T5" fmla="*/ 7 h 2560"/>
                        <a:gd name="T6" fmla="*/ 895 w 1231"/>
                        <a:gd name="T7" fmla="*/ 61 h 2560"/>
                        <a:gd name="T8" fmla="*/ 1051 w 1231"/>
                        <a:gd name="T9" fmla="*/ 349 h 2560"/>
                        <a:gd name="T10" fmla="*/ 979 w 1231"/>
                        <a:gd name="T11" fmla="*/ 769 h 2560"/>
                        <a:gd name="T12" fmla="*/ 943 w 1231"/>
                        <a:gd name="T13" fmla="*/ 943 h 2560"/>
                        <a:gd name="T14" fmla="*/ 1105 w 1231"/>
                        <a:gd name="T15" fmla="*/ 1075 h 2560"/>
                        <a:gd name="T16" fmla="*/ 1231 w 1231"/>
                        <a:gd name="T17" fmla="*/ 1525 h 2560"/>
                        <a:gd name="T18" fmla="*/ 1123 w 1231"/>
                        <a:gd name="T19" fmla="*/ 1969 h 2560"/>
                        <a:gd name="T20" fmla="*/ 907 w 1231"/>
                        <a:gd name="T21" fmla="*/ 2077 h 2560"/>
                        <a:gd name="T22" fmla="*/ 721 w 1231"/>
                        <a:gd name="T23" fmla="*/ 2059 h 2560"/>
                        <a:gd name="T24" fmla="*/ 655 w 1231"/>
                        <a:gd name="T25" fmla="*/ 2251 h 2560"/>
                        <a:gd name="T26" fmla="*/ 529 w 1231"/>
                        <a:gd name="T27" fmla="*/ 2527 h 2560"/>
                        <a:gd name="T28" fmla="*/ 211 w 1231"/>
                        <a:gd name="T29" fmla="*/ 2509 h 2560"/>
                        <a:gd name="T30" fmla="*/ 31 w 1231"/>
                        <a:gd name="T31" fmla="*/ 2227 h 2560"/>
                        <a:gd name="T32" fmla="*/ 25 w 1231"/>
                        <a:gd name="T33" fmla="*/ 1969 h 2560"/>
                        <a:gd name="T34" fmla="*/ 145 w 1231"/>
                        <a:gd name="T35" fmla="*/ 1651 h 2560"/>
                        <a:gd name="T36" fmla="*/ 259 w 1231"/>
                        <a:gd name="T37" fmla="*/ 1513 h 2560"/>
                        <a:gd name="T38" fmla="*/ 217 w 1231"/>
                        <a:gd name="T39" fmla="*/ 1729 h 2560"/>
                        <a:gd name="T40" fmla="*/ 73 w 1231"/>
                        <a:gd name="T41" fmla="*/ 2023 h 2560"/>
                        <a:gd name="T42" fmla="*/ 169 w 1231"/>
                        <a:gd name="T43" fmla="*/ 2323 h 2560"/>
                        <a:gd name="T44" fmla="*/ 439 w 1231"/>
                        <a:gd name="T45" fmla="*/ 2431 h 2560"/>
                        <a:gd name="T46" fmla="*/ 595 w 1231"/>
                        <a:gd name="T47" fmla="*/ 2227 h 2560"/>
                        <a:gd name="T48" fmla="*/ 577 w 1231"/>
                        <a:gd name="T49" fmla="*/ 1807 h 2560"/>
                        <a:gd name="T50" fmla="*/ 493 w 1231"/>
                        <a:gd name="T51" fmla="*/ 1531 h 2560"/>
                        <a:gd name="T52" fmla="*/ 535 w 1231"/>
                        <a:gd name="T53" fmla="*/ 1459 h 2560"/>
                        <a:gd name="T54" fmla="*/ 625 w 1231"/>
                        <a:gd name="T55" fmla="*/ 1633 h 2560"/>
                        <a:gd name="T56" fmla="*/ 721 w 1231"/>
                        <a:gd name="T57" fmla="*/ 1933 h 2560"/>
                        <a:gd name="T58" fmla="*/ 967 w 1231"/>
                        <a:gd name="T59" fmla="*/ 1963 h 2560"/>
                        <a:gd name="T60" fmla="*/ 1135 w 1231"/>
                        <a:gd name="T61" fmla="*/ 1687 h 2560"/>
                        <a:gd name="T62" fmla="*/ 1117 w 1231"/>
                        <a:gd name="T63" fmla="*/ 1273 h 2560"/>
                        <a:gd name="T64" fmla="*/ 883 w 1231"/>
                        <a:gd name="T65" fmla="*/ 1057 h 2560"/>
                        <a:gd name="T66" fmla="*/ 679 w 1231"/>
                        <a:gd name="T67" fmla="*/ 1129 h 2560"/>
                        <a:gd name="T68" fmla="*/ 577 w 1231"/>
                        <a:gd name="T69" fmla="*/ 1117 h 2560"/>
                        <a:gd name="T70" fmla="*/ 619 w 1231"/>
                        <a:gd name="T71" fmla="*/ 1033 h 2560"/>
                        <a:gd name="T72" fmla="*/ 811 w 1231"/>
                        <a:gd name="T73" fmla="*/ 937 h 2560"/>
                        <a:gd name="T74" fmla="*/ 949 w 1231"/>
                        <a:gd name="T75" fmla="*/ 613 h 2560"/>
                        <a:gd name="T76" fmla="*/ 883 w 1231"/>
                        <a:gd name="T77" fmla="*/ 175 h 2560"/>
                        <a:gd name="T78" fmla="*/ 619 w 1231"/>
                        <a:gd name="T79" fmla="*/ 103 h 2560"/>
                        <a:gd name="T80" fmla="*/ 391 w 1231"/>
                        <a:gd name="T81" fmla="*/ 355 h 2560"/>
                        <a:gd name="T82" fmla="*/ 403 w 1231"/>
                        <a:gd name="T83" fmla="*/ 763 h 2560"/>
                        <a:gd name="T84" fmla="*/ 343 w 1231"/>
                        <a:gd name="T85" fmla="*/ 949 h 2560"/>
                        <a:gd name="T86" fmla="*/ 289 w 1231"/>
                        <a:gd name="T87" fmla="*/ 685 h 2560"/>
                        <a:gd name="T88" fmla="*/ 307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62525" name="Freeform 11">
                      <a:extLst>
                        <a:ext uri="{FF2B5EF4-FFF2-40B4-BE49-F238E27FC236}">
                          <a16:creationId xmlns:a16="http://schemas.microsoft.com/office/drawing/2014/main" id="{27CDF941-F5C3-CC49-B1DA-6CFF2EA058B1}"/>
                        </a:ext>
                      </a:extLst>
                    </p:cNvPr>
                    <p:cNvSpPr>
                      <a:spLocks/>
                    </p:cNvSpPr>
                    <p:nvPr/>
                  </p:nvSpPr>
                  <p:spPr bwMode="auto">
                    <a:xfrm>
                      <a:off x="1696" y="323"/>
                      <a:ext cx="865" cy="2065"/>
                    </a:xfrm>
                    <a:custGeom>
                      <a:avLst/>
                      <a:gdLst>
                        <a:gd name="T0" fmla="*/ 785 w 865"/>
                        <a:gd name="T1" fmla="*/ 530 h 2071"/>
                        <a:gd name="T2" fmla="*/ 797 w 865"/>
                        <a:gd name="T3" fmla="*/ 350 h 2071"/>
                        <a:gd name="T4" fmla="*/ 863 w 865"/>
                        <a:gd name="T5" fmla="*/ 206 h 2071"/>
                        <a:gd name="T6" fmla="*/ 809 w 865"/>
                        <a:gd name="T7" fmla="*/ 218 h 2071"/>
                        <a:gd name="T8" fmla="*/ 749 w 865"/>
                        <a:gd name="T9" fmla="*/ 21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4 h 2071"/>
                        <a:gd name="T24" fmla="*/ 131 w 865"/>
                        <a:gd name="T25" fmla="*/ 590 h 2071"/>
                        <a:gd name="T26" fmla="*/ 173 w 865"/>
                        <a:gd name="T27" fmla="*/ 782 h 2071"/>
                        <a:gd name="T28" fmla="*/ 197 w 865"/>
                        <a:gd name="T29" fmla="*/ 884 h 2071"/>
                        <a:gd name="T30" fmla="*/ 167 w 865"/>
                        <a:gd name="T31" fmla="*/ 986 h 2071"/>
                        <a:gd name="T32" fmla="*/ 65 w 865"/>
                        <a:gd name="T33" fmla="*/ 1124 h 2071"/>
                        <a:gd name="T34" fmla="*/ 17 w 865"/>
                        <a:gd name="T35" fmla="*/ 1298 h 2071"/>
                        <a:gd name="T36" fmla="*/ 5 w 865"/>
                        <a:gd name="T37" fmla="*/ 1550 h 2071"/>
                        <a:gd name="T38" fmla="*/ 47 w 865"/>
                        <a:gd name="T39" fmla="*/ 1748 h 2071"/>
                        <a:gd name="T40" fmla="*/ 131 w 865"/>
                        <a:gd name="T41" fmla="*/ 1898 h 2071"/>
                        <a:gd name="T42" fmla="*/ 299 w 865"/>
                        <a:gd name="T43" fmla="*/ 1988 h 2071"/>
                        <a:gd name="T44" fmla="*/ 425 w 865"/>
                        <a:gd name="T45" fmla="*/ 1982 h 2071"/>
                        <a:gd name="T46" fmla="*/ 467 w 865"/>
                        <a:gd name="T47" fmla="*/ 1994 h 2071"/>
                        <a:gd name="T48" fmla="*/ 497 w 865"/>
                        <a:gd name="T49" fmla="*/ 2066 h 2071"/>
                        <a:gd name="T50" fmla="*/ 497 w 865"/>
                        <a:gd name="T51" fmla="*/ 1964 h 2071"/>
                        <a:gd name="T52" fmla="*/ 557 w 865"/>
                        <a:gd name="T53" fmla="*/ 1778 h 2071"/>
                        <a:gd name="T54" fmla="*/ 617 w 865"/>
                        <a:gd name="T55" fmla="*/ 1658 h 2071"/>
                        <a:gd name="T56" fmla="*/ 581 w 865"/>
                        <a:gd name="T57" fmla="*/ 1700 h 2071"/>
                        <a:gd name="T58" fmla="*/ 515 w 865"/>
                        <a:gd name="T59" fmla="*/ 1820 h 2071"/>
                        <a:gd name="T60" fmla="*/ 407 w 865"/>
                        <a:gd name="T61" fmla="*/ 1904 h 2071"/>
                        <a:gd name="T62" fmla="*/ 269 w 865"/>
                        <a:gd name="T63" fmla="*/ 1898 h 2071"/>
                        <a:gd name="T64" fmla="*/ 179 w 865"/>
                        <a:gd name="T65" fmla="*/ 1814 h 2071"/>
                        <a:gd name="T66" fmla="*/ 113 w 865"/>
                        <a:gd name="T67" fmla="*/ 1640 h 2071"/>
                        <a:gd name="T68" fmla="*/ 107 w 865"/>
                        <a:gd name="T69" fmla="*/ 1394 h 2071"/>
                        <a:gd name="T70" fmla="*/ 137 w 865"/>
                        <a:gd name="T71" fmla="*/ 1190 h 2071"/>
                        <a:gd name="T72" fmla="*/ 203 w 865"/>
                        <a:gd name="T73" fmla="*/ 1070 h 2071"/>
                        <a:gd name="T74" fmla="*/ 323 w 865"/>
                        <a:gd name="T75" fmla="*/ 1022 h 2071"/>
                        <a:gd name="T76" fmla="*/ 509 w 865"/>
                        <a:gd name="T77" fmla="*/ 1076 h 2071"/>
                        <a:gd name="T78" fmla="*/ 611 w 865"/>
                        <a:gd name="T79" fmla="*/ 1124 h 2071"/>
                        <a:gd name="T80" fmla="*/ 665 w 865"/>
                        <a:gd name="T81" fmla="*/ 1100 h 2071"/>
                        <a:gd name="T82" fmla="*/ 659 w 865"/>
                        <a:gd name="T83" fmla="*/ 1046 h 2071"/>
                        <a:gd name="T84" fmla="*/ 611 w 865"/>
                        <a:gd name="T85" fmla="*/ 1004 h 2071"/>
                        <a:gd name="T86" fmla="*/ 497 w 865"/>
                        <a:gd name="T87" fmla="*/ 980 h 2071"/>
                        <a:gd name="T88" fmla="*/ 323 w 865"/>
                        <a:gd name="T89" fmla="*/ 896 h 2071"/>
                        <a:gd name="T90" fmla="*/ 233 w 865"/>
                        <a:gd name="T91" fmla="*/ 680 h 2071"/>
                        <a:gd name="T92" fmla="*/ 209 w 865"/>
                        <a:gd name="T93" fmla="*/ 416 h 2071"/>
                        <a:gd name="T94" fmla="*/ 317 w 865"/>
                        <a:gd name="T95" fmla="*/ 170 h 2071"/>
                        <a:gd name="T96" fmla="*/ 485 w 865"/>
                        <a:gd name="T97" fmla="*/ 110 h 2071"/>
                        <a:gd name="T98" fmla="*/ 617 w 865"/>
                        <a:gd name="T99" fmla="*/ 164 h 2071"/>
                        <a:gd name="T100" fmla="*/ 707 w 865"/>
                        <a:gd name="T101" fmla="*/ 290 h 2071"/>
                        <a:gd name="T102" fmla="*/ 737 w 865"/>
                        <a:gd name="T103" fmla="*/ 428 h 2071"/>
                        <a:gd name="T104" fmla="*/ 773 w 865"/>
                        <a:gd name="T105" fmla="*/ 602 h 2071"/>
                        <a:gd name="T106" fmla="*/ 809 w 865"/>
                        <a:gd name="T107" fmla="*/ 584 h 2071"/>
                        <a:gd name="T108" fmla="*/ 785 w 865"/>
                        <a:gd name="T109" fmla="*/ 530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sp>
                <p:nvSpPr>
                  <p:cNvPr id="62518" name="Oval 12">
                    <a:extLst>
                      <a:ext uri="{FF2B5EF4-FFF2-40B4-BE49-F238E27FC236}">
                        <a16:creationId xmlns:a16="http://schemas.microsoft.com/office/drawing/2014/main" id="{8C1DB417-0530-704A-AC01-951187A812C5}"/>
                      </a:ext>
                    </a:extLst>
                  </p:cNvPr>
                  <p:cNvSpPr>
                    <a:spLocks noChangeArrowheads="1"/>
                  </p:cNvSpPr>
                  <p:nvPr/>
                </p:nvSpPr>
                <p:spPr bwMode="auto">
                  <a:xfrm>
                    <a:off x="2396" y="1370"/>
                    <a:ext cx="175" cy="247"/>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2519" name="Freeform 13">
                    <a:extLst>
                      <a:ext uri="{FF2B5EF4-FFF2-40B4-BE49-F238E27FC236}">
                        <a16:creationId xmlns:a16="http://schemas.microsoft.com/office/drawing/2014/main" id="{2B914E69-5A59-A842-B146-64FE5C979EA1}"/>
                      </a:ext>
                    </a:extLst>
                  </p:cNvPr>
                  <p:cNvSpPr>
                    <a:spLocks/>
                  </p:cNvSpPr>
                  <p:nvPr/>
                </p:nvSpPr>
                <p:spPr bwMode="auto">
                  <a:xfrm>
                    <a:off x="2677" y="687"/>
                    <a:ext cx="262" cy="524"/>
                  </a:xfrm>
                  <a:custGeom>
                    <a:avLst/>
                    <a:gdLst>
                      <a:gd name="T0" fmla="*/ 3 w 266"/>
                      <a:gd name="T1" fmla="*/ 483 h 521"/>
                      <a:gd name="T2" fmla="*/ 27 w 266"/>
                      <a:gd name="T3" fmla="*/ 273 h 521"/>
                      <a:gd name="T4" fmla="*/ 111 w 266"/>
                      <a:gd name="T5" fmla="*/ 45 h 521"/>
                      <a:gd name="T6" fmla="*/ 183 w 266"/>
                      <a:gd name="T7" fmla="*/ 3 h 521"/>
                      <a:gd name="T8" fmla="*/ 237 w 266"/>
                      <a:gd name="T9" fmla="*/ 39 h 521"/>
                      <a:gd name="T10" fmla="*/ 261 w 266"/>
                      <a:gd name="T11" fmla="*/ 129 h 521"/>
                      <a:gd name="T12" fmla="*/ 207 w 266"/>
                      <a:gd name="T13" fmla="*/ 273 h 521"/>
                      <a:gd name="T14" fmla="*/ 105 w 266"/>
                      <a:gd name="T15" fmla="*/ 477 h 521"/>
                      <a:gd name="T16" fmla="*/ 45 w 266"/>
                      <a:gd name="T17" fmla="*/ 501 h 521"/>
                      <a:gd name="T18" fmla="*/ 3 w 266"/>
                      <a:gd name="T19" fmla="*/ 483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62520" name="Freeform 14">
                    <a:extLst>
                      <a:ext uri="{FF2B5EF4-FFF2-40B4-BE49-F238E27FC236}">
                        <a16:creationId xmlns:a16="http://schemas.microsoft.com/office/drawing/2014/main" id="{9053CCA6-00A8-624F-BAC8-865CC0B95DF4}"/>
                      </a:ext>
                    </a:extLst>
                  </p:cNvPr>
                  <p:cNvSpPr>
                    <a:spLocks/>
                  </p:cNvSpPr>
                  <p:nvPr/>
                </p:nvSpPr>
                <p:spPr bwMode="auto">
                  <a:xfrm>
                    <a:off x="2745" y="1588"/>
                    <a:ext cx="398" cy="349"/>
                  </a:xfrm>
                  <a:custGeom>
                    <a:avLst/>
                    <a:gdLst>
                      <a:gd name="T0" fmla="*/ 100 w 392"/>
                      <a:gd name="T1" fmla="*/ 201 h 340"/>
                      <a:gd name="T2" fmla="*/ 16 w 392"/>
                      <a:gd name="T3" fmla="*/ 87 h 340"/>
                      <a:gd name="T4" fmla="*/ 4 w 392"/>
                      <a:gd name="T5" fmla="*/ 45 h 340"/>
                      <a:gd name="T6" fmla="*/ 28 w 392"/>
                      <a:gd name="T7" fmla="*/ 3 h 340"/>
                      <a:gd name="T8" fmla="*/ 130 w 392"/>
                      <a:gd name="T9" fmla="*/ 27 h 340"/>
                      <a:gd name="T10" fmla="*/ 250 w 392"/>
                      <a:gd name="T11" fmla="*/ 75 h 340"/>
                      <a:gd name="T12" fmla="*/ 364 w 392"/>
                      <a:gd name="T13" fmla="*/ 159 h 340"/>
                      <a:gd name="T14" fmla="*/ 388 w 392"/>
                      <a:gd name="T15" fmla="*/ 273 h 340"/>
                      <a:gd name="T16" fmla="*/ 340 w 392"/>
                      <a:gd name="T17" fmla="*/ 333 h 340"/>
                      <a:gd name="T18" fmla="*/ 244 w 392"/>
                      <a:gd name="T19" fmla="*/ 315 h 340"/>
                      <a:gd name="T20" fmla="*/ 100 w 392"/>
                      <a:gd name="T21" fmla="*/ 20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62521" name="Freeform 15">
                    <a:extLst>
                      <a:ext uri="{FF2B5EF4-FFF2-40B4-BE49-F238E27FC236}">
                        <a16:creationId xmlns:a16="http://schemas.microsoft.com/office/drawing/2014/main" id="{9C20FFDB-484D-8C4D-A150-173A55F06591}"/>
                      </a:ext>
                    </a:extLst>
                  </p:cNvPr>
                  <p:cNvSpPr>
                    <a:spLocks/>
                  </p:cNvSpPr>
                  <p:nvPr/>
                </p:nvSpPr>
                <p:spPr bwMode="auto">
                  <a:xfrm>
                    <a:off x="2454" y="1923"/>
                    <a:ext cx="146" cy="567"/>
                  </a:xfrm>
                  <a:custGeom>
                    <a:avLst/>
                    <a:gdLst>
                      <a:gd name="T0" fmla="*/ 18 w 151"/>
                      <a:gd name="T1" fmla="*/ 165 h 558"/>
                      <a:gd name="T2" fmla="*/ 42 w 151"/>
                      <a:gd name="T3" fmla="*/ 39 h 558"/>
                      <a:gd name="T4" fmla="*/ 66 w 151"/>
                      <a:gd name="T5" fmla="*/ 3 h 558"/>
                      <a:gd name="T6" fmla="*/ 108 w 151"/>
                      <a:gd name="T7" fmla="*/ 27 h 558"/>
                      <a:gd name="T8" fmla="*/ 138 w 151"/>
                      <a:gd name="T9" fmla="*/ 165 h 558"/>
                      <a:gd name="T10" fmla="*/ 144 w 151"/>
                      <a:gd name="T11" fmla="*/ 423 h 558"/>
                      <a:gd name="T12" fmla="*/ 96 w 151"/>
                      <a:gd name="T13" fmla="*/ 543 h 558"/>
                      <a:gd name="T14" fmla="*/ 24 w 151"/>
                      <a:gd name="T15" fmla="*/ 513 h 558"/>
                      <a:gd name="T16" fmla="*/ 0 w 151"/>
                      <a:gd name="T17" fmla="*/ 315 h 558"/>
                      <a:gd name="T18" fmla="*/ 18 w 151"/>
                      <a:gd name="T19" fmla="*/ 165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62522" name="Freeform 16">
                    <a:extLst>
                      <a:ext uri="{FF2B5EF4-FFF2-40B4-BE49-F238E27FC236}">
                        <a16:creationId xmlns:a16="http://schemas.microsoft.com/office/drawing/2014/main" id="{B1CEEC04-D8BE-3444-B00D-DB6AB6D93BC0}"/>
                      </a:ext>
                    </a:extLst>
                  </p:cNvPr>
                  <p:cNvSpPr>
                    <a:spLocks/>
                  </p:cNvSpPr>
                  <p:nvPr/>
                </p:nvSpPr>
                <p:spPr bwMode="auto">
                  <a:xfrm>
                    <a:off x="1910" y="1588"/>
                    <a:ext cx="389" cy="247"/>
                  </a:xfrm>
                  <a:custGeom>
                    <a:avLst/>
                    <a:gdLst>
                      <a:gd name="T0" fmla="*/ 175 w 392"/>
                      <a:gd name="T1" fmla="*/ 61 h 253"/>
                      <a:gd name="T2" fmla="*/ 307 w 392"/>
                      <a:gd name="T3" fmla="*/ 19 h 253"/>
                      <a:gd name="T4" fmla="*/ 367 w 392"/>
                      <a:gd name="T5" fmla="*/ 7 h 253"/>
                      <a:gd name="T6" fmla="*/ 385 w 392"/>
                      <a:gd name="T7" fmla="*/ 61 h 253"/>
                      <a:gd name="T8" fmla="*/ 325 w 392"/>
                      <a:gd name="T9" fmla="*/ 133 h 253"/>
                      <a:gd name="T10" fmla="*/ 193 w 392"/>
                      <a:gd name="T11" fmla="*/ 223 h 253"/>
                      <a:gd name="T12" fmla="*/ 37 w 392"/>
                      <a:gd name="T13" fmla="*/ 247 h 253"/>
                      <a:gd name="T14" fmla="*/ 1 w 392"/>
                      <a:gd name="T15" fmla="*/ 187 h 253"/>
                      <a:gd name="T16" fmla="*/ 43 w 392"/>
                      <a:gd name="T17" fmla="*/ 115 h 253"/>
                      <a:gd name="T18" fmla="*/ 175 w 392"/>
                      <a:gd name="T19" fmla="*/ 61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62523" name="Freeform 17">
                    <a:extLst>
                      <a:ext uri="{FF2B5EF4-FFF2-40B4-BE49-F238E27FC236}">
                        <a16:creationId xmlns:a16="http://schemas.microsoft.com/office/drawing/2014/main" id="{62F4753B-19ED-B243-A1F9-2028ECFF9320}"/>
                      </a:ext>
                    </a:extLst>
                  </p:cNvPr>
                  <p:cNvSpPr>
                    <a:spLocks/>
                  </p:cNvSpPr>
                  <p:nvPr/>
                </p:nvSpPr>
                <p:spPr bwMode="auto">
                  <a:xfrm>
                    <a:off x="2094" y="876"/>
                    <a:ext cx="233" cy="378"/>
                  </a:xfrm>
                  <a:custGeom>
                    <a:avLst/>
                    <a:gdLst>
                      <a:gd name="T0" fmla="*/ 78 w 238"/>
                      <a:gd name="T1" fmla="*/ 270 h 386"/>
                      <a:gd name="T2" fmla="*/ 24 w 238"/>
                      <a:gd name="T3" fmla="*/ 192 h 386"/>
                      <a:gd name="T4" fmla="*/ 0 w 238"/>
                      <a:gd name="T5" fmla="*/ 96 h 386"/>
                      <a:gd name="T6" fmla="*/ 24 w 238"/>
                      <a:gd name="T7" fmla="*/ 12 h 386"/>
                      <a:gd name="T8" fmla="*/ 120 w 238"/>
                      <a:gd name="T9" fmla="*/ 24 h 386"/>
                      <a:gd name="T10" fmla="*/ 180 w 238"/>
                      <a:gd name="T11" fmla="*/ 132 h 386"/>
                      <a:gd name="T12" fmla="*/ 234 w 238"/>
                      <a:gd name="T13" fmla="*/ 306 h 386"/>
                      <a:gd name="T14" fmla="*/ 204 w 238"/>
                      <a:gd name="T15" fmla="*/ 378 h 386"/>
                      <a:gd name="T16" fmla="*/ 168 w 238"/>
                      <a:gd name="T17" fmla="*/ 354 h 386"/>
                      <a:gd name="T18" fmla="*/ 78 w 238"/>
                      <a:gd name="T19" fmla="*/ 27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pic>
              <p:nvPicPr>
                <p:cNvPr id="62509" name="Picture 18">
                  <a:extLst>
                    <a:ext uri="{FF2B5EF4-FFF2-40B4-BE49-F238E27FC236}">
                      <a16:creationId xmlns:a16="http://schemas.microsoft.com/office/drawing/2014/main" id="{76B50CC7-F986-F344-B786-56B5B768FD05}"/>
                    </a:ext>
                  </a:extLst>
                </p:cNvPr>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10" name="Picture 19">
                  <a:extLst>
                    <a:ext uri="{FF2B5EF4-FFF2-40B4-BE49-F238E27FC236}">
                      <a16:creationId xmlns:a16="http://schemas.microsoft.com/office/drawing/2014/main" id="{1D25BFE3-8FA0-924E-BC37-816C49902915}"/>
                    </a:ext>
                  </a:extLst>
                </p:cNvPr>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11" name="Picture 20">
                  <a:extLst>
                    <a:ext uri="{FF2B5EF4-FFF2-40B4-BE49-F238E27FC236}">
                      <a16:creationId xmlns:a16="http://schemas.microsoft.com/office/drawing/2014/main" id="{DA76748A-DE2F-FC4D-87DE-8DFD21272292}"/>
                    </a:ext>
                  </a:extLst>
                </p:cNvPr>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12" name="Picture 21">
                  <a:extLst>
                    <a:ext uri="{FF2B5EF4-FFF2-40B4-BE49-F238E27FC236}">
                      <a16:creationId xmlns:a16="http://schemas.microsoft.com/office/drawing/2014/main" id="{539AEC8E-BCD7-4F4A-8944-9CE751F5D532}"/>
                    </a:ext>
                  </a:extLst>
                </p:cNvPr>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13" name="Picture 22">
                  <a:extLst>
                    <a:ext uri="{FF2B5EF4-FFF2-40B4-BE49-F238E27FC236}">
                      <a16:creationId xmlns:a16="http://schemas.microsoft.com/office/drawing/2014/main" id="{B8B24593-5EED-1042-B54B-FE2C409E2C5C}"/>
                    </a:ext>
                  </a:extLst>
                </p:cNvPr>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14" name="Picture 23">
                  <a:extLst>
                    <a:ext uri="{FF2B5EF4-FFF2-40B4-BE49-F238E27FC236}">
                      <a16:creationId xmlns:a16="http://schemas.microsoft.com/office/drawing/2014/main" id="{FB093842-7A9E-9A4A-B0DF-93520F2AE9A4}"/>
                    </a:ext>
                  </a:extLst>
                </p:cNvPr>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15" name="Picture 24">
                  <a:extLst>
                    <a:ext uri="{FF2B5EF4-FFF2-40B4-BE49-F238E27FC236}">
                      <a16:creationId xmlns:a16="http://schemas.microsoft.com/office/drawing/2014/main" id="{74037B3F-B466-AF40-B9F9-EACE0ACF8BBA}"/>
                    </a:ext>
                  </a:extLst>
                </p:cNvPr>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16" name="Picture 25">
                  <a:extLst>
                    <a:ext uri="{FF2B5EF4-FFF2-40B4-BE49-F238E27FC236}">
                      <a16:creationId xmlns:a16="http://schemas.microsoft.com/office/drawing/2014/main" id="{28884D54-E9E9-CC48-992B-8371E486736C}"/>
                    </a:ext>
                  </a:extLst>
                </p:cNvPr>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488" name="Group 26">
                <a:extLst>
                  <a:ext uri="{FF2B5EF4-FFF2-40B4-BE49-F238E27FC236}">
                    <a16:creationId xmlns:a16="http://schemas.microsoft.com/office/drawing/2014/main" id="{0F168BC5-7D62-C147-8611-211933FE20B5}"/>
                  </a:ext>
                </a:extLst>
              </p:cNvPr>
              <p:cNvGrpSpPr>
                <a:grpSpLocks/>
              </p:cNvGrpSpPr>
              <p:nvPr userDrawn="1"/>
            </p:nvGrpSpPr>
            <p:grpSpPr bwMode="auto">
              <a:xfrm>
                <a:off x="4944" y="1008"/>
                <a:ext cx="522" cy="2967"/>
                <a:chOff x="4944" y="1008"/>
                <a:chExt cx="522" cy="2967"/>
              </a:xfrm>
            </p:grpSpPr>
            <p:pic>
              <p:nvPicPr>
                <p:cNvPr id="62489" name="Picture 27">
                  <a:extLst>
                    <a:ext uri="{FF2B5EF4-FFF2-40B4-BE49-F238E27FC236}">
                      <a16:creationId xmlns:a16="http://schemas.microsoft.com/office/drawing/2014/main" id="{B59A658F-BFC0-5A4A-8400-6BB4E8FA9D0D}"/>
                    </a:ext>
                  </a:extLst>
                </p:cNvPr>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90" name="Picture 28">
                  <a:extLst>
                    <a:ext uri="{FF2B5EF4-FFF2-40B4-BE49-F238E27FC236}">
                      <a16:creationId xmlns:a16="http://schemas.microsoft.com/office/drawing/2014/main" id="{DEABDCEC-418C-C74D-BF49-922E63B0994C}"/>
                    </a:ext>
                  </a:extLst>
                </p:cNvPr>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91" name="Picture 29">
                  <a:extLst>
                    <a:ext uri="{FF2B5EF4-FFF2-40B4-BE49-F238E27FC236}">
                      <a16:creationId xmlns:a16="http://schemas.microsoft.com/office/drawing/2014/main" id="{15569929-BB02-1D4A-B26A-0194F31ABAC2}"/>
                    </a:ext>
                  </a:extLst>
                </p:cNvPr>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92" name="Picture 30">
                  <a:extLst>
                    <a:ext uri="{FF2B5EF4-FFF2-40B4-BE49-F238E27FC236}">
                      <a16:creationId xmlns:a16="http://schemas.microsoft.com/office/drawing/2014/main" id="{72450763-11D0-724B-A851-A91535E8DAAC}"/>
                    </a:ext>
                  </a:extLst>
                </p:cNvPr>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93" name="Picture 31">
                  <a:extLst>
                    <a:ext uri="{FF2B5EF4-FFF2-40B4-BE49-F238E27FC236}">
                      <a16:creationId xmlns:a16="http://schemas.microsoft.com/office/drawing/2014/main" id="{13200A90-5342-804D-88AA-5BE106AA86D1}"/>
                    </a:ext>
                  </a:extLst>
                </p:cNvPr>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94" name="Picture 32">
                  <a:extLst>
                    <a:ext uri="{FF2B5EF4-FFF2-40B4-BE49-F238E27FC236}">
                      <a16:creationId xmlns:a16="http://schemas.microsoft.com/office/drawing/2014/main" id="{A4257BF3-20B0-4847-A5BA-16AAD9AD0B61}"/>
                    </a:ext>
                  </a:extLst>
                </p:cNvPr>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95" name="Picture 33">
                  <a:extLst>
                    <a:ext uri="{FF2B5EF4-FFF2-40B4-BE49-F238E27FC236}">
                      <a16:creationId xmlns:a16="http://schemas.microsoft.com/office/drawing/2014/main" id="{D87A2503-2AEB-E741-BD60-66A45DC85D55}"/>
                    </a:ext>
                  </a:extLst>
                </p:cNvPr>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96" name="Picture 34">
                  <a:extLst>
                    <a:ext uri="{FF2B5EF4-FFF2-40B4-BE49-F238E27FC236}">
                      <a16:creationId xmlns:a16="http://schemas.microsoft.com/office/drawing/2014/main" id="{9DC506C7-5DEA-8948-ABAD-8EA4298386DE}"/>
                    </a:ext>
                  </a:extLst>
                </p:cNvPr>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97" name="Picture 35">
                  <a:extLst>
                    <a:ext uri="{FF2B5EF4-FFF2-40B4-BE49-F238E27FC236}">
                      <a16:creationId xmlns:a16="http://schemas.microsoft.com/office/drawing/2014/main" id="{D9D6A757-F3DA-984C-BF19-873570CB6F68}"/>
                    </a:ext>
                  </a:extLst>
                </p:cNvPr>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98" name="Picture 36">
                  <a:extLst>
                    <a:ext uri="{FF2B5EF4-FFF2-40B4-BE49-F238E27FC236}">
                      <a16:creationId xmlns:a16="http://schemas.microsoft.com/office/drawing/2014/main" id="{C1F4AEA2-CF2B-2A46-8744-89049FBA5FC2}"/>
                    </a:ext>
                  </a:extLst>
                </p:cNvPr>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99" name="Picture 37">
                  <a:extLst>
                    <a:ext uri="{FF2B5EF4-FFF2-40B4-BE49-F238E27FC236}">
                      <a16:creationId xmlns:a16="http://schemas.microsoft.com/office/drawing/2014/main" id="{5AFB2176-25B9-5444-9811-B7D3F1E48D49}"/>
                    </a:ext>
                  </a:extLst>
                </p:cNvPr>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00" name="Picture 38">
                  <a:extLst>
                    <a:ext uri="{FF2B5EF4-FFF2-40B4-BE49-F238E27FC236}">
                      <a16:creationId xmlns:a16="http://schemas.microsoft.com/office/drawing/2014/main" id="{74FEB32F-935F-054C-9289-2B8A848C8C44}"/>
                    </a:ext>
                  </a:extLst>
                </p:cNvPr>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01" name="Picture 39">
                  <a:extLst>
                    <a:ext uri="{FF2B5EF4-FFF2-40B4-BE49-F238E27FC236}">
                      <a16:creationId xmlns:a16="http://schemas.microsoft.com/office/drawing/2014/main" id="{0331BDB7-0D7B-DE44-BE4F-E1ABC3C9337B}"/>
                    </a:ext>
                  </a:extLst>
                </p:cNvPr>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02" name="Picture 40">
                  <a:extLst>
                    <a:ext uri="{FF2B5EF4-FFF2-40B4-BE49-F238E27FC236}">
                      <a16:creationId xmlns:a16="http://schemas.microsoft.com/office/drawing/2014/main" id="{E60CD7CC-BA9C-9946-B5B6-32BF37501386}"/>
                    </a:ext>
                  </a:extLst>
                </p:cNvPr>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03" name="Picture 41">
                  <a:extLst>
                    <a:ext uri="{FF2B5EF4-FFF2-40B4-BE49-F238E27FC236}">
                      <a16:creationId xmlns:a16="http://schemas.microsoft.com/office/drawing/2014/main" id="{00BF2D31-F49E-944B-A21A-D63A447FC3B1}"/>
                    </a:ext>
                  </a:extLst>
                </p:cNvPr>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04" name="Picture 42">
                  <a:extLst>
                    <a:ext uri="{FF2B5EF4-FFF2-40B4-BE49-F238E27FC236}">
                      <a16:creationId xmlns:a16="http://schemas.microsoft.com/office/drawing/2014/main" id="{BD3A3724-3AED-034B-BEAC-CA9C6D18FEE3}"/>
                    </a:ext>
                  </a:extLst>
                </p:cNvPr>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05" name="Picture 43">
                  <a:extLst>
                    <a:ext uri="{FF2B5EF4-FFF2-40B4-BE49-F238E27FC236}">
                      <a16:creationId xmlns:a16="http://schemas.microsoft.com/office/drawing/2014/main" id="{A48A5C25-171E-D642-8923-F3D87172ACCA}"/>
                    </a:ext>
                  </a:extLst>
                </p:cNvPr>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06" name="Picture 44">
                  <a:extLst>
                    <a:ext uri="{FF2B5EF4-FFF2-40B4-BE49-F238E27FC236}">
                      <a16:creationId xmlns:a16="http://schemas.microsoft.com/office/drawing/2014/main" id="{BCF3F04E-5766-4C46-9BBE-0F30855242DF}"/>
                    </a:ext>
                  </a:extLst>
                </p:cNvPr>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07" name="Picture 45">
                  <a:extLst>
                    <a:ext uri="{FF2B5EF4-FFF2-40B4-BE49-F238E27FC236}">
                      <a16:creationId xmlns:a16="http://schemas.microsoft.com/office/drawing/2014/main" id="{0BEC8D67-90EB-7047-8193-A1A614FB2E57}"/>
                    </a:ext>
                  </a:extLst>
                </p:cNvPr>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62476" name="Freeform 46">
              <a:extLst>
                <a:ext uri="{FF2B5EF4-FFF2-40B4-BE49-F238E27FC236}">
                  <a16:creationId xmlns:a16="http://schemas.microsoft.com/office/drawing/2014/main" id="{20470AF4-DC8A-7E4E-8DCA-CCE19A784FC1}"/>
                </a:ext>
              </a:extLst>
            </p:cNvPr>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119" name="Freeform 47">
              <a:extLst>
                <a:ext uri="{FF2B5EF4-FFF2-40B4-BE49-F238E27FC236}">
                  <a16:creationId xmlns:a16="http://schemas.microsoft.com/office/drawing/2014/main" id="{B5661F72-A90F-A247-9164-86655025B25C}"/>
                </a:ext>
              </a:extLst>
            </p:cNvPr>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120" name="Freeform 48">
              <a:extLst>
                <a:ext uri="{FF2B5EF4-FFF2-40B4-BE49-F238E27FC236}">
                  <a16:creationId xmlns:a16="http://schemas.microsoft.com/office/drawing/2014/main" id="{AAED938E-6B1D-6D45-9BDF-6B67A679B1B1}"/>
                </a:ext>
              </a:extLst>
            </p:cNvPr>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62479" name="Freeform 49" descr="kimonopat1">
              <a:extLst>
                <a:ext uri="{FF2B5EF4-FFF2-40B4-BE49-F238E27FC236}">
                  <a16:creationId xmlns:a16="http://schemas.microsoft.com/office/drawing/2014/main" id="{D4898CC8-660A-A642-9A87-0AFD45B0EBDB}"/>
                </a:ext>
              </a:extLst>
            </p:cNvPr>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62480" name="Freeform 50" descr="kimonopat1">
              <a:extLst>
                <a:ext uri="{FF2B5EF4-FFF2-40B4-BE49-F238E27FC236}">
                  <a16:creationId xmlns:a16="http://schemas.microsoft.com/office/drawing/2014/main" id="{FA5CCBE0-8AA1-514E-8747-DB05BE5287CE}"/>
                </a:ext>
              </a:extLst>
            </p:cNvPr>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62481" name="Freeform 51">
              <a:extLst>
                <a:ext uri="{FF2B5EF4-FFF2-40B4-BE49-F238E27FC236}">
                  <a16:creationId xmlns:a16="http://schemas.microsoft.com/office/drawing/2014/main" id="{DA70FA27-AE01-AD4A-BF56-4D9F3E8D394A}"/>
                </a:ext>
              </a:extLst>
            </p:cNvPr>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62482" name="Freeform 52">
              <a:extLst>
                <a:ext uri="{FF2B5EF4-FFF2-40B4-BE49-F238E27FC236}">
                  <a16:creationId xmlns:a16="http://schemas.microsoft.com/office/drawing/2014/main" id="{9E6D674E-8347-4642-B917-A5360AF5D476}"/>
                </a:ext>
              </a:extLst>
            </p:cNvPr>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25" name="Freeform 53">
              <a:extLst>
                <a:ext uri="{FF2B5EF4-FFF2-40B4-BE49-F238E27FC236}">
                  <a16:creationId xmlns:a16="http://schemas.microsoft.com/office/drawing/2014/main" id="{DF67A0F5-874F-1044-9E03-07FCD2F8DD02}"/>
                </a:ext>
              </a:extLst>
            </p:cNvPr>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62484" name="Rectangle 54">
              <a:extLst>
                <a:ext uri="{FF2B5EF4-FFF2-40B4-BE49-F238E27FC236}">
                  <a16:creationId xmlns:a16="http://schemas.microsoft.com/office/drawing/2014/main" id="{C4445F48-27EA-A64D-A6B6-5C84B8C240DC}"/>
                </a:ext>
              </a:extLst>
            </p:cNvPr>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sz="1800"/>
            </a:p>
          </p:txBody>
        </p:sp>
        <p:sp>
          <p:nvSpPr>
            <p:cNvPr id="3127" name="Freeform 55">
              <a:extLst>
                <a:ext uri="{FF2B5EF4-FFF2-40B4-BE49-F238E27FC236}">
                  <a16:creationId xmlns:a16="http://schemas.microsoft.com/office/drawing/2014/main" id="{455C5B17-AA25-9344-AC53-7FD9D9A542E9}"/>
                </a:ext>
              </a:extLst>
            </p:cNvPr>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62486" name="AutoShape 56">
              <a:extLst>
                <a:ext uri="{FF2B5EF4-FFF2-40B4-BE49-F238E27FC236}">
                  <a16:creationId xmlns:a16="http://schemas.microsoft.com/office/drawing/2014/main" id="{DC79835F-5E62-4040-9E05-1869B869FEA1}"/>
                </a:ext>
              </a:extLst>
            </p:cNvPr>
            <p:cNvSpPr>
              <a:spLocks noChangeArrowheads="1"/>
            </p:cNvSpPr>
            <p:nvPr/>
          </p:nvSpPr>
          <p:spPr bwMode="hidden">
            <a:xfrm rot="5400000">
              <a:off x="2724" y="2089"/>
              <a:ext cx="4320" cy="142"/>
            </a:xfrm>
            <a:custGeom>
              <a:avLst/>
              <a:gdLst>
                <a:gd name="T0" fmla="*/ 4259 w 21600"/>
                <a:gd name="T1" fmla="*/ 71 h 21600"/>
                <a:gd name="T2" fmla="*/ 2160 w 21600"/>
                <a:gd name="T3" fmla="*/ 142 h 21600"/>
                <a:gd name="T4" fmla="*/ 61 w 21600"/>
                <a:gd name="T5" fmla="*/ 71 h 21600"/>
                <a:gd name="T6" fmla="*/ 216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en-US"/>
            </a:p>
          </p:txBody>
        </p:sp>
      </p:grpSp>
      <p:sp>
        <p:nvSpPr>
          <p:cNvPr id="62467" name="Rectangle 57">
            <a:extLst>
              <a:ext uri="{FF2B5EF4-FFF2-40B4-BE49-F238E27FC236}">
                <a16:creationId xmlns:a16="http://schemas.microsoft.com/office/drawing/2014/main" id="{EFD6B754-DDA9-6340-9B50-1E582FFB137F}"/>
              </a:ext>
            </a:extLst>
          </p:cNvPr>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2468" name="Rectangle 58">
            <a:extLst>
              <a:ext uri="{FF2B5EF4-FFF2-40B4-BE49-F238E27FC236}">
                <a16:creationId xmlns:a16="http://schemas.microsoft.com/office/drawing/2014/main" id="{EBC7345F-01D0-3642-B48C-ECBDF7AE4793}"/>
              </a:ext>
            </a:extLst>
          </p:cNvPr>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131" name="Rectangle 59">
            <a:extLst>
              <a:ext uri="{FF2B5EF4-FFF2-40B4-BE49-F238E27FC236}">
                <a16:creationId xmlns:a16="http://schemas.microsoft.com/office/drawing/2014/main" id="{56340518-F4DF-884D-83B5-BAC6588B4DBC}"/>
              </a:ext>
            </a:extLst>
          </p:cNvPr>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ea typeface="ＭＳ Ｐゴシック" charset="-128"/>
                <a:cs typeface="ＭＳ Ｐゴシック" charset="-128"/>
              </a:defRPr>
            </a:lvl1pPr>
          </a:lstStyle>
          <a:p>
            <a:pPr>
              <a:defRPr/>
            </a:pPr>
            <a:endParaRPr lang="en-US"/>
          </a:p>
        </p:txBody>
      </p:sp>
      <p:sp>
        <p:nvSpPr>
          <p:cNvPr id="3132" name="Rectangle 60">
            <a:extLst>
              <a:ext uri="{FF2B5EF4-FFF2-40B4-BE49-F238E27FC236}">
                <a16:creationId xmlns:a16="http://schemas.microsoft.com/office/drawing/2014/main" id="{51BF8171-5CA1-B740-9AE0-B658D0E10A9D}"/>
              </a:ext>
            </a:extLst>
          </p:cNvPr>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charset="0"/>
                <a:ea typeface="ＭＳ Ｐゴシック" charset="-128"/>
                <a:cs typeface="ＭＳ Ｐゴシック" charset="-128"/>
              </a:defRPr>
            </a:lvl1pPr>
          </a:lstStyle>
          <a:p>
            <a:pPr>
              <a:defRPr/>
            </a:pPr>
            <a:endParaRPr lang="en-US"/>
          </a:p>
        </p:txBody>
      </p:sp>
      <p:sp>
        <p:nvSpPr>
          <p:cNvPr id="3133" name="Rectangle 61">
            <a:extLst>
              <a:ext uri="{FF2B5EF4-FFF2-40B4-BE49-F238E27FC236}">
                <a16:creationId xmlns:a16="http://schemas.microsoft.com/office/drawing/2014/main" id="{7F093ED2-3EEE-3643-901B-2C013F08A9D0}"/>
              </a:ext>
            </a:extLst>
          </p:cNvPr>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fld id="{D4747251-F84E-0B47-AC7B-25278A58A419}" type="slidenum">
              <a:rPr lang="en-US" altLang="en-US"/>
              <a:pPr/>
              <a:t>‹#›</a:t>
            </a:fld>
            <a:endParaRPr lang="en-US" altLang="en-US"/>
          </a:p>
        </p:txBody>
      </p:sp>
    </p:spTree>
    <p:extLst>
      <p:ext uri="{BB962C8B-B14F-4D97-AF65-F5344CB8AC3E}">
        <p14:creationId xmlns:p14="http://schemas.microsoft.com/office/powerpoint/2010/main" val="830503793"/>
      </p:ext>
    </p:extLst>
  </p:cSld>
  <p:clrMap bg1="lt1" tx1="dk1" bg2="lt2" tx2="dk2" accent1="accent1" accent2="accent2" accent3="accent3" accent4="accent4" accent5="accent5" accent6="accent6" hlink="hlink" folHlink="folHlink"/>
  <p:sldLayoutIdLst>
    <p:sldLayoutId id="2147487276" r:id="rId1"/>
    <p:sldLayoutId id="2147487277" r:id="rId2"/>
    <p:sldLayoutId id="2147487278" r:id="rId3"/>
    <p:sldLayoutId id="2147487279" r:id="rId4"/>
    <p:sldLayoutId id="2147487280" r:id="rId5"/>
    <p:sldLayoutId id="2147487281" r:id="rId6"/>
    <p:sldLayoutId id="2147487282" r:id="rId7"/>
    <p:sldLayoutId id="2147487283" r:id="rId8"/>
    <p:sldLayoutId id="2147487284" r:id="rId9"/>
    <p:sldLayoutId id="2147487285" r:id="rId10"/>
    <p:sldLayoutId id="2147487286" r:id="rId11"/>
  </p:sldLayoutIdLst>
  <p:txStyles>
    <p:titleStyle>
      <a:lvl1pPr algn="l" rtl="0" eaLnBrk="0" fontAlgn="base" hangingPunct="0">
        <a:spcBef>
          <a:spcPct val="0"/>
        </a:spcBef>
        <a:spcAft>
          <a:spcPct val="0"/>
        </a:spcAft>
        <a:defRPr sz="40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0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0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0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a:defRPr/>
            </a:pPr>
            <a:fld id="{DEE10659-F73D-554F-8DA6-62739EEB76A2}" type="slidenum">
              <a:rPr lang="en-US"/>
              <a:pPr>
                <a:defRPr/>
              </a:pPr>
              <a:t>‹#›</a:t>
            </a:fld>
            <a:endParaRPr lang="en-US"/>
          </a:p>
        </p:txBody>
      </p:sp>
    </p:spTree>
    <p:extLst>
      <p:ext uri="{BB962C8B-B14F-4D97-AF65-F5344CB8AC3E}">
        <p14:creationId xmlns:p14="http://schemas.microsoft.com/office/powerpoint/2010/main" val="2261002235"/>
      </p:ext>
    </p:extLst>
  </p:cSld>
  <p:clrMap bg1="dk2" tx1="lt1" bg2="dk1" tx2="lt2" accent1="accent1" accent2="accent2" accent3="accent3" accent4="accent4" accent5="accent5" accent6="accent6" hlink="hlink" folHlink="folHlink"/>
  <p:sldLayoutIdLst>
    <p:sldLayoutId id="2147487288" r:id="rId1"/>
    <p:sldLayoutId id="2147487289" r:id="rId2"/>
    <p:sldLayoutId id="2147487290" r:id="rId3"/>
    <p:sldLayoutId id="2147487291" r:id="rId4"/>
    <p:sldLayoutId id="2147487292" r:id="rId5"/>
    <p:sldLayoutId id="2147487293" r:id="rId6"/>
    <p:sldLayoutId id="2147487294" r:id="rId7"/>
    <p:sldLayoutId id="2147487295" r:id="rId8"/>
    <p:sldLayoutId id="2147487296" r:id="rId9"/>
    <p:sldLayoutId id="2147487297" r:id="rId10"/>
    <p:sldLayoutId id="214748729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pitchFamily="80" charset="-128"/>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pitchFamily="80" charset="-128"/>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0"/>
                <a:cs typeface="ヒラギノ角ゴ Pro W3" charset="0"/>
              </a:defRPr>
            </a:lvl1pPr>
          </a:lstStyle>
          <a:p>
            <a:pPr defTabSz="914400" fontAlgn="base">
              <a:spcBef>
                <a:spcPct val="0"/>
              </a:spcBef>
              <a:spcAft>
                <a:spcPct val="0"/>
              </a:spcAft>
              <a:defRPr/>
            </a:pPr>
            <a:fld id="{52AB8EA5-0F0E-944B-BAFD-6B759AF909F6}"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39105751"/>
      </p:ext>
    </p:extLst>
  </p:cSld>
  <p:clrMap bg1="lt1" tx1="dk1" bg2="lt2" tx2="dk2" accent1="accent1" accent2="accent2" accent3="accent3" accent4="accent4" accent5="accent5" accent6="accent6" hlink="hlink" folHlink="folHlink"/>
  <p:sldLayoutIdLst>
    <p:sldLayoutId id="2147487301" r:id="rId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685800" y="120650"/>
            <a:ext cx="7770813" cy="143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59" name="Text Placeholder 2"/>
          <p:cNvSpPr>
            <a:spLocks noGrp="1"/>
          </p:cNvSpPr>
          <p:nvPr>
            <p:ph type="body" idx="1"/>
          </p:nvPr>
        </p:nvSpPr>
        <p:spPr bwMode="auto">
          <a:xfrm>
            <a:off x="685800" y="1752600"/>
            <a:ext cx="7770813" cy="437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619875"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Calisto MT" pitchFamily="-112" charset="0"/>
                <a:ea typeface="+mn-ea"/>
                <a:cs typeface="+mn-cs"/>
              </a:defRPr>
            </a:lvl1pPr>
          </a:lstStyle>
          <a:p>
            <a:pPr>
              <a:defRPr/>
            </a:pPr>
            <a:endParaRPr lang="en-US"/>
          </a:p>
        </p:txBody>
      </p:sp>
      <p:sp>
        <p:nvSpPr>
          <p:cNvPr id="5" name="Footer Placeholder 4"/>
          <p:cNvSpPr>
            <a:spLocks noGrp="1"/>
          </p:cNvSpPr>
          <p:nvPr>
            <p:ph type="ftr" sz="quarter" idx="3"/>
          </p:nvPr>
        </p:nvSpPr>
        <p:spPr>
          <a:xfrm>
            <a:off x="354013" y="6356350"/>
            <a:ext cx="2895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FFFFFF"/>
                </a:solidFill>
                <a:effectLst>
                  <a:outerShdw blurRad="38100" dist="38100" dir="2700000" algn="tl">
                    <a:srgbClr val="212121"/>
                  </a:outerShdw>
                </a:effectLst>
                <a:latin typeface="Calisto MT" pitchFamily="-112"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FFFFFF"/>
                </a:solidFill>
                <a:effectLst>
                  <a:outerShdw blurRad="38100" dist="38100" dir="2700000" algn="tl">
                    <a:srgbClr val="212121"/>
                  </a:outerShdw>
                </a:effectLst>
                <a:latin typeface="Calisto MT" charset="0"/>
              </a:defRPr>
            </a:lvl1pPr>
          </a:lstStyle>
          <a:p>
            <a:pPr>
              <a:defRPr/>
            </a:pPr>
            <a:fld id="{9F7FC689-BA23-F046-ADD4-3D89681B776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778" r:id="rId1"/>
    <p:sldLayoutId id="2147486825" r:id="rId2"/>
  </p:sldLayoutIdLst>
  <p:txStyles>
    <p:titleStyle>
      <a:lvl1pPr algn="ctr" rtl="0" eaLnBrk="0" fontAlgn="base" hangingPunct="0">
        <a:spcBef>
          <a:spcPct val="0"/>
        </a:spcBef>
        <a:spcAft>
          <a:spcPct val="0"/>
        </a:spcAft>
        <a:defRPr sz="4800">
          <a:solidFill>
            <a:schemeClr val="tx1"/>
          </a:solidFill>
          <a:latin typeface="+mj-lt"/>
          <a:ea typeface="+mj-ea"/>
          <a:cs typeface="+mj-cs"/>
        </a:defRPr>
      </a:lvl1pPr>
      <a:lvl2pPr algn="ctr" rtl="0" eaLnBrk="0" fontAlgn="base" hangingPunct="0">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5pPr>
      <a:lvl6pPr marL="457200" algn="ctr" rtl="0" fontAlgn="base">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6pPr>
      <a:lvl7pPr marL="914400" algn="ctr" rtl="0" fontAlgn="base">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ts val="2000"/>
        </a:spcBef>
        <a:spcAft>
          <a:spcPct val="0"/>
        </a:spcAft>
        <a:buBlip>
          <a:blip r:embed="rId5"/>
        </a:buBlip>
        <a:defRPr sz="2200">
          <a:solidFill>
            <a:schemeClr val="tx1"/>
          </a:solidFill>
          <a:latin typeface="+mn-lt"/>
          <a:ea typeface="+mn-ea"/>
          <a:cs typeface="+mn-cs"/>
        </a:defRPr>
      </a:lvl1pPr>
      <a:lvl2pPr marL="685800" indent="-336550" algn="l" rtl="0" eaLnBrk="0" fontAlgn="base" hangingPunct="0">
        <a:spcBef>
          <a:spcPts val="600"/>
        </a:spcBef>
        <a:spcAft>
          <a:spcPct val="0"/>
        </a:spcAft>
        <a:buBlip>
          <a:blip r:embed="rId5"/>
        </a:buBlip>
        <a:defRPr sz="2000">
          <a:solidFill>
            <a:schemeClr val="tx1"/>
          </a:solidFill>
          <a:latin typeface="+mn-lt"/>
          <a:ea typeface="+mn-ea"/>
        </a:defRPr>
      </a:lvl2pPr>
      <a:lvl3pPr marL="1035050" indent="-349250" algn="l" rtl="0" eaLnBrk="0" fontAlgn="base" hangingPunct="0">
        <a:spcBef>
          <a:spcPts val="600"/>
        </a:spcBef>
        <a:spcAft>
          <a:spcPct val="0"/>
        </a:spcAft>
        <a:buBlip>
          <a:blip r:embed="rId5"/>
        </a:buBlip>
        <a:defRPr>
          <a:solidFill>
            <a:schemeClr val="tx1"/>
          </a:solidFill>
          <a:latin typeface="+mn-lt"/>
          <a:ea typeface="ＭＳ Ｐゴシック" charset="0"/>
          <a:cs typeface="Geneva" charset="-128"/>
        </a:defRPr>
      </a:lvl3pPr>
      <a:lvl4pPr marL="1371600" indent="-336550" algn="l" rtl="0" eaLnBrk="0" fontAlgn="base" hangingPunct="0">
        <a:spcBef>
          <a:spcPts val="600"/>
        </a:spcBef>
        <a:spcAft>
          <a:spcPct val="0"/>
        </a:spcAft>
        <a:buBlip>
          <a:blip r:embed="rId5"/>
        </a:buBlip>
        <a:defRPr>
          <a:solidFill>
            <a:schemeClr val="tx1"/>
          </a:solidFill>
          <a:latin typeface="+mn-lt"/>
          <a:ea typeface="Geneva" charset="-128"/>
          <a:cs typeface="Geneva" charset="0"/>
        </a:defRPr>
      </a:lvl4pPr>
      <a:lvl5pPr marL="1720850" indent="-349250" algn="l" rtl="0" eaLnBrk="0" fontAlgn="base" hangingPunct="0">
        <a:spcBef>
          <a:spcPts val="600"/>
        </a:spcBef>
        <a:spcAft>
          <a:spcPct val="0"/>
        </a:spcAft>
        <a:buBlip>
          <a:blip r:embed="rId5"/>
        </a:buBlip>
        <a:defRPr>
          <a:solidFill>
            <a:schemeClr val="tx1"/>
          </a:solidFill>
          <a:latin typeface="+mn-lt"/>
          <a:ea typeface="ＭＳ Ｐゴシック" charset="-128"/>
          <a:cs typeface="ＭＳ Ｐゴシック" charset="-128"/>
        </a:defRPr>
      </a:lvl5pPr>
      <a:lvl6pPr marL="2178050" indent="-349250" algn="l" rtl="0" fontAlgn="base">
        <a:spcBef>
          <a:spcPts val="600"/>
        </a:spcBef>
        <a:spcAft>
          <a:spcPct val="0"/>
        </a:spcAft>
        <a:buBlip>
          <a:blip r:embed="rId5"/>
        </a:buBlip>
        <a:defRPr>
          <a:solidFill>
            <a:schemeClr val="tx1"/>
          </a:solidFill>
          <a:latin typeface="+mn-lt"/>
          <a:ea typeface="+mn-ea"/>
        </a:defRPr>
      </a:lvl6pPr>
      <a:lvl7pPr marL="2635250" indent="-349250" algn="l" rtl="0" fontAlgn="base">
        <a:spcBef>
          <a:spcPts val="600"/>
        </a:spcBef>
        <a:spcAft>
          <a:spcPct val="0"/>
        </a:spcAft>
        <a:buBlip>
          <a:blip r:embed="rId5"/>
        </a:buBlip>
        <a:defRPr>
          <a:solidFill>
            <a:schemeClr val="tx1"/>
          </a:solidFill>
          <a:latin typeface="+mn-lt"/>
          <a:ea typeface="+mn-ea"/>
        </a:defRPr>
      </a:lvl7pPr>
      <a:lvl8pPr marL="3092450" indent="-349250" algn="l" rtl="0" fontAlgn="base">
        <a:spcBef>
          <a:spcPts val="600"/>
        </a:spcBef>
        <a:spcAft>
          <a:spcPct val="0"/>
        </a:spcAft>
        <a:buBlip>
          <a:blip r:embed="rId5"/>
        </a:buBlip>
        <a:defRPr>
          <a:solidFill>
            <a:schemeClr val="tx1"/>
          </a:solidFill>
          <a:latin typeface="+mn-lt"/>
          <a:ea typeface="+mn-ea"/>
        </a:defRPr>
      </a:lvl8pPr>
      <a:lvl9pPr marL="3549650" indent="-349250" algn="l" rtl="0" fontAlgn="base">
        <a:spcBef>
          <a:spcPts val="600"/>
        </a:spcBef>
        <a:spcAft>
          <a:spcPct val="0"/>
        </a:spcAft>
        <a:buBlip>
          <a:blip r:embed="rId5"/>
        </a:buBlip>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DA955C07-0829-194C-AEF7-064C5FBF223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79" r:id="rId1"/>
    <p:sldLayoutId id="2147486780"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7242175" cy="1981200"/>
            <a:chOff x="0" y="0"/>
            <a:chExt cx="4562" cy="1248"/>
          </a:xfrm>
        </p:grpSpPr>
        <p:sp>
          <p:nvSpPr>
            <p:cNvPr id="14339"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560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4341"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42"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3"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1pPr>
          </a:lstStyle>
          <a:p>
            <a:pPr>
              <a:defRPr/>
            </a:pPr>
            <a:endParaRPr lang="en-US"/>
          </a:p>
        </p:txBody>
      </p:sp>
      <p:sp>
        <p:nvSpPr>
          <p:cNvPr id="14344"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1pPr>
          </a:lstStyle>
          <a:p>
            <a:pPr>
              <a:defRPr/>
            </a:pPr>
            <a:endParaRPr lang="en-US"/>
          </a:p>
        </p:txBody>
      </p:sp>
      <p:sp>
        <p:nvSpPr>
          <p:cNvPr id="14345"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pPr>
              <a:defRPr/>
            </a:pPr>
            <a:fld id="{84A4FCC2-70D9-734B-A604-2E5C4AD8DB1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781" r:id="rId1"/>
    <p:sldLayoutId id="2147486782" r:id="rId2"/>
    <p:sldLayoutId id="2147486826"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0"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0"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0"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0"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0"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0"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0"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0"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Font typeface="Wingdings" pitchFamily="-110" charset="2"/>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hlink"/>
        </a:buClr>
        <a:buFont typeface="Wingdings" pitchFamily="-110" charset="2"/>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hlink"/>
        </a:buClr>
        <a:buFont typeface="Wingdings" pitchFamily="-110" charset="2"/>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hlink"/>
        </a:buClr>
        <a:buFont typeface="Wingdings" pitchFamily="-110" charset="2"/>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0"/>
            <a:ext cx="9159875" cy="6870700"/>
            <a:chOff x="0" y="0"/>
            <a:chExt cx="5770" cy="4328"/>
          </a:xfrm>
        </p:grpSpPr>
        <p:sp>
          <p:nvSpPr>
            <p:cNvPr id="29704"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2F1311"/>
                </a:solidFill>
                <a:latin typeface="Arial" charset="0"/>
              </a:endParaRPr>
            </a:p>
          </p:txBody>
        </p:sp>
        <p:sp>
          <p:nvSpPr>
            <p:cNvPr id="29705"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2F1311"/>
                </a:solidFill>
                <a:latin typeface="Arial" charset="0"/>
              </a:endParaRPr>
            </a:p>
          </p:txBody>
        </p:sp>
        <p:sp>
          <p:nvSpPr>
            <p:cNvPr id="277509"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a:solidFill>
                  <a:srgbClr val="2F1311"/>
                </a:solidFill>
                <a:latin typeface="Arial" pitchFamily="-112" charset="0"/>
                <a:ea typeface="ＭＳ Ｐゴシック" pitchFamily="-112" charset="-128"/>
                <a:cs typeface="ＭＳ Ｐゴシック" pitchFamily="-112" charset="-128"/>
              </a:endParaRPr>
            </a:p>
          </p:txBody>
        </p:sp>
        <p:grpSp>
          <p:nvGrpSpPr>
            <p:cNvPr id="29707" name="Group 6"/>
            <p:cNvGrpSpPr>
              <a:grpSpLocks/>
            </p:cNvGrpSpPr>
            <p:nvPr/>
          </p:nvGrpSpPr>
          <p:grpSpPr bwMode="auto">
            <a:xfrm>
              <a:off x="4944" y="1"/>
              <a:ext cx="816" cy="3974"/>
              <a:chOff x="4944" y="1"/>
              <a:chExt cx="816" cy="3974"/>
            </a:xfrm>
          </p:grpSpPr>
          <p:grpSp>
            <p:nvGrpSpPr>
              <p:cNvPr id="29719" name="Group 7"/>
              <p:cNvGrpSpPr>
                <a:grpSpLocks/>
              </p:cNvGrpSpPr>
              <p:nvPr userDrawn="1"/>
            </p:nvGrpSpPr>
            <p:grpSpPr bwMode="auto">
              <a:xfrm>
                <a:off x="5280" y="1"/>
                <a:ext cx="480" cy="1430"/>
                <a:chOff x="5280" y="1"/>
                <a:chExt cx="480" cy="1430"/>
              </a:xfrm>
            </p:grpSpPr>
            <p:grpSp>
              <p:nvGrpSpPr>
                <p:cNvPr id="29740" name="Group 8"/>
                <p:cNvGrpSpPr>
                  <a:grpSpLocks/>
                </p:cNvGrpSpPr>
                <p:nvPr userDrawn="1"/>
              </p:nvGrpSpPr>
              <p:grpSpPr bwMode="auto">
                <a:xfrm rot="-5400000">
                  <a:off x="5484" y="0"/>
                  <a:ext cx="174" cy="176"/>
                  <a:chOff x="1657" y="323"/>
                  <a:chExt cx="1691" cy="2560"/>
                </a:xfrm>
              </p:grpSpPr>
              <p:grpSp>
                <p:nvGrpSpPr>
                  <p:cNvPr id="29749" name="Group 9"/>
                  <p:cNvGrpSpPr>
                    <a:grpSpLocks/>
                  </p:cNvGrpSpPr>
                  <p:nvPr/>
                </p:nvGrpSpPr>
                <p:grpSpPr bwMode="auto">
                  <a:xfrm>
                    <a:off x="1657" y="323"/>
                    <a:ext cx="1691" cy="2560"/>
                    <a:chOff x="1657" y="323"/>
                    <a:chExt cx="1691" cy="2560"/>
                  </a:xfrm>
                </p:grpSpPr>
                <p:sp>
                  <p:nvSpPr>
                    <p:cNvPr id="29756" name="Freeform 10"/>
                    <p:cNvSpPr>
                      <a:spLocks/>
                    </p:cNvSpPr>
                    <p:nvPr/>
                  </p:nvSpPr>
                  <p:spPr bwMode="auto">
                    <a:xfrm>
                      <a:off x="2328" y="323"/>
                      <a:ext cx="1234" cy="2560"/>
                    </a:xfrm>
                    <a:custGeom>
                      <a:avLst/>
                      <a:gdLst>
                        <a:gd name="T0" fmla="*/ 349 w 1231"/>
                        <a:gd name="T1" fmla="*/ 283 h 2560"/>
                        <a:gd name="T2" fmla="*/ 427 w 1231"/>
                        <a:gd name="T3" fmla="*/ 115 h 2560"/>
                        <a:gd name="T4" fmla="*/ 595 w 1231"/>
                        <a:gd name="T5" fmla="*/ 7 h 2560"/>
                        <a:gd name="T6" fmla="*/ 919 w 1231"/>
                        <a:gd name="T7" fmla="*/ 61 h 2560"/>
                        <a:gd name="T8" fmla="*/ 1087 w 1231"/>
                        <a:gd name="T9" fmla="*/ 349 h 2560"/>
                        <a:gd name="T10" fmla="*/ 1003 w 1231"/>
                        <a:gd name="T11" fmla="*/ 769 h 2560"/>
                        <a:gd name="T12" fmla="*/ 967 w 1231"/>
                        <a:gd name="T13" fmla="*/ 943 h 2560"/>
                        <a:gd name="T14" fmla="*/ 1141 w 1231"/>
                        <a:gd name="T15" fmla="*/ 1075 h 2560"/>
                        <a:gd name="T16" fmla="*/ 1267 w 1231"/>
                        <a:gd name="T17" fmla="*/ 1525 h 2560"/>
                        <a:gd name="T18" fmla="*/ 1159 w 1231"/>
                        <a:gd name="T19" fmla="*/ 1969 h 2560"/>
                        <a:gd name="T20" fmla="*/ 931 w 1231"/>
                        <a:gd name="T21" fmla="*/ 2077 h 2560"/>
                        <a:gd name="T22" fmla="*/ 745 w 1231"/>
                        <a:gd name="T23" fmla="*/ 2059 h 2560"/>
                        <a:gd name="T24" fmla="*/ 679 w 1231"/>
                        <a:gd name="T25" fmla="*/ 2251 h 2560"/>
                        <a:gd name="T26" fmla="*/ 541 w 1231"/>
                        <a:gd name="T27" fmla="*/ 2527 h 2560"/>
                        <a:gd name="T28" fmla="*/ 223 w 1231"/>
                        <a:gd name="T29" fmla="*/ 2509 h 2560"/>
                        <a:gd name="T30" fmla="*/ 31 w 1231"/>
                        <a:gd name="T31" fmla="*/ 2227 h 2560"/>
                        <a:gd name="T32" fmla="*/ 25 w 1231"/>
                        <a:gd name="T33" fmla="*/ 1969 h 2560"/>
                        <a:gd name="T34" fmla="*/ 145 w 1231"/>
                        <a:gd name="T35" fmla="*/ 1651 h 2560"/>
                        <a:gd name="T36" fmla="*/ 271 w 1231"/>
                        <a:gd name="T37" fmla="*/ 1513 h 2560"/>
                        <a:gd name="T38" fmla="*/ 229 w 1231"/>
                        <a:gd name="T39" fmla="*/ 1729 h 2560"/>
                        <a:gd name="T40" fmla="*/ 73 w 1231"/>
                        <a:gd name="T41" fmla="*/ 2023 h 2560"/>
                        <a:gd name="T42" fmla="*/ 169 w 1231"/>
                        <a:gd name="T43" fmla="*/ 2323 h 2560"/>
                        <a:gd name="T44" fmla="*/ 451 w 1231"/>
                        <a:gd name="T45" fmla="*/ 2431 h 2560"/>
                        <a:gd name="T46" fmla="*/ 607 w 1231"/>
                        <a:gd name="T47" fmla="*/ 2227 h 2560"/>
                        <a:gd name="T48" fmla="*/ 589 w 1231"/>
                        <a:gd name="T49" fmla="*/ 1807 h 2560"/>
                        <a:gd name="T50" fmla="*/ 505 w 1231"/>
                        <a:gd name="T51" fmla="*/ 1531 h 2560"/>
                        <a:gd name="T52" fmla="*/ 547 w 1231"/>
                        <a:gd name="T53" fmla="*/ 1459 h 2560"/>
                        <a:gd name="T54" fmla="*/ 649 w 1231"/>
                        <a:gd name="T55" fmla="*/ 1633 h 2560"/>
                        <a:gd name="T56" fmla="*/ 745 w 1231"/>
                        <a:gd name="T57" fmla="*/ 1933 h 2560"/>
                        <a:gd name="T58" fmla="*/ 991 w 1231"/>
                        <a:gd name="T59" fmla="*/ 1963 h 2560"/>
                        <a:gd name="T60" fmla="*/ 1171 w 1231"/>
                        <a:gd name="T61" fmla="*/ 1687 h 2560"/>
                        <a:gd name="T62" fmla="*/ 1153 w 1231"/>
                        <a:gd name="T63" fmla="*/ 1273 h 2560"/>
                        <a:gd name="T64" fmla="*/ 907 w 1231"/>
                        <a:gd name="T65" fmla="*/ 1057 h 2560"/>
                        <a:gd name="T66" fmla="*/ 703 w 1231"/>
                        <a:gd name="T67" fmla="*/ 1129 h 2560"/>
                        <a:gd name="T68" fmla="*/ 589 w 1231"/>
                        <a:gd name="T69" fmla="*/ 1117 h 2560"/>
                        <a:gd name="T70" fmla="*/ 643 w 1231"/>
                        <a:gd name="T71" fmla="*/ 1033 h 2560"/>
                        <a:gd name="T72" fmla="*/ 835 w 1231"/>
                        <a:gd name="T73" fmla="*/ 937 h 2560"/>
                        <a:gd name="T74" fmla="*/ 973 w 1231"/>
                        <a:gd name="T75" fmla="*/ 613 h 2560"/>
                        <a:gd name="T76" fmla="*/ 907 w 1231"/>
                        <a:gd name="T77" fmla="*/ 175 h 2560"/>
                        <a:gd name="T78" fmla="*/ 643 w 1231"/>
                        <a:gd name="T79" fmla="*/ 103 h 2560"/>
                        <a:gd name="T80" fmla="*/ 403 w 1231"/>
                        <a:gd name="T81" fmla="*/ 355 h 2560"/>
                        <a:gd name="T82" fmla="*/ 415 w 1231"/>
                        <a:gd name="T83" fmla="*/ 763 h 2560"/>
                        <a:gd name="T84" fmla="*/ 355 w 1231"/>
                        <a:gd name="T85" fmla="*/ 949 h 2560"/>
                        <a:gd name="T86" fmla="*/ 301 w 1231"/>
                        <a:gd name="T87" fmla="*/ 685 h 2560"/>
                        <a:gd name="T88" fmla="*/ 31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9757" name="Freeform 11"/>
                    <p:cNvSpPr>
                      <a:spLocks/>
                    </p:cNvSpPr>
                    <p:nvPr/>
                  </p:nvSpPr>
                  <p:spPr bwMode="auto">
                    <a:xfrm>
                      <a:off x="1764" y="221"/>
                      <a:ext cx="865" cy="2065"/>
                    </a:xfrm>
                    <a:custGeom>
                      <a:avLst/>
                      <a:gdLst>
                        <a:gd name="T0" fmla="*/ 785 w 865"/>
                        <a:gd name="T1" fmla="*/ 511 h 2071"/>
                        <a:gd name="T2" fmla="*/ 797 w 865"/>
                        <a:gd name="T3" fmla="*/ 338 h 2071"/>
                        <a:gd name="T4" fmla="*/ 863 w 865"/>
                        <a:gd name="T5" fmla="*/ 194 h 2071"/>
                        <a:gd name="T6" fmla="*/ 809 w 865"/>
                        <a:gd name="T7" fmla="*/ 206 h 2071"/>
                        <a:gd name="T8" fmla="*/ 749 w 865"/>
                        <a:gd name="T9" fmla="*/ 20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4 h 2071"/>
                        <a:gd name="T22" fmla="*/ 119 w 865"/>
                        <a:gd name="T23" fmla="*/ 392 h 2071"/>
                        <a:gd name="T24" fmla="*/ 131 w 865"/>
                        <a:gd name="T25" fmla="*/ 566 h 2071"/>
                        <a:gd name="T26" fmla="*/ 173 w 865"/>
                        <a:gd name="T27" fmla="*/ 758 h 2071"/>
                        <a:gd name="T28" fmla="*/ 197 w 865"/>
                        <a:gd name="T29" fmla="*/ 852 h 2071"/>
                        <a:gd name="T30" fmla="*/ 167 w 865"/>
                        <a:gd name="T31" fmla="*/ 950 h 2071"/>
                        <a:gd name="T32" fmla="*/ 65 w 865"/>
                        <a:gd name="T33" fmla="*/ 1088 h 2071"/>
                        <a:gd name="T34" fmla="*/ 17 w 865"/>
                        <a:gd name="T35" fmla="*/ 1250 h 2071"/>
                        <a:gd name="T36" fmla="*/ 5 w 865"/>
                        <a:gd name="T37" fmla="*/ 1502 h 2071"/>
                        <a:gd name="T38" fmla="*/ 47 w 865"/>
                        <a:gd name="T39" fmla="*/ 1688 h 2071"/>
                        <a:gd name="T40" fmla="*/ 131 w 865"/>
                        <a:gd name="T41" fmla="*/ 1838 h 2071"/>
                        <a:gd name="T42" fmla="*/ 299 w 865"/>
                        <a:gd name="T43" fmla="*/ 1916 h 2071"/>
                        <a:gd name="T44" fmla="*/ 425 w 865"/>
                        <a:gd name="T45" fmla="*/ 1910 h 2071"/>
                        <a:gd name="T46" fmla="*/ 467 w 865"/>
                        <a:gd name="T47" fmla="*/ 1922 h 2071"/>
                        <a:gd name="T48" fmla="*/ 497 w 865"/>
                        <a:gd name="T49" fmla="*/ 1994 h 2071"/>
                        <a:gd name="T50" fmla="*/ 497 w 865"/>
                        <a:gd name="T51" fmla="*/ 1893 h 2071"/>
                        <a:gd name="T52" fmla="*/ 557 w 865"/>
                        <a:gd name="T53" fmla="*/ 1718 h 2071"/>
                        <a:gd name="T54" fmla="*/ 617 w 865"/>
                        <a:gd name="T55" fmla="*/ 1598 h 2071"/>
                        <a:gd name="T56" fmla="*/ 581 w 865"/>
                        <a:gd name="T57" fmla="*/ 1640 h 2071"/>
                        <a:gd name="T58" fmla="*/ 515 w 865"/>
                        <a:gd name="T59" fmla="*/ 1760 h 2071"/>
                        <a:gd name="T60" fmla="*/ 407 w 865"/>
                        <a:gd name="T61" fmla="*/ 1843 h 2071"/>
                        <a:gd name="T62" fmla="*/ 269 w 865"/>
                        <a:gd name="T63" fmla="*/ 1838 h 2071"/>
                        <a:gd name="T64" fmla="*/ 179 w 865"/>
                        <a:gd name="T65" fmla="*/ 1754 h 2071"/>
                        <a:gd name="T66" fmla="*/ 113 w 865"/>
                        <a:gd name="T67" fmla="*/ 1580 h 2071"/>
                        <a:gd name="T68" fmla="*/ 107 w 865"/>
                        <a:gd name="T69" fmla="*/ 1346 h 2071"/>
                        <a:gd name="T70" fmla="*/ 137 w 865"/>
                        <a:gd name="T71" fmla="*/ 1154 h 2071"/>
                        <a:gd name="T72" fmla="*/ 203 w 865"/>
                        <a:gd name="T73" fmla="*/ 1034 h 2071"/>
                        <a:gd name="T74" fmla="*/ 323 w 865"/>
                        <a:gd name="T75" fmla="*/ 986 h 2071"/>
                        <a:gd name="T76" fmla="*/ 509 w 865"/>
                        <a:gd name="T77" fmla="*/ 1040 h 2071"/>
                        <a:gd name="T78" fmla="*/ 611 w 865"/>
                        <a:gd name="T79" fmla="*/ 1088 h 2071"/>
                        <a:gd name="T80" fmla="*/ 665 w 865"/>
                        <a:gd name="T81" fmla="*/ 1064 h 2071"/>
                        <a:gd name="T82" fmla="*/ 659 w 865"/>
                        <a:gd name="T83" fmla="*/ 1010 h 2071"/>
                        <a:gd name="T84" fmla="*/ 611 w 865"/>
                        <a:gd name="T85" fmla="*/ 968 h 2071"/>
                        <a:gd name="T86" fmla="*/ 497 w 865"/>
                        <a:gd name="T87" fmla="*/ 944 h 2071"/>
                        <a:gd name="T88" fmla="*/ 323 w 865"/>
                        <a:gd name="T89" fmla="*/ 860 h 2071"/>
                        <a:gd name="T90" fmla="*/ 233 w 865"/>
                        <a:gd name="T91" fmla="*/ 656 h 2071"/>
                        <a:gd name="T92" fmla="*/ 209 w 865"/>
                        <a:gd name="T93" fmla="*/ 404 h 2071"/>
                        <a:gd name="T94" fmla="*/ 317 w 865"/>
                        <a:gd name="T95" fmla="*/ 170 h 2071"/>
                        <a:gd name="T96" fmla="*/ 485 w 865"/>
                        <a:gd name="T97" fmla="*/ 110 h 2071"/>
                        <a:gd name="T98" fmla="*/ 617 w 865"/>
                        <a:gd name="T99" fmla="*/ 164 h 2071"/>
                        <a:gd name="T100" fmla="*/ 707 w 865"/>
                        <a:gd name="T101" fmla="*/ 278 h 2071"/>
                        <a:gd name="T102" fmla="*/ 737 w 865"/>
                        <a:gd name="T103" fmla="*/ 416 h 2071"/>
                        <a:gd name="T104" fmla="*/ 773 w 865"/>
                        <a:gd name="T105" fmla="*/ 578 h 2071"/>
                        <a:gd name="T106" fmla="*/ 809 w 865"/>
                        <a:gd name="T107" fmla="*/ 560 h 2071"/>
                        <a:gd name="T108" fmla="*/ 785 w 865"/>
                        <a:gd name="T109" fmla="*/ 511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sp>
                <p:nvSpPr>
                  <p:cNvPr id="29750" name="Oval 12"/>
                  <p:cNvSpPr>
                    <a:spLocks noChangeArrowheads="1"/>
                  </p:cNvSpPr>
                  <p:nvPr/>
                </p:nvSpPr>
                <p:spPr bwMode="auto">
                  <a:xfrm>
                    <a:off x="2396" y="1268"/>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2F1311"/>
                      </a:solidFill>
                      <a:latin typeface="Arial" charset="0"/>
                    </a:endParaRPr>
                  </a:p>
                </p:txBody>
              </p:sp>
              <p:sp>
                <p:nvSpPr>
                  <p:cNvPr id="29751" name="Freeform 13"/>
                  <p:cNvSpPr>
                    <a:spLocks/>
                  </p:cNvSpPr>
                  <p:nvPr/>
                </p:nvSpPr>
                <p:spPr bwMode="auto">
                  <a:xfrm>
                    <a:off x="2813" y="585"/>
                    <a:ext cx="262" cy="524"/>
                  </a:xfrm>
                  <a:custGeom>
                    <a:avLst/>
                    <a:gdLst>
                      <a:gd name="T0" fmla="*/ 3 w 266"/>
                      <a:gd name="T1" fmla="*/ 519 h 521"/>
                      <a:gd name="T2" fmla="*/ 27 w 266"/>
                      <a:gd name="T3" fmla="*/ 297 h 521"/>
                      <a:gd name="T4" fmla="*/ 93 w 266"/>
                      <a:gd name="T5" fmla="*/ 45 h 521"/>
                      <a:gd name="T6" fmla="*/ 153 w 266"/>
                      <a:gd name="T7" fmla="*/ 3 h 521"/>
                      <a:gd name="T8" fmla="*/ 199 w 266"/>
                      <a:gd name="T9" fmla="*/ 39 h 521"/>
                      <a:gd name="T10" fmla="*/ 217 w 266"/>
                      <a:gd name="T11" fmla="*/ 141 h 521"/>
                      <a:gd name="T12" fmla="*/ 171 w 266"/>
                      <a:gd name="T13" fmla="*/ 297 h 521"/>
                      <a:gd name="T14" fmla="*/ 90 w 266"/>
                      <a:gd name="T15" fmla="*/ 513 h 521"/>
                      <a:gd name="T16" fmla="*/ 33 w 266"/>
                      <a:gd name="T17" fmla="*/ 537 h 521"/>
                      <a:gd name="T18" fmla="*/ 3 w 266"/>
                      <a:gd name="T19" fmla="*/ 51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9752" name="Freeform 14"/>
                  <p:cNvSpPr>
                    <a:spLocks/>
                  </p:cNvSpPr>
                  <p:nvPr/>
                </p:nvSpPr>
                <p:spPr bwMode="auto">
                  <a:xfrm>
                    <a:off x="2882" y="1588"/>
                    <a:ext cx="398" cy="349"/>
                  </a:xfrm>
                  <a:custGeom>
                    <a:avLst/>
                    <a:gdLst>
                      <a:gd name="T0" fmla="*/ 124 w 392"/>
                      <a:gd name="T1" fmla="*/ 275 h 340"/>
                      <a:gd name="T2" fmla="*/ 16 w 392"/>
                      <a:gd name="T3" fmla="*/ 119 h 340"/>
                      <a:gd name="T4" fmla="*/ 4 w 392"/>
                      <a:gd name="T5" fmla="*/ 57 h 340"/>
                      <a:gd name="T6" fmla="*/ 28 w 392"/>
                      <a:gd name="T7" fmla="*/ 3 h 340"/>
                      <a:gd name="T8" fmla="*/ 154 w 392"/>
                      <a:gd name="T9" fmla="*/ 39 h 340"/>
                      <a:gd name="T10" fmla="*/ 299 w 392"/>
                      <a:gd name="T11" fmla="*/ 101 h 340"/>
                      <a:gd name="T12" fmla="*/ 437 w 392"/>
                      <a:gd name="T13" fmla="*/ 217 h 340"/>
                      <a:gd name="T14" fmla="*/ 465 w 392"/>
                      <a:gd name="T15" fmla="*/ 373 h 340"/>
                      <a:gd name="T16" fmla="*/ 408 w 392"/>
                      <a:gd name="T17" fmla="*/ 456 h 340"/>
                      <a:gd name="T18" fmla="*/ 292 w 392"/>
                      <a:gd name="T19" fmla="*/ 432 h 340"/>
                      <a:gd name="T20" fmla="*/ 124 w 392"/>
                      <a:gd name="T21" fmla="*/ 275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9753" name="Freeform 15"/>
                  <p:cNvSpPr>
                    <a:spLocks/>
                  </p:cNvSpPr>
                  <p:nvPr/>
                </p:nvSpPr>
                <p:spPr bwMode="auto">
                  <a:xfrm>
                    <a:off x="2580" y="1923"/>
                    <a:ext cx="146" cy="567"/>
                  </a:xfrm>
                  <a:custGeom>
                    <a:avLst/>
                    <a:gdLst>
                      <a:gd name="T0" fmla="*/ 15 w 151"/>
                      <a:gd name="T1" fmla="*/ 201 h 558"/>
                      <a:gd name="T2" fmla="*/ 30 w 151"/>
                      <a:gd name="T3" fmla="*/ 51 h 558"/>
                      <a:gd name="T4" fmla="*/ 43 w 151"/>
                      <a:gd name="T5" fmla="*/ 3 h 558"/>
                      <a:gd name="T6" fmla="*/ 72 w 151"/>
                      <a:gd name="T7" fmla="*/ 27 h 558"/>
                      <a:gd name="T8" fmla="*/ 93 w 151"/>
                      <a:gd name="T9" fmla="*/ 201 h 558"/>
                      <a:gd name="T10" fmla="*/ 96 w 151"/>
                      <a:gd name="T11" fmla="*/ 513 h 558"/>
                      <a:gd name="T12" fmla="*/ 65 w 151"/>
                      <a:gd name="T13" fmla="*/ 657 h 558"/>
                      <a:gd name="T14" fmla="*/ 15 w 151"/>
                      <a:gd name="T15" fmla="*/ 622 h 558"/>
                      <a:gd name="T16" fmla="*/ 0 w 151"/>
                      <a:gd name="T17" fmla="*/ 381 h 558"/>
                      <a:gd name="T18" fmla="*/ 15 w 151"/>
                      <a:gd name="T19" fmla="*/ 20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9754" name="Freeform 16"/>
                  <p:cNvSpPr>
                    <a:spLocks/>
                  </p:cNvSpPr>
                  <p:nvPr/>
                </p:nvSpPr>
                <p:spPr bwMode="auto">
                  <a:xfrm>
                    <a:off x="1910" y="1588"/>
                    <a:ext cx="389" cy="247"/>
                  </a:xfrm>
                  <a:custGeom>
                    <a:avLst/>
                    <a:gdLst>
                      <a:gd name="T0" fmla="*/ 163 w 392"/>
                      <a:gd name="T1" fmla="*/ 49 h 253"/>
                      <a:gd name="T2" fmla="*/ 283 w 392"/>
                      <a:gd name="T3" fmla="*/ 19 h 253"/>
                      <a:gd name="T4" fmla="*/ 331 w 392"/>
                      <a:gd name="T5" fmla="*/ 7 h 253"/>
                      <a:gd name="T6" fmla="*/ 349 w 392"/>
                      <a:gd name="T7" fmla="*/ 49 h 253"/>
                      <a:gd name="T8" fmla="*/ 301 w 392"/>
                      <a:gd name="T9" fmla="*/ 99 h 253"/>
                      <a:gd name="T10" fmla="*/ 181 w 392"/>
                      <a:gd name="T11" fmla="*/ 168 h 253"/>
                      <a:gd name="T12" fmla="*/ 37 w 392"/>
                      <a:gd name="T13" fmla="*/ 185 h 253"/>
                      <a:gd name="T14" fmla="*/ 1 w 392"/>
                      <a:gd name="T15" fmla="*/ 141 h 253"/>
                      <a:gd name="T16" fmla="*/ 43 w 392"/>
                      <a:gd name="T17" fmla="*/ 87 h 253"/>
                      <a:gd name="T18" fmla="*/ 163 w 392"/>
                      <a:gd name="T19" fmla="*/ 4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9755" name="Freeform 17"/>
                  <p:cNvSpPr>
                    <a:spLocks/>
                  </p:cNvSpPr>
                  <p:nvPr/>
                </p:nvSpPr>
                <p:spPr bwMode="auto">
                  <a:xfrm>
                    <a:off x="2094" y="774"/>
                    <a:ext cx="233" cy="378"/>
                  </a:xfrm>
                  <a:custGeom>
                    <a:avLst/>
                    <a:gdLst>
                      <a:gd name="T0" fmla="*/ 62 w 238"/>
                      <a:gd name="T1" fmla="*/ 210 h 386"/>
                      <a:gd name="T2" fmla="*/ 23 w 238"/>
                      <a:gd name="T3" fmla="*/ 150 h 386"/>
                      <a:gd name="T4" fmla="*/ 0 w 238"/>
                      <a:gd name="T5" fmla="*/ 72 h 386"/>
                      <a:gd name="T6" fmla="*/ 23 w 238"/>
                      <a:gd name="T7" fmla="*/ 12 h 386"/>
                      <a:gd name="T8" fmla="*/ 95 w 238"/>
                      <a:gd name="T9" fmla="*/ 24 h 386"/>
                      <a:gd name="T10" fmla="*/ 140 w 238"/>
                      <a:gd name="T11" fmla="*/ 104 h 386"/>
                      <a:gd name="T12" fmla="*/ 182 w 238"/>
                      <a:gd name="T13" fmla="*/ 239 h 386"/>
                      <a:gd name="T14" fmla="*/ 158 w 238"/>
                      <a:gd name="T15" fmla="*/ 294 h 386"/>
                      <a:gd name="T16" fmla="*/ 131 w 238"/>
                      <a:gd name="T17" fmla="*/ 276 h 386"/>
                      <a:gd name="T18" fmla="*/ 62 w 238"/>
                      <a:gd name="T19" fmla="*/ 21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pic>
              <p:nvPicPr>
                <p:cNvPr id="29741" name="Picture 18"/>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42" name="Picture 19"/>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43" name="Picture 20"/>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44" name="Picture 21"/>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45" name="Picture 22"/>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46" name="Picture 23"/>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47" name="Picture 24"/>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48" name="Picture 25"/>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9720" name="Group 26"/>
              <p:cNvGrpSpPr>
                <a:grpSpLocks/>
              </p:cNvGrpSpPr>
              <p:nvPr userDrawn="1"/>
            </p:nvGrpSpPr>
            <p:grpSpPr bwMode="auto">
              <a:xfrm>
                <a:off x="4944" y="1008"/>
                <a:ext cx="522" cy="2967"/>
                <a:chOff x="4944" y="1008"/>
                <a:chExt cx="522" cy="2967"/>
              </a:xfrm>
            </p:grpSpPr>
            <p:pic>
              <p:nvPicPr>
                <p:cNvPr id="29721" name="Picture 27"/>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22" name="Picture 28"/>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23" name="Picture 29"/>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24" name="Picture 30"/>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25" name="Picture 31"/>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26" name="Picture 32"/>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27" name="Picture 33"/>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28" name="Picture 34"/>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29" name="Picture 35"/>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30" name="Picture 36"/>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31" name="Picture 37"/>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32" name="Picture 38"/>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33" name="Picture 39"/>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34" name="Picture 40"/>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35" name="Picture 41"/>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36" name="Picture 42"/>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37" name="Picture 43"/>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38" name="Picture 44"/>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39" name="Picture 45"/>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29708"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77551"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sz="2400">
                <a:solidFill>
                  <a:srgbClr val="2F1311"/>
                </a:solidFill>
                <a:latin typeface="Arial" pitchFamily="-112" charset="0"/>
                <a:ea typeface="ＭＳ Ｐゴシック" pitchFamily="-112" charset="-128"/>
                <a:cs typeface="ＭＳ Ｐゴシック" pitchFamily="-112" charset="-128"/>
              </a:endParaRPr>
            </a:p>
          </p:txBody>
        </p:sp>
        <p:sp>
          <p:nvSpPr>
            <p:cNvPr id="277552"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sz="2400">
                <a:solidFill>
                  <a:srgbClr val="2F1311"/>
                </a:solidFill>
                <a:latin typeface="Arial" pitchFamily="-112" charset="0"/>
                <a:ea typeface="ＭＳ Ｐゴシック" pitchFamily="-112" charset="-128"/>
                <a:cs typeface="ＭＳ Ｐゴシック" pitchFamily="-112" charset="-128"/>
              </a:endParaRPr>
            </a:p>
          </p:txBody>
        </p:sp>
        <p:sp>
          <p:nvSpPr>
            <p:cNvPr id="29711"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5"/>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29712"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5"/>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29713"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9714"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77557"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sz="2400">
                <a:solidFill>
                  <a:srgbClr val="2F1311"/>
                </a:solidFill>
                <a:latin typeface="Arial" pitchFamily="-112" charset="0"/>
                <a:ea typeface="ＭＳ Ｐゴシック" pitchFamily="-112" charset="-128"/>
                <a:cs typeface="ＭＳ Ｐゴシック" pitchFamily="-112" charset="-128"/>
              </a:endParaRPr>
            </a:p>
          </p:txBody>
        </p:sp>
        <p:sp>
          <p:nvSpPr>
            <p:cNvPr id="29716"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2F1311"/>
                </a:solidFill>
                <a:latin typeface="Arial" charset="0"/>
              </a:endParaRPr>
            </a:p>
          </p:txBody>
        </p:sp>
        <p:sp>
          <p:nvSpPr>
            <p:cNvPr id="277559"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sz="2400">
                <a:solidFill>
                  <a:srgbClr val="2F1311"/>
                </a:solidFill>
                <a:latin typeface="Arial" pitchFamily="-112" charset="0"/>
                <a:ea typeface="ＭＳ Ｐゴシック" pitchFamily="-112" charset="-128"/>
                <a:cs typeface="ＭＳ Ｐゴシック" pitchFamily="-112" charset="-128"/>
              </a:endParaRPr>
            </a:p>
          </p:txBody>
        </p:sp>
        <p:sp>
          <p:nvSpPr>
            <p:cNvPr id="29718" name="AutoShape 56"/>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US"/>
            </a:p>
          </p:txBody>
        </p:sp>
      </p:grpSp>
      <p:sp>
        <p:nvSpPr>
          <p:cNvPr id="29699"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700"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7563"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2F1311"/>
                </a:solidFill>
                <a:latin typeface="Arial" charset="0"/>
              </a:defRPr>
            </a:lvl1pPr>
          </a:lstStyle>
          <a:p>
            <a:pPr>
              <a:defRPr/>
            </a:pPr>
            <a:fld id="{896EEAD2-9F42-0842-9A29-466C167552A3}" type="datetime1">
              <a:rPr lang="en-US"/>
              <a:pPr>
                <a:defRPr/>
              </a:pPr>
              <a:t>12/23/23</a:t>
            </a:fld>
            <a:endParaRPr lang="en-US"/>
          </a:p>
        </p:txBody>
      </p:sp>
      <p:sp>
        <p:nvSpPr>
          <p:cNvPr id="277564"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2F1311"/>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277565"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2F1311"/>
                </a:solidFill>
                <a:latin typeface="Arial" charset="0"/>
              </a:defRPr>
            </a:lvl1pPr>
          </a:lstStyle>
          <a:p>
            <a:pPr>
              <a:defRPr/>
            </a:pPr>
            <a:fld id="{A3F34E8F-647F-FA4E-A2B1-32F95FB342B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83" r:id="rId1"/>
    <p:sldLayoutId id="2147486784" r:id="rId2"/>
  </p:sldLayoutIdLst>
  <p:txStyles>
    <p:titleStyle>
      <a:lvl1pPr algn="l" rtl="0" eaLnBrk="0" fontAlgn="base" hangingPunct="0">
        <a:spcBef>
          <a:spcPct val="0"/>
        </a:spcBef>
        <a:spcAft>
          <a:spcPct val="0"/>
        </a:spcAft>
        <a:defRPr sz="40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4000">
          <a:solidFill>
            <a:schemeClr val="tx2"/>
          </a:solidFill>
          <a:latin typeface="Arial" pitchFamily="-111" charset="0"/>
        </a:defRPr>
      </a:lvl6pPr>
      <a:lvl7pPr marL="914400" algn="l" rtl="0" fontAlgn="base">
        <a:spcBef>
          <a:spcPct val="0"/>
        </a:spcBef>
        <a:spcAft>
          <a:spcPct val="0"/>
        </a:spcAft>
        <a:defRPr sz="4000">
          <a:solidFill>
            <a:schemeClr val="tx2"/>
          </a:solidFill>
          <a:latin typeface="Arial" pitchFamily="-111" charset="0"/>
        </a:defRPr>
      </a:lvl7pPr>
      <a:lvl8pPr marL="1371600" algn="l" rtl="0" fontAlgn="base">
        <a:spcBef>
          <a:spcPct val="0"/>
        </a:spcBef>
        <a:spcAft>
          <a:spcPct val="0"/>
        </a:spcAft>
        <a:defRPr sz="4000">
          <a:solidFill>
            <a:schemeClr val="tx2"/>
          </a:solidFill>
          <a:latin typeface="Arial" pitchFamily="-111" charset="0"/>
        </a:defRPr>
      </a:lvl8pPr>
      <a:lvl9pPr marL="1828800" algn="l" rtl="0" fontAlgn="base">
        <a:spcBef>
          <a:spcPct val="0"/>
        </a:spcBef>
        <a:spcAft>
          <a:spcPct val="0"/>
        </a:spcAft>
        <a:defRPr sz="4000">
          <a:solidFill>
            <a:schemeClr val="tx2"/>
          </a:solidFill>
          <a:latin typeface="Arial" pitchFamily="-111" charset="0"/>
        </a:defRPr>
      </a:lvl9pPr>
    </p:titleStyle>
    <p:bodyStyle>
      <a:lvl1pPr marL="342900" indent="-342900" algn="l" rtl="0" eaLnBrk="0" fontAlgn="base" hangingPunct="0">
        <a:spcBef>
          <a:spcPct val="20000"/>
        </a:spcBef>
        <a:spcAft>
          <a:spcPct val="0"/>
        </a:spcAft>
        <a:buBlip>
          <a:blip r:embed="rId6"/>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80000"/>
        <a:buBlip>
          <a:blip r:embed="rId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SzPct val="70000"/>
        <a:buBlip>
          <a:blip r:embed="rId8"/>
        </a:buBlip>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112" charset="0"/>
                <a:ea typeface="ＭＳ Ｐゴシック" pitchFamily="-112" charset="-128"/>
                <a:cs typeface="ＭＳ Ｐゴシック" pitchFamily="-112" charset="-128"/>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12" charset="0"/>
                <a:ea typeface="ＭＳ Ｐゴシック" pitchFamily="-112" charset="-128"/>
                <a:cs typeface="ＭＳ Ｐゴシック" pitchFamily="-112"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a:defRPr/>
            </a:pPr>
            <a:fld id="{4FC3CDAE-7B5B-4C41-B05B-214B633FC8D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85" r:id="rId1"/>
  </p:sldLayoutIdLst>
  <p:txStyles>
    <p:titleStyle>
      <a:lvl1pPr algn="ctr" rtl="0" eaLnBrk="0" fontAlgn="base" hangingPunct="0">
        <a:spcBef>
          <a:spcPct val="0"/>
        </a:spcBef>
        <a:spcAft>
          <a:spcPct val="0"/>
        </a:spcAft>
        <a:defRPr sz="4400">
          <a:solidFill>
            <a:schemeClr val="tx1"/>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1"/>
          </a:solidFill>
          <a:latin typeface="Calibri" pitchFamily="-110" charset="0"/>
        </a:defRPr>
      </a:lvl6pPr>
      <a:lvl7pPr marL="914400" algn="ctr" rtl="0" fontAlgn="base">
        <a:spcBef>
          <a:spcPct val="0"/>
        </a:spcBef>
        <a:spcAft>
          <a:spcPct val="0"/>
        </a:spcAft>
        <a:defRPr sz="4400">
          <a:solidFill>
            <a:schemeClr val="tx1"/>
          </a:solidFill>
          <a:latin typeface="Calibri" pitchFamily="-110" charset="0"/>
        </a:defRPr>
      </a:lvl7pPr>
      <a:lvl8pPr marL="1371600" algn="ctr" rtl="0" fontAlgn="base">
        <a:spcBef>
          <a:spcPct val="0"/>
        </a:spcBef>
        <a:spcAft>
          <a:spcPct val="0"/>
        </a:spcAft>
        <a:defRPr sz="4400">
          <a:solidFill>
            <a:schemeClr val="tx1"/>
          </a:solidFill>
          <a:latin typeface="Calibri" pitchFamily="-110" charset="0"/>
        </a:defRPr>
      </a:lvl8pPr>
      <a:lvl9pPr marL="1828800" algn="ctr" rtl="0" fontAlgn="base">
        <a:spcBef>
          <a:spcPct val="0"/>
        </a:spcBef>
        <a:spcAft>
          <a:spcPct val="0"/>
        </a:spcAft>
        <a:defRPr sz="4400">
          <a:solidFill>
            <a:schemeClr val="tx1"/>
          </a:solidFill>
          <a:latin typeface="Calibri" pitchFamily="-110"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22.jpe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9.xml"/><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0.xml"/><Relationship Id="rId1" Type="http://schemas.openxmlformats.org/officeDocument/2006/relationships/slideLayout" Target="../slideLayouts/slideLayout25.xml"/></Relationships>
</file>

<file path=ppt/slides/_rels/slide10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1.xml"/><Relationship Id="rId1" Type="http://schemas.openxmlformats.org/officeDocument/2006/relationships/slideLayout" Target="../slideLayouts/slideLayout25.xml"/></Relationships>
</file>

<file path=ppt/slides/_rels/slide10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2.xml"/><Relationship Id="rId1" Type="http://schemas.openxmlformats.org/officeDocument/2006/relationships/slideLayout" Target="../slideLayouts/slideLayout19.xml"/></Relationships>
</file>

<file path=ppt/slides/_rels/slide10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3.xml"/><Relationship Id="rId1" Type="http://schemas.openxmlformats.org/officeDocument/2006/relationships/slideLayout" Target="../slideLayouts/slideLayout20.xml"/></Relationships>
</file>

<file path=ppt/slides/_rels/slide10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4.xml"/><Relationship Id="rId1" Type="http://schemas.openxmlformats.org/officeDocument/2006/relationships/slideLayout" Target="../slideLayouts/slideLayout25.xml"/></Relationships>
</file>

<file path=ppt/slides/_rels/slide10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5.xml"/><Relationship Id="rId1" Type="http://schemas.openxmlformats.org/officeDocument/2006/relationships/slideLayout" Target="../slideLayouts/slideLayout25.xml"/></Relationships>
</file>

<file path=ppt/slides/_rels/slide10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6.xml"/><Relationship Id="rId1" Type="http://schemas.openxmlformats.org/officeDocument/2006/relationships/slideLayout" Target="../slideLayouts/slideLayout19.xml"/></Relationships>
</file>

<file path=ppt/slides/_rels/slide10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7.xml"/><Relationship Id="rId1" Type="http://schemas.openxmlformats.org/officeDocument/2006/relationships/slideLayout" Target="../slideLayouts/slideLayout19.xml"/></Relationships>
</file>

<file path=ppt/slides/_rels/slide10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8.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jpeg"/><Relationship Id="rId7" Type="http://schemas.openxmlformats.org/officeDocument/2006/relationships/image" Target="../media/image55.jpeg"/><Relationship Id="rId2" Type="http://schemas.openxmlformats.org/officeDocument/2006/relationships/notesSlide" Target="../notesSlides/notesSlide89.xml"/><Relationship Id="rId1" Type="http://schemas.openxmlformats.org/officeDocument/2006/relationships/slideLayout" Target="../slideLayouts/slideLayout171.xml"/><Relationship Id="rId6" Type="http://schemas.openxmlformats.org/officeDocument/2006/relationships/hyperlink" Target="http://www.foodsubs.com/Photos/yeast-breadmachine.jpg" TargetMode="External"/><Relationship Id="rId5" Type="http://schemas.openxmlformats.org/officeDocument/2006/relationships/image" Target="../media/image54.png"/><Relationship Id="rId4" Type="http://schemas.openxmlformats.org/officeDocument/2006/relationships/hyperlink" Target="http://www.globalgourmet.com/food/foodday/fd0397/art/bdyeast.gif" TargetMode="External"/><Relationship Id="rId9" Type="http://schemas.openxmlformats.org/officeDocument/2006/relationships/image" Target="../media/image57.png"/></Relationships>
</file>

<file path=ppt/slides/_rels/slide11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0.xml"/><Relationship Id="rId1" Type="http://schemas.openxmlformats.org/officeDocument/2006/relationships/slideLayout" Target="../slideLayouts/slideLayout20.xml"/></Relationships>
</file>

<file path=ppt/slides/_rels/slide11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1.xml"/><Relationship Id="rId1" Type="http://schemas.openxmlformats.org/officeDocument/2006/relationships/slideLayout" Target="../slideLayouts/slideLayout26.xml"/></Relationships>
</file>

<file path=ppt/slides/_rels/slide1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2.xml"/><Relationship Id="rId1" Type="http://schemas.openxmlformats.org/officeDocument/2006/relationships/slideLayout" Target="../slideLayouts/slideLayout25.xml"/></Relationships>
</file>

<file path=ppt/slides/_rels/slide1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3.xml"/><Relationship Id="rId1" Type="http://schemas.openxmlformats.org/officeDocument/2006/relationships/slideLayout" Target="../slideLayouts/slideLayout25.xml"/></Relationships>
</file>

<file path=ppt/slides/_rels/slide1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4.xml"/><Relationship Id="rId1" Type="http://schemas.openxmlformats.org/officeDocument/2006/relationships/slideLayout" Target="../slideLayouts/slideLayout25.xml"/></Relationships>
</file>

<file path=ppt/slides/_rels/slide1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5.xml"/><Relationship Id="rId1" Type="http://schemas.openxmlformats.org/officeDocument/2006/relationships/slideLayout" Target="../slideLayouts/slideLayout25.xml"/></Relationships>
</file>

<file path=ppt/slides/_rels/slide1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6.xml"/><Relationship Id="rId1" Type="http://schemas.openxmlformats.org/officeDocument/2006/relationships/slideLayout" Target="../slideLayouts/slideLayout25.xml"/></Relationships>
</file>

<file path=ppt/slides/_rels/slide11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97.xml"/><Relationship Id="rId1" Type="http://schemas.openxmlformats.org/officeDocument/2006/relationships/slideLayout" Target="../slideLayouts/slideLayout160.xml"/></Relationships>
</file>

<file path=ppt/slides/_rels/slide1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8.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22.jpeg"/></Relationships>
</file>

<file path=ppt/slides/_rels/slide12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9.xml"/><Relationship Id="rId1" Type="http://schemas.openxmlformats.org/officeDocument/2006/relationships/slideLayout" Target="../slideLayouts/slideLayout25.xml"/></Relationships>
</file>

<file path=ppt/slides/_rels/slide1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0.xml"/><Relationship Id="rId1" Type="http://schemas.openxmlformats.org/officeDocument/2006/relationships/slideLayout" Target="../slideLayouts/slideLayout25.xml"/></Relationships>
</file>

<file path=ppt/slides/_rels/slide1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12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02.xml"/><Relationship Id="rId1" Type="http://schemas.openxmlformats.org/officeDocument/2006/relationships/slideLayout" Target="../slideLayouts/slideLayout24.xml"/></Relationships>
</file>

<file path=ppt/slides/_rels/slide12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05.xml"/><Relationship Id="rId1" Type="http://schemas.openxmlformats.org/officeDocument/2006/relationships/slideLayout" Target="../slideLayouts/slideLayout97.xml"/></Relationships>
</file>

<file path=ppt/slides/_rels/slide12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6.xml"/><Relationship Id="rId1" Type="http://schemas.openxmlformats.org/officeDocument/2006/relationships/slideLayout" Target="../slideLayouts/slideLayout20.xml"/></Relationships>
</file>

<file path=ppt/slides/_rels/slide128.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8.xml"/><Relationship Id="rId1" Type="http://schemas.openxmlformats.org/officeDocument/2006/relationships/slideLayout" Target="../slideLayouts/slideLayout207.xml"/></Relationships>
</file>

<file path=ppt/slides/_rels/slide1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109.xml"/><Relationship Id="rId1" Type="http://schemas.openxmlformats.org/officeDocument/2006/relationships/slideLayout" Target="../slideLayouts/slideLayout209.xml"/></Relationships>
</file>

<file path=ppt/slides/_rels/slide131.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110.xml"/><Relationship Id="rId1" Type="http://schemas.openxmlformats.org/officeDocument/2006/relationships/slideLayout" Target="../slideLayouts/slideLayout209.xml"/></Relationships>
</file>

<file path=ppt/slides/_rels/slide132.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111.xml"/><Relationship Id="rId1" Type="http://schemas.openxmlformats.org/officeDocument/2006/relationships/slideLayout" Target="../slideLayouts/slideLayout209.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0.xml"/></Relationships>
</file>

<file path=ppt/slides/_rels/slide1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3.xml"/><Relationship Id="rId1" Type="http://schemas.openxmlformats.org/officeDocument/2006/relationships/slideLayout" Target="../slideLayouts/slideLayout25.xml"/></Relationships>
</file>

<file path=ppt/slides/_rels/slide1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4.xml"/><Relationship Id="rId1" Type="http://schemas.openxmlformats.org/officeDocument/2006/relationships/slideLayout" Target="../slideLayouts/slideLayout25.xml"/></Relationships>
</file>

<file path=ppt/slides/_rels/slide1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5.xml"/><Relationship Id="rId1" Type="http://schemas.openxmlformats.org/officeDocument/2006/relationships/slideLayout" Target="../slideLayouts/slideLayout25.xml"/></Relationships>
</file>

<file path=ppt/slides/_rels/slide1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6.xml"/><Relationship Id="rId1" Type="http://schemas.openxmlformats.org/officeDocument/2006/relationships/slideLayout" Target="../slideLayouts/slideLayout25.xml"/></Relationships>
</file>

<file path=ppt/slides/_rels/slide1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7.xml"/><Relationship Id="rId1" Type="http://schemas.openxmlformats.org/officeDocument/2006/relationships/slideLayout" Target="../slideLayouts/slideLayout25.xml"/></Relationships>
</file>

<file path=ppt/slides/_rels/slide1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8.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9.xml"/><Relationship Id="rId1" Type="http://schemas.openxmlformats.org/officeDocument/2006/relationships/slideLayout" Target="../slideLayouts/slideLayout25.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9.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9.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9.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9.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9.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9.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9.xml"/></Relationships>
</file>

<file path=ppt/slides/_rels/slide14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27.xml"/><Relationship Id="rId1" Type="http://schemas.openxmlformats.org/officeDocument/2006/relationships/slideLayout" Target="../slideLayouts/slideLayout2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29.xml"/><Relationship Id="rId1" Type="http://schemas.openxmlformats.org/officeDocument/2006/relationships/slideLayout" Target="../slideLayouts/slideLayout29.xml"/></Relationships>
</file>

<file path=ppt/slides/_rels/slide15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30.xml"/><Relationship Id="rId1" Type="http://schemas.openxmlformats.org/officeDocument/2006/relationships/slideLayout" Target="../slideLayouts/slideLayout30.xml"/></Relationships>
</file>

<file path=ppt/slides/_rels/slide15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31.xml"/><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32.xml"/><Relationship Id="rId1" Type="http://schemas.openxmlformats.org/officeDocument/2006/relationships/slideLayout" Target="../slideLayouts/slideLayout18.xml"/></Relationships>
</file>

<file path=ppt/slides/_rels/slide15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33.xml"/><Relationship Id="rId1" Type="http://schemas.openxmlformats.org/officeDocument/2006/relationships/slideLayout" Target="../slideLayouts/slideLayout30.xml"/></Relationships>
</file>

<file path=ppt/slides/_rels/slide15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34.xml"/><Relationship Id="rId1" Type="http://schemas.openxmlformats.org/officeDocument/2006/relationships/slideLayout" Target="../slideLayouts/slideLayout20.xml"/></Relationships>
</file>

<file path=ppt/slides/_rels/slide15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35.xml"/><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6.xml"/><Relationship Id="rId1" Type="http://schemas.openxmlformats.org/officeDocument/2006/relationships/slideLayout" Target="../slideLayouts/slideLayout30.xml"/></Relationships>
</file>

<file path=ppt/slides/_rels/slide15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37.xml"/><Relationship Id="rId1" Type="http://schemas.openxmlformats.org/officeDocument/2006/relationships/slideLayout" Target="../slideLayouts/slideLayout31.xml"/></Relationships>
</file>

<file path=ppt/slides/_rels/slide15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38.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39.xml"/><Relationship Id="rId1" Type="http://schemas.openxmlformats.org/officeDocument/2006/relationships/slideLayout" Target="../slideLayouts/slideLayout19.xml"/></Relationships>
</file>

<file path=ppt/slides/_rels/slide16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40.xml"/><Relationship Id="rId1" Type="http://schemas.openxmlformats.org/officeDocument/2006/relationships/slideLayout" Target="../slideLayouts/slideLayout19.xml"/></Relationships>
</file>

<file path=ppt/slides/_rels/slide16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41.xml"/><Relationship Id="rId1" Type="http://schemas.openxmlformats.org/officeDocument/2006/relationships/slideLayout" Target="../slideLayouts/slideLayout19.xml"/><Relationship Id="rId4" Type="http://schemas.openxmlformats.org/officeDocument/2006/relationships/image" Target="../media/image121.jpeg"/></Relationships>
</file>

<file path=ppt/slides/_rels/slide16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42.xml"/><Relationship Id="rId1" Type="http://schemas.openxmlformats.org/officeDocument/2006/relationships/slideLayout" Target="../slideLayouts/slideLayout33.xml"/></Relationships>
</file>

<file path=ppt/slides/_rels/slide16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43.xml"/><Relationship Id="rId1" Type="http://schemas.openxmlformats.org/officeDocument/2006/relationships/slideLayout" Target="../slideLayouts/slideLayout28.xml"/></Relationships>
</file>

<file path=ppt/slides/_rels/slide16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44.xml"/><Relationship Id="rId1" Type="http://schemas.openxmlformats.org/officeDocument/2006/relationships/slideLayout" Target="../slideLayouts/slideLayout19.xml"/></Relationships>
</file>

<file path=ppt/slides/_rels/slide16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45.xml"/><Relationship Id="rId1" Type="http://schemas.openxmlformats.org/officeDocument/2006/relationships/slideLayout" Target="../slideLayouts/slideLayout19.xml"/></Relationships>
</file>

<file path=ppt/slides/_rels/slide16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46.xml"/><Relationship Id="rId1" Type="http://schemas.openxmlformats.org/officeDocument/2006/relationships/slideLayout" Target="../slideLayouts/slideLayout19.xml"/></Relationships>
</file>

<file path=ppt/slides/_rels/slide16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47.xml"/><Relationship Id="rId1" Type="http://schemas.openxmlformats.org/officeDocument/2006/relationships/slideLayout" Target="../slideLayouts/slideLayout19.xml"/></Relationships>
</file>

<file path=ppt/slides/_rels/slide16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48.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49.xml"/><Relationship Id="rId1" Type="http://schemas.openxmlformats.org/officeDocument/2006/relationships/slideLayout" Target="../slideLayouts/slideLayout19.xml"/></Relationships>
</file>

<file path=ppt/slides/_rels/slide17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50.xml"/><Relationship Id="rId1" Type="http://schemas.openxmlformats.org/officeDocument/2006/relationships/slideLayout" Target="../slideLayouts/slideLayout27.xml"/></Relationships>
</file>

<file path=ppt/slides/_rels/slide17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51.xml"/><Relationship Id="rId1" Type="http://schemas.openxmlformats.org/officeDocument/2006/relationships/slideLayout" Target="../slideLayouts/slideLayout25.xml"/></Relationships>
</file>

<file path=ppt/slides/_rels/slide17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52.xml"/><Relationship Id="rId1" Type="http://schemas.openxmlformats.org/officeDocument/2006/relationships/slideLayout" Target="../slideLayouts/slideLayout27.xml"/></Relationships>
</file>

<file path=ppt/slides/_rels/slide17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53.xml"/><Relationship Id="rId1" Type="http://schemas.openxmlformats.org/officeDocument/2006/relationships/slideLayout" Target="../slideLayouts/slideLayout19.xml"/></Relationships>
</file>

<file path=ppt/slides/_rels/slide17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54.xml"/><Relationship Id="rId1" Type="http://schemas.openxmlformats.org/officeDocument/2006/relationships/slideLayout" Target="../slideLayouts/slideLayout32.xml"/></Relationships>
</file>

<file path=ppt/slides/_rels/slide17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55.xml"/><Relationship Id="rId1" Type="http://schemas.openxmlformats.org/officeDocument/2006/relationships/slideLayout" Target="../slideLayouts/slideLayout34.xml"/></Relationships>
</file>

<file path=ppt/slides/_rels/slide177.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9.xml"/></Relationships>
</file>

<file path=ppt/slides/_rels/slide178.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5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18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56.xml"/><Relationship Id="rId1" Type="http://schemas.openxmlformats.org/officeDocument/2006/relationships/slideLayout" Target="../slideLayouts/slideLayout93.xml"/><Relationship Id="rId4" Type="http://schemas.openxmlformats.org/officeDocument/2006/relationships/image" Target="../media/image140.png"/></Relationships>
</file>

<file path=ppt/slides/_rels/slide181.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2.xml"/></Relationships>
</file>

<file path=ppt/slides/_rels/slide18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57.xml"/><Relationship Id="rId1" Type="http://schemas.openxmlformats.org/officeDocument/2006/relationships/slideLayout" Target="../slideLayouts/slideLayout14.xml"/></Relationships>
</file>

<file path=ppt/slides/_rels/slide18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58.xml"/><Relationship Id="rId1" Type="http://schemas.openxmlformats.org/officeDocument/2006/relationships/slideLayout" Target="../slideLayouts/slideLayout145.xml"/></Relationships>
</file>

<file path=ppt/slides/_rels/slide18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18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59.xml"/><Relationship Id="rId1" Type="http://schemas.openxmlformats.org/officeDocument/2006/relationships/slideLayout" Target="../slideLayouts/slideLayout20.xml"/><Relationship Id="rId4" Type="http://schemas.openxmlformats.org/officeDocument/2006/relationships/image" Target="../media/image145.jpeg"/></Relationships>
</file>

<file path=ppt/slides/_rels/slide18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60.xml"/><Relationship Id="rId1" Type="http://schemas.openxmlformats.org/officeDocument/2006/relationships/slideLayout" Target="../slideLayouts/slideLayout18.xml"/></Relationships>
</file>

<file path=ppt/slides/_rels/slide18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61.xml"/><Relationship Id="rId1" Type="http://schemas.openxmlformats.org/officeDocument/2006/relationships/slideLayout" Target="../slideLayouts/slideLayout36.xml"/><Relationship Id="rId4" Type="http://schemas.openxmlformats.org/officeDocument/2006/relationships/image" Target="../media/image148.jpeg"/></Relationships>
</file>

<file path=ppt/slides/_rels/slide188.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2.xml"/></Relationships>
</file>

<file path=ppt/slides/_rels/slide18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62.xml"/><Relationship Id="rId1" Type="http://schemas.openxmlformats.org/officeDocument/2006/relationships/slideLayout" Target="../slideLayouts/slideLayout25.xml"/></Relationships>
</file>

<file path=ppt/slides/_rels/slide19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63.xml"/><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64.xml"/><Relationship Id="rId1" Type="http://schemas.openxmlformats.org/officeDocument/2006/relationships/slideLayout" Target="../slideLayouts/slideLayout19.xml"/></Relationships>
</file>

<file path=ppt/slides/_rels/slide19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65.xml"/><Relationship Id="rId1" Type="http://schemas.openxmlformats.org/officeDocument/2006/relationships/slideLayout" Target="../slideLayouts/slideLayout19.xml"/></Relationships>
</file>

<file path=ppt/slides/_rels/slide19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66.xml"/><Relationship Id="rId1" Type="http://schemas.openxmlformats.org/officeDocument/2006/relationships/slideLayout" Target="../slideLayouts/slideLayout19.xml"/></Relationships>
</file>

<file path=ppt/slides/_rels/slide19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67.xml"/><Relationship Id="rId1" Type="http://schemas.openxmlformats.org/officeDocument/2006/relationships/slideLayout" Target="../slideLayouts/slideLayout25.xml"/></Relationships>
</file>

<file path=ppt/slides/_rels/slide19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68.xml"/><Relationship Id="rId1" Type="http://schemas.openxmlformats.org/officeDocument/2006/relationships/slideLayout" Target="../slideLayouts/slideLayout13.xml"/></Relationships>
</file>

<file path=ppt/slides/_rels/slide19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6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189.xml"/><Relationship Id="rId4" Type="http://schemas.openxmlformats.org/officeDocument/2006/relationships/image" Target="../media/image41.gif"/></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21.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24.xml"/><Relationship Id="rId4" Type="http://schemas.openxmlformats.org/officeDocument/2006/relationships/image" Target="../media/image47.emf"/></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jpeg"/><Relationship Id="rId7"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171.xml"/><Relationship Id="rId6" Type="http://schemas.openxmlformats.org/officeDocument/2006/relationships/hyperlink" Target="http://www.foodsubs.com/Photos/yeast-breadmachine.jpg" TargetMode="External"/><Relationship Id="rId5" Type="http://schemas.openxmlformats.org/officeDocument/2006/relationships/image" Target="../media/image54.png"/><Relationship Id="rId4" Type="http://schemas.openxmlformats.org/officeDocument/2006/relationships/hyperlink" Target="http://www.globalgourmet.com/food/foodday/fd0397/art/bdyeast.gif" TargetMode="External"/><Relationship Id="rId9"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27.jpeg"/></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7.xml"/><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8.xml"/><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9.xml"/><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0.xml"/><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4.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94.xml"/><Relationship Id="rId1" Type="http://schemas.openxmlformats.org/officeDocument/2006/relationships/themeOverride" Target="../theme/themeOverride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94.xml"/><Relationship Id="rId1" Type="http://schemas.openxmlformats.org/officeDocument/2006/relationships/themeOverride" Target="../theme/themeOverride3.xml"/></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4.xml"/><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5.xml"/><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6.xml"/><Relationship Id="rId1" Type="http://schemas.openxmlformats.org/officeDocument/2006/relationships/slideLayout" Target="../slideLayouts/slideLayout124.xml"/></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7.xml"/><Relationship Id="rId1" Type="http://schemas.openxmlformats.org/officeDocument/2006/relationships/slideLayout" Target="../slideLayouts/slideLayout124.xml"/></Relationships>
</file>

<file path=ppt/slides/_rels/slide6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8.xml"/><Relationship Id="rId1" Type="http://schemas.openxmlformats.org/officeDocument/2006/relationships/slideLayout" Target="../slideLayouts/slideLayout124.xml"/></Relationships>
</file>

<file path=ppt/slides/_rels/slide6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9.xml"/><Relationship Id="rId1" Type="http://schemas.openxmlformats.org/officeDocument/2006/relationships/slideLayout" Target="../slideLayouts/slideLayout124.xml"/></Relationships>
</file>

<file path=ppt/slides/_rels/slide6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0.xml"/><Relationship Id="rId1" Type="http://schemas.openxmlformats.org/officeDocument/2006/relationships/slideLayout" Target="../slideLayouts/slideLayout124.xml"/></Relationships>
</file>

<file path=ppt/slides/_rels/slide65.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77.jpeg"/><Relationship Id="rId2" Type="http://schemas.openxmlformats.org/officeDocument/2006/relationships/notesSlide" Target="../notesSlides/notesSlide51.xml"/><Relationship Id="rId1" Type="http://schemas.openxmlformats.org/officeDocument/2006/relationships/slideLayout" Target="../slideLayouts/slideLayout106.xml"/><Relationship Id="rId6" Type="http://schemas.openxmlformats.org/officeDocument/2006/relationships/image" Target="../media/image76.jpeg"/><Relationship Id="rId5" Type="http://schemas.openxmlformats.org/officeDocument/2006/relationships/hyperlink" Target="http://images.google.com.sg/imgres?imgurl=members.tripod.com/~speaver/lamb.gif&amp;imgrefurl=http://members.tripod.com/~speaver/easter.html&amp;h=223&amp;w=279&amp;prev=/images?q=Passover+Lamb&amp;svnum=10&amp;hl=en&amp;lr=&amp;ie=UTF-8&amp;oe=UTF-8&amp;sa=G" TargetMode="External"/><Relationship Id="rId4" Type="http://schemas.openxmlformats.org/officeDocument/2006/relationships/image" Target="../media/image75.jpeg"/></Relationships>
</file>

<file path=ppt/slides/_rels/slide6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2.xml"/><Relationship Id="rId1" Type="http://schemas.openxmlformats.org/officeDocument/2006/relationships/slideLayout" Target="../slideLayouts/slideLayout124.xml"/></Relationships>
</file>

<file path=ppt/slides/_rels/slide6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3.xml"/><Relationship Id="rId1" Type="http://schemas.openxmlformats.org/officeDocument/2006/relationships/slideLayout" Target="../slideLayouts/slideLayout219.xml"/></Relationships>
</file>

<file path=ppt/slides/_rels/slide6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4.xml"/><Relationship Id="rId1" Type="http://schemas.openxmlformats.org/officeDocument/2006/relationships/slideLayout" Target="../slideLayouts/slideLayout20.xml"/><Relationship Id="rId4" Type="http://schemas.openxmlformats.org/officeDocument/2006/relationships/image" Target="../media/image80.jpeg"/></Relationships>
</file>

<file path=ppt/slides/_rels/slide6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4.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5.xml"/><Relationship Id="rId1" Type="http://schemas.openxmlformats.org/officeDocument/2006/relationships/slideLayout" Target="../slideLayouts/slideLayout124.xml"/><Relationship Id="rId4" Type="http://schemas.openxmlformats.org/officeDocument/2006/relationships/image" Target="../media/image82.jpeg"/></Relationships>
</file>

<file path=ppt/slides/_rels/slide7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6.xml"/><Relationship Id="rId1" Type="http://schemas.openxmlformats.org/officeDocument/2006/relationships/slideLayout" Target="../slideLayouts/slideLayout97.xml"/></Relationships>
</file>

<file path=ppt/slides/_rels/slide7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7.xml"/><Relationship Id="rId1" Type="http://schemas.openxmlformats.org/officeDocument/2006/relationships/slideLayout" Target="../slideLayouts/slideLayout141.xml"/><Relationship Id="rId5" Type="http://schemas.openxmlformats.org/officeDocument/2006/relationships/image" Target="../media/image85.jpeg"/><Relationship Id="rId4" Type="http://schemas.openxmlformats.org/officeDocument/2006/relationships/hyperlink" Target="http://images.google.com/imgres?imgurl=www.ncinter.net/~ejt/shofar.jpg&amp;imgrefurl=http://www.ncinter.net/~ejt/PForum/PF0.htm&amp;h=40&amp;w=60&amp;prev=/images?q=Jewish+feasts&amp;svnum=10&amp;hl=en&amp;lr=&amp;ie=UTF-8&amp;oe=UTF-8" TargetMode="Externa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3.jpeg"/><Relationship Id="rId1" Type="http://schemas.openxmlformats.org/officeDocument/2006/relationships/slideLayout" Target="../slideLayouts/slideLayout14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8.xml"/><Relationship Id="rId1" Type="http://schemas.openxmlformats.org/officeDocument/2006/relationships/slideLayout" Target="../slideLayouts/slideLayout97.xml"/></Relationships>
</file>

<file path=ppt/slides/_rels/slide7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9.xml"/><Relationship Id="rId1" Type="http://schemas.openxmlformats.org/officeDocument/2006/relationships/slideLayout" Target="../slideLayouts/slideLayout15.xml"/><Relationship Id="rId4" Type="http://schemas.openxmlformats.org/officeDocument/2006/relationships/image" Target="../media/image87.jpeg"/></Relationships>
</file>

<file path=ppt/slides/_rels/slide7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0.xml"/><Relationship Id="rId1" Type="http://schemas.openxmlformats.org/officeDocument/2006/relationships/slideLayout" Target="../slideLayouts/slideLayout78.xml"/></Relationships>
</file>

<file path=ppt/slides/_rels/slide7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1.xml"/><Relationship Id="rId1" Type="http://schemas.openxmlformats.org/officeDocument/2006/relationships/slideLayout" Target="../slideLayouts/slideLayout15.xml"/><Relationship Id="rId4" Type="http://schemas.openxmlformats.org/officeDocument/2006/relationships/image" Target="../media/image89.jpeg"/></Relationships>
</file>

<file path=ppt/slides/_rels/slide7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2.xml"/><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3.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4.xml"/><Relationship Id="rId1" Type="http://schemas.openxmlformats.org/officeDocument/2006/relationships/slideLayout" Target="../slideLayouts/slideLayout17.xml"/><Relationship Id="rId4" Type="http://schemas.openxmlformats.org/officeDocument/2006/relationships/image" Target="../media/image92.jpeg"/></Relationships>
</file>

<file path=ppt/slides/_rels/slide8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5.xml"/><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6.xml"/><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7.xml"/><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4.xml"/><Relationship Id="rId1" Type="http://schemas.openxmlformats.org/officeDocument/2006/relationships/themeOverride" Target="../theme/themeOverride4.xml"/><Relationship Id="rId4" Type="http://schemas.openxmlformats.org/officeDocument/2006/relationships/image" Target="../media/image47.emf"/></Relationships>
</file>

<file path=ppt/slides/_rels/slide8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69.xm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1.xml"/><Relationship Id="rId1" Type="http://schemas.openxmlformats.org/officeDocument/2006/relationships/slideLayout" Target="../slideLayouts/slideLayout24.xml"/><Relationship Id="rId4" Type="http://schemas.openxmlformats.org/officeDocument/2006/relationships/image" Target="../media/image47.emf"/></Relationships>
</file>

<file path=ppt/slides/_rels/slide9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72.xml"/><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61.xml"/></Relationships>
</file>

<file path=ppt/slides/_rels/slide9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3.xml"/><Relationship Id="rId1" Type="http://schemas.openxmlformats.org/officeDocument/2006/relationships/slideLayout" Target="../slideLayouts/slideLayout230.xml"/></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4.xml"/><Relationship Id="rId1" Type="http://schemas.openxmlformats.org/officeDocument/2006/relationships/slideLayout" Target="../slideLayouts/slideLayout144.xml"/><Relationship Id="rId4" Type="http://schemas.openxmlformats.org/officeDocument/2006/relationships/image" Target="../media/image101.emf"/></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4.xml"/><Relationship Id="rId1" Type="http://schemas.openxmlformats.org/officeDocument/2006/relationships/themeOverride" Target="../theme/themeOverride5.xml"/><Relationship Id="rId4" Type="http://schemas.openxmlformats.org/officeDocument/2006/relationships/image" Target="../media/image47.emf"/></Relationships>
</file>

<file path=ppt/slides/_rels/slide9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6.xml"/><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7.xml"/><Relationship Id="rId1" Type="http://schemas.openxmlformats.org/officeDocument/2006/relationships/slideLayout" Target="../slideLayouts/slideLayout12.xml"/><Relationship Id="rId4" Type="http://schemas.openxmlformats.org/officeDocument/2006/relationships/image" Target="../media/image103.png"/></Relationships>
</file>

<file path=ppt/slides/_rels/slide9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8.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F1311"/>
              </a:solidFill>
              <a:effectLst/>
              <a:uLnTx/>
              <a:uFillTx/>
              <a:latin typeface="Arial" pitchFamily="-112" charset="0"/>
              <a:ea typeface="ＭＳ Ｐゴシック" pitchFamily="-112" charset="-128"/>
              <a:cs typeface="ＭＳ Ｐゴシック" pitchFamily="-112" charset="-128"/>
            </a:endParaRPr>
          </a:p>
        </p:txBody>
      </p:sp>
      <p:sp>
        <p:nvSpPr>
          <p:cNvPr id="279555" name="Rectangle 3"/>
          <p:cNvSpPr>
            <a:spLocks noGrp="1" noChangeArrowheads="1"/>
          </p:cNvSpPr>
          <p:nvPr>
            <p:ph type="title"/>
          </p:nvPr>
        </p:nvSpPr>
        <p:spPr>
          <a:xfrm>
            <a:off x="3581400" y="277813"/>
            <a:ext cx="3657600" cy="1779587"/>
          </a:xfrm>
          <a:effectLst>
            <a:outerShdw blurRad="63500" dist="38099" dir="2700000" algn="ctr" rotWithShape="0">
              <a:schemeClr val="bg2">
                <a:alpha val="74998"/>
              </a:schemeClr>
            </a:outerShdw>
          </a:effectLst>
        </p:spPr>
        <p:txBody>
          <a:bodyPr/>
          <a:lstStyle/>
          <a:p>
            <a:pPr eaLnBrk="1" hangingPunct="1">
              <a:defRPr/>
            </a:pPr>
            <a:r>
              <a:rPr lang="en-US" dirty="0">
                <a:ea typeface="ＭＳ Ｐゴシック" pitchFamily="-112" charset="-128"/>
                <a:cs typeface="ＭＳ Ｐゴシック" pitchFamily="-112" charset="-128"/>
              </a:rPr>
              <a:t>Passover &amp; the Lord</a:t>
            </a:r>
            <a:r>
              <a:rPr lang="fr-FR" dirty="0">
                <a:ea typeface="ＭＳ Ｐゴシック" pitchFamily="-112" charset="-128"/>
                <a:cs typeface="ＭＳ Ｐゴシック" pitchFamily="-112" charset="-128"/>
              </a:rPr>
              <a:t>'</a:t>
            </a:r>
            <a:r>
              <a:rPr lang="en-US" dirty="0">
                <a:ea typeface="ＭＳ Ｐゴシック" pitchFamily="-112" charset="-128"/>
                <a:cs typeface="ＭＳ Ｐゴシック" pitchFamily="-112" charset="-128"/>
              </a:rPr>
              <a:t>s Supper</a:t>
            </a:r>
          </a:p>
        </p:txBody>
      </p:sp>
      <p:pic>
        <p:nvPicPr>
          <p:cNvPr id="430083" name="Picture 4" descr="Lord's Supp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73400"/>
            <a:ext cx="5943600" cy="378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0084" name="Picture 5" descr="Lord's Supp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124200"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085" name="TextBox 1"/>
          <p:cNvSpPr txBox="1">
            <a:spLocks noChangeArrowheads="1"/>
          </p:cNvSpPr>
          <p:nvPr/>
        </p:nvSpPr>
        <p:spPr bwMode="auto">
          <a:xfrm>
            <a:off x="28575" y="2492375"/>
            <a:ext cx="3103563" cy="1016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F1311"/>
                </a:solidFill>
                <a:effectLst/>
                <a:uLnTx/>
                <a:uFillTx/>
                <a:latin typeface="Tahoma" charset="0"/>
                <a:ea typeface="ＭＳ Ｐゴシック" charset="0"/>
              </a:rPr>
              <a:t>Why did Jesus choose bread and wine for His Last Supper?</a:t>
            </a:r>
          </a:p>
        </p:txBody>
      </p:sp>
      <p:sp>
        <p:nvSpPr>
          <p:cNvPr id="2" name="Rectangle 1">
            <a:extLst>
              <a:ext uri="{FF2B5EF4-FFF2-40B4-BE49-F238E27FC236}">
                <a16:creationId xmlns:a16="http://schemas.microsoft.com/office/drawing/2014/main" id="{2EA55648-8016-A89D-0570-9D87222B38C5}"/>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8598450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9555"/>
                                        </p:tgtEl>
                                        <p:attrNameLst>
                                          <p:attrName>style.visibility</p:attrName>
                                        </p:attrNameLst>
                                      </p:cBhvr>
                                      <p:to>
                                        <p:strVal val="visible"/>
                                      </p:to>
                                    </p:set>
                                    <p:animEffect transition="in" filter="dissolve">
                                      <p:cBhvr>
                                        <p:cTn id="7" dur="500"/>
                                        <p:tgtEl>
                                          <p:spTgt spid="279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Content Placeholder 3" descr="Passover seating.jpg"/>
          <p:cNvPicPr>
            <a:picLocks noGrp="1" noChangeAspect="1"/>
          </p:cNvPicPr>
          <p:nvPr>
            <p:ph idx="1"/>
          </p:nvPr>
        </p:nvPicPr>
        <p:blipFill>
          <a:blip r:embed="rId3" cstate="screen">
            <a:extLst>
              <a:ext uri="{28A0092B-C50C-407E-A947-70E740481C1C}">
                <a14:useLocalDpi xmlns:a14="http://schemas.microsoft.com/office/drawing/2010/main"/>
              </a:ext>
            </a:extLst>
          </a:blip>
          <a:srcRect t="-2217" b="-2217"/>
          <a:stretch>
            <a:fillRect/>
          </a:stretch>
        </p:blipFill>
        <p:spPr>
          <a:xfrm>
            <a:off x="0" y="-152400"/>
            <a:ext cx="9296400" cy="7353300"/>
          </a:xfrm>
        </p:spPr>
      </p:pic>
      <p:sp>
        <p:nvSpPr>
          <p:cNvPr id="206850" name="Title 1"/>
          <p:cNvSpPr>
            <a:spLocks noGrp="1"/>
          </p:cNvSpPr>
          <p:nvPr>
            <p:ph type="title"/>
          </p:nvPr>
        </p:nvSpPr>
        <p:spPr>
          <a:xfrm>
            <a:off x="76200" y="0"/>
            <a:ext cx="7477125" cy="763588"/>
          </a:xfrm>
        </p:spPr>
        <p:txBody>
          <a:bodyPr/>
          <a:lstStyle/>
          <a:p>
            <a:r>
              <a:rPr lang="en-US" i="1">
                <a:solidFill>
                  <a:schemeClr val="tx1"/>
                </a:solidFill>
                <a:latin typeface="Arial" charset="0"/>
                <a:ea typeface="ＭＳ Ｐゴシック" charset="0"/>
                <a:cs typeface="ＭＳ Ｐゴシック" charset="0"/>
              </a:rPr>
              <a:t>Seating</a:t>
            </a:r>
          </a:p>
        </p:txBody>
      </p:sp>
      <p:sp>
        <p:nvSpPr>
          <p:cNvPr id="4" name="Oval 3"/>
          <p:cNvSpPr/>
          <p:nvPr/>
        </p:nvSpPr>
        <p:spPr bwMode="auto">
          <a:xfrm>
            <a:off x="2819400" y="533400"/>
            <a:ext cx="914400" cy="1143000"/>
          </a:xfrm>
          <a:prstGeom prst="ellipse">
            <a:avLst/>
          </a:prstGeom>
          <a:noFill/>
          <a:ln w="76200" cap="flat" cmpd="sng" algn="ctr">
            <a:solidFill>
              <a:srgbClr val="FFFFFF"/>
            </a:solidFill>
            <a:prstDash val="solid"/>
            <a:round/>
            <a:headEnd type="none" w="med" len="med"/>
            <a:tailEnd type="none" w="med" len="med"/>
          </a:ln>
          <a:effectLst/>
        </p:spPr>
        <p:txBody>
          <a:bodyPr/>
          <a:lstStyle/>
          <a:p>
            <a:pPr>
              <a:defRPr/>
            </a:pPr>
            <a:endParaRPr lang="en-US" dirty="0">
              <a:ln>
                <a:solidFill>
                  <a:srgbClr val="FF0000"/>
                </a:solidFill>
              </a:ln>
              <a:solidFill>
                <a:srgbClr val="FF0000"/>
              </a:solidFill>
              <a:latin typeface="Tahoma" pitchFamily="22" charset="-52"/>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137" name="Picture 2" descr="HighlyExalted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5138" name="Rectangle 3"/>
          <p:cNvSpPr>
            <a:spLocks noChangeArrowheads="1"/>
          </p:cNvSpPr>
          <p:nvPr/>
        </p:nvSpPr>
        <p:spPr bwMode="auto">
          <a:xfrm>
            <a:off x="3505200" y="609600"/>
            <a:ext cx="54102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altLang="ja-JP" sz="4400">
                <a:solidFill>
                  <a:srgbClr val="000000"/>
                </a:solidFill>
                <a:latin typeface="Arial" charset="0"/>
              </a:rPr>
              <a:t>"</a:t>
            </a:r>
            <a:r>
              <a:rPr lang="en-US" sz="4400">
                <a:solidFill>
                  <a:srgbClr val="000000"/>
                </a:solidFill>
                <a:latin typeface="Arial" charset="0"/>
              </a:rPr>
              <a:t>I</a:t>
            </a:r>
            <a:r>
              <a:rPr lang="fr-FR" altLang="ja-JP" sz="4400">
                <a:solidFill>
                  <a:srgbClr val="000000"/>
                </a:solidFill>
                <a:latin typeface="Arial" charset="0"/>
              </a:rPr>
              <a:t>'</a:t>
            </a:r>
            <a:r>
              <a:rPr lang="en-US" sz="4400">
                <a:solidFill>
                  <a:srgbClr val="000000"/>
                </a:solidFill>
                <a:latin typeface="Arial" charset="0"/>
              </a:rPr>
              <a:t>m not what </a:t>
            </a:r>
            <a:br>
              <a:rPr lang="en-US" sz="4400">
                <a:solidFill>
                  <a:srgbClr val="000000"/>
                </a:solidFill>
                <a:latin typeface="Arial" charset="0"/>
              </a:rPr>
            </a:br>
            <a:r>
              <a:rPr lang="en-US" sz="4400">
                <a:solidFill>
                  <a:srgbClr val="000000"/>
                </a:solidFill>
                <a:latin typeface="Arial" charset="0"/>
              </a:rPr>
              <a:t>I wanna be,</a:t>
            </a:r>
            <a:br>
              <a:rPr lang="en-US" sz="4400">
                <a:solidFill>
                  <a:srgbClr val="000000"/>
                </a:solidFill>
                <a:latin typeface="Arial" charset="0"/>
              </a:rPr>
            </a:br>
            <a:r>
              <a:rPr lang="en-US" sz="4400">
                <a:solidFill>
                  <a:srgbClr val="000000"/>
                </a:solidFill>
                <a:latin typeface="Arial" charset="0"/>
              </a:rPr>
              <a:t>I</a:t>
            </a:r>
            <a:r>
              <a:rPr lang="fr-FR" altLang="ja-JP" sz="4400">
                <a:solidFill>
                  <a:srgbClr val="000000"/>
                </a:solidFill>
                <a:latin typeface="Arial" charset="0"/>
              </a:rPr>
              <a:t>'</a:t>
            </a:r>
            <a:r>
              <a:rPr lang="en-US" sz="4400">
                <a:solidFill>
                  <a:srgbClr val="000000"/>
                </a:solidFill>
                <a:latin typeface="Arial" charset="0"/>
              </a:rPr>
              <a:t>m not what </a:t>
            </a:r>
            <a:br>
              <a:rPr lang="en-US" sz="4400">
                <a:solidFill>
                  <a:srgbClr val="000000"/>
                </a:solidFill>
                <a:latin typeface="Arial" charset="0"/>
              </a:rPr>
            </a:br>
            <a:r>
              <a:rPr lang="en-US" sz="4400">
                <a:solidFill>
                  <a:srgbClr val="000000"/>
                </a:solidFill>
                <a:latin typeface="Arial" charset="0"/>
              </a:rPr>
              <a:t>I</a:t>
            </a:r>
            <a:r>
              <a:rPr lang="fr-FR" altLang="ja-JP" sz="4400">
                <a:solidFill>
                  <a:srgbClr val="000000"/>
                </a:solidFill>
                <a:latin typeface="Arial" charset="0"/>
              </a:rPr>
              <a:t>'</a:t>
            </a:r>
            <a:r>
              <a:rPr lang="en-US" sz="4400">
                <a:solidFill>
                  <a:srgbClr val="000000"/>
                </a:solidFill>
                <a:latin typeface="Arial" charset="0"/>
              </a:rPr>
              <a:t>m gonna be,</a:t>
            </a:r>
            <a:br>
              <a:rPr lang="en-US" sz="4400">
                <a:solidFill>
                  <a:srgbClr val="000000"/>
                </a:solidFill>
                <a:latin typeface="Arial" charset="0"/>
              </a:rPr>
            </a:br>
            <a:r>
              <a:rPr lang="en-US" sz="4400">
                <a:solidFill>
                  <a:srgbClr val="000000"/>
                </a:solidFill>
                <a:latin typeface="Arial" charset="0"/>
              </a:rPr>
              <a:t>But thank God </a:t>
            </a:r>
            <a:br>
              <a:rPr lang="en-US" sz="4400">
                <a:solidFill>
                  <a:srgbClr val="000000"/>
                </a:solidFill>
                <a:latin typeface="Arial" charset="0"/>
              </a:rPr>
            </a:br>
            <a:r>
              <a:rPr lang="en-US" sz="4400">
                <a:solidFill>
                  <a:srgbClr val="000000"/>
                </a:solidFill>
                <a:latin typeface="Arial" charset="0"/>
              </a:rPr>
              <a:t>I</a:t>
            </a:r>
            <a:r>
              <a:rPr lang="fr-FR" altLang="ja-JP" sz="4400">
                <a:solidFill>
                  <a:srgbClr val="000000"/>
                </a:solidFill>
                <a:latin typeface="Arial" charset="0"/>
              </a:rPr>
              <a:t>'</a:t>
            </a:r>
            <a:r>
              <a:rPr lang="en-US" sz="4400">
                <a:solidFill>
                  <a:srgbClr val="000000"/>
                </a:solidFill>
                <a:latin typeface="Arial" charset="0"/>
              </a:rPr>
              <a:t>m not what I was!</a:t>
            </a:r>
            <a:r>
              <a:rPr lang="en-US" altLang="ja-JP" sz="4400">
                <a:solidFill>
                  <a:srgbClr val="000000"/>
                </a:solidFill>
                <a:latin typeface="Arial" charset="0"/>
              </a:rPr>
              <a:t>"</a:t>
            </a:r>
            <a:endParaRPr lang="en-US" sz="4400">
              <a:solidFill>
                <a:srgbClr val="000000"/>
              </a:solidFill>
              <a:latin typeface="Arial" charset="0"/>
            </a:endParaRPr>
          </a:p>
        </p:txBody>
      </p:sp>
      <p:sp>
        <p:nvSpPr>
          <p:cNvPr id="475139" name="Rectangle 5"/>
          <p:cNvSpPr>
            <a:spLocks noGrp="1" noChangeArrowheads="1"/>
          </p:cNvSpPr>
          <p:nvPr>
            <p:ph type="title" idx="4294967295"/>
          </p:nvPr>
        </p:nvSpPr>
        <p:spPr>
          <a:xfrm>
            <a:off x="0" y="5562600"/>
            <a:ext cx="2971800" cy="1143000"/>
          </a:xfrm>
        </p:spPr>
        <p:txBody>
          <a:bodyPr/>
          <a:lstStyle/>
          <a:p>
            <a:r>
              <a:rPr lang="en-US">
                <a:latin typeface="Arial" charset="0"/>
                <a:ea typeface="ＭＳ Ｐゴシック" charset="0"/>
                <a:cs typeface="ＭＳ Ｐゴシック" charset="0"/>
              </a:rPr>
              <a:t>Song</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5"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6531" name="Title 1"/>
          <p:cNvSpPr>
            <a:spLocks noGrp="1"/>
          </p:cNvSpPr>
          <p:nvPr>
            <p:ph type="ctrTitle" idx="4294967295"/>
          </p:nvPr>
        </p:nvSpPr>
        <p:spPr>
          <a:xfrm>
            <a:off x="0" y="6076950"/>
            <a:ext cx="9144000" cy="704850"/>
          </a:xfrm>
          <a:effectLst>
            <a:outerShdw blurRad="63500" dist="35921" dir="2700000" algn="ctr" rotWithShape="0">
              <a:srgbClr val="000000">
                <a:alpha val="74998"/>
              </a:srgbClr>
            </a:outerShdw>
          </a:effectLst>
        </p:spPr>
        <p:txBody>
          <a:bodyPr/>
          <a:lstStyle/>
          <a:p>
            <a:pPr algn="l" eaLnBrk="1" hangingPunct="1">
              <a:defRPr/>
            </a:pPr>
            <a:r>
              <a:rPr lang="en-US" sz="2800" b="1" i="1" dirty="0">
                <a:solidFill>
                  <a:schemeClr val="bg1"/>
                </a:solidFill>
                <a:latin typeface="Arial"/>
                <a:ea typeface="ＭＳ Ｐゴシック" charset="0"/>
                <a:cs typeface="Arial"/>
              </a:rPr>
              <a:t>II.  Look </a:t>
            </a:r>
            <a:r>
              <a:rPr lang="en-US" sz="3600" b="1" i="1" dirty="0">
                <a:solidFill>
                  <a:srgbClr val="FFFF00"/>
                </a:solidFill>
                <a:latin typeface="Arial"/>
                <a:ea typeface="ＭＳ Ｐゴシック" charset="0"/>
                <a:cs typeface="Arial"/>
              </a:rPr>
              <a:t>back</a:t>
            </a:r>
            <a:r>
              <a:rPr lang="en-US" sz="2800" b="1" i="1" dirty="0">
                <a:solidFill>
                  <a:schemeClr val="bg1"/>
                </a:solidFill>
                <a:latin typeface="Arial"/>
                <a:ea typeface="ＭＳ Ｐゴシック" charset="0"/>
                <a:cs typeface="Arial"/>
              </a:rPr>
              <a:t> at Christ</a:t>
            </a:r>
            <a:r>
              <a:rPr lang="fr-FR" altLang="ja-JP" sz="2800" b="1" i="1" dirty="0">
                <a:solidFill>
                  <a:schemeClr val="bg1"/>
                </a:solidFill>
                <a:latin typeface="Arial"/>
                <a:ea typeface="ＭＳ Ｐゴシック" charset="0"/>
                <a:cs typeface="Arial"/>
              </a:rPr>
              <a:t>'</a:t>
            </a:r>
            <a:r>
              <a:rPr lang="en-US" sz="2800" b="1" i="1" dirty="0">
                <a:solidFill>
                  <a:schemeClr val="bg1"/>
                </a:solidFill>
                <a:latin typeface="Arial"/>
                <a:ea typeface="ＭＳ Ｐゴシック" charset="0"/>
                <a:cs typeface="Arial"/>
              </a:rPr>
              <a:t>s death for you</a:t>
            </a:r>
            <a:endParaRPr lang="en-US" sz="3200" b="1" dirty="0">
              <a:latin typeface="Arial"/>
              <a:ea typeface="ＭＳ Ｐゴシック" charset="0"/>
              <a:cs typeface="Arial"/>
            </a:endParaRPr>
          </a:p>
        </p:txBody>
      </p:sp>
      <p:sp>
        <p:nvSpPr>
          <p:cNvPr id="406532"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a:solidFill>
                  <a:srgbClr val="FFFFFF"/>
                </a:solidFill>
                <a:latin typeface="Aramis Regular" charset="0"/>
              </a:rPr>
              <a:t>The Four Directions</a:t>
            </a:r>
            <a:endParaRPr lang="en-US" sz="4000">
              <a:solidFill>
                <a:srgbClr val="000000"/>
              </a:solidFill>
              <a:latin typeface="Calibri" charset="0"/>
            </a:endParaRPr>
          </a:p>
        </p:txBody>
      </p:sp>
      <p:sp>
        <p:nvSpPr>
          <p:cNvPr id="477188"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406534" name="Text Box 6"/>
          <p:cNvSpPr txBox="1">
            <a:spLocks noChangeArrowheads="1"/>
          </p:cNvSpPr>
          <p:nvPr/>
        </p:nvSpPr>
        <p:spPr bwMode="auto">
          <a:xfrm rot="-5400000">
            <a:off x="3740150" y="981075"/>
            <a:ext cx="1755775"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outward</a:t>
            </a:r>
          </a:p>
        </p:txBody>
      </p:sp>
      <p:sp>
        <p:nvSpPr>
          <p:cNvPr id="477190"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406536" name="Text Box 8"/>
          <p:cNvSpPr txBox="1">
            <a:spLocks noChangeArrowheads="1"/>
          </p:cNvSpPr>
          <p:nvPr/>
        </p:nvSpPr>
        <p:spPr bwMode="auto">
          <a:xfrm rot="-21600000">
            <a:off x="2795588" y="2270125"/>
            <a:ext cx="1014412"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back</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233"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5459" name="Title 1"/>
          <p:cNvSpPr>
            <a:spLocks noGrp="1"/>
          </p:cNvSpPr>
          <p:nvPr>
            <p:ph type="ctrTitle" idx="4294967295"/>
          </p:nvPr>
        </p:nvSpPr>
        <p:spPr>
          <a:xfrm>
            <a:off x="0" y="6076950"/>
            <a:ext cx="9144000" cy="704850"/>
          </a:xfrm>
          <a:effectLst>
            <a:outerShdw blurRad="63500" dist="35921" dir="2700000" algn="ctr" rotWithShape="0">
              <a:srgbClr val="000000">
                <a:alpha val="74998"/>
              </a:srgbClr>
            </a:outerShdw>
          </a:effectLst>
        </p:spPr>
        <p:txBody>
          <a:bodyPr/>
          <a:lstStyle/>
          <a:p>
            <a:pPr algn="l" eaLnBrk="1" hangingPunct="1">
              <a:defRPr/>
            </a:pPr>
            <a:r>
              <a:rPr lang="en-US" sz="2800" b="1" i="1" dirty="0">
                <a:solidFill>
                  <a:schemeClr val="bg1"/>
                </a:solidFill>
                <a:latin typeface="Arial"/>
                <a:ea typeface="ＭＳ Ｐゴシック" charset="0"/>
                <a:cs typeface="Arial"/>
              </a:rPr>
              <a:t>III.  Look </a:t>
            </a:r>
            <a:r>
              <a:rPr lang="en-US" sz="3600" b="1" i="1" dirty="0">
                <a:solidFill>
                  <a:srgbClr val="FFFF00"/>
                </a:solidFill>
                <a:latin typeface="Arial"/>
                <a:ea typeface="ＭＳ Ｐゴシック" charset="0"/>
                <a:cs typeface="Arial"/>
              </a:rPr>
              <a:t>forward</a:t>
            </a:r>
            <a:r>
              <a:rPr lang="en-US" sz="2800" b="1" i="1" dirty="0">
                <a:solidFill>
                  <a:schemeClr val="bg1"/>
                </a:solidFill>
                <a:latin typeface="Arial"/>
                <a:ea typeface="ＭＳ Ｐゴシック" charset="0"/>
                <a:cs typeface="Arial"/>
              </a:rPr>
              <a:t> to Christ</a:t>
            </a:r>
            <a:r>
              <a:rPr lang="fr-FR" altLang="ja-JP" sz="2800" b="1" i="1" dirty="0">
                <a:solidFill>
                  <a:schemeClr val="bg1"/>
                </a:solidFill>
                <a:latin typeface="Arial"/>
                <a:ea typeface="ＭＳ Ｐゴシック" charset="0"/>
                <a:cs typeface="Arial"/>
              </a:rPr>
              <a:t>'</a:t>
            </a:r>
            <a:r>
              <a:rPr lang="en-US" sz="2800" b="1" i="1" dirty="0">
                <a:solidFill>
                  <a:schemeClr val="bg1"/>
                </a:solidFill>
                <a:latin typeface="Arial"/>
                <a:ea typeface="ＭＳ Ｐゴシック" charset="0"/>
                <a:cs typeface="Arial"/>
              </a:rPr>
              <a:t>s second coming</a:t>
            </a:r>
            <a:endParaRPr lang="en-US" sz="3200" b="1" dirty="0">
              <a:latin typeface="Arial"/>
              <a:ea typeface="ＭＳ Ｐゴシック" charset="0"/>
              <a:cs typeface="Arial"/>
            </a:endParaRPr>
          </a:p>
        </p:txBody>
      </p:sp>
      <p:sp>
        <p:nvSpPr>
          <p:cNvPr id="275460"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a:solidFill>
                  <a:srgbClr val="FFFFFF"/>
                </a:solidFill>
                <a:latin typeface="Aramis Regular" charset="0"/>
              </a:rPr>
              <a:t>The Four Directions</a:t>
            </a:r>
            <a:endParaRPr lang="en-US" sz="4000">
              <a:solidFill>
                <a:srgbClr val="000000"/>
              </a:solidFill>
              <a:latin typeface="Calibri" charset="0"/>
            </a:endParaRPr>
          </a:p>
        </p:txBody>
      </p:sp>
      <p:sp>
        <p:nvSpPr>
          <p:cNvPr id="479236"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5462" name="Text Box 6"/>
          <p:cNvSpPr txBox="1">
            <a:spLocks noChangeArrowheads="1"/>
          </p:cNvSpPr>
          <p:nvPr/>
        </p:nvSpPr>
        <p:spPr bwMode="auto">
          <a:xfrm rot="-5400000">
            <a:off x="3740150" y="981075"/>
            <a:ext cx="1755775"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outward</a:t>
            </a:r>
          </a:p>
        </p:txBody>
      </p:sp>
      <p:sp>
        <p:nvSpPr>
          <p:cNvPr id="479238"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5464" name="Text Box 8"/>
          <p:cNvSpPr txBox="1">
            <a:spLocks noChangeArrowheads="1"/>
          </p:cNvSpPr>
          <p:nvPr/>
        </p:nvSpPr>
        <p:spPr bwMode="auto">
          <a:xfrm rot="-21600000">
            <a:off x="2795588" y="2270125"/>
            <a:ext cx="1014412"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back</a:t>
            </a:r>
          </a:p>
        </p:txBody>
      </p:sp>
      <p:sp>
        <p:nvSpPr>
          <p:cNvPr id="479240" name="AutoShape 9"/>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5466" name="Text Box 10"/>
          <p:cNvSpPr txBox="1">
            <a:spLocks noChangeArrowheads="1"/>
          </p:cNvSpPr>
          <p:nvPr/>
        </p:nvSpPr>
        <p:spPr bwMode="auto">
          <a:xfrm rot="-21600000">
            <a:off x="5257800" y="2270125"/>
            <a:ext cx="1670050"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forward</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1"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9379"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a:defRPr/>
            </a:pPr>
            <a:r>
              <a:rPr lang="en-US" u="sng">
                <a:solidFill>
                  <a:schemeClr val="bg1"/>
                </a:solidFill>
              </a:rPr>
              <a:t>1 Corinthians 11:26</a:t>
            </a:r>
            <a:r>
              <a:rPr lang="en-US" sz="3600" u="sng">
                <a:solidFill>
                  <a:schemeClr val="bg1"/>
                </a:solidFill>
              </a:rPr>
              <a:t> (NLT)</a:t>
            </a:r>
          </a:p>
        </p:txBody>
      </p:sp>
      <p:sp>
        <p:nvSpPr>
          <p:cNvPr id="229380" name="Text Box 4"/>
          <p:cNvSpPr txBox="1">
            <a:spLocks noChangeArrowheads="1"/>
          </p:cNvSpPr>
          <p:nvPr/>
        </p:nvSpPr>
        <p:spPr bwMode="auto">
          <a:xfrm>
            <a:off x="365125" y="2057400"/>
            <a:ext cx="4816475" cy="4724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defRPr/>
            </a:pPr>
            <a:r>
              <a:rPr lang="en-US" sz="3600" b="1" baseline="30000" dirty="0">
                <a:solidFill>
                  <a:srgbClr val="FFFFFF"/>
                </a:solidFill>
                <a:latin typeface="Arial" pitchFamily="-112" charset="0"/>
                <a:ea typeface="+mn-ea"/>
                <a:cs typeface="+mn-cs"/>
              </a:rPr>
              <a:t>26</a:t>
            </a:r>
            <a:r>
              <a:rPr lang="en-US" sz="3600" b="1" dirty="0">
                <a:solidFill>
                  <a:srgbClr val="FFFFFF"/>
                </a:solidFill>
                <a:latin typeface="Arial" pitchFamily="-112" charset="0"/>
                <a:ea typeface="+mn-ea"/>
                <a:cs typeface="+mn-cs"/>
              </a:rPr>
              <a:t>For whenever you eat this bread and drink this cup, you proclaim the Lord</a:t>
            </a:r>
            <a:r>
              <a:rPr lang="fr-FR" sz="3600" b="1" dirty="0">
                <a:solidFill>
                  <a:srgbClr val="FFFFFF"/>
                </a:solidFill>
                <a:latin typeface="Arial" pitchFamily="-112" charset="0"/>
                <a:ea typeface="+mn-ea"/>
                <a:cs typeface="+mn-cs"/>
              </a:rPr>
              <a:t>'</a:t>
            </a:r>
            <a:r>
              <a:rPr lang="en-US" sz="3600" b="1" dirty="0">
                <a:solidFill>
                  <a:srgbClr val="FFFFFF"/>
                </a:solidFill>
                <a:latin typeface="Arial" pitchFamily="-112" charset="0"/>
                <a:ea typeface="+mn-ea"/>
                <a:cs typeface="+mn-cs"/>
              </a:rPr>
              <a:t>s death until he comes.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5"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875"/>
            <a:ext cx="9144000"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3586" name="Rectangle 2"/>
          <p:cNvSpPr>
            <a:spLocks noGrp="1" noChangeArrowheads="1"/>
          </p:cNvSpPr>
          <p:nvPr>
            <p:ph type="title"/>
          </p:nvPr>
        </p:nvSpPr>
        <p:spPr>
          <a:xfrm>
            <a:off x="457200" y="5029200"/>
            <a:ext cx="8229600" cy="1676400"/>
          </a:xfrm>
          <a:solidFill>
            <a:srgbClr val="000000"/>
          </a:solidFill>
        </p:spPr>
        <p:txBody>
          <a:bodyPr/>
          <a:lstStyle/>
          <a:p>
            <a:r>
              <a:rPr lang="en-US" altLang="ja-JP">
                <a:effectLst/>
                <a:latin typeface="Tahoma" charset="0"/>
                <a:ea typeface="ＭＳ Ｐゴシック" charset="0"/>
                <a:cs typeface="ＭＳ Ｐゴシック" charset="0"/>
              </a:rPr>
              <a:t>"</a:t>
            </a:r>
            <a:r>
              <a:rPr lang="en-US">
                <a:effectLst/>
                <a:latin typeface="Tahoma" charset="0"/>
                <a:ea typeface="ＭＳ Ｐゴシック" charset="0"/>
                <a:cs typeface="ＭＳ Ｐゴシック" charset="0"/>
              </a:rPr>
              <a:t>This year we are here.  </a:t>
            </a:r>
            <a:br>
              <a:rPr lang="en-US">
                <a:effectLst/>
                <a:latin typeface="Tahoma" charset="0"/>
                <a:ea typeface="ＭＳ Ｐゴシック" charset="0"/>
                <a:cs typeface="ＭＳ Ｐゴシック" charset="0"/>
              </a:rPr>
            </a:br>
            <a:r>
              <a:rPr lang="en-US">
                <a:effectLst/>
                <a:latin typeface="Tahoma" charset="0"/>
                <a:ea typeface="ＭＳ Ｐゴシック" charset="0"/>
                <a:cs typeface="ＭＳ Ｐゴシック" charset="0"/>
              </a:rPr>
              <a:t>Next year in Jerusalem!</a:t>
            </a:r>
            <a:r>
              <a:rPr lang="en-US" altLang="ja-JP">
                <a:effectLst/>
                <a:latin typeface="Tahoma" charset="0"/>
                <a:ea typeface="ＭＳ Ｐゴシック" charset="0"/>
                <a:cs typeface="ＭＳ Ｐゴシック" charset="0"/>
              </a:rPr>
              <a:t>"</a:t>
            </a:r>
            <a:endParaRPr lang="en-US">
              <a:effectLst/>
              <a:latin typeface="Tahoma" charset="0"/>
              <a:ea typeface="ＭＳ Ｐゴシック" charset="0"/>
              <a:cs typeface="ＭＳ Ｐゴシック" charset="0"/>
            </a:endParaRPr>
          </a:p>
        </p:txBody>
      </p:sp>
    </p:spTree>
    <p:extLst>
      <p:ext uri="{BB962C8B-B14F-4D97-AF65-F5344CB8AC3E}">
        <p14:creationId xmlns:p14="http://schemas.microsoft.com/office/powerpoint/2010/main" val="5842049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233"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5459" name="Title 1"/>
          <p:cNvSpPr>
            <a:spLocks noGrp="1"/>
          </p:cNvSpPr>
          <p:nvPr>
            <p:ph type="ctrTitle" idx="4294967295"/>
          </p:nvPr>
        </p:nvSpPr>
        <p:spPr>
          <a:xfrm>
            <a:off x="0" y="6076950"/>
            <a:ext cx="9144000" cy="704850"/>
          </a:xfrm>
          <a:effectLst>
            <a:outerShdw blurRad="63500" dist="35921" dir="2700000" algn="ctr" rotWithShape="0">
              <a:srgbClr val="000000">
                <a:alpha val="74998"/>
              </a:srgbClr>
            </a:outerShdw>
          </a:effectLst>
        </p:spPr>
        <p:txBody>
          <a:bodyPr/>
          <a:lstStyle/>
          <a:p>
            <a:pPr algn="l" eaLnBrk="1" hangingPunct="1">
              <a:defRPr/>
            </a:pPr>
            <a:r>
              <a:rPr lang="en-US" sz="2800" b="1" i="1" dirty="0">
                <a:solidFill>
                  <a:schemeClr val="bg1"/>
                </a:solidFill>
                <a:latin typeface="Arial"/>
                <a:ea typeface="ＭＳ Ｐゴシック" charset="0"/>
                <a:cs typeface="Arial"/>
              </a:rPr>
              <a:t>III.  Look </a:t>
            </a:r>
            <a:r>
              <a:rPr lang="en-US" sz="3600" b="1" i="1" dirty="0">
                <a:solidFill>
                  <a:srgbClr val="FFFF00"/>
                </a:solidFill>
                <a:latin typeface="Arial"/>
                <a:ea typeface="ＭＳ Ｐゴシック" charset="0"/>
                <a:cs typeface="Arial"/>
              </a:rPr>
              <a:t>forward</a:t>
            </a:r>
            <a:r>
              <a:rPr lang="en-US" sz="2800" b="1" i="1" dirty="0">
                <a:solidFill>
                  <a:schemeClr val="bg1"/>
                </a:solidFill>
                <a:latin typeface="Arial"/>
                <a:ea typeface="ＭＳ Ｐゴシック" charset="0"/>
                <a:cs typeface="Arial"/>
              </a:rPr>
              <a:t> to Christ</a:t>
            </a:r>
            <a:r>
              <a:rPr lang="fr-FR" altLang="ja-JP" sz="2800" b="1" i="1" dirty="0">
                <a:solidFill>
                  <a:schemeClr val="bg1"/>
                </a:solidFill>
                <a:latin typeface="Arial"/>
                <a:ea typeface="ＭＳ Ｐゴシック" charset="0"/>
                <a:cs typeface="Arial"/>
              </a:rPr>
              <a:t>'</a:t>
            </a:r>
            <a:r>
              <a:rPr lang="en-US" sz="2800" b="1" i="1" dirty="0">
                <a:solidFill>
                  <a:schemeClr val="bg1"/>
                </a:solidFill>
                <a:latin typeface="Arial"/>
                <a:ea typeface="ＭＳ Ｐゴシック" charset="0"/>
                <a:cs typeface="Arial"/>
              </a:rPr>
              <a:t>s second coming</a:t>
            </a:r>
            <a:endParaRPr lang="en-US" sz="3200" b="1" dirty="0">
              <a:latin typeface="Arial"/>
              <a:ea typeface="ＭＳ Ｐゴシック" charset="0"/>
              <a:cs typeface="Arial"/>
            </a:endParaRPr>
          </a:p>
        </p:txBody>
      </p:sp>
      <p:sp>
        <p:nvSpPr>
          <p:cNvPr id="275460"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a:solidFill>
                  <a:srgbClr val="FFFFFF"/>
                </a:solidFill>
                <a:latin typeface="Aramis Regular" charset="0"/>
              </a:rPr>
              <a:t>The Four Directions</a:t>
            </a:r>
            <a:endParaRPr lang="en-US" sz="4000">
              <a:solidFill>
                <a:srgbClr val="000000"/>
              </a:solidFill>
              <a:latin typeface="Calibri" charset="0"/>
            </a:endParaRPr>
          </a:p>
        </p:txBody>
      </p:sp>
      <p:sp>
        <p:nvSpPr>
          <p:cNvPr id="479236"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5462" name="Text Box 6"/>
          <p:cNvSpPr txBox="1">
            <a:spLocks noChangeArrowheads="1"/>
          </p:cNvSpPr>
          <p:nvPr/>
        </p:nvSpPr>
        <p:spPr bwMode="auto">
          <a:xfrm rot="-5400000">
            <a:off x="3740150" y="981075"/>
            <a:ext cx="1755775"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outward</a:t>
            </a:r>
          </a:p>
        </p:txBody>
      </p:sp>
      <p:sp>
        <p:nvSpPr>
          <p:cNvPr id="479238"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5464" name="Text Box 8"/>
          <p:cNvSpPr txBox="1">
            <a:spLocks noChangeArrowheads="1"/>
          </p:cNvSpPr>
          <p:nvPr/>
        </p:nvSpPr>
        <p:spPr bwMode="auto">
          <a:xfrm rot="-21600000">
            <a:off x="2795588" y="2270125"/>
            <a:ext cx="1014412"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back</a:t>
            </a:r>
          </a:p>
        </p:txBody>
      </p:sp>
      <p:sp>
        <p:nvSpPr>
          <p:cNvPr id="479240" name="AutoShape 9"/>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5466" name="Text Box 10"/>
          <p:cNvSpPr txBox="1">
            <a:spLocks noChangeArrowheads="1"/>
          </p:cNvSpPr>
          <p:nvPr/>
        </p:nvSpPr>
        <p:spPr bwMode="auto">
          <a:xfrm rot="-21600000">
            <a:off x="5257800" y="2270125"/>
            <a:ext cx="1670050"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forward</a:t>
            </a:r>
          </a:p>
        </p:txBody>
      </p:sp>
    </p:spTree>
    <p:extLst>
      <p:ext uri="{BB962C8B-B14F-4D97-AF65-F5344CB8AC3E}">
        <p14:creationId xmlns:p14="http://schemas.microsoft.com/office/powerpoint/2010/main" val="26297745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483" name="Title 1"/>
          <p:cNvSpPr>
            <a:spLocks noGrp="1"/>
          </p:cNvSpPr>
          <p:nvPr>
            <p:ph type="ctrTitle" idx="4294967295"/>
          </p:nvPr>
        </p:nvSpPr>
        <p:spPr>
          <a:xfrm>
            <a:off x="0" y="6076950"/>
            <a:ext cx="9144000" cy="704850"/>
          </a:xfrm>
          <a:effectLst>
            <a:outerShdw blurRad="63500" dist="35921" dir="2700000" algn="ctr" rotWithShape="0">
              <a:srgbClr val="000000">
                <a:alpha val="74998"/>
              </a:srgbClr>
            </a:outerShdw>
          </a:effectLst>
        </p:spPr>
        <p:txBody>
          <a:bodyPr/>
          <a:lstStyle/>
          <a:p>
            <a:pPr eaLnBrk="1" hangingPunct="1">
              <a:defRPr/>
            </a:pPr>
            <a:r>
              <a:rPr lang="en-US" sz="2400" b="1" i="1" dirty="0">
                <a:solidFill>
                  <a:schemeClr val="bg1"/>
                </a:solidFill>
                <a:latin typeface="Arial"/>
                <a:ea typeface="ＭＳ Ｐゴシック" charset="0"/>
                <a:cs typeface="Arial"/>
              </a:rPr>
              <a:t>IV.  Look </a:t>
            </a:r>
            <a:r>
              <a:rPr lang="en-US" sz="3200" b="1" i="1" dirty="0">
                <a:solidFill>
                  <a:srgbClr val="FFFF00"/>
                </a:solidFill>
                <a:latin typeface="Arial"/>
                <a:ea typeface="ＭＳ Ｐゴシック" charset="0"/>
                <a:cs typeface="Arial"/>
              </a:rPr>
              <a:t>inward</a:t>
            </a:r>
            <a:r>
              <a:rPr lang="en-US" sz="3200" b="1" i="1" dirty="0">
                <a:solidFill>
                  <a:schemeClr val="bg1"/>
                </a:solidFill>
                <a:latin typeface="Arial"/>
                <a:ea typeface="ＭＳ Ｐゴシック" charset="0"/>
                <a:cs typeface="Arial"/>
              </a:rPr>
              <a:t> </a:t>
            </a:r>
            <a:r>
              <a:rPr lang="en-US" sz="2400" b="1" i="1" dirty="0">
                <a:solidFill>
                  <a:schemeClr val="bg1"/>
                </a:solidFill>
                <a:latin typeface="Arial"/>
                <a:ea typeface="ＭＳ Ｐゴシック" charset="0"/>
                <a:cs typeface="Arial"/>
              </a:rPr>
              <a:t>to deal with any unconfessed sin</a:t>
            </a:r>
          </a:p>
        </p:txBody>
      </p:sp>
      <p:sp>
        <p:nvSpPr>
          <p:cNvPr id="276484"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a:solidFill>
                  <a:srgbClr val="FFFFFF"/>
                </a:solidFill>
                <a:latin typeface="Aramis Regular" charset="0"/>
              </a:rPr>
              <a:t>The Four Directions</a:t>
            </a:r>
            <a:endParaRPr lang="en-US" sz="4000">
              <a:solidFill>
                <a:srgbClr val="000000"/>
              </a:solidFill>
              <a:latin typeface="Calibri" charset="0"/>
            </a:endParaRPr>
          </a:p>
        </p:txBody>
      </p:sp>
      <p:sp>
        <p:nvSpPr>
          <p:cNvPr id="244740"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6486" name="Text Box 6"/>
          <p:cNvSpPr txBox="1">
            <a:spLocks noChangeArrowheads="1"/>
          </p:cNvSpPr>
          <p:nvPr/>
        </p:nvSpPr>
        <p:spPr bwMode="auto">
          <a:xfrm rot="-5400000">
            <a:off x="3740150" y="981075"/>
            <a:ext cx="1755775"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outward</a:t>
            </a:r>
          </a:p>
        </p:txBody>
      </p:sp>
      <p:sp>
        <p:nvSpPr>
          <p:cNvPr id="244742"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6488" name="Text Box 8"/>
          <p:cNvSpPr txBox="1">
            <a:spLocks noChangeArrowheads="1"/>
          </p:cNvSpPr>
          <p:nvPr/>
        </p:nvSpPr>
        <p:spPr bwMode="auto">
          <a:xfrm rot="-21600000">
            <a:off x="2795588" y="2270125"/>
            <a:ext cx="1014412"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back</a:t>
            </a:r>
          </a:p>
        </p:txBody>
      </p:sp>
      <p:sp>
        <p:nvSpPr>
          <p:cNvPr id="244744" name="AutoShape 9"/>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6490" name="Text Box 10"/>
          <p:cNvSpPr txBox="1">
            <a:spLocks noChangeArrowheads="1"/>
          </p:cNvSpPr>
          <p:nvPr/>
        </p:nvSpPr>
        <p:spPr bwMode="auto">
          <a:xfrm rot="-21600000">
            <a:off x="5257800" y="2270125"/>
            <a:ext cx="1670050"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forward</a:t>
            </a:r>
          </a:p>
        </p:txBody>
      </p:sp>
      <p:sp>
        <p:nvSpPr>
          <p:cNvPr id="244746" name="AutoShape 11"/>
          <p:cNvSpPr>
            <a:spLocks noChangeArrowheads="1"/>
          </p:cNvSpPr>
          <p:nvPr/>
        </p:nvSpPr>
        <p:spPr bwMode="auto">
          <a:xfrm rot="10800000">
            <a:off x="3962400" y="2971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6492" name="Text Box 12"/>
          <p:cNvSpPr txBox="1">
            <a:spLocks noChangeArrowheads="1"/>
          </p:cNvSpPr>
          <p:nvPr/>
        </p:nvSpPr>
        <p:spPr bwMode="auto">
          <a:xfrm rot="-5400000">
            <a:off x="3907631" y="3620294"/>
            <a:ext cx="1541463"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inward</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1427"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a:defRPr/>
            </a:pPr>
            <a:r>
              <a:rPr lang="en-US" u="sng">
                <a:solidFill>
                  <a:schemeClr val="bg1"/>
                </a:solidFill>
              </a:rPr>
              <a:t>1 Corinthians 11:27-29</a:t>
            </a:r>
            <a:r>
              <a:rPr lang="en-US" sz="3600" u="sng">
                <a:solidFill>
                  <a:schemeClr val="bg1"/>
                </a:solidFill>
              </a:rPr>
              <a:t> (NLT)</a:t>
            </a:r>
          </a:p>
        </p:txBody>
      </p:sp>
      <p:sp>
        <p:nvSpPr>
          <p:cNvPr id="231428" name="Text Box 4"/>
          <p:cNvSpPr txBox="1">
            <a:spLocks noChangeArrowheads="1"/>
          </p:cNvSpPr>
          <p:nvPr/>
        </p:nvSpPr>
        <p:spPr bwMode="auto">
          <a:xfrm>
            <a:off x="365125" y="1143000"/>
            <a:ext cx="5575300" cy="5638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defRPr/>
            </a:pPr>
            <a:r>
              <a:rPr lang="en-US" sz="2800" b="1" baseline="30000" dirty="0">
                <a:solidFill>
                  <a:srgbClr val="FFFFFF"/>
                </a:solidFill>
                <a:latin typeface="Arial" pitchFamily="-112" charset="0"/>
                <a:ea typeface="+mn-ea"/>
                <a:cs typeface="+mn-cs"/>
              </a:rPr>
              <a:t>27</a:t>
            </a:r>
            <a:r>
              <a:rPr lang="en-US" sz="2800" b="1" dirty="0">
                <a:solidFill>
                  <a:srgbClr val="FFFFFF"/>
                </a:solidFill>
                <a:latin typeface="Arial" pitchFamily="-112" charset="0"/>
                <a:ea typeface="+mn-ea"/>
                <a:cs typeface="+mn-cs"/>
              </a:rPr>
              <a:t>Therefore, whoever eats the bread or drinks the cup of the Lord in an unworthy manner will be guilty of sinning against the body and blood of the Lord.  </a:t>
            </a:r>
            <a:r>
              <a:rPr lang="en-US" sz="2800" b="1" baseline="30000" dirty="0">
                <a:solidFill>
                  <a:srgbClr val="FFFFFF"/>
                </a:solidFill>
                <a:latin typeface="Arial" pitchFamily="-112" charset="0"/>
                <a:ea typeface="+mn-ea"/>
                <a:cs typeface="+mn-cs"/>
              </a:rPr>
              <a:t>28</a:t>
            </a:r>
            <a:r>
              <a:rPr lang="en-US" sz="2800" b="1" dirty="0">
                <a:solidFill>
                  <a:srgbClr val="FFFFFF"/>
                </a:solidFill>
                <a:latin typeface="Arial" pitchFamily="-112" charset="0"/>
                <a:ea typeface="+mn-ea"/>
                <a:cs typeface="+mn-cs"/>
              </a:rPr>
              <a:t>A man ought to examine himself before he eats of the bread and drinks of the cup.  </a:t>
            </a:r>
            <a:r>
              <a:rPr lang="en-US" sz="2800" b="1" baseline="30000" dirty="0">
                <a:solidFill>
                  <a:srgbClr val="FFFFFF"/>
                </a:solidFill>
                <a:latin typeface="Arial" pitchFamily="-112" charset="0"/>
                <a:ea typeface="+mn-ea"/>
                <a:cs typeface="+mn-cs"/>
              </a:rPr>
              <a:t>29</a:t>
            </a:r>
            <a:r>
              <a:rPr lang="en-US" sz="2800" b="1" dirty="0">
                <a:solidFill>
                  <a:srgbClr val="FFFFFF"/>
                </a:solidFill>
                <a:latin typeface="Arial" pitchFamily="-112" charset="0"/>
                <a:ea typeface="+mn-ea"/>
                <a:cs typeface="+mn-cs"/>
              </a:rPr>
              <a:t>For anyone who eats and drinks without recognizing the body of the Lord eats and drinks judgment on himself.</a:t>
            </a:r>
            <a:r>
              <a:rPr lang="en-US" sz="2400" dirty="0">
                <a:solidFill>
                  <a:srgbClr val="000000"/>
                </a:solidFill>
                <a:latin typeface="Arial" pitchFamily="-112" charset="0"/>
                <a:ea typeface="+mn-ea"/>
                <a:cs typeface="+mn-cs"/>
              </a:rPr>
              <a:t>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475" name="Rectangle 1027"/>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a:defRPr/>
            </a:pPr>
            <a:r>
              <a:rPr lang="en-US" u="sng">
                <a:solidFill>
                  <a:schemeClr val="bg1"/>
                </a:solidFill>
              </a:rPr>
              <a:t>1 Corinthians 11:30-32</a:t>
            </a:r>
            <a:r>
              <a:rPr lang="en-US" sz="3600" u="sng">
                <a:solidFill>
                  <a:schemeClr val="bg1"/>
                </a:solidFill>
              </a:rPr>
              <a:t> (NLT)</a:t>
            </a:r>
          </a:p>
        </p:txBody>
      </p:sp>
      <p:sp>
        <p:nvSpPr>
          <p:cNvPr id="233476" name="Text Box 1028"/>
          <p:cNvSpPr txBox="1">
            <a:spLocks noChangeArrowheads="1"/>
          </p:cNvSpPr>
          <p:nvPr/>
        </p:nvSpPr>
        <p:spPr bwMode="auto">
          <a:xfrm>
            <a:off x="212725" y="1219200"/>
            <a:ext cx="4503738" cy="5181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defRPr/>
            </a:pPr>
            <a:r>
              <a:rPr lang="en-US" sz="2800" b="1" baseline="30000" dirty="0">
                <a:solidFill>
                  <a:srgbClr val="FFFFFF"/>
                </a:solidFill>
                <a:latin typeface="Arial" pitchFamily="-112" charset="0"/>
                <a:ea typeface="+mn-ea"/>
                <a:cs typeface="+mn-cs"/>
              </a:rPr>
              <a:t>30 </a:t>
            </a:r>
            <a:r>
              <a:rPr lang="en-US" sz="2800" b="1" dirty="0">
                <a:solidFill>
                  <a:srgbClr val="FFFFFF"/>
                </a:solidFill>
                <a:latin typeface="Arial" pitchFamily="-112" charset="0"/>
                <a:ea typeface="+mn-ea"/>
                <a:cs typeface="+mn-cs"/>
              </a:rPr>
              <a:t>That is why many among you are weak and sick, and a number of you have fallen asleep.  </a:t>
            </a:r>
            <a:r>
              <a:rPr lang="en-US" sz="2800" b="1" baseline="30000" dirty="0">
                <a:solidFill>
                  <a:srgbClr val="FFFFFF"/>
                </a:solidFill>
                <a:latin typeface="Arial" pitchFamily="-112" charset="0"/>
                <a:ea typeface="+mn-ea"/>
                <a:cs typeface="+mn-cs"/>
              </a:rPr>
              <a:t>31</a:t>
            </a:r>
            <a:r>
              <a:rPr lang="en-US" sz="2800" b="1" dirty="0">
                <a:solidFill>
                  <a:srgbClr val="FFFFFF"/>
                </a:solidFill>
                <a:latin typeface="Arial" pitchFamily="-112" charset="0"/>
                <a:ea typeface="+mn-ea"/>
                <a:cs typeface="+mn-cs"/>
              </a:rPr>
              <a:t>But if we judged ourselves, we would not come under judgment.  </a:t>
            </a:r>
            <a:r>
              <a:rPr lang="en-US" sz="2800" b="1" baseline="30000" dirty="0">
                <a:solidFill>
                  <a:srgbClr val="FFFFFF"/>
                </a:solidFill>
                <a:latin typeface="Arial" pitchFamily="-112" charset="0"/>
                <a:ea typeface="+mn-ea"/>
                <a:cs typeface="+mn-cs"/>
              </a:rPr>
              <a:t>32</a:t>
            </a:r>
            <a:r>
              <a:rPr lang="en-US" sz="2800" b="1" dirty="0">
                <a:solidFill>
                  <a:srgbClr val="FFFFFF"/>
                </a:solidFill>
                <a:latin typeface="Arial" pitchFamily="-112" charset="0"/>
                <a:ea typeface="+mn-ea"/>
                <a:cs typeface="+mn-cs"/>
              </a:rPr>
              <a:t>When we are judged by the Lord, we are being disciplined so that we will not be condemned with the world.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23"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a:defRPr/>
            </a:pPr>
            <a:r>
              <a:rPr lang="en-US" u="sng">
                <a:solidFill>
                  <a:schemeClr val="bg1"/>
                </a:solidFill>
              </a:rPr>
              <a:t>1 Corinthians 11:33-34</a:t>
            </a:r>
            <a:r>
              <a:rPr lang="en-US" sz="3600" u="sng">
                <a:solidFill>
                  <a:schemeClr val="bg1"/>
                </a:solidFill>
              </a:rPr>
              <a:t> (NLT)</a:t>
            </a:r>
          </a:p>
        </p:txBody>
      </p:sp>
      <p:sp>
        <p:nvSpPr>
          <p:cNvPr id="235524" name="Text Box 4"/>
          <p:cNvSpPr txBox="1">
            <a:spLocks noChangeArrowheads="1"/>
          </p:cNvSpPr>
          <p:nvPr/>
        </p:nvSpPr>
        <p:spPr bwMode="auto">
          <a:xfrm>
            <a:off x="365125" y="1143000"/>
            <a:ext cx="4062413" cy="5638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defRPr/>
            </a:pPr>
            <a:r>
              <a:rPr lang="en-US" sz="2800" b="1" baseline="30000" dirty="0">
                <a:solidFill>
                  <a:srgbClr val="FFFFFF"/>
                </a:solidFill>
                <a:latin typeface="Arial" pitchFamily="-112" charset="0"/>
                <a:ea typeface="+mn-ea"/>
                <a:cs typeface="+mn-cs"/>
              </a:rPr>
              <a:t>33</a:t>
            </a:r>
            <a:r>
              <a:rPr lang="en-US" sz="2800" b="1" dirty="0">
                <a:solidFill>
                  <a:srgbClr val="FFFFFF"/>
                </a:solidFill>
                <a:latin typeface="Arial" pitchFamily="-112" charset="0"/>
                <a:ea typeface="+mn-ea"/>
                <a:cs typeface="+mn-cs"/>
              </a:rPr>
              <a:t>So then, my brothers, when you come together to eat, wait for each other.  </a:t>
            </a:r>
            <a:r>
              <a:rPr lang="en-US" sz="2800" b="1" baseline="30000" dirty="0">
                <a:solidFill>
                  <a:srgbClr val="FFFFFF"/>
                </a:solidFill>
                <a:latin typeface="Arial" pitchFamily="-112" charset="0"/>
                <a:ea typeface="+mn-ea"/>
                <a:cs typeface="+mn-cs"/>
              </a:rPr>
              <a:t>34</a:t>
            </a:r>
            <a:r>
              <a:rPr lang="en-US" sz="2800" b="1" dirty="0">
                <a:solidFill>
                  <a:srgbClr val="FFFFFF"/>
                </a:solidFill>
                <a:latin typeface="Arial" pitchFamily="-112" charset="0"/>
                <a:ea typeface="+mn-ea"/>
                <a:cs typeface="+mn-cs"/>
              </a:rPr>
              <a:t>If anyone is hungry, he should eat at home, so that when you meet together it may not result in judgment. And when I come I will give further directions.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a:defRPr/>
            </a:pPr>
            <a:r>
              <a:rPr lang="en-US">
                <a:latin typeface="Tahoma" charset="0"/>
                <a:ea typeface="ＭＳ Ｐゴシック" charset="0"/>
                <a:cs typeface="ＭＳ Ｐゴシック" charset="0"/>
              </a:rPr>
              <a:t>The Head of the Table</a:t>
            </a:r>
          </a:p>
        </p:txBody>
      </p:sp>
      <p:pic>
        <p:nvPicPr>
          <p:cNvPr id="208898" name="Picture 4" descr="Passover Seats of Judas, Jesus &amp; Joh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85875"/>
            <a:ext cx="9144000" cy="5114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1676400" y="1143000"/>
            <a:ext cx="2590800" cy="685800"/>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en-US" sz="4400">
                <a:solidFill>
                  <a:schemeClr val="tx2"/>
                </a:solidFill>
                <a:effectLst>
                  <a:outerShdw blurRad="38100" dist="38100" dir="2700000" algn="tl">
                    <a:srgbClr val="000000"/>
                  </a:outerShdw>
                </a:effectLst>
              </a:rPr>
              <a:t>Jesus</a:t>
            </a:r>
          </a:p>
        </p:txBody>
      </p:sp>
      <p:sp>
        <p:nvSpPr>
          <p:cNvPr id="5" name="Title 1"/>
          <p:cNvSpPr txBox="1">
            <a:spLocks/>
          </p:cNvSpPr>
          <p:nvPr/>
        </p:nvSpPr>
        <p:spPr bwMode="auto">
          <a:xfrm>
            <a:off x="76200" y="1828800"/>
            <a:ext cx="2286000" cy="685800"/>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en-US" sz="4400">
                <a:solidFill>
                  <a:schemeClr val="tx2"/>
                </a:solidFill>
                <a:effectLst>
                  <a:outerShdw blurRad="38100" dist="38100" dir="2700000" algn="tl">
                    <a:srgbClr val="000000"/>
                  </a:outerShdw>
                </a:effectLst>
              </a:rPr>
              <a:t>John</a:t>
            </a:r>
          </a:p>
        </p:txBody>
      </p:sp>
      <p:sp>
        <p:nvSpPr>
          <p:cNvPr id="6" name="Title 1"/>
          <p:cNvSpPr txBox="1">
            <a:spLocks/>
          </p:cNvSpPr>
          <p:nvPr/>
        </p:nvSpPr>
        <p:spPr bwMode="auto">
          <a:xfrm>
            <a:off x="4572000" y="2286000"/>
            <a:ext cx="2286000" cy="685800"/>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en-US" sz="4400">
                <a:solidFill>
                  <a:schemeClr val="tx2"/>
                </a:solidFill>
                <a:effectLst>
                  <a:outerShdw blurRad="38100" dist="38100" dir="2700000" algn="tl">
                    <a:srgbClr val="000000"/>
                  </a:outerShdw>
                </a:effectLst>
              </a:rPr>
              <a:t>Judas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7"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6" name="Rectangle 2"/>
          <p:cNvSpPr>
            <a:spLocks noGrp="1" noChangeArrowheads="1"/>
          </p:cNvSpPr>
          <p:nvPr>
            <p:ph type="title"/>
          </p:nvPr>
        </p:nvSpPr>
        <p:spPr>
          <a:xfrm>
            <a:off x="0" y="277813"/>
            <a:ext cx="9144000" cy="1143000"/>
          </a:xfrm>
        </p:spPr>
        <p:txBody>
          <a:bodyPr/>
          <a:lstStyle/>
          <a:p>
            <a:pPr eaLnBrk="1" hangingPunct="1"/>
            <a:r>
              <a:rPr lang="en-US" altLang="en-US" b="1">
                <a:solidFill>
                  <a:srgbClr val="FFFFFF"/>
                </a:solidFill>
              </a:rPr>
              <a:t>Feast of Unleavened Bread</a:t>
            </a:r>
          </a:p>
        </p:txBody>
      </p:sp>
      <p:pic>
        <p:nvPicPr>
          <p:cNvPr id="249860" name="Picture 14" descr="bdyeast">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295400"/>
            <a:ext cx="3048000" cy="241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9861" name="Picture 16" descr="yeast-breadmachin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1295400"/>
            <a:ext cx="3048000" cy="2359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64" name="Text Box 20"/>
          <p:cNvSpPr txBox="1">
            <a:spLocks noChangeArrowheads="1"/>
          </p:cNvSpPr>
          <p:nvPr/>
        </p:nvSpPr>
        <p:spPr bwMode="auto">
          <a:xfrm>
            <a:off x="8305800" y="73025"/>
            <a:ext cx="698178" cy="461665"/>
          </a:xfrm>
          <a:prstGeom prst="rect">
            <a:avLst/>
          </a:prstGeom>
          <a:noFill/>
          <a:ln>
            <a:noFill/>
          </a:ln>
          <a:effectLst>
            <a:outerShdw dist="35921" dir="2700000" algn="ctr" rotWithShape="0">
              <a:srgbClr val="0604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FFFFFF"/>
                </a:solidFill>
                <a:latin typeface="Arial"/>
                <a:cs typeface="Arial"/>
              </a:rPr>
              <a:t>184</a:t>
            </a:r>
            <a:endParaRPr lang="en-US" altLang="en-US" sz="1800">
              <a:solidFill>
                <a:srgbClr val="FFFFFF"/>
              </a:solidFill>
              <a:latin typeface="Arial"/>
              <a:cs typeface="Arial"/>
            </a:endParaRPr>
          </a:p>
        </p:txBody>
      </p:sp>
      <p:pic>
        <p:nvPicPr>
          <p:cNvPr id="2" name="Picture 1"/>
          <p:cNvPicPr>
            <a:picLocks noChangeAspect="1"/>
          </p:cNvPicPr>
          <p:nvPr/>
        </p:nvPicPr>
        <p:blipFill>
          <a:blip r:embed="rId8"/>
          <a:stretch>
            <a:fillRect/>
          </a:stretch>
        </p:blipFill>
        <p:spPr>
          <a:xfrm>
            <a:off x="251520" y="3810000"/>
            <a:ext cx="4572000" cy="3048000"/>
          </a:xfrm>
          <a:prstGeom prst="rect">
            <a:avLst/>
          </a:prstGeom>
        </p:spPr>
      </p:pic>
      <p:pic>
        <p:nvPicPr>
          <p:cNvPr id="3" name="Picture 2"/>
          <p:cNvPicPr>
            <a:picLocks noChangeAspect="1"/>
          </p:cNvPicPr>
          <p:nvPr/>
        </p:nvPicPr>
        <p:blipFill rotWithShape="1">
          <a:blip r:embed="rId9"/>
          <a:srcRect l="32700"/>
          <a:stretch/>
        </p:blipFill>
        <p:spPr>
          <a:xfrm rot="16200000">
            <a:off x="3377567" y="1409713"/>
            <a:ext cx="2374625" cy="2146000"/>
          </a:xfrm>
          <a:prstGeom prst="rect">
            <a:avLst/>
          </a:prstGeom>
        </p:spPr>
      </p:pic>
    </p:spTree>
    <p:extLst>
      <p:ext uri="{BB962C8B-B14F-4D97-AF65-F5344CB8AC3E}">
        <p14:creationId xmlns:p14="http://schemas.microsoft.com/office/powerpoint/2010/main" val="10190367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2" descr="Puri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2626" name="Rectangle 3"/>
          <p:cNvSpPr>
            <a:spLocks noGrp="1" noChangeArrowheads="1"/>
          </p:cNvSpPr>
          <p:nvPr>
            <p:ph type="title"/>
          </p:nvPr>
        </p:nvSpPr>
        <p:spPr>
          <a:xfrm>
            <a:off x="457200" y="76200"/>
            <a:ext cx="8229600" cy="712788"/>
          </a:xfrm>
          <a:gradFill rotWithShape="1">
            <a:gsLst>
              <a:gs pos="0">
                <a:srgbClr val="760000"/>
              </a:gs>
              <a:gs pos="50000">
                <a:srgbClr val="FF0000"/>
              </a:gs>
              <a:gs pos="100000">
                <a:srgbClr val="760000"/>
              </a:gs>
            </a:gsLst>
            <a:lin ang="5400000" scaled="1"/>
          </a:gradFill>
        </p:spPr>
        <p:txBody>
          <a:bodyPr/>
          <a:lstStyle/>
          <a:p>
            <a:r>
              <a:rPr lang="en-US" altLang="ja-JP" sz="3600" b="1">
                <a:solidFill>
                  <a:schemeClr val="tx1"/>
                </a:solidFill>
                <a:effectLst/>
                <a:latin typeface="Arial"/>
                <a:ea typeface="ＭＳ Ｐゴシック" charset="0"/>
                <a:cs typeface="Arial"/>
              </a:rPr>
              <a:t>"</a:t>
            </a:r>
            <a:r>
              <a:rPr lang="en-US" sz="3600" b="1">
                <a:solidFill>
                  <a:schemeClr val="tx1"/>
                </a:solidFill>
                <a:effectLst/>
                <a:latin typeface="Arial"/>
                <a:ea typeface="ＭＳ Ｐゴシック" charset="0"/>
                <a:cs typeface="Arial"/>
              </a:rPr>
              <a:t>Burn All the Yeast!</a:t>
            </a:r>
            <a:r>
              <a:rPr lang="en-US" altLang="ja-JP" sz="3600" b="1">
                <a:solidFill>
                  <a:schemeClr val="tx1"/>
                </a:solidFill>
                <a:effectLst/>
                <a:latin typeface="Arial"/>
                <a:ea typeface="ＭＳ Ｐゴシック" charset="0"/>
                <a:cs typeface="Arial"/>
              </a:rPr>
              <a:t>"</a:t>
            </a:r>
            <a:endParaRPr lang="en-US" sz="3600" b="1">
              <a:solidFill>
                <a:schemeClr val="tx1"/>
              </a:solidFill>
              <a:effectLst/>
              <a:latin typeface="Arial"/>
              <a:ea typeface="ＭＳ Ｐゴシック" charset="0"/>
              <a:cs typeface="Arial"/>
            </a:endParaRPr>
          </a:p>
        </p:txBody>
      </p:sp>
    </p:spTree>
    <p:extLst>
      <p:ext uri="{BB962C8B-B14F-4D97-AF65-F5344CB8AC3E}">
        <p14:creationId xmlns:p14="http://schemas.microsoft.com/office/powerpoint/2010/main" val="216642031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2930" name="Rectangle 2"/>
          <p:cNvSpPr>
            <a:spLocks noChangeArrowheads="1"/>
          </p:cNvSpPr>
          <p:nvPr/>
        </p:nvSpPr>
        <p:spPr bwMode="auto">
          <a:xfrm>
            <a:off x="0" y="0"/>
            <a:ext cx="9144000" cy="6858000"/>
          </a:xfrm>
          <a:prstGeom prst="rect">
            <a:avLst/>
          </a:prstGeom>
          <a:solidFill>
            <a:srgbClr val="000000">
              <a:alpha val="27843"/>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252931" name="AutoShape 7"/>
          <p:cNvSpPr>
            <a:spLocks noChangeArrowheads="1"/>
          </p:cNvSpPr>
          <p:nvPr/>
        </p:nvSpPr>
        <p:spPr bwMode="auto">
          <a:xfrm rot="10800000">
            <a:off x="3048000" y="1295400"/>
            <a:ext cx="1371600" cy="2286000"/>
          </a:xfrm>
          <a:prstGeom prst="upArrow">
            <a:avLst>
              <a:gd name="adj1" fmla="val 50000"/>
              <a:gd name="adj2" fmla="val 41667"/>
            </a:avLst>
          </a:prstGeom>
          <a:solidFill>
            <a:schemeClr val="accent2"/>
          </a:solidFill>
          <a:ln w="9525">
            <a:solidFill>
              <a:schemeClr val="tx1"/>
            </a:solidFill>
            <a:miter lim="800000"/>
            <a:headEnd/>
            <a:tailEnd/>
          </a:ln>
        </p:spPr>
        <p:txBody>
          <a:bodyPr wrap="none" anchor="ctr"/>
          <a:lstStyle/>
          <a:p>
            <a:endParaRPr lang="en-US" sz="2400">
              <a:solidFill>
                <a:srgbClr val="FFFFFF"/>
              </a:solidFill>
              <a:latin typeface="Arial" charset="0"/>
            </a:endParaRPr>
          </a:p>
        </p:txBody>
      </p:sp>
      <p:sp>
        <p:nvSpPr>
          <p:cNvPr id="332806" name="Text Box 6"/>
          <p:cNvSpPr txBox="1">
            <a:spLocks noChangeArrowheads="1"/>
          </p:cNvSpPr>
          <p:nvPr/>
        </p:nvSpPr>
        <p:spPr bwMode="auto">
          <a:xfrm rot="16200000">
            <a:off x="2791619" y="1864519"/>
            <a:ext cx="1820863"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nchor="ctr">
            <a:spAutoFit/>
          </a:bodyPr>
          <a:lstStyle/>
          <a:p>
            <a:pPr algn="ctr">
              <a:defRPr/>
            </a:pPr>
            <a:r>
              <a:rPr lang="en-US" sz="4000" i="1" dirty="0">
                <a:solidFill>
                  <a:srgbClr val="FFFF00"/>
                </a:solidFill>
                <a:latin typeface="Aramis Regular" pitchFamily="-112" charset="0"/>
                <a:ea typeface="ＭＳ Ｐゴシック" pitchFamily="-112" charset="-128"/>
                <a:cs typeface="ＭＳ Ｐゴシック" pitchFamily="-112" charset="-128"/>
              </a:rPr>
              <a:t>inward</a:t>
            </a:r>
          </a:p>
        </p:txBody>
      </p:sp>
      <p:sp>
        <p:nvSpPr>
          <p:cNvPr id="332808" name="Rectangle 8"/>
          <p:cNvSpPr>
            <a:spLocks noGrp="1" noChangeArrowheads="1"/>
          </p:cNvSpPr>
          <p:nvPr>
            <p:ph type="title"/>
          </p:nvPr>
        </p:nvSpPr>
        <p:spPr>
          <a:xfrm>
            <a:off x="-228600" y="3886200"/>
            <a:ext cx="8229600" cy="1874838"/>
          </a:xfrm>
        </p:spPr>
        <p:txBody>
          <a:bodyPr anchor="t">
            <a:spAutoFit/>
          </a:bodyPr>
          <a:lstStyle/>
          <a:p>
            <a:pPr eaLnBrk="1" hangingPunct="1">
              <a:spcBef>
                <a:spcPct val="50000"/>
              </a:spcBef>
              <a:defRPr/>
            </a:pPr>
            <a:r>
              <a:rPr lang="en-US" sz="11700" b="1">
                <a:solidFill>
                  <a:srgbClr val="FFFFFF"/>
                </a:solidFill>
                <a:latin typeface="Century Gothic" charset="0"/>
                <a:ea typeface="方正水柱简体" charset="0"/>
                <a:cs typeface="方正水柱简体" charset="0"/>
              </a:rPr>
              <a:t>Think!</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4243" name="Title 1"/>
          <p:cNvSpPr>
            <a:spLocks noGrp="1"/>
          </p:cNvSpPr>
          <p:nvPr>
            <p:ph type="ctrTitle" idx="4294967295"/>
          </p:nvPr>
        </p:nvSpPr>
        <p:spPr>
          <a:xfrm>
            <a:off x="0" y="6076950"/>
            <a:ext cx="9144000" cy="704850"/>
          </a:xfrm>
          <a:effectLst>
            <a:outerShdw blurRad="63500" dist="35921" dir="2700000" algn="ctr" rotWithShape="0">
              <a:srgbClr val="000000">
                <a:alpha val="74998"/>
              </a:srgbClr>
            </a:outerShdw>
          </a:effectLst>
        </p:spPr>
        <p:txBody>
          <a:bodyPr/>
          <a:lstStyle/>
          <a:p>
            <a:pPr eaLnBrk="1" hangingPunct="1">
              <a:defRPr/>
            </a:pPr>
            <a:r>
              <a:rPr lang="en-US" sz="3200" b="1" i="1" dirty="0">
                <a:solidFill>
                  <a:schemeClr val="bg1"/>
                </a:solidFill>
                <a:latin typeface="Arial"/>
                <a:ea typeface="ＭＳ Ｐゴシック" charset="0"/>
                <a:cs typeface="Arial"/>
              </a:rPr>
              <a:t>Look in all four directions!</a:t>
            </a:r>
            <a:endParaRPr lang="en-US" sz="3600" b="1" dirty="0">
              <a:latin typeface="Arial"/>
              <a:ea typeface="ＭＳ Ｐゴシック" charset="0"/>
              <a:cs typeface="Arial"/>
            </a:endParaRPr>
          </a:p>
        </p:txBody>
      </p:sp>
      <p:sp>
        <p:nvSpPr>
          <p:cNvPr id="394244"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a:solidFill>
                  <a:srgbClr val="FFFFFF"/>
                </a:solidFill>
                <a:latin typeface="Aramis Regular" charset="0"/>
              </a:rPr>
              <a:t>The Four Directions</a:t>
            </a:r>
            <a:endParaRPr lang="en-US" sz="4000">
              <a:solidFill>
                <a:srgbClr val="000000"/>
              </a:solidFill>
              <a:latin typeface="Calibri" charset="0"/>
            </a:endParaRPr>
          </a:p>
        </p:txBody>
      </p:sp>
      <p:sp>
        <p:nvSpPr>
          <p:cNvPr id="254980"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394246" name="Text Box 6"/>
          <p:cNvSpPr txBox="1">
            <a:spLocks noChangeArrowheads="1"/>
          </p:cNvSpPr>
          <p:nvPr/>
        </p:nvSpPr>
        <p:spPr bwMode="auto">
          <a:xfrm rot="-5400000">
            <a:off x="3740150" y="981075"/>
            <a:ext cx="1755775"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outward</a:t>
            </a:r>
          </a:p>
        </p:txBody>
      </p:sp>
      <p:sp>
        <p:nvSpPr>
          <p:cNvPr id="254982"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394248" name="Text Box 8"/>
          <p:cNvSpPr txBox="1">
            <a:spLocks noChangeArrowheads="1"/>
          </p:cNvSpPr>
          <p:nvPr/>
        </p:nvSpPr>
        <p:spPr bwMode="auto">
          <a:xfrm rot="-21600000">
            <a:off x="2795588" y="2270125"/>
            <a:ext cx="1014412"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back</a:t>
            </a:r>
          </a:p>
        </p:txBody>
      </p:sp>
      <p:sp>
        <p:nvSpPr>
          <p:cNvPr id="254984" name="AutoShape 9"/>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394250" name="Text Box 10"/>
          <p:cNvSpPr txBox="1">
            <a:spLocks noChangeArrowheads="1"/>
          </p:cNvSpPr>
          <p:nvPr/>
        </p:nvSpPr>
        <p:spPr bwMode="auto">
          <a:xfrm rot="-21600000">
            <a:off x="5257800" y="2270125"/>
            <a:ext cx="1670050"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forward</a:t>
            </a:r>
          </a:p>
        </p:txBody>
      </p:sp>
      <p:sp>
        <p:nvSpPr>
          <p:cNvPr id="254986" name="AutoShape 11"/>
          <p:cNvSpPr>
            <a:spLocks noChangeArrowheads="1"/>
          </p:cNvSpPr>
          <p:nvPr/>
        </p:nvSpPr>
        <p:spPr bwMode="auto">
          <a:xfrm rot="10800000">
            <a:off x="3962400" y="2971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394252" name="Text Box 12"/>
          <p:cNvSpPr txBox="1">
            <a:spLocks noChangeArrowheads="1"/>
          </p:cNvSpPr>
          <p:nvPr/>
        </p:nvSpPr>
        <p:spPr bwMode="auto">
          <a:xfrm rot="-5400000">
            <a:off x="3907631" y="3620294"/>
            <a:ext cx="1541463"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inward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4483" name="Title 1"/>
          <p:cNvSpPr>
            <a:spLocks noGrp="1"/>
          </p:cNvSpPr>
          <p:nvPr>
            <p:ph type="ctrTitle" idx="4294967295"/>
          </p:nvPr>
        </p:nvSpPr>
        <p:spPr>
          <a:xfrm>
            <a:off x="0" y="6076950"/>
            <a:ext cx="9144000" cy="704850"/>
          </a:xfrm>
          <a:effectLst>
            <a:outerShdw blurRad="63500" dist="35921" dir="2700000" algn="ctr" rotWithShape="0">
              <a:srgbClr val="000000">
                <a:alpha val="74998"/>
              </a:srgbClr>
            </a:outerShdw>
          </a:effectLst>
        </p:spPr>
        <p:txBody>
          <a:bodyPr/>
          <a:lstStyle/>
          <a:p>
            <a:pPr eaLnBrk="1" hangingPunct="1">
              <a:defRPr/>
            </a:pPr>
            <a:r>
              <a:rPr lang="en-US" sz="2400" b="1" i="1" dirty="0">
                <a:solidFill>
                  <a:schemeClr val="bg1"/>
                </a:solidFill>
                <a:latin typeface="Arial"/>
                <a:ea typeface="ＭＳ Ｐゴシック" charset="0"/>
                <a:cs typeface="Arial"/>
              </a:rPr>
              <a:t>I.  Look </a:t>
            </a:r>
            <a:r>
              <a:rPr lang="en-US" sz="3200" b="1" i="1" dirty="0">
                <a:solidFill>
                  <a:srgbClr val="FFFF00"/>
                </a:solidFill>
                <a:latin typeface="Arial"/>
                <a:ea typeface="ＭＳ Ｐゴシック" charset="0"/>
                <a:cs typeface="Arial"/>
              </a:rPr>
              <a:t>outward</a:t>
            </a:r>
            <a:r>
              <a:rPr lang="en-US" sz="3200" b="1" i="1" dirty="0">
                <a:solidFill>
                  <a:schemeClr val="bg1"/>
                </a:solidFill>
                <a:latin typeface="Arial"/>
                <a:ea typeface="ＭＳ Ｐゴシック" charset="0"/>
                <a:cs typeface="Arial"/>
              </a:rPr>
              <a:t> </a:t>
            </a:r>
            <a:r>
              <a:rPr lang="en-US" sz="2400" b="1" i="1" dirty="0">
                <a:solidFill>
                  <a:schemeClr val="bg1"/>
                </a:solidFill>
                <a:latin typeface="Arial"/>
                <a:ea typeface="ＭＳ Ｐゴシック" charset="0"/>
                <a:cs typeface="Arial"/>
              </a:rPr>
              <a:t>at your relationship with other believers</a:t>
            </a:r>
          </a:p>
        </p:txBody>
      </p:sp>
      <p:sp>
        <p:nvSpPr>
          <p:cNvPr id="404484"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a:ln>
                  <a:noFill/>
                </a:ln>
                <a:solidFill>
                  <a:srgbClr val="FFFFFF"/>
                </a:solidFill>
                <a:effectLst/>
                <a:uLnTx/>
                <a:uFillTx/>
                <a:latin typeface="Aramis Regular" charset="0"/>
                <a:ea typeface="ＭＳ Ｐゴシック" charset="0"/>
              </a:rPr>
              <a:t>The Four Directions</a:t>
            </a:r>
            <a:endParaRPr kumimoji="0" lang="en-US" sz="40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30404"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4486" name="Text Box 6"/>
          <p:cNvSpPr txBox="1">
            <a:spLocks noChangeArrowheads="1"/>
          </p:cNvSpPr>
          <p:nvPr/>
        </p:nvSpPr>
        <p:spPr bwMode="auto">
          <a:xfrm rot="-5400000">
            <a:off x="3740150" y="981075"/>
            <a:ext cx="1755775"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FFFF00"/>
                </a:solidFill>
                <a:effectLst/>
                <a:uLnTx/>
                <a:uFillTx/>
                <a:latin typeface="Aramis Regular" pitchFamily="-112" charset="0"/>
                <a:ea typeface="ＭＳ Ｐゴシック" pitchFamily="-112" charset="-128"/>
                <a:cs typeface="ＭＳ Ｐゴシック" pitchFamily="-112" charset="-128"/>
              </a:rPr>
              <a:t>outward</a:t>
            </a:r>
          </a:p>
        </p:txBody>
      </p:sp>
    </p:spTree>
    <p:extLst>
      <p:ext uri="{BB962C8B-B14F-4D97-AF65-F5344CB8AC3E}">
        <p14:creationId xmlns:p14="http://schemas.microsoft.com/office/powerpoint/2010/main" val="361792393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5"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6531" name="Title 1"/>
          <p:cNvSpPr>
            <a:spLocks noGrp="1"/>
          </p:cNvSpPr>
          <p:nvPr>
            <p:ph type="ctrTitle" idx="4294967295"/>
          </p:nvPr>
        </p:nvSpPr>
        <p:spPr>
          <a:xfrm>
            <a:off x="0" y="6076950"/>
            <a:ext cx="9144000" cy="704850"/>
          </a:xfrm>
          <a:effectLst>
            <a:outerShdw blurRad="63500" dist="35921" dir="2700000" algn="ctr" rotWithShape="0">
              <a:srgbClr val="000000">
                <a:alpha val="74998"/>
              </a:srgbClr>
            </a:outerShdw>
          </a:effectLst>
        </p:spPr>
        <p:txBody>
          <a:bodyPr/>
          <a:lstStyle/>
          <a:p>
            <a:pPr algn="l" eaLnBrk="1" hangingPunct="1">
              <a:defRPr/>
            </a:pPr>
            <a:r>
              <a:rPr lang="en-US" sz="2800" b="1" i="1" dirty="0">
                <a:solidFill>
                  <a:schemeClr val="bg1"/>
                </a:solidFill>
                <a:latin typeface="Arial"/>
                <a:ea typeface="ＭＳ Ｐゴシック" charset="0"/>
                <a:cs typeface="Arial"/>
              </a:rPr>
              <a:t>II.  Look </a:t>
            </a:r>
            <a:r>
              <a:rPr lang="en-US" sz="3600" b="1" i="1" dirty="0">
                <a:solidFill>
                  <a:srgbClr val="FFFF00"/>
                </a:solidFill>
                <a:latin typeface="Arial"/>
                <a:ea typeface="ＭＳ Ｐゴシック" charset="0"/>
                <a:cs typeface="Arial"/>
              </a:rPr>
              <a:t>back</a:t>
            </a:r>
            <a:r>
              <a:rPr lang="en-US" sz="2800" b="1" i="1" dirty="0">
                <a:solidFill>
                  <a:schemeClr val="bg1"/>
                </a:solidFill>
                <a:latin typeface="Arial"/>
                <a:ea typeface="ＭＳ Ｐゴシック" charset="0"/>
                <a:cs typeface="Arial"/>
              </a:rPr>
              <a:t> at Christ</a:t>
            </a:r>
            <a:r>
              <a:rPr lang="fr-FR" altLang="ja-JP" sz="2800" b="1" i="1" dirty="0">
                <a:solidFill>
                  <a:schemeClr val="bg1"/>
                </a:solidFill>
                <a:latin typeface="Arial"/>
                <a:ea typeface="ＭＳ Ｐゴシック" charset="0"/>
                <a:cs typeface="Arial"/>
              </a:rPr>
              <a:t>'</a:t>
            </a:r>
            <a:r>
              <a:rPr lang="en-US" sz="2800" b="1" i="1" dirty="0">
                <a:solidFill>
                  <a:schemeClr val="bg1"/>
                </a:solidFill>
                <a:latin typeface="Arial"/>
                <a:ea typeface="ＭＳ Ｐゴシック" charset="0"/>
                <a:cs typeface="Arial"/>
              </a:rPr>
              <a:t>s death for you</a:t>
            </a:r>
            <a:endParaRPr lang="en-US" sz="3200" b="1" dirty="0">
              <a:latin typeface="Arial"/>
              <a:ea typeface="ＭＳ Ｐゴシック" charset="0"/>
              <a:cs typeface="Arial"/>
            </a:endParaRPr>
          </a:p>
        </p:txBody>
      </p:sp>
      <p:sp>
        <p:nvSpPr>
          <p:cNvPr id="406532"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a:solidFill>
                  <a:srgbClr val="FFFFFF"/>
                </a:solidFill>
                <a:latin typeface="Aramis Regular" charset="0"/>
              </a:rPr>
              <a:t>The Four Directions</a:t>
            </a:r>
            <a:endParaRPr lang="en-US" sz="4000">
              <a:solidFill>
                <a:srgbClr val="000000"/>
              </a:solidFill>
              <a:latin typeface="Calibri" charset="0"/>
            </a:endParaRPr>
          </a:p>
        </p:txBody>
      </p:sp>
      <p:sp>
        <p:nvSpPr>
          <p:cNvPr id="477188"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406534" name="Text Box 6"/>
          <p:cNvSpPr txBox="1">
            <a:spLocks noChangeArrowheads="1"/>
          </p:cNvSpPr>
          <p:nvPr/>
        </p:nvSpPr>
        <p:spPr bwMode="auto">
          <a:xfrm rot="-5400000">
            <a:off x="3740150" y="981075"/>
            <a:ext cx="1755775"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outward</a:t>
            </a:r>
          </a:p>
        </p:txBody>
      </p:sp>
      <p:sp>
        <p:nvSpPr>
          <p:cNvPr id="477190"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406536" name="Text Box 8"/>
          <p:cNvSpPr txBox="1">
            <a:spLocks noChangeArrowheads="1"/>
          </p:cNvSpPr>
          <p:nvPr/>
        </p:nvSpPr>
        <p:spPr bwMode="auto">
          <a:xfrm rot="-21600000">
            <a:off x="2795588" y="2270125"/>
            <a:ext cx="1014412"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back</a:t>
            </a:r>
          </a:p>
        </p:txBody>
      </p:sp>
    </p:spTree>
    <p:extLst>
      <p:ext uri="{BB962C8B-B14F-4D97-AF65-F5344CB8AC3E}">
        <p14:creationId xmlns:p14="http://schemas.microsoft.com/office/powerpoint/2010/main" val="128956198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233"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5459" name="Title 1"/>
          <p:cNvSpPr>
            <a:spLocks noGrp="1"/>
          </p:cNvSpPr>
          <p:nvPr>
            <p:ph type="ctrTitle" idx="4294967295"/>
          </p:nvPr>
        </p:nvSpPr>
        <p:spPr>
          <a:xfrm>
            <a:off x="0" y="6076950"/>
            <a:ext cx="9144000" cy="704850"/>
          </a:xfrm>
          <a:effectLst>
            <a:outerShdw blurRad="63500" dist="35921" dir="2700000" algn="ctr" rotWithShape="0">
              <a:srgbClr val="000000">
                <a:alpha val="74998"/>
              </a:srgbClr>
            </a:outerShdw>
          </a:effectLst>
        </p:spPr>
        <p:txBody>
          <a:bodyPr/>
          <a:lstStyle/>
          <a:p>
            <a:pPr algn="l" eaLnBrk="1" hangingPunct="1">
              <a:defRPr/>
            </a:pPr>
            <a:r>
              <a:rPr lang="en-US" sz="2800" b="1" i="1" dirty="0">
                <a:solidFill>
                  <a:schemeClr val="bg1"/>
                </a:solidFill>
                <a:latin typeface="Arial"/>
                <a:ea typeface="ＭＳ Ｐゴシック" charset="0"/>
                <a:cs typeface="Arial"/>
              </a:rPr>
              <a:t>III.  Look </a:t>
            </a:r>
            <a:r>
              <a:rPr lang="en-US" sz="3600" b="1" i="1" dirty="0">
                <a:solidFill>
                  <a:srgbClr val="FFFF00"/>
                </a:solidFill>
                <a:latin typeface="Arial"/>
                <a:ea typeface="ＭＳ Ｐゴシック" charset="0"/>
                <a:cs typeface="Arial"/>
              </a:rPr>
              <a:t>forward</a:t>
            </a:r>
            <a:r>
              <a:rPr lang="en-US" sz="2800" b="1" i="1" dirty="0">
                <a:solidFill>
                  <a:schemeClr val="bg1"/>
                </a:solidFill>
                <a:latin typeface="Arial"/>
                <a:ea typeface="ＭＳ Ｐゴシック" charset="0"/>
                <a:cs typeface="Arial"/>
              </a:rPr>
              <a:t> to Christ</a:t>
            </a:r>
            <a:r>
              <a:rPr lang="fr-FR" altLang="ja-JP" sz="2800" b="1" i="1" dirty="0">
                <a:solidFill>
                  <a:schemeClr val="bg1"/>
                </a:solidFill>
                <a:latin typeface="Arial"/>
                <a:ea typeface="ＭＳ Ｐゴシック" charset="0"/>
                <a:cs typeface="Arial"/>
              </a:rPr>
              <a:t>'</a:t>
            </a:r>
            <a:r>
              <a:rPr lang="en-US" sz="2800" b="1" i="1" dirty="0">
                <a:solidFill>
                  <a:schemeClr val="bg1"/>
                </a:solidFill>
                <a:latin typeface="Arial"/>
                <a:ea typeface="ＭＳ Ｐゴシック" charset="0"/>
                <a:cs typeface="Arial"/>
              </a:rPr>
              <a:t>s second coming</a:t>
            </a:r>
            <a:endParaRPr lang="en-US" sz="3200" b="1" dirty="0">
              <a:latin typeface="Arial"/>
              <a:ea typeface="ＭＳ Ｐゴシック" charset="0"/>
              <a:cs typeface="Arial"/>
            </a:endParaRPr>
          </a:p>
        </p:txBody>
      </p:sp>
      <p:sp>
        <p:nvSpPr>
          <p:cNvPr id="275460"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a:solidFill>
                  <a:srgbClr val="FFFFFF"/>
                </a:solidFill>
                <a:latin typeface="Aramis Regular" charset="0"/>
              </a:rPr>
              <a:t>The Four Directions</a:t>
            </a:r>
            <a:endParaRPr lang="en-US" sz="4000">
              <a:solidFill>
                <a:srgbClr val="000000"/>
              </a:solidFill>
              <a:latin typeface="Calibri" charset="0"/>
            </a:endParaRPr>
          </a:p>
        </p:txBody>
      </p:sp>
      <p:sp>
        <p:nvSpPr>
          <p:cNvPr id="479236"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5462" name="Text Box 6"/>
          <p:cNvSpPr txBox="1">
            <a:spLocks noChangeArrowheads="1"/>
          </p:cNvSpPr>
          <p:nvPr/>
        </p:nvSpPr>
        <p:spPr bwMode="auto">
          <a:xfrm rot="-5400000">
            <a:off x="3740150" y="981075"/>
            <a:ext cx="1755775"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outward</a:t>
            </a:r>
          </a:p>
        </p:txBody>
      </p:sp>
      <p:sp>
        <p:nvSpPr>
          <p:cNvPr id="479238"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5464" name="Text Box 8"/>
          <p:cNvSpPr txBox="1">
            <a:spLocks noChangeArrowheads="1"/>
          </p:cNvSpPr>
          <p:nvPr/>
        </p:nvSpPr>
        <p:spPr bwMode="auto">
          <a:xfrm rot="-21600000">
            <a:off x="2795588" y="2270125"/>
            <a:ext cx="1014412"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back</a:t>
            </a:r>
          </a:p>
        </p:txBody>
      </p:sp>
      <p:sp>
        <p:nvSpPr>
          <p:cNvPr id="479240" name="AutoShape 9"/>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5466" name="Text Box 10"/>
          <p:cNvSpPr txBox="1">
            <a:spLocks noChangeArrowheads="1"/>
          </p:cNvSpPr>
          <p:nvPr/>
        </p:nvSpPr>
        <p:spPr bwMode="auto">
          <a:xfrm rot="-21600000">
            <a:off x="5257800" y="2270125"/>
            <a:ext cx="1670050"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forward</a:t>
            </a:r>
          </a:p>
        </p:txBody>
      </p:sp>
    </p:spTree>
    <p:extLst>
      <p:ext uri="{BB962C8B-B14F-4D97-AF65-F5344CB8AC3E}">
        <p14:creationId xmlns:p14="http://schemas.microsoft.com/office/powerpoint/2010/main" val="152779239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483" name="Title 1"/>
          <p:cNvSpPr>
            <a:spLocks noGrp="1"/>
          </p:cNvSpPr>
          <p:nvPr>
            <p:ph type="ctrTitle" idx="4294967295"/>
          </p:nvPr>
        </p:nvSpPr>
        <p:spPr>
          <a:xfrm>
            <a:off x="0" y="6076950"/>
            <a:ext cx="9144000" cy="704850"/>
          </a:xfrm>
          <a:effectLst>
            <a:outerShdw blurRad="63500" dist="35921" dir="2700000" algn="ctr" rotWithShape="0">
              <a:srgbClr val="000000">
                <a:alpha val="74998"/>
              </a:srgbClr>
            </a:outerShdw>
          </a:effectLst>
        </p:spPr>
        <p:txBody>
          <a:bodyPr/>
          <a:lstStyle/>
          <a:p>
            <a:pPr eaLnBrk="1" hangingPunct="1">
              <a:defRPr/>
            </a:pPr>
            <a:r>
              <a:rPr lang="en-US" sz="2400" b="1" i="1" dirty="0">
                <a:solidFill>
                  <a:schemeClr val="bg1"/>
                </a:solidFill>
                <a:latin typeface="Arial"/>
                <a:ea typeface="ＭＳ Ｐゴシック" charset="0"/>
                <a:cs typeface="Arial"/>
              </a:rPr>
              <a:t>IV.  Look </a:t>
            </a:r>
            <a:r>
              <a:rPr lang="en-US" sz="3200" b="1" i="1" dirty="0">
                <a:solidFill>
                  <a:srgbClr val="FFFF00"/>
                </a:solidFill>
                <a:latin typeface="Arial"/>
                <a:ea typeface="ＭＳ Ｐゴシック" charset="0"/>
                <a:cs typeface="Arial"/>
              </a:rPr>
              <a:t>inward</a:t>
            </a:r>
            <a:r>
              <a:rPr lang="en-US" sz="3200" b="1" i="1" dirty="0">
                <a:solidFill>
                  <a:schemeClr val="bg1"/>
                </a:solidFill>
                <a:latin typeface="Arial"/>
                <a:ea typeface="ＭＳ Ｐゴシック" charset="0"/>
                <a:cs typeface="Arial"/>
              </a:rPr>
              <a:t> </a:t>
            </a:r>
            <a:r>
              <a:rPr lang="en-US" sz="2400" b="1" i="1" dirty="0">
                <a:solidFill>
                  <a:schemeClr val="bg1"/>
                </a:solidFill>
                <a:latin typeface="Arial"/>
                <a:ea typeface="ＭＳ Ｐゴシック" charset="0"/>
                <a:cs typeface="Arial"/>
              </a:rPr>
              <a:t>to deal with any unconfessed sin</a:t>
            </a:r>
          </a:p>
        </p:txBody>
      </p:sp>
      <p:sp>
        <p:nvSpPr>
          <p:cNvPr id="276484"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a:solidFill>
                  <a:srgbClr val="FFFFFF"/>
                </a:solidFill>
                <a:latin typeface="Aramis Regular" charset="0"/>
              </a:rPr>
              <a:t>The Four Directions</a:t>
            </a:r>
            <a:endParaRPr lang="en-US" sz="4000">
              <a:solidFill>
                <a:srgbClr val="000000"/>
              </a:solidFill>
              <a:latin typeface="Calibri" charset="0"/>
            </a:endParaRPr>
          </a:p>
        </p:txBody>
      </p:sp>
      <p:sp>
        <p:nvSpPr>
          <p:cNvPr id="244740"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6486" name="Text Box 6"/>
          <p:cNvSpPr txBox="1">
            <a:spLocks noChangeArrowheads="1"/>
          </p:cNvSpPr>
          <p:nvPr/>
        </p:nvSpPr>
        <p:spPr bwMode="auto">
          <a:xfrm rot="-5400000">
            <a:off x="3740150" y="981075"/>
            <a:ext cx="1755775"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outward</a:t>
            </a:r>
          </a:p>
        </p:txBody>
      </p:sp>
      <p:sp>
        <p:nvSpPr>
          <p:cNvPr id="244742"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6488" name="Text Box 8"/>
          <p:cNvSpPr txBox="1">
            <a:spLocks noChangeArrowheads="1"/>
          </p:cNvSpPr>
          <p:nvPr/>
        </p:nvSpPr>
        <p:spPr bwMode="auto">
          <a:xfrm rot="-21600000">
            <a:off x="2795588" y="2270125"/>
            <a:ext cx="1014412"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back</a:t>
            </a:r>
          </a:p>
        </p:txBody>
      </p:sp>
      <p:sp>
        <p:nvSpPr>
          <p:cNvPr id="244744" name="AutoShape 9"/>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6490" name="Text Box 10"/>
          <p:cNvSpPr txBox="1">
            <a:spLocks noChangeArrowheads="1"/>
          </p:cNvSpPr>
          <p:nvPr/>
        </p:nvSpPr>
        <p:spPr bwMode="auto">
          <a:xfrm rot="-21600000">
            <a:off x="5257800" y="2270125"/>
            <a:ext cx="1670050"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forward</a:t>
            </a:r>
          </a:p>
        </p:txBody>
      </p:sp>
      <p:sp>
        <p:nvSpPr>
          <p:cNvPr id="244746" name="AutoShape 11"/>
          <p:cNvSpPr>
            <a:spLocks noChangeArrowheads="1"/>
          </p:cNvSpPr>
          <p:nvPr/>
        </p:nvSpPr>
        <p:spPr bwMode="auto">
          <a:xfrm rot="10800000">
            <a:off x="3962400" y="2971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6492" name="Text Box 12"/>
          <p:cNvSpPr txBox="1">
            <a:spLocks noChangeArrowheads="1"/>
          </p:cNvSpPr>
          <p:nvPr/>
        </p:nvSpPr>
        <p:spPr bwMode="auto">
          <a:xfrm rot="-5400000">
            <a:off x="3907631" y="3620294"/>
            <a:ext cx="1541463"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inward</a:t>
            </a:r>
          </a:p>
        </p:txBody>
      </p:sp>
    </p:spTree>
    <p:extLst>
      <p:ext uri="{BB962C8B-B14F-4D97-AF65-F5344CB8AC3E}">
        <p14:creationId xmlns:p14="http://schemas.microsoft.com/office/powerpoint/2010/main" val="245513373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041" name="Rectangle 57"/>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solidFill>
                <a:srgbClr val="2F1311"/>
              </a:solidFill>
              <a:latin typeface="Tahoma" pitchFamily="22" charset="-52"/>
            </a:endParaRPr>
          </a:p>
        </p:txBody>
      </p:sp>
      <p:sp>
        <p:nvSpPr>
          <p:cNvPr id="169986" name="Rectangle 2"/>
          <p:cNvSpPr>
            <a:spLocks noGrp="1" noChangeArrowheads="1"/>
          </p:cNvSpPr>
          <p:nvPr>
            <p:ph type="title"/>
          </p:nvPr>
        </p:nvSpPr>
        <p:spPr>
          <a:xfrm>
            <a:off x="219075" y="227013"/>
            <a:ext cx="4733925" cy="763587"/>
          </a:xfrm>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The Four Directions</a:t>
            </a:r>
          </a:p>
        </p:txBody>
      </p:sp>
      <p:sp>
        <p:nvSpPr>
          <p:cNvPr id="218115" name="Rectangle 4"/>
          <p:cNvSpPr>
            <a:spLocks noChangeArrowheads="1"/>
          </p:cNvSpPr>
          <p:nvPr/>
        </p:nvSpPr>
        <p:spPr bwMode="auto">
          <a:xfrm>
            <a:off x="0" y="199072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1" hangingPunct="1">
              <a:tabLst>
                <a:tab pos="3886200" algn="l"/>
                <a:tab pos="4114800" algn="l"/>
                <a:tab pos="4800600" algn="l"/>
                <a:tab pos="5600700" algn="l"/>
                <a:tab pos="5715000" algn="l"/>
              </a:tabLst>
            </a:pPr>
            <a:endParaRPr lang="en-US">
              <a:solidFill>
                <a:srgbClr val="2F1311"/>
              </a:solidFill>
              <a:latin typeface="Arial" charset="0"/>
            </a:endParaRPr>
          </a:p>
        </p:txBody>
      </p:sp>
      <p:graphicFrame>
        <p:nvGraphicFramePr>
          <p:cNvPr id="170037" name="Group 53"/>
          <p:cNvGraphicFramePr>
            <a:graphicFrameLocks noGrp="1"/>
          </p:cNvGraphicFramePr>
          <p:nvPr/>
        </p:nvGraphicFramePr>
        <p:xfrm>
          <a:off x="0" y="1066800"/>
          <a:ext cx="7848600" cy="5791201"/>
        </p:xfrm>
        <a:graphic>
          <a:graphicData uri="http://schemas.openxmlformats.org/drawingml/2006/table">
            <a:tbl>
              <a:tblPr/>
              <a:tblGrid>
                <a:gridCol w="1295400">
                  <a:extLst>
                    <a:ext uri="{9D8B030D-6E8A-4147-A177-3AD203B41FA5}">
                      <a16:colId xmlns:a16="http://schemas.microsoft.com/office/drawing/2014/main" val="20000"/>
                    </a:ext>
                  </a:extLst>
                </a:gridCol>
                <a:gridCol w="3073400">
                  <a:extLst>
                    <a:ext uri="{9D8B030D-6E8A-4147-A177-3AD203B41FA5}">
                      <a16:colId xmlns:a16="http://schemas.microsoft.com/office/drawing/2014/main" val="20001"/>
                    </a:ext>
                  </a:extLst>
                </a:gridCol>
                <a:gridCol w="3479800">
                  <a:extLst>
                    <a:ext uri="{9D8B030D-6E8A-4147-A177-3AD203B41FA5}">
                      <a16:colId xmlns:a16="http://schemas.microsoft.com/office/drawing/2014/main" val="20002"/>
                    </a:ext>
                  </a:extLst>
                </a:gridCol>
              </a:tblGrid>
              <a:tr h="1514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400" b="1" i="1" u="none" strike="noStrike" cap="none" normalizeH="0" baseline="0" dirty="0">
                          <a:ln>
                            <a:noFill/>
                          </a:ln>
                          <a:solidFill>
                            <a:schemeClr val="tx1"/>
                          </a:solidFill>
                          <a:effectLst/>
                          <a:latin typeface="Arial" charset="0"/>
                          <a:ea typeface="Arial" charset="0"/>
                          <a:cs typeface="Arial" charset="0"/>
                        </a:rPr>
                        <a:t>Look...</a:t>
                      </a:r>
                      <a:endParaRPr kumimoji="0" lang="en-US" sz="2400" b="1" i="1" u="none" strike="noStrike" cap="none" normalizeH="0" baseline="0" dirty="0">
                        <a:ln>
                          <a:noFill/>
                        </a:ln>
                        <a:solidFill>
                          <a:schemeClr val="tx1"/>
                        </a:solidFill>
                        <a:effectLst/>
                        <a:latin typeface="Arial" charset="0"/>
                        <a:ea typeface="Arial" charset="0"/>
                        <a:cs typeface="Arial" charset="0"/>
                      </a:endParaRPr>
                    </a:p>
                  </a:txBody>
                  <a:tcPr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a:ln>
                            <a:noFill/>
                          </a:ln>
                          <a:solidFill>
                            <a:srgbClr val="000000"/>
                          </a:solidFill>
                          <a:effectLst/>
                          <a:latin typeface="Arial" charset="0"/>
                          <a:ea typeface="Arial" charset="0"/>
                          <a:cs typeface="Arial" charset="0"/>
                        </a:rPr>
                        <a:t>Passover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a:ln>
                            <a:noFill/>
                          </a:ln>
                          <a:solidFill>
                            <a:srgbClr val="000000"/>
                          </a:solidFill>
                          <a:effectLst/>
                          <a:latin typeface="Arial" charset="0"/>
                          <a:ea typeface="Arial" charset="0"/>
                          <a:cs typeface="Arial" charset="0"/>
                        </a:rPr>
                        <a:t>(Jewish)</a:t>
                      </a:r>
                      <a:endParaRPr kumimoji="0" lang="en-US" altLang="zh-CN" sz="5400" b="0" i="0" u="none" strike="noStrike" cap="none" normalizeH="0" baseline="0">
                        <a:ln>
                          <a:noFill/>
                        </a:ln>
                        <a:solidFill>
                          <a:schemeClr val="tx1"/>
                        </a:solidFill>
                        <a:effectLst/>
                        <a:latin typeface="Arial" charset="0"/>
                        <a:ea typeface="Arial" charset="0"/>
                        <a:cs typeface="Arial" charset="0"/>
                      </a:endParaRPr>
                    </a:p>
                  </a:txBody>
                  <a:tcPr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dirty="0">
                          <a:ln>
                            <a:noFill/>
                          </a:ln>
                          <a:solidFill>
                            <a:srgbClr val="000000"/>
                          </a:solidFill>
                          <a:effectLst/>
                          <a:latin typeface="Arial" charset="0"/>
                          <a:ea typeface="Arial" charset="0"/>
                          <a:cs typeface="Arial" charset="0"/>
                        </a:rPr>
                        <a:t>Lord</a:t>
                      </a:r>
                      <a:r>
                        <a:rPr kumimoji="0" lang="fr-FR" altLang="zh-CN" sz="3200" b="1" i="1" u="none" strike="noStrike" cap="none" normalizeH="0" baseline="0" dirty="0">
                          <a:ln>
                            <a:noFill/>
                          </a:ln>
                          <a:solidFill>
                            <a:srgbClr val="000000"/>
                          </a:solidFill>
                          <a:effectLst/>
                          <a:latin typeface="Arial" charset="0"/>
                          <a:ea typeface="Arial" charset="0"/>
                          <a:cs typeface="Arial" charset="0"/>
                        </a:rPr>
                        <a:t>'</a:t>
                      </a:r>
                      <a:r>
                        <a:rPr kumimoji="0" lang="en-US" altLang="zh-CN" sz="3200" b="1" i="1" u="none" strike="noStrike" cap="none" normalizeH="0" baseline="0" dirty="0">
                          <a:ln>
                            <a:noFill/>
                          </a:ln>
                          <a:solidFill>
                            <a:srgbClr val="000000"/>
                          </a:solidFill>
                          <a:effectLst/>
                          <a:latin typeface="Arial" charset="0"/>
                          <a:ea typeface="Arial" charset="0"/>
                          <a:cs typeface="Arial" charset="0"/>
                        </a:rPr>
                        <a:t>s Supper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dirty="0">
                          <a:ln>
                            <a:noFill/>
                          </a:ln>
                          <a:solidFill>
                            <a:srgbClr val="000000"/>
                          </a:solidFill>
                          <a:effectLst/>
                          <a:latin typeface="Arial" charset="0"/>
                          <a:ea typeface="Arial" charset="0"/>
                          <a:cs typeface="Arial" charset="0"/>
                        </a:rPr>
                        <a:t>(Christian)</a:t>
                      </a:r>
                      <a:endParaRPr kumimoji="0" lang="en-US" altLang="zh-CN" sz="3600" b="0" i="0" u="none" strike="noStrike" cap="none" normalizeH="0" baseline="0" dirty="0">
                        <a:ln>
                          <a:noFill/>
                        </a:ln>
                        <a:solidFill>
                          <a:schemeClr val="tx1"/>
                        </a:solidFill>
                        <a:effectLst/>
                        <a:latin typeface="Arial" charset="0"/>
                        <a:ea typeface="Arial" charset="0"/>
                        <a:cs typeface="Arial" charset="0"/>
                      </a:endParaRPr>
                    </a:p>
                  </a:txBody>
                  <a:tcPr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extLst>
                  <a:ext uri="{0D108BD9-81ED-4DB2-BD59-A6C34878D82A}">
                    <a16:rowId xmlns:a16="http://schemas.microsoft.com/office/drawing/2014/main" val="10000"/>
                  </a:ext>
                </a:extLst>
              </a:tr>
              <a:tr h="1069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latin typeface="Arial" charset="0"/>
                          <a:ea typeface="Arial" charset="0"/>
                          <a:cs typeface="Arial" charset="0"/>
                        </a:rPr>
                        <a:t>Outward</a:t>
                      </a:r>
                      <a:endParaRPr kumimoji="0" lang="en-US" altLang="zh-CN" sz="4000" b="0" i="1" u="none" strike="noStrike" cap="none" normalizeH="0" baseline="0">
                        <a:ln>
                          <a:noFill/>
                        </a:ln>
                        <a:solidFill>
                          <a:schemeClr val="tx1"/>
                        </a:solidFill>
                        <a:effectLst/>
                        <a:latin typeface="Arial" charset="0"/>
                        <a:ea typeface="Arial" charset="0"/>
                        <a:cs typeface="Arial" charset="0"/>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Whole family involved</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(Exod. 12:3-4, 16)</a:t>
                      </a:r>
                      <a:endParaRPr kumimoji="0" lang="en-US" altLang="zh-CN" sz="40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Fellowship and unity</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(1 Cor. 11:17-22; 10:16-17)</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10683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latin typeface="Arial" charset="0"/>
                          <a:ea typeface="Arial" charset="0"/>
                          <a:cs typeface="Arial" charset="0"/>
                        </a:rPr>
                        <a:t>Back</a:t>
                      </a:r>
                      <a:endParaRPr kumimoji="0" lang="en-US" altLang="zh-CN" sz="4000" b="0" i="1" u="none" strike="noStrike" cap="none" normalizeH="0" baseline="0">
                        <a:ln>
                          <a:noFill/>
                        </a:ln>
                        <a:solidFill>
                          <a:schemeClr val="tx1"/>
                        </a:solidFill>
                        <a:effectLst/>
                        <a:latin typeface="Arial" charset="0"/>
                        <a:ea typeface="Arial" charset="0"/>
                        <a:cs typeface="Arial" charset="0"/>
                      </a:endParaRPr>
                    </a:p>
                  </a:txBody>
                  <a:tcPr horzOverflow="overflow">
                    <a:lnL>
                      <a:noFill/>
                    </a:lnL>
                    <a:lnR>
                      <a:noFill/>
                    </a:lnR>
                    <a:lnT>
                      <a:noFill/>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Deliverance from Egypt</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(Exod. 12:31-42)</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Deliverance from sin</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(1 Cor. 11:23-25)</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69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latin typeface="Arial" charset="0"/>
                          <a:ea typeface="Arial" charset="0"/>
                          <a:cs typeface="Arial" charset="0"/>
                        </a:rPr>
                        <a:t>Forward</a:t>
                      </a:r>
                      <a:endParaRPr kumimoji="0" lang="en-US" altLang="zh-CN" sz="4000" b="0" i="1" u="none" strike="noStrike" cap="none" normalizeH="0" baseline="0">
                        <a:ln>
                          <a:noFill/>
                        </a:ln>
                        <a:solidFill>
                          <a:schemeClr val="tx1"/>
                        </a:solidFill>
                        <a:effectLst/>
                        <a:latin typeface="Arial" charset="0"/>
                        <a:ea typeface="Arial" charset="0"/>
                        <a:cs typeface="Arial" charset="0"/>
                      </a:endParaRPr>
                    </a:p>
                  </a:txBody>
                  <a:tcPr horzOverflow="overflow">
                    <a:lnL>
                      <a:noFill/>
                    </a:lnL>
                    <a:lnR>
                      <a:noFill/>
                    </a:lnR>
                    <a:lnT>
                      <a:noFill/>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Wait for messianic age</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(Ezek. 45:21)</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Anticipate return of Christ</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(1 Cor. 11:26; Mark 14:25)</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683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latin typeface="Arial" charset="0"/>
                          <a:ea typeface="Arial" charset="0"/>
                          <a:cs typeface="Arial" charset="0"/>
                        </a:rPr>
                        <a:t>Inward</a:t>
                      </a:r>
                      <a:endParaRPr kumimoji="0" lang="en-US" altLang="zh-CN" sz="4000" b="0" i="1" u="none" strike="noStrike" cap="none" normalizeH="0" baseline="0">
                        <a:ln>
                          <a:noFill/>
                        </a:ln>
                        <a:solidFill>
                          <a:schemeClr val="tx1"/>
                        </a:solidFill>
                        <a:effectLst/>
                        <a:latin typeface="Arial" charset="0"/>
                        <a:ea typeface="Arial" charset="0"/>
                        <a:cs typeface="Arial" charset="0"/>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Purify house of leaven or evil</a:t>
                      </a:r>
                      <a:r>
                        <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 </a:t>
                      </a: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(Exod. 12:8, 15)</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Examine sin in yourself </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 (1 Cor. 11:27-32; cf. 5:6-8)</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18135" name="Rectangle 50"/>
          <p:cNvSpPr>
            <a:spLocks noChangeArrowheads="1"/>
          </p:cNvSpPr>
          <p:nvPr/>
        </p:nvSpPr>
        <p:spPr bwMode="auto">
          <a:xfrm>
            <a:off x="0" y="4151313"/>
            <a:ext cx="184150" cy="534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1" hangingPunct="1"/>
            <a:br>
              <a:rPr lang="en-US" altLang="zh-CN" sz="1100">
                <a:solidFill>
                  <a:srgbClr val="2F1311"/>
                </a:solidFill>
                <a:latin typeface="Times" charset="0"/>
                <a:ea typeface="宋体" charset="0"/>
                <a:cs typeface="宋体" charset="0"/>
              </a:rPr>
            </a:br>
            <a:endParaRPr lang="en-US" altLang="zh-CN">
              <a:solidFill>
                <a:srgbClr val="2F1311"/>
              </a:solidFill>
              <a:latin typeface="Arial" charset="0"/>
              <a:ea typeface="宋体" charset="0"/>
              <a:cs typeface="宋体" charset="0"/>
            </a:endParaRPr>
          </a:p>
        </p:txBody>
      </p:sp>
      <p:sp>
        <p:nvSpPr>
          <p:cNvPr id="218136" name="Text Box 54"/>
          <p:cNvSpPr txBox="1">
            <a:spLocks noChangeArrowheads="1"/>
          </p:cNvSpPr>
          <p:nvPr/>
        </p:nvSpPr>
        <p:spPr bwMode="auto">
          <a:xfrm>
            <a:off x="5181600" y="90488"/>
            <a:ext cx="2590800" cy="915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r>
              <a:rPr lang="en-US" sz="1800">
                <a:solidFill>
                  <a:srgbClr val="DDDDDD"/>
                </a:solidFill>
              </a:rPr>
              <a:t>(Adapted from David Watson, </a:t>
            </a:r>
            <a:r>
              <a:rPr lang="en-US" sz="1800" i="1">
                <a:solidFill>
                  <a:srgbClr val="DDDDDD"/>
                </a:solidFill>
              </a:rPr>
              <a:t>I Believe in the Holy Spirit</a:t>
            </a:r>
            <a:r>
              <a:rPr lang="en-US" sz="1800">
                <a:solidFill>
                  <a:srgbClr val="DDDDDD"/>
                </a:solidFill>
              </a:rPr>
              <a:t>)</a:t>
            </a:r>
          </a:p>
        </p:txBody>
      </p:sp>
      <p:sp>
        <p:nvSpPr>
          <p:cNvPr id="218137" name="Text Box 55"/>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2F1311"/>
                </a:solidFill>
              </a:rPr>
              <a:t>143</a:t>
            </a:r>
          </a:p>
        </p:txBody>
      </p:sp>
      <p:pic>
        <p:nvPicPr>
          <p:cNvPr id="218138" name="Picture 56" descr="j02386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14488"/>
            <a:ext cx="1143000" cy="103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157073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3" descr="Ominous Sky Wallpaper with Cross and Thorns.jpg"/>
          <p:cNvPicPr>
            <a:picLocks noChangeAspect="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2196"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200" i="1">
                <a:solidFill>
                  <a:srgbClr val="FFFFFF"/>
                </a:solidFill>
                <a:latin typeface="Arial"/>
                <a:cs typeface="Arial"/>
              </a:rPr>
              <a:t>The Main Idea</a:t>
            </a:r>
            <a:endParaRPr lang="en-US" sz="3600">
              <a:solidFill>
                <a:srgbClr val="000000"/>
              </a:solidFill>
              <a:latin typeface="Arial"/>
              <a:cs typeface="Arial"/>
            </a:endParaRPr>
          </a:p>
        </p:txBody>
      </p:sp>
      <p:sp>
        <p:nvSpPr>
          <p:cNvPr id="259075"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000">
              <a:solidFill>
                <a:srgbClr val="000000"/>
              </a:solidFill>
              <a:latin typeface="Arial" charset="0"/>
              <a:cs typeface="Arial" charset="0"/>
            </a:endParaRPr>
          </a:p>
        </p:txBody>
      </p:sp>
      <p:sp>
        <p:nvSpPr>
          <p:cNvPr id="392198" name="Text Box 6"/>
          <p:cNvSpPr txBox="1">
            <a:spLocks noChangeArrowheads="1"/>
          </p:cNvSpPr>
          <p:nvPr/>
        </p:nvSpPr>
        <p:spPr bwMode="auto">
          <a:xfrm rot="16200000">
            <a:off x="3648075" y="1008063"/>
            <a:ext cx="1939925" cy="6477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3600" i="1">
                <a:solidFill>
                  <a:srgbClr val="FFFF00"/>
                </a:solidFill>
                <a:latin typeface="Arial"/>
                <a:ea typeface="ＭＳ Ｐゴシック" pitchFamily="-112" charset="-128"/>
                <a:cs typeface="Arial"/>
              </a:rPr>
              <a:t>outward</a:t>
            </a:r>
          </a:p>
        </p:txBody>
      </p:sp>
      <p:sp>
        <p:nvSpPr>
          <p:cNvPr id="259077"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000">
              <a:solidFill>
                <a:srgbClr val="000000"/>
              </a:solidFill>
              <a:latin typeface="Arial" charset="0"/>
              <a:cs typeface="Arial" charset="0"/>
            </a:endParaRPr>
          </a:p>
        </p:txBody>
      </p:sp>
      <p:sp>
        <p:nvSpPr>
          <p:cNvPr id="392200" name="Text Box 8"/>
          <p:cNvSpPr txBox="1">
            <a:spLocks noChangeArrowheads="1"/>
          </p:cNvSpPr>
          <p:nvPr/>
        </p:nvSpPr>
        <p:spPr bwMode="auto">
          <a:xfrm>
            <a:off x="2795588" y="2270125"/>
            <a:ext cx="1274762" cy="64611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3600" i="1">
                <a:solidFill>
                  <a:srgbClr val="FFFF00"/>
                </a:solidFill>
                <a:latin typeface="Arial"/>
                <a:ea typeface="ＭＳ Ｐゴシック" pitchFamily="-112" charset="-128"/>
                <a:cs typeface="Arial"/>
              </a:rPr>
              <a:t>back</a:t>
            </a:r>
          </a:p>
        </p:txBody>
      </p:sp>
      <p:sp>
        <p:nvSpPr>
          <p:cNvPr id="259079" name="AutoShape 9"/>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000">
              <a:solidFill>
                <a:srgbClr val="000000"/>
              </a:solidFill>
              <a:latin typeface="Arial" charset="0"/>
              <a:cs typeface="Arial" charset="0"/>
            </a:endParaRPr>
          </a:p>
        </p:txBody>
      </p:sp>
      <p:sp>
        <p:nvSpPr>
          <p:cNvPr id="392202" name="Text Box 10"/>
          <p:cNvSpPr txBox="1">
            <a:spLocks noChangeArrowheads="1"/>
          </p:cNvSpPr>
          <p:nvPr/>
        </p:nvSpPr>
        <p:spPr bwMode="auto">
          <a:xfrm>
            <a:off x="5257800" y="2270125"/>
            <a:ext cx="1838325" cy="64611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3600" i="1">
                <a:solidFill>
                  <a:srgbClr val="FFFF00"/>
                </a:solidFill>
                <a:latin typeface="Arial"/>
                <a:ea typeface="ＭＳ Ｐゴシック" pitchFamily="-112" charset="-128"/>
                <a:cs typeface="Arial"/>
              </a:rPr>
              <a:t>forward</a:t>
            </a:r>
          </a:p>
        </p:txBody>
      </p:sp>
      <p:sp>
        <p:nvSpPr>
          <p:cNvPr id="259081" name="AutoShape 11"/>
          <p:cNvSpPr>
            <a:spLocks noChangeArrowheads="1"/>
          </p:cNvSpPr>
          <p:nvPr/>
        </p:nvSpPr>
        <p:spPr bwMode="auto">
          <a:xfrm rot="10800000">
            <a:off x="3962400" y="2971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000">
              <a:solidFill>
                <a:srgbClr val="000000"/>
              </a:solidFill>
              <a:latin typeface="Arial" charset="0"/>
              <a:cs typeface="Arial" charset="0"/>
            </a:endParaRPr>
          </a:p>
        </p:txBody>
      </p:sp>
      <p:sp>
        <p:nvSpPr>
          <p:cNvPr id="392204" name="Text Box 12"/>
          <p:cNvSpPr txBox="1">
            <a:spLocks noChangeArrowheads="1"/>
          </p:cNvSpPr>
          <p:nvPr/>
        </p:nvSpPr>
        <p:spPr bwMode="auto">
          <a:xfrm rot="16200000">
            <a:off x="3848894" y="3647282"/>
            <a:ext cx="1658937" cy="6477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3600" i="1">
                <a:solidFill>
                  <a:srgbClr val="FFFF00"/>
                </a:solidFill>
                <a:latin typeface="Arial"/>
                <a:ea typeface="ＭＳ Ｐゴシック" pitchFamily="-112" charset="-128"/>
                <a:cs typeface="Arial"/>
              </a:rPr>
              <a:t>inward</a:t>
            </a:r>
          </a:p>
        </p:txBody>
      </p:sp>
      <p:sp>
        <p:nvSpPr>
          <p:cNvPr id="392195" name="Title 1"/>
          <p:cNvSpPr>
            <a:spLocks noGrp="1"/>
          </p:cNvSpPr>
          <p:nvPr>
            <p:ph type="ctrTitle" idx="4294967295"/>
          </p:nvPr>
        </p:nvSpPr>
        <p:spPr>
          <a:xfrm>
            <a:off x="23644" y="4437112"/>
            <a:ext cx="9120356" cy="2412034"/>
          </a:xfrm>
          <a:effectLst>
            <a:outerShdw blurRad="63500" dist="35921" dir="2700000" algn="ctr" rotWithShape="0">
              <a:srgbClr val="000000">
                <a:alpha val="74998"/>
              </a:srgbClr>
            </a:outerShdw>
          </a:effectLst>
        </p:spPr>
        <p:txBody>
          <a:bodyPr/>
          <a:lstStyle/>
          <a:p>
            <a:pPr eaLnBrk="1" hangingPunct="1">
              <a:defRPr/>
            </a:pPr>
            <a:r>
              <a:rPr lang="en-US" sz="3600" b="1" dirty="0">
                <a:solidFill>
                  <a:schemeClr val="bg1"/>
                </a:solidFill>
                <a:effectLst>
                  <a:glow rad="228600">
                    <a:schemeClr val="tx1">
                      <a:alpha val="75000"/>
                    </a:schemeClr>
                  </a:glow>
                </a:effectLst>
                <a:latin typeface="Arial"/>
                <a:ea typeface="ＭＳ Ｐゴシック" pitchFamily="-112" charset="-128"/>
                <a:cs typeface="Arial"/>
              </a:rPr>
              <a:t>To properly look </a:t>
            </a:r>
            <a:r>
              <a:rPr lang="en-US" sz="3600" b="1" dirty="0">
                <a:solidFill>
                  <a:srgbClr val="FFFF00"/>
                </a:solidFill>
                <a:effectLst>
                  <a:glow rad="228600">
                    <a:schemeClr val="tx1">
                      <a:alpha val="75000"/>
                    </a:schemeClr>
                  </a:glow>
                </a:effectLst>
                <a:latin typeface="Arial"/>
                <a:ea typeface="ＭＳ Ｐゴシック" pitchFamily="-112" charset="-128"/>
                <a:cs typeface="Arial"/>
              </a:rPr>
              <a:t>back</a:t>
            </a:r>
            <a:r>
              <a:rPr lang="en-US" sz="3600" b="1" dirty="0">
                <a:solidFill>
                  <a:schemeClr val="bg1"/>
                </a:solidFill>
                <a:effectLst>
                  <a:glow rad="228600">
                    <a:schemeClr val="tx1">
                      <a:alpha val="75000"/>
                    </a:schemeClr>
                  </a:glow>
                </a:effectLst>
                <a:latin typeface="Arial"/>
                <a:ea typeface="ＭＳ Ｐゴシック" pitchFamily="-112" charset="-128"/>
                <a:cs typeface="Arial"/>
              </a:rPr>
              <a:t> on His death and look </a:t>
            </a:r>
            <a:r>
              <a:rPr lang="en-US" sz="3600" b="1" dirty="0">
                <a:solidFill>
                  <a:srgbClr val="FFFF00"/>
                </a:solidFill>
                <a:effectLst>
                  <a:glow rad="228600">
                    <a:schemeClr val="tx1">
                      <a:alpha val="75000"/>
                    </a:schemeClr>
                  </a:glow>
                </a:effectLst>
                <a:latin typeface="Arial"/>
                <a:ea typeface="ＭＳ Ｐゴシック" pitchFamily="-112" charset="-128"/>
                <a:cs typeface="Arial"/>
              </a:rPr>
              <a:t>forward</a:t>
            </a:r>
            <a:r>
              <a:rPr lang="en-US" sz="3600" b="1" dirty="0">
                <a:solidFill>
                  <a:schemeClr val="bg1"/>
                </a:solidFill>
                <a:effectLst>
                  <a:glow rad="228600">
                    <a:schemeClr val="tx1">
                      <a:alpha val="75000"/>
                    </a:schemeClr>
                  </a:glow>
                </a:effectLst>
                <a:latin typeface="Arial"/>
                <a:ea typeface="ＭＳ Ｐゴシック" pitchFamily="-112" charset="-128"/>
                <a:cs typeface="Arial"/>
              </a:rPr>
              <a:t> to His return, we need to look </a:t>
            </a:r>
            <a:r>
              <a:rPr lang="en-US" sz="3600" b="1" dirty="0">
                <a:solidFill>
                  <a:srgbClr val="FFFF00"/>
                </a:solidFill>
                <a:effectLst>
                  <a:glow rad="228600">
                    <a:schemeClr val="tx1">
                      <a:alpha val="75000"/>
                    </a:schemeClr>
                  </a:glow>
                </a:effectLst>
                <a:latin typeface="Arial"/>
                <a:ea typeface="ＭＳ Ｐゴシック" pitchFamily="-112" charset="-128"/>
                <a:cs typeface="Arial"/>
              </a:rPr>
              <a:t>outward</a:t>
            </a:r>
            <a:r>
              <a:rPr lang="en-US" sz="3600" b="1" dirty="0">
                <a:solidFill>
                  <a:schemeClr val="bg1"/>
                </a:solidFill>
                <a:effectLst>
                  <a:glow rad="228600">
                    <a:schemeClr val="tx1">
                      <a:alpha val="75000"/>
                    </a:schemeClr>
                  </a:glow>
                </a:effectLst>
                <a:latin typeface="Arial"/>
                <a:ea typeface="ＭＳ Ｐゴシック" pitchFamily="-112" charset="-128"/>
                <a:cs typeface="Arial"/>
              </a:rPr>
              <a:t> for others and look </a:t>
            </a:r>
            <a:r>
              <a:rPr lang="en-US" sz="3600" b="1" dirty="0">
                <a:solidFill>
                  <a:srgbClr val="FFFF00"/>
                </a:solidFill>
                <a:effectLst>
                  <a:glow rad="228600">
                    <a:schemeClr val="tx1">
                      <a:alpha val="75000"/>
                    </a:schemeClr>
                  </a:glow>
                </a:effectLst>
                <a:latin typeface="Arial"/>
                <a:ea typeface="ＭＳ Ｐゴシック" pitchFamily="-112" charset="-128"/>
                <a:cs typeface="Arial"/>
              </a:rPr>
              <a:t>inward</a:t>
            </a:r>
            <a:r>
              <a:rPr lang="en-US" sz="3600" b="1" dirty="0">
                <a:solidFill>
                  <a:schemeClr val="bg1"/>
                </a:solidFill>
                <a:effectLst>
                  <a:glow rad="228600">
                    <a:schemeClr val="tx1">
                      <a:alpha val="75000"/>
                    </a:schemeClr>
                  </a:glow>
                </a:effectLst>
                <a:latin typeface="Arial"/>
                <a:ea typeface="ＭＳ Ｐゴシック" pitchFamily="-112" charset="-128"/>
                <a:cs typeface="Arial"/>
              </a:rPr>
              <a:t> at our own lives.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sz="2400">
              <a:solidFill>
                <a:srgbClr val="2F1311"/>
              </a:solidFill>
              <a:latin typeface="Arial" pitchFamily="-112" charset="0"/>
              <a:ea typeface="ＭＳ Ｐゴシック" pitchFamily="-112" charset="-128"/>
              <a:cs typeface="ＭＳ Ｐゴシック" pitchFamily="-112" charset="-128"/>
            </a:endParaRPr>
          </a:p>
        </p:txBody>
      </p:sp>
      <p:sp>
        <p:nvSpPr>
          <p:cNvPr id="279555" name="Rectangle 3"/>
          <p:cNvSpPr>
            <a:spLocks noGrp="1" noChangeArrowheads="1"/>
          </p:cNvSpPr>
          <p:nvPr>
            <p:ph type="title"/>
          </p:nvPr>
        </p:nvSpPr>
        <p:spPr>
          <a:xfrm>
            <a:off x="3581400" y="277813"/>
            <a:ext cx="3657600" cy="1779587"/>
          </a:xfrm>
          <a:effectLst>
            <a:outerShdw blurRad="63500" dist="38099" dir="2700000" algn="ctr" rotWithShape="0">
              <a:schemeClr val="bg2">
                <a:alpha val="74998"/>
              </a:schemeClr>
            </a:outerShdw>
          </a:effectLst>
        </p:spPr>
        <p:txBody>
          <a:bodyPr/>
          <a:lstStyle/>
          <a:p>
            <a:pPr eaLnBrk="1" hangingPunct="1">
              <a:defRPr/>
            </a:pPr>
            <a:r>
              <a:rPr lang="en-US" dirty="0">
                <a:ea typeface="ＭＳ Ｐゴシック" pitchFamily="-112" charset="-128"/>
                <a:cs typeface="ＭＳ Ｐゴシック" pitchFamily="-112" charset="-128"/>
              </a:rPr>
              <a:t>Passover &amp; the Lord</a:t>
            </a:r>
            <a:r>
              <a:rPr lang="fr-FR" dirty="0">
                <a:ea typeface="ＭＳ Ｐゴシック" pitchFamily="-112" charset="-128"/>
                <a:cs typeface="ＭＳ Ｐゴシック" pitchFamily="-112" charset="-128"/>
              </a:rPr>
              <a:t>'</a:t>
            </a:r>
            <a:r>
              <a:rPr lang="en-US" dirty="0">
                <a:ea typeface="ＭＳ Ｐゴシック" pitchFamily="-112" charset="-128"/>
                <a:cs typeface="ＭＳ Ｐゴシック" pitchFamily="-112" charset="-128"/>
              </a:rPr>
              <a:t>s Supper</a:t>
            </a:r>
          </a:p>
        </p:txBody>
      </p:sp>
      <p:pic>
        <p:nvPicPr>
          <p:cNvPr id="201731" name="Picture 4" descr="Lord's Supp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73400"/>
            <a:ext cx="5943600" cy="378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1732" name="Picture 5" descr="Lord's Supp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124200"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3" name="TextBox 1"/>
          <p:cNvSpPr txBox="1">
            <a:spLocks noChangeArrowheads="1"/>
          </p:cNvSpPr>
          <p:nvPr/>
        </p:nvSpPr>
        <p:spPr bwMode="auto">
          <a:xfrm>
            <a:off x="28575" y="2492375"/>
            <a:ext cx="3103563" cy="1016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2F1311"/>
                </a:solidFill>
              </a:rPr>
              <a:t>Why did Jesus choose bread and wine for His Last Supper?</a:t>
            </a:r>
          </a:p>
        </p:txBody>
      </p:sp>
      <p:sp>
        <p:nvSpPr>
          <p:cNvPr id="201734" name="WordArt 7"/>
          <p:cNvSpPr>
            <a:spLocks noChangeArrowheads="1" noChangeShapeType="1" noTextEdit="1"/>
          </p:cNvSpPr>
          <p:nvPr/>
        </p:nvSpPr>
        <p:spPr bwMode="auto">
          <a:xfrm>
            <a:off x="2876550" y="1676400"/>
            <a:ext cx="4743450" cy="2484438"/>
          </a:xfrm>
          <a:prstGeom prst="rect">
            <a:avLst/>
          </a:prstGeom>
        </p:spPr>
        <p:txBody>
          <a:bodyPr wrap="none" fromWordArt="1">
            <a:prstTxWarp prst="textCascadeUp">
              <a:avLst>
                <a:gd name="adj" fmla="val 44444"/>
              </a:avLst>
            </a:prstTxWarp>
            <a:scene3d>
              <a:camera prst="legacyPerspectiveFront">
                <a:rot lat="2051995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Four Comparisons</a:t>
            </a:r>
          </a:p>
        </p:txBody>
      </p:sp>
      <p:sp>
        <p:nvSpPr>
          <p:cNvPr id="201735" name="Text Box 5"/>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143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9555"/>
                                        </p:tgtEl>
                                        <p:attrNameLst>
                                          <p:attrName>style.visibility</p:attrName>
                                        </p:attrNameLst>
                                      </p:cBhvr>
                                      <p:to>
                                        <p:strVal val="visible"/>
                                      </p:to>
                                    </p:set>
                                    <p:animEffect transition="in" filter="dissolve">
                                      <p:cBhvr>
                                        <p:cTn id="7" dur="500"/>
                                        <p:tgtEl>
                                          <p:spTgt spid="279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5"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John 3:16 NIV | Christian images, Bible pictures, For god so loved the world">
            <a:extLst>
              <a:ext uri="{FF2B5EF4-FFF2-40B4-BE49-F238E27FC236}">
                <a16:creationId xmlns:a16="http://schemas.microsoft.com/office/drawing/2014/main" id="{F0A56439-86F6-9E7E-3F96-E19138EE00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5800"/>
          <a:stretch/>
        </p:blipFill>
        <p:spPr bwMode="auto">
          <a:xfrm>
            <a:off x="0" y="0"/>
            <a:ext cx="9144000" cy="371703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p:cNvSpPr>
          <p:nvPr/>
        </p:nvSpPr>
        <p:spPr bwMode="auto">
          <a:xfrm>
            <a:off x="400050" y="2809429"/>
            <a:ext cx="8054975" cy="4194175"/>
          </a:xfrm>
          <a:prstGeom prst="rect">
            <a:avLst/>
          </a:prstGeom>
          <a:noFill/>
          <a:ln w="9525">
            <a:noFill/>
            <a:miter lim="800000"/>
            <a:headEnd/>
            <a:tailEnd/>
          </a:ln>
          <a:effectLst/>
        </p:spPr>
        <p:txBody>
          <a:bodyPr anchor="ctr"/>
          <a:lstStyle/>
          <a:p>
            <a:pPr eaLnBrk="1" hangingPunct="1">
              <a:defRPr/>
            </a:pPr>
            <a:r>
              <a:rPr lang="en-US" sz="4000" b="1" i="1" dirty="0">
                <a:solidFill>
                  <a:srgbClr val="FFFFFF"/>
                </a:solidFill>
                <a:effectLst>
                  <a:outerShdw blurRad="50800" dist="76200" dir="2700000" algn="tl" rotWithShape="0">
                    <a:srgbClr val="000000"/>
                  </a:outerShdw>
                </a:effectLst>
                <a:latin typeface="Arial"/>
                <a:cs typeface="Arial"/>
              </a:rPr>
              <a:t>"For God loved the world so much that he gave his one and only Son, so that everyone who believes in him will not perish but have eternal life."</a:t>
            </a:r>
            <a:endParaRPr lang="en-US" sz="4400" b="1" i="1" dirty="0">
              <a:solidFill>
                <a:srgbClr val="000000"/>
              </a:solidFill>
              <a:effectLst>
                <a:outerShdw blurRad="50800" dist="76200" dir="2700000" algn="tl" rotWithShape="0">
                  <a:srgbClr val="000000"/>
                </a:outerShdw>
              </a:effectLst>
              <a:latin typeface="Arial"/>
              <a:cs typeface="Arial"/>
            </a:endParaRPr>
          </a:p>
        </p:txBody>
      </p:sp>
      <p:sp>
        <p:nvSpPr>
          <p:cNvPr id="505859" name="Title 1"/>
          <p:cNvSpPr>
            <a:spLocks noGrp="1"/>
          </p:cNvSpPr>
          <p:nvPr>
            <p:ph type="ctrTitle" idx="4294967295"/>
          </p:nvPr>
        </p:nvSpPr>
        <p:spPr>
          <a:xfrm>
            <a:off x="4427538" y="6096000"/>
            <a:ext cx="4572000" cy="762000"/>
          </a:xfrm>
        </p:spPr>
        <p:txBody>
          <a:bodyPr/>
          <a:lstStyle/>
          <a:p>
            <a:pPr algn="r" eaLnBrk="1" hangingPunct="1"/>
            <a:r>
              <a:rPr lang="en-US" sz="3600" b="1" i="1">
                <a:solidFill>
                  <a:schemeClr val="bg1"/>
                </a:solidFill>
                <a:latin typeface="Aramis Regular" charset="0"/>
                <a:ea typeface="ＭＳ Ｐゴシック" charset="0"/>
                <a:cs typeface="ＭＳ Ｐゴシック" charset="0"/>
              </a:rPr>
              <a:t>John 3:16 </a:t>
            </a:r>
            <a:r>
              <a:rPr lang="en-US" sz="3200" b="1" i="1">
                <a:solidFill>
                  <a:schemeClr val="bg1"/>
                </a:solidFill>
                <a:latin typeface="Aramis Regular" charset="0"/>
                <a:ea typeface="ＭＳ Ｐゴシック" charset="0"/>
                <a:cs typeface="ＭＳ Ｐゴシック" charset="0"/>
              </a:rPr>
              <a:t>NLT</a:t>
            </a:r>
            <a:endParaRPr lang="en-US" sz="3600" b="1" i="1">
              <a:latin typeface="Aramis Regular" charset="0"/>
              <a:ea typeface="ＭＳ Ｐゴシック" charset="0"/>
              <a:cs typeface="ＭＳ Ｐゴシック"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5"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7251" name="Title 1"/>
          <p:cNvSpPr>
            <a:spLocks noGrp="1"/>
          </p:cNvSpPr>
          <p:nvPr>
            <p:ph type="ctrTitle" idx="4294967295"/>
          </p:nvPr>
        </p:nvSpPr>
        <p:spPr>
          <a:xfrm>
            <a:off x="0" y="5334000"/>
            <a:ext cx="9144000" cy="1371600"/>
          </a:xfrm>
          <a:effectLst>
            <a:outerShdw blurRad="63500" dist="35921" dir="2700000" algn="ctr" rotWithShape="0">
              <a:srgbClr val="000000">
                <a:alpha val="74998"/>
              </a:srgbClr>
            </a:outerShdw>
          </a:effectLst>
        </p:spPr>
        <p:txBody>
          <a:bodyPr/>
          <a:lstStyle/>
          <a:p>
            <a:pPr eaLnBrk="1" hangingPunct="1">
              <a:defRPr/>
            </a:pPr>
            <a:r>
              <a:rPr lang="en-US" sz="4000" i="1">
                <a:solidFill>
                  <a:schemeClr val="bg1"/>
                </a:solidFill>
                <a:latin typeface="Aramis Regular" charset="0"/>
                <a:ea typeface="ＭＳ Ｐゴシック" charset="0"/>
                <a:cs typeface="ＭＳ Ｐゴシック" charset="0"/>
              </a:rPr>
              <a:t>What </a:t>
            </a:r>
            <a:r>
              <a:rPr lang="en-US" sz="4000" i="1">
                <a:solidFill>
                  <a:srgbClr val="FFFF00"/>
                </a:solidFill>
                <a:latin typeface="Aramis Regular" charset="0"/>
                <a:ea typeface="ＭＳ Ｐゴシック" charset="0"/>
                <a:cs typeface="ＭＳ Ｐゴシック" charset="0"/>
              </a:rPr>
              <a:t>outward</a:t>
            </a:r>
            <a:r>
              <a:rPr lang="en-US" sz="4000" i="1">
                <a:solidFill>
                  <a:schemeClr val="bg1"/>
                </a:solidFill>
                <a:latin typeface="Aramis Regular" charset="0"/>
                <a:ea typeface="ＭＳ Ｐゴシック" charset="0"/>
                <a:cs typeface="ＭＳ Ｐゴシック" charset="0"/>
              </a:rPr>
              <a:t> or </a:t>
            </a:r>
            <a:r>
              <a:rPr lang="en-US" sz="4000" i="1">
                <a:solidFill>
                  <a:srgbClr val="FFFF00"/>
                </a:solidFill>
                <a:latin typeface="Aramis Regular" charset="0"/>
                <a:ea typeface="ＭＳ Ｐゴシック" charset="0"/>
                <a:cs typeface="ＭＳ Ｐゴシック" charset="0"/>
              </a:rPr>
              <a:t>inward</a:t>
            </a:r>
            <a:r>
              <a:rPr lang="en-US" sz="4000" i="1">
                <a:solidFill>
                  <a:schemeClr val="bg1"/>
                </a:solidFill>
                <a:latin typeface="Aramis Regular" charset="0"/>
                <a:ea typeface="ＭＳ Ｐゴシック" charset="0"/>
                <a:cs typeface="ＭＳ Ｐゴシック" charset="0"/>
              </a:rPr>
              <a:t> issues do you need to address right </a:t>
            </a:r>
            <a:r>
              <a:rPr lang="en-US" sz="4000" i="1">
                <a:solidFill>
                  <a:srgbClr val="FFFF00"/>
                </a:solidFill>
                <a:latin typeface="Aramis Regular" charset="0"/>
                <a:ea typeface="ＭＳ Ｐゴシック" charset="0"/>
                <a:cs typeface="ＭＳ Ｐゴシック" charset="0"/>
              </a:rPr>
              <a:t>NOW</a:t>
            </a:r>
            <a:r>
              <a:rPr lang="en-US" sz="4000" i="1">
                <a:solidFill>
                  <a:schemeClr val="bg1"/>
                </a:solidFill>
                <a:latin typeface="Aramis Regular" charset="0"/>
                <a:ea typeface="ＭＳ Ｐゴシック" charset="0"/>
                <a:cs typeface="ＭＳ Ｐゴシック" charset="0"/>
              </a:rPr>
              <a:t>?</a:t>
            </a:r>
            <a:endParaRPr lang="en-US" sz="3600">
              <a:latin typeface="Calibri" charset="0"/>
              <a:ea typeface="ＭＳ Ｐゴシック" charset="0"/>
              <a:cs typeface="ＭＳ Ｐゴシック" charset="0"/>
            </a:endParaRPr>
          </a:p>
        </p:txBody>
      </p:sp>
      <p:sp>
        <p:nvSpPr>
          <p:cNvPr id="437252"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a:solidFill>
                  <a:srgbClr val="FFFFFF"/>
                </a:solidFill>
                <a:latin typeface="Aramis Regular" charset="0"/>
              </a:rPr>
              <a:t>Two Directions</a:t>
            </a:r>
            <a:endParaRPr lang="en-US" sz="4000">
              <a:solidFill>
                <a:srgbClr val="000000"/>
              </a:solidFill>
              <a:latin typeface="Calibri" charset="0"/>
            </a:endParaRPr>
          </a:p>
        </p:txBody>
      </p:sp>
      <p:sp>
        <p:nvSpPr>
          <p:cNvPr id="507908"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437254" name="Text Box 6"/>
          <p:cNvSpPr txBox="1">
            <a:spLocks noChangeArrowheads="1"/>
          </p:cNvSpPr>
          <p:nvPr/>
        </p:nvSpPr>
        <p:spPr bwMode="auto">
          <a:xfrm rot="-5400000">
            <a:off x="3740150" y="981075"/>
            <a:ext cx="1755775"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outward</a:t>
            </a:r>
          </a:p>
        </p:txBody>
      </p:sp>
      <p:sp>
        <p:nvSpPr>
          <p:cNvPr id="507910" name="AutoShape 11"/>
          <p:cNvSpPr>
            <a:spLocks noChangeArrowheads="1"/>
          </p:cNvSpPr>
          <p:nvPr/>
        </p:nvSpPr>
        <p:spPr bwMode="auto">
          <a:xfrm rot="10800000">
            <a:off x="3962400" y="2971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437260" name="Text Box 12"/>
          <p:cNvSpPr txBox="1">
            <a:spLocks noChangeArrowheads="1"/>
          </p:cNvSpPr>
          <p:nvPr/>
        </p:nvSpPr>
        <p:spPr bwMode="auto">
          <a:xfrm rot="-5400000">
            <a:off x="3907631" y="3620294"/>
            <a:ext cx="1541463"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inward</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0" name="Rectangle 10"/>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Tahoma" pitchFamily="22" charset="-52"/>
              <a:ea typeface="+mn-ea"/>
              <a:cs typeface="+mn-cs"/>
            </a:endParaRPr>
          </a:p>
        </p:txBody>
      </p:sp>
      <p:pic>
        <p:nvPicPr>
          <p:cNvPr id="264194" name="Picture 4" descr="Passover Cup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22775" y="0"/>
            <a:ext cx="47212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4195" name="Text Box 5"/>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145</a:t>
            </a:r>
          </a:p>
        </p:txBody>
      </p:sp>
      <p:pic>
        <p:nvPicPr>
          <p:cNvPr id="264196" name="Picture 6"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990600"/>
            <a:ext cx="31115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4197" name="Picture 7"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55900" y="990600"/>
            <a:ext cx="31115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4198" name="Picture 8"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3733800"/>
            <a:ext cx="31115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4199" name="Picture 9"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55900" y="3733800"/>
            <a:ext cx="31115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091" name="Text Box 11"/>
          <p:cNvSpPr txBox="1">
            <a:spLocks noChangeArrowheads="1"/>
          </p:cNvSpPr>
          <p:nvPr/>
        </p:nvSpPr>
        <p:spPr bwMode="auto">
          <a:xfrm>
            <a:off x="-76200" y="1930400"/>
            <a:ext cx="301625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t>Sanctification</a:t>
            </a:r>
            <a:endParaRPr lang="en-US" sz="1800"/>
          </a:p>
        </p:txBody>
      </p:sp>
      <p:sp>
        <p:nvSpPr>
          <p:cNvPr id="174092" name="Text Box 12"/>
          <p:cNvSpPr txBox="1">
            <a:spLocks noChangeArrowheads="1"/>
          </p:cNvSpPr>
          <p:nvPr/>
        </p:nvSpPr>
        <p:spPr bwMode="auto">
          <a:xfrm>
            <a:off x="3168650" y="1981200"/>
            <a:ext cx="178435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t>Plagues</a:t>
            </a:r>
            <a:endParaRPr lang="en-US" sz="1800"/>
          </a:p>
        </p:txBody>
      </p:sp>
      <p:sp>
        <p:nvSpPr>
          <p:cNvPr id="174093" name="Text Box 13"/>
          <p:cNvSpPr txBox="1">
            <a:spLocks noChangeArrowheads="1"/>
          </p:cNvSpPr>
          <p:nvPr/>
        </p:nvSpPr>
        <p:spPr bwMode="auto">
          <a:xfrm>
            <a:off x="-73025" y="4800600"/>
            <a:ext cx="2663825"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t>Redemption</a:t>
            </a:r>
            <a:endParaRPr lang="en-US" sz="1800"/>
          </a:p>
        </p:txBody>
      </p:sp>
      <p:sp>
        <p:nvSpPr>
          <p:cNvPr id="174094" name="Text Box 14"/>
          <p:cNvSpPr txBox="1">
            <a:spLocks noChangeArrowheads="1"/>
          </p:cNvSpPr>
          <p:nvPr/>
        </p:nvSpPr>
        <p:spPr bwMode="auto">
          <a:xfrm>
            <a:off x="3429000" y="4800600"/>
            <a:ext cx="1444625"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t>Praise</a:t>
            </a:r>
            <a:endParaRPr lang="en-US" sz="1800"/>
          </a:p>
        </p:txBody>
      </p:sp>
      <p:sp>
        <p:nvSpPr>
          <p:cNvPr id="174082" name="Rectangle 2"/>
          <p:cNvSpPr>
            <a:spLocks noGrp="1" noChangeArrowheads="1"/>
          </p:cNvSpPr>
          <p:nvPr>
            <p:ph type="title"/>
          </p:nvPr>
        </p:nvSpPr>
        <p:spPr>
          <a:xfrm>
            <a:off x="228600" y="0"/>
            <a:ext cx="7477125" cy="1143000"/>
          </a:xfrm>
          <a:solidFill>
            <a:schemeClr val="bg2"/>
          </a:solidFill>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The Four Cups (Exod. 6:6-7)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0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09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40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1" grpId="0"/>
      <p:bldP spid="174092" grpId="0"/>
      <p:bldP spid="174093" grpId="0"/>
      <p:bldP spid="174094"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F1311"/>
              </a:solidFill>
              <a:effectLst/>
              <a:uLnTx/>
              <a:uFillTx/>
              <a:latin typeface="Arial" pitchFamily="-112" charset="0"/>
              <a:ea typeface="ＭＳ Ｐゴシック" pitchFamily="-112" charset="-128"/>
              <a:cs typeface="ＭＳ Ｐゴシック" pitchFamily="-112" charset="-128"/>
            </a:endParaRPr>
          </a:p>
        </p:txBody>
      </p:sp>
      <p:sp>
        <p:nvSpPr>
          <p:cNvPr id="359427" name="Rectangle 3"/>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en-US">
                <a:ea typeface="ＭＳ Ｐゴシック" pitchFamily="-112" charset="-128"/>
                <a:cs typeface="ＭＳ Ｐゴシック" pitchFamily="-112" charset="-128"/>
              </a:rPr>
              <a:t>The Order of the Celebrations</a:t>
            </a:r>
          </a:p>
        </p:txBody>
      </p:sp>
      <p:graphicFrame>
        <p:nvGraphicFramePr>
          <p:cNvPr id="359428" name="Group 4"/>
          <p:cNvGraphicFramePr>
            <a:graphicFrameLocks noGrp="1"/>
          </p:cNvGraphicFramePr>
          <p:nvPr/>
        </p:nvGraphicFramePr>
        <p:xfrm>
          <a:off x="76200" y="1295400"/>
          <a:ext cx="7620000" cy="5840414"/>
        </p:xfrm>
        <a:graphic>
          <a:graphicData uri="http://schemas.openxmlformats.org/drawingml/2006/table">
            <a:tbl>
              <a:tblPr/>
              <a:tblGrid>
                <a:gridCol w="38862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tblGrid>
              <a:tr h="46040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Passover</a:t>
                      </a:r>
                      <a:endParaRPr kumimoji="0" lang="en-US" altLang="zh-CN" sz="2800" b="0"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Lord</a:t>
                      </a:r>
                      <a:r>
                        <a:rPr kumimoji="0" lang="fr-FR"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a:t>
                      </a:r>
                      <a:r>
                        <a:rPr kumimoji="0" lang="en-US"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s Supper </a:t>
                      </a:r>
                      <a:endParaRPr kumimoji="0" lang="en-US" altLang="zh-CN" sz="2800" b="0"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81021">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Light candles</a:t>
                      </a:r>
                      <a:endParaRPr kumimoji="0" lang="en-US" altLang="zh-CN" sz="3200" b="1" i="0" u="none" strike="noStrike" cap="none" normalizeH="0" baseline="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Assumed (not recorded)</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3932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sng" strike="noStrike" cap="none" normalizeH="0" baseline="0" dirty="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1st Cup</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 Blessing/Sanctification, saying, "I will bring you out from under the burdens of the Egyptians" (1st of 4 "I wills" of Exod. 6:6-7)</a:t>
                      </a:r>
                      <a:endParaRPr kumimoji="0" lang="en-US" altLang="zh-CN" sz="32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"Take this and divide it among yourselves… I will not drink again of the fruit of the vine until the kingdom of God comes" (Luke 22:17b-18)</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0597">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Washing of one</a:t>
                      </a:r>
                      <a:r>
                        <a:rPr kumimoji="0" lang="fr-FR"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s </a:t>
                      </a:r>
                      <a:r>
                        <a:rPr kumimoji="0" lang="en-US" altLang="zh-CN" sz="1900" b="1" i="1"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own hands</a:t>
                      </a:r>
                      <a:endParaRPr kumimoji="0" lang="en-US" altLang="zh-CN" sz="32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Washed </a:t>
                      </a:r>
                      <a:r>
                        <a:rPr kumimoji="0" lang="en-US" altLang="zh-CN" sz="1900" b="1" i="1"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disciples feet</a:t>
                      </a: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 during meal (John 13:2, 4)</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82890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Parsley dipped in salt water (bitterness), middle </a:t>
                      </a:r>
                      <a:r>
                        <a:rPr kumimoji="0" lang="en-US" altLang="zh-CN" sz="1900" b="1" i="0" u="none" strike="noStrike" cap="none" normalizeH="0" baseline="0" dirty="0" err="1">
                          <a:ln>
                            <a:noFill/>
                          </a:ln>
                          <a:solidFill>
                            <a:srgbClr val="FFFFFF"/>
                          </a:solidFill>
                          <a:effectLst>
                            <a:outerShdw blurRad="38100" dist="38100" dir="2700000" algn="tl">
                              <a:srgbClr val="000000"/>
                            </a:outerShdw>
                          </a:effectLst>
                          <a:latin typeface="Times" charset="0"/>
                          <a:ea typeface="宋体" charset="0"/>
                          <a:cs typeface="宋体" charset="0"/>
                        </a:rPr>
                        <a:t>matzah</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 (bread) made visible and broken and 1/2 called "</a:t>
                      </a:r>
                      <a:r>
                        <a:rPr kumimoji="0" lang="en-US" altLang="zh-CN" sz="1900" b="1" i="0" u="none" strike="noStrike" cap="none" normalizeH="0" baseline="0" dirty="0" err="1">
                          <a:ln>
                            <a:noFill/>
                          </a:ln>
                          <a:solidFill>
                            <a:srgbClr val="FFFFFF"/>
                          </a:solidFill>
                          <a:effectLst>
                            <a:outerShdw blurRad="38100" dist="38100" dir="2700000" algn="tl">
                              <a:srgbClr val="000000"/>
                            </a:outerShdw>
                          </a:effectLst>
                          <a:latin typeface="Times" charset="0"/>
                          <a:ea typeface="宋体" charset="0"/>
                          <a:cs typeface="宋体" charset="0"/>
                        </a:rPr>
                        <a:t>afikomen</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 (Gr. "he who comes later") wrapped with napkin and hidden</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Son of God (second member of the Trinity) made visible, broken, body wrapped, and buried in a tomb (this tradition was added to the Passover by first century </a:t>
                      </a:r>
                      <a:r>
                        <a:rPr kumimoji="0" lang="en-US" altLang="zh-CN" sz="16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AD </a:t>
                      </a: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Jewish believers)</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60172">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Passover story read (Exod. 12:1-13), 4 Questions, 4 sons, 10 Plagues</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Assumed (not recorded)</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pic>
        <p:nvPicPr>
          <p:cNvPr id="460826" name="Picture 28" descr="j028741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35800" y="0"/>
            <a:ext cx="1879600" cy="175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469454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111" name="Rectangle 79"/>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Tahoma" pitchFamily="22" charset="-52"/>
              <a:ea typeface="+mn-ea"/>
              <a:cs typeface="+mn-cs"/>
            </a:endParaRPr>
          </a:p>
        </p:txBody>
      </p:sp>
      <p:sp>
        <p:nvSpPr>
          <p:cNvPr id="172034"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The Order of the Celebrations</a:t>
            </a:r>
          </a:p>
        </p:txBody>
      </p:sp>
      <p:sp>
        <p:nvSpPr>
          <p:cNvPr id="268291" name="Rectangle 4"/>
          <p:cNvSpPr>
            <a:spLocks noChangeArrowheads="1"/>
          </p:cNvSpPr>
          <p:nvPr/>
        </p:nvSpPr>
        <p:spPr bwMode="auto">
          <a:xfrm>
            <a:off x="0" y="7229475"/>
            <a:ext cx="184150" cy="56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1" hangingPunct="1"/>
            <a:br>
              <a:rPr lang="en-US" altLang="zh-CN" sz="1300" b="1">
                <a:latin typeface="Times" charset="0"/>
                <a:ea typeface="宋体" charset="0"/>
                <a:cs typeface="宋体" charset="0"/>
              </a:rPr>
            </a:br>
            <a:endParaRPr lang="en-US" altLang="zh-CN">
              <a:latin typeface="Arial" charset="0"/>
              <a:ea typeface="宋体" charset="0"/>
              <a:cs typeface="宋体" charset="0"/>
            </a:endParaRPr>
          </a:p>
        </p:txBody>
      </p:sp>
      <p:sp>
        <p:nvSpPr>
          <p:cNvPr id="268292" name="Rectangle 6"/>
          <p:cNvSpPr>
            <a:spLocks noChangeArrowheads="1"/>
          </p:cNvSpPr>
          <p:nvPr/>
        </p:nvSpPr>
        <p:spPr bwMode="auto">
          <a:xfrm>
            <a:off x="0" y="7229475"/>
            <a:ext cx="184150" cy="56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1" hangingPunct="1"/>
            <a:br>
              <a:rPr lang="en-US" altLang="zh-CN" sz="1300" b="1">
                <a:latin typeface="Times" charset="0"/>
                <a:ea typeface="宋体" charset="0"/>
                <a:cs typeface="宋体" charset="0"/>
              </a:rPr>
            </a:br>
            <a:endParaRPr lang="en-US" altLang="zh-CN">
              <a:latin typeface="Arial" charset="0"/>
              <a:ea typeface="宋体" charset="0"/>
              <a:cs typeface="宋体" charset="0"/>
            </a:endParaRPr>
          </a:p>
        </p:txBody>
      </p:sp>
      <p:sp>
        <p:nvSpPr>
          <p:cNvPr id="268293" name="Rectangle 31"/>
          <p:cNvSpPr>
            <a:spLocks noChangeArrowheads="1"/>
          </p:cNvSpPr>
          <p:nvPr/>
        </p:nvSpPr>
        <p:spPr bwMode="auto">
          <a:xfrm>
            <a:off x="0" y="1103313"/>
            <a:ext cx="184150" cy="717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1" hangingPunct="1"/>
            <a:br>
              <a:rPr lang="en-US" altLang="zh-CN" sz="1200">
                <a:latin typeface="Times" charset="0"/>
                <a:ea typeface="宋体" charset="0"/>
                <a:cs typeface="宋体" charset="0"/>
              </a:rPr>
            </a:br>
            <a:endParaRPr lang="en-US" altLang="zh-CN" sz="1100">
              <a:ea typeface="宋体" charset="0"/>
              <a:cs typeface="宋体" charset="0"/>
            </a:endParaRPr>
          </a:p>
          <a:p>
            <a:endParaRPr lang="en-US" altLang="zh-CN">
              <a:latin typeface="Arial" charset="0"/>
              <a:ea typeface="宋体" charset="0"/>
              <a:cs typeface="宋体" charset="0"/>
            </a:endParaRPr>
          </a:p>
        </p:txBody>
      </p:sp>
      <p:graphicFrame>
        <p:nvGraphicFramePr>
          <p:cNvPr id="172116" name="Group 84"/>
          <p:cNvGraphicFramePr>
            <a:graphicFrameLocks noGrp="1"/>
          </p:cNvGraphicFramePr>
          <p:nvPr/>
        </p:nvGraphicFramePr>
        <p:xfrm>
          <a:off x="76200" y="1257300"/>
          <a:ext cx="7620000" cy="5641975"/>
        </p:xfrm>
        <a:graphic>
          <a:graphicData uri="http://schemas.openxmlformats.org/drawingml/2006/table">
            <a:tbl>
              <a:tblPr/>
              <a:tblGrid>
                <a:gridCol w="3771900">
                  <a:extLst>
                    <a:ext uri="{9D8B030D-6E8A-4147-A177-3AD203B41FA5}">
                      <a16:colId xmlns:a16="http://schemas.microsoft.com/office/drawing/2014/main" val="20000"/>
                    </a:ext>
                  </a:extLst>
                </a:gridCol>
                <a:gridCol w="3848100">
                  <a:extLst>
                    <a:ext uri="{9D8B030D-6E8A-4147-A177-3AD203B41FA5}">
                      <a16:colId xmlns:a16="http://schemas.microsoft.com/office/drawing/2014/main" val="20001"/>
                    </a:ext>
                  </a:extLst>
                </a:gridCol>
              </a:tblGrid>
              <a:tr h="460375">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Passover</a:t>
                      </a:r>
                      <a:endParaRPr kumimoji="0" lang="en-US" altLang="zh-CN" sz="2800" b="0"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Lord</a:t>
                      </a:r>
                      <a:r>
                        <a:rPr kumimoji="0" lang="fr-FR"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a:t>
                      </a:r>
                      <a:r>
                        <a:rPr kumimoji="0" lang="en-US"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s Supper </a:t>
                      </a:r>
                      <a:endParaRPr kumimoji="0" lang="en-US" altLang="zh-CN" sz="2800" b="0"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74136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sng" strike="noStrike" cap="none" normalizeH="0" baseline="0" dirty="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2nd Cup</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 Plagues/Judgment, saying, "I will rid you of their bondage"</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5248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Washing hands, eat upper and 1/2 middle matzah and bitter herbs with bottom matzah (bondage)</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Tahoma"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4295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Passover Supper begins</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Tahoma"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9378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Eat bitter herbs with </a:t>
                      </a:r>
                      <a:r>
                        <a:rPr kumimoji="0" lang="en-US" altLang="zh-CN" sz="1900" b="1" i="1" u="none" strike="noStrike" cap="none" normalizeH="0" baseline="0" dirty="0" err="1">
                          <a:ln>
                            <a:noFill/>
                          </a:ln>
                          <a:solidFill>
                            <a:srgbClr val="FFFFFF"/>
                          </a:solidFill>
                          <a:effectLst>
                            <a:outerShdw blurRad="38100" dist="38100" dir="2700000" algn="tl">
                              <a:srgbClr val="000000"/>
                            </a:outerShdw>
                          </a:effectLst>
                          <a:latin typeface="Times" charset="0"/>
                          <a:ea typeface="宋体" charset="0"/>
                          <a:cs typeface="宋体" charset="0"/>
                        </a:rPr>
                        <a:t>charoseth</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 of dates, honey, &amp; almonds (sweetness of life with God</a:t>
                      </a:r>
                      <a:r>
                        <a:rPr kumimoji="0" lang="fr-FR"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s redemption), roasted egg (temple offerings &amp; destruction, grief and new life), </a:t>
                      </a:r>
                      <a:r>
                        <a:rPr kumimoji="0" lang="en-US" altLang="zh-CN" sz="1900" b="1" i="0" u="none" strike="noStrike" cap="none" normalizeH="0" baseline="0" dirty="0" err="1">
                          <a:ln>
                            <a:noFill/>
                          </a:ln>
                          <a:solidFill>
                            <a:srgbClr val="FFFFFF"/>
                          </a:solidFill>
                          <a:effectLst>
                            <a:outerShdw blurRad="38100" dist="38100" dir="2700000" algn="tl">
                              <a:srgbClr val="000000"/>
                            </a:outerShdw>
                          </a:effectLst>
                          <a:latin typeface="Times" charset="0"/>
                          <a:ea typeface="宋体" charset="0"/>
                          <a:cs typeface="宋体" charset="0"/>
                        </a:rPr>
                        <a:t>shankbone</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Jesus dips the sop with Judas and Judas leaves (?)</a:t>
                      </a:r>
                      <a:endParaRPr kumimoji="0" lang="en-US" altLang="zh-CN" sz="3200" b="1" i="0" u="none" strike="noStrike" cap="none" normalizeH="0" baseline="0">
                        <a:ln>
                          <a:noFill/>
                        </a:ln>
                        <a:solidFill>
                          <a:srgbClr val="FFFFFF"/>
                        </a:solidFill>
                        <a:effectLst>
                          <a:outerShdw blurRad="38100" dist="38100" dir="2700000" algn="tl">
                            <a:srgbClr val="000000"/>
                          </a:outerShdw>
                        </a:effectLst>
                        <a:latin typeface="Arial"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12775">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Eat </a:t>
                      </a:r>
                      <a:r>
                        <a:rPr kumimoji="0" lang="en-US" altLang="zh-CN" sz="1900" b="1" i="0" u="none" strike="noStrike" cap="none" normalizeH="0" baseline="0" dirty="0" err="1">
                          <a:ln>
                            <a:noFill/>
                          </a:ln>
                          <a:solidFill>
                            <a:srgbClr val="FFFFFF"/>
                          </a:solidFill>
                          <a:effectLst>
                            <a:outerShdw blurRad="38100" dist="38100" dir="2700000" algn="tl">
                              <a:srgbClr val="000000"/>
                            </a:outerShdw>
                          </a:effectLst>
                          <a:latin typeface="Times" charset="0"/>
                          <a:ea typeface="宋体" charset="0"/>
                          <a:cs typeface="宋体" charset="0"/>
                        </a:rPr>
                        <a:t>afikomen</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—"This is the bread of affliction…"</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"This is my body…" (Luke 22:19)</a:t>
                      </a:r>
                      <a:endParaRPr kumimoji="0" lang="en-US" altLang="zh-CN" sz="32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68317" name="Rectangle 55"/>
          <p:cNvSpPr>
            <a:spLocks noChangeArrowheads="1"/>
          </p:cNvSpPr>
          <p:nvPr/>
        </p:nvSpPr>
        <p:spPr bwMode="auto">
          <a:xfrm>
            <a:off x="0" y="4962525"/>
            <a:ext cx="184150" cy="717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1" hangingPunct="1"/>
            <a:br>
              <a:rPr lang="en-US" altLang="zh-CN" sz="1200">
                <a:latin typeface="Times" charset="0"/>
                <a:ea typeface="宋体" charset="0"/>
                <a:cs typeface="宋体" charset="0"/>
              </a:rPr>
            </a:br>
            <a:endParaRPr lang="en-US" altLang="zh-CN" sz="1100">
              <a:ea typeface="宋体" charset="0"/>
              <a:cs typeface="宋体" charset="0"/>
            </a:endParaRPr>
          </a:p>
          <a:p>
            <a:endParaRPr lang="en-US" altLang="zh-CN">
              <a:latin typeface="Arial" charset="0"/>
              <a:ea typeface="宋体" charset="0"/>
              <a:cs typeface="宋体" charset="0"/>
            </a:endParaRPr>
          </a:p>
        </p:txBody>
      </p:sp>
      <p:sp>
        <p:nvSpPr>
          <p:cNvPr id="268318" name="Rectangle 76"/>
          <p:cNvSpPr>
            <a:spLocks noChangeArrowheads="1"/>
          </p:cNvSpPr>
          <p:nvPr/>
        </p:nvSpPr>
        <p:spPr bwMode="auto">
          <a:xfrm>
            <a:off x="0" y="8367713"/>
            <a:ext cx="18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en-US">
              <a:latin typeface="Arial" charset="0"/>
            </a:endParaRPr>
          </a:p>
        </p:txBody>
      </p:sp>
      <p:sp>
        <p:nvSpPr>
          <p:cNvPr id="268319" name="Text Box 77"/>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144</a:t>
            </a:r>
          </a:p>
        </p:txBody>
      </p:sp>
      <p:pic>
        <p:nvPicPr>
          <p:cNvPr id="268320" name="Picture 78" descr="j028741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35800" y="0"/>
            <a:ext cx="1879600" cy="175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136" name="Rectangle 80"/>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Tahoma" pitchFamily="22" charset="-52"/>
              <a:ea typeface="+mn-ea"/>
              <a:cs typeface="+mn-cs"/>
            </a:endParaRPr>
          </a:p>
        </p:txBody>
      </p:sp>
      <p:sp>
        <p:nvSpPr>
          <p:cNvPr id="173058"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The Order of the Celebrations</a:t>
            </a:r>
          </a:p>
        </p:txBody>
      </p:sp>
      <p:graphicFrame>
        <p:nvGraphicFramePr>
          <p:cNvPr id="173139" name="Group 83"/>
          <p:cNvGraphicFramePr>
            <a:graphicFrameLocks noGrp="1"/>
          </p:cNvGraphicFramePr>
          <p:nvPr/>
        </p:nvGraphicFramePr>
        <p:xfrm>
          <a:off x="0" y="1219200"/>
          <a:ext cx="7620000" cy="5168964"/>
        </p:xfrm>
        <a:graphic>
          <a:graphicData uri="http://schemas.openxmlformats.org/drawingml/2006/table">
            <a:tbl>
              <a:tblPr/>
              <a:tblGrid>
                <a:gridCol w="3771900">
                  <a:extLst>
                    <a:ext uri="{9D8B030D-6E8A-4147-A177-3AD203B41FA5}">
                      <a16:colId xmlns:a16="http://schemas.microsoft.com/office/drawing/2014/main" val="20000"/>
                    </a:ext>
                  </a:extLst>
                </a:gridCol>
                <a:gridCol w="3848100">
                  <a:extLst>
                    <a:ext uri="{9D8B030D-6E8A-4147-A177-3AD203B41FA5}">
                      <a16:colId xmlns:a16="http://schemas.microsoft.com/office/drawing/2014/main" val="20001"/>
                    </a:ext>
                  </a:extLst>
                </a:gridCol>
              </a:tblGrid>
              <a:tr h="46006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Passover</a:t>
                      </a:r>
                      <a:endParaRPr kumimoji="0" lang="en-US" altLang="zh-CN" sz="2800" b="0"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Lord</a:t>
                      </a:r>
                      <a:r>
                        <a:rPr kumimoji="0" lang="fr-FR"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a:t>
                      </a:r>
                      <a:r>
                        <a:rPr kumimoji="0" lang="en-US"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s Supper </a:t>
                      </a:r>
                      <a:endParaRPr kumimoji="0" lang="en-US" altLang="zh-CN" sz="2800" b="0"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96004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sng" strike="noStrike" cap="none" normalizeH="0" baseline="0" dirty="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3rd Cup</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 Redemption, saying, "I will redeem you with an outstretched arm"</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"This is my blood…" (Luke 22:20) </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Jesus dips the sop with Judas and Judas leaves (?)</a:t>
                      </a:r>
                      <a:endParaRPr kumimoji="0" lang="en-US" altLang="zh-CN" sz="32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6004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sng" strike="noStrike" cap="none" normalizeH="0" baseline="0" dirty="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4th Cup</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 Praise/Regathering, saying, "I will take you to me for a people" &amp; read Pss. 113–118</a:t>
                      </a:r>
                      <a:endParaRPr kumimoji="0" lang="en-US" altLang="zh-CN" sz="32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"For as often as you eat this bread and drink this cup, you proclaim the Lord</a:t>
                      </a:r>
                      <a:r>
                        <a:rPr kumimoji="0" lang="fr-FR"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s death until he comes"</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6004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Declaration ("Next year in Jerusalem!"), hymn (Ps. 118), poem, or national anthem</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Sang hymn &amp; went to Mt. of Olives (Matt. 26:30)</a:t>
                      </a:r>
                      <a:endParaRPr kumimoji="0" lang="en-US" altLang="zh-CN" sz="3200" b="1" i="0" u="none" strike="noStrike" cap="none" normalizeH="0" baseline="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82871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sng" strike="noStrike" cap="none" normalizeH="0" baseline="0" dirty="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Cup of Elijah</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 Filled but untouched; symbolizes his return before Messiah (Mal. 4:5-6; Matt. 11:13-14; 17:11-12; Rev. 11:3-12; 19:11-21), youngest child opens front door "for Elijah"</a:t>
                      </a:r>
                      <a:endParaRPr kumimoji="0" lang="en-US" altLang="zh-CN" sz="32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Assumed (not recorded)</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70359" name="Text Box 77"/>
          <p:cNvSpPr txBox="1">
            <a:spLocks noChangeArrowheads="1"/>
          </p:cNvSpPr>
          <p:nvPr/>
        </p:nvSpPr>
        <p:spPr bwMode="auto">
          <a:xfrm>
            <a:off x="8397875" y="82550"/>
            <a:ext cx="669925" cy="39846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144</a:t>
            </a:r>
          </a:p>
        </p:txBody>
      </p:sp>
      <p:pic>
        <p:nvPicPr>
          <p:cNvPr id="270360" name="Picture 79" descr="j028741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35800" y="0"/>
            <a:ext cx="1879600" cy="175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5" descr="crossingred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05300" y="0"/>
            <a:ext cx="48387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3762" name="Rectangle 2"/>
          <p:cNvSpPr>
            <a:spLocks noGrp="1" noChangeArrowheads="1"/>
          </p:cNvSpPr>
          <p:nvPr>
            <p:ph type="title"/>
          </p:nvPr>
        </p:nvSpPr>
        <p:spPr>
          <a:xfrm>
            <a:off x="685800" y="0"/>
            <a:ext cx="3886200" cy="1143000"/>
          </a:xfrm>
        </p:spPr>
        <p:txBody>
          <a:bodyPr/>
          <a:lstStyle/>
          <a:p>
            <a:r>
              <a:rPr kumimoji="1" lang="en-US" sz="3200" b="1">
                <a:solidFill>
                  <a:schemeClr val="tx1"/>
                </a:solidFill>
                <a:latin typeface="Arial" charset="0"/>
                <a:cs typeface="ＭＳ Ｐゴシック" charset="0"/>
              </a:rPr>
              <a:t>Why is the Exodus so significant?</a:t>
            </a:r>
            <a:endParaRPr kumimoji="1" lang="en-US" sz="4000" b="1">
              <a:solidFill>
                <a:schemeClr val="tx1"/>
              </a:solidFill>
              <a:latin typeface="Arial" charset="0"/>
              <a:cs typeface="ＭＳ Ｐゴシック" charset="0"/>
            </a:endParaRPr>
          </a:p>
        </p:txBody>
      </p:sp>
      <p:sp>
        <p:nvSpPr>
          <p:cNvPr id="294915" name="Rectangle 6"/>
          <p:cNvSpPr>
            <a:spLocks noChangeArrowheads="1"/>
          </p:cNvSpPr>
          <p:nvPr/>
        </p:nvSpPr>
        <p:spPr bwMode="auto">
          <a:xfrm>
            <a:off x="755650" y="1327150"/>
            <a:ext cx="35687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80000"/>
              </a:lnSpc>
              <a:spcBef>
                <a:spcPct val="20000"/>
              </a:spcBef>
              <a:buSzPct val="80000"/>
              <a:buFont typeface="Wingdings" charset="0"/>
              <a:buChar char="l"/>
            </a:pPr>
            <a:r>
              <a:rPr kumimoji="1" lang="en-US" sz="2800" b="1">
                <a:solidFill>
                  <a:srgbClr val="FFFFFF"/>
                </a:solidFill>
                <a:latin typeface="Arial" charset="0"/>
              </a:rPr>
              <a:t>God is more powerful than Egypt</a:t>
            </a:r>
            <a:r>
              <a:rPr kumimoji="1" lang="fr-FR" altLang="ja-JP" sz="2800" b="1">
                <a:solidFill>
                  <a:srgbClr val="FFFFFF"/>
                </a:solidFill>
                <a:latin typeface="Arial" charset="0"/>
              </a:rPr>
              <a:t>'</a:t>
            </a:r>
            <a:r>
              <a:rPr kumimoji="1" lang="en-US" sz="2800" b="1">
                <a:solidFill>
                  <a:srgbClr val="FFFFFF"/>
                </a:solidFill>
                <a:latin typeface="Arial" charset="0"/>
              </a:rPr>
              <a:t>s gods (12:29, 37)!</a:t>
            </a:r>
            <a:endParaRPr kumimoji="1" lang="en-US" sz="1400" b="1">
              <a:solidFill>
                <a:srgbClr val="FFFFFF"/>
              </a:solidFill>
              <a:latin typeface="Arial" charset="0"/>
            </a:endParaRPr>
          </a:p>
          <a:p>
            <a:pPr marL="342900" indent="-342900">
              <a:lnSpc>
                <a:spcPct val="80000"/>
              </a:lnSpc>
              <a:spcBef>
                <a:spcPct val="20000"/>
              </a:spcBef>
              <a:buSzPct val="80000"/>
              <a:buFont typeface="Wingdings" charset="0"/>
              <a:buChar char="l"/>
            </a:pPr>
            <a:endParaRPr kumimoji="1" lang="en-US" sz="1400" b="1">
              <a:solidFill>
                <a:srgbClr val="FFFFFF"/>
              </a:solidFill>
              <a:latin typeface="Arial" charset="0"/>
            </a:endParaRPr>
          </a:p>
          <a:p>
            <a:pPr marL="342900" indent="-342900">
              <a:lnSpc>
                <a:spcPct val="80000"/>
              </a:lnSpc>
              <a:spcBef>
                <a:spcPct val="20000"/>
              </a:spcBef>
              <a:buSzPct val="80000"/>
              <a:buFont typeface="Wingdings" charset="0"/>
              <a:buChar char="l"/>
            </a:pPr>
            <a:r>
              <a:rPr kumimoji="1" lang="en-US" sz="2800" b="1">
                <a:solidFill>
                  <a:srgbClr val="FFFFFF"/>
                </a:solidFill>
                <a:latin typeface="Arial" charset="0"/>
              </a:rPr>
              <a:t>God fulfilled his promise to the day (12:40-41; </a:t>
            </a:r>
            <a:br>
              <a:rPr kumimoji="1" lang="en-US" sz="2800" b="1">
                <a:solidFill>
                  <a:srgbClr val="FFFFFF"/>
                </a:solidFill>
                <a:latin typeface="Arial" charset="0"/>
              </a:rPr>
            </a:br>
            <a:r>
              <a:rPr kumimoji="1" lang="en-US" sz="2800" b="1">
                <a:solidFill>
                  <a:srgbClr val="FFFFFF"/>
                </a:solidFill>
                <a:latin typeface="Arial" charset="0"/>
              </a:rPr>
              <a:t>cf. Gen. 15:15)</a:t>
            </a:r>
            <a:endParaRPr kumimoji="1" lang="en-US" sz="1100" b="1">
              <a:solidFill>
                <a:srgbClr val="FFFFFF"/>
              </a:solidFill>
              <a:latin typeface="Arial" charset="0"/>
            </a:endParaRPr>
          </a:p>
          <a:p>
            <a:pPr marL="342900" indent="-342900">
              <a:lnSpc>
                <a:spcPct val="80000"/>
              </a:lnSpc>
              <a:spcBef>
                <a:spcPct val="20000"/>
              </a:spcBef>
              <a:buSzPct val="80000"/>
              <a:buFont typeface="Wingdings" charset="0"/>
              <a:buChar char="l"/>
            </a:pPr>
            <a:endParaRPr kumimoji="1" lang="en-US" sz="1100" b="1">
              <a:solidFill>
                <a:srgbClr val="FFFFFF"/>
              </a:solidFill>
              <a:latin typeface="Arial" charset="0"/>
            </a:endParaRPr>
          </a:p>
          <a:p>
            <a:pPr marL="342900" indent="-342900">
              <a:lnSpc>
                <a:spcPct val="80000"/>
              </a:lnSpc>
              <a:spcBef>
                <a:spcPct val="20000"/>
              </a:spcBef>
              <a:buSzPct val="80000"/>
              <a:buFont typeface="Wingdings" charset="0"/>
              <a:buChar char="l"/>
            </a:pPr>
            <a:r>
              <a:rPr kumimoji="1" lang="en-US" sz="2800" b="1">
                <a:solidFill>
                  <a:srgbClr val="FFFFFF"/>
                </a:solidFill>
                <a:latin typeface="Arial" charset="0"/>
              </a:rPr>
              <a:t>Typology of Passover lamb (12:3-5, 27, 43, </a:t>
            </a:r>
            <a:br>
              <a:rPr kumimoji="1" lang="en-US" sz="2800" b="1">
                <a:solidFill>
                  <a:srgbClr val="FFFFFF"/>
                </a:solidFill>
                <a:latin typeface="Arial" charset="0"/>
              </a:rPr>
            </a:br>
            <a:r>
              <a:rPr kumimoji="1" lang="en-US" sz="2800" b="1">
                <a:solidFill>
                  <a:srgbClr val="FFFFFF"/>
                </a:solidFill>
                <a:latin typeface="Arial" charset="0"/>
              </a:rPr>
              <a:t>46; cf. John 1:29; 19:36; 1 Cor. 5:7-8)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49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491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49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5"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2" descr="Bread of Lif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304800"/>
            <a:ext cx="9144000" cy="7737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5" name="Rectangle 3"/>
          <p:cNvSpPr>
            <a:spLocks noGrp="1" noChangeArrowheads="1"/>
          </p:cNvSpPr>
          <p:nvPr>
            <p:ph type="title"/>
          </p:nvPr>
        </p:nvSpPr>
        <p:spPr>
          <a:xfrm>
            <a:off x="152400" y="228600"/>
            <a:ext cx="8534400" cy="1123950"/>
          </a:xfrm>
        </p:spPr>
        <p:txBody>
          <a:bodyPr/>
          <a:lstStyle/>
          <a:p>
            <a:pPr eaLnBrk="1" hangingPunct="1">
              <a:defRPr/>
            </a:pPr>
            <a:r>
              <a:rPr lang="en-US" altLang="ja-JP" sz="4000" b="1" dirty="0">
                <a:effectLst>
                  <a:outerShdw blurRad="50800" dist="76200" dir="2700000" algn="tl" rotWithShape="0">
                    <a:srgbClr val="000000"/>
                  </a:outerShdw>
                </a:effectLst>
                <a:latin typeface="Arial"/>
                <a:ea typeface="ＭＳ Ｐゴシック" charset="0"/>
                <a:cs typeface="Arial"/>
              </a:rPr>
              <a:t>"</a:t>
            </a:r>
            <a:r>
              <a:rPr lang="en-US" sz="4000" b="1" dirty="0">
                <a:effectLst>
                  <a:outerShdw blurRad="50800" dist="76200" dir="2700000" algn="tl" rotWithShape="0">
                    <a:srgbClr val="000000"/>
                  </a:outerShdw>
                </a:effectLst>
                <a:latin typeface="Arial"/>
                <a:ea typeface="ＭＳ Ｐゴシック" charset="0"/>
                <a:cs typeface="Arial"/>
              </a:rPr>
              <a:t>This cup is the new covenant in my blood</a:t>
            </a:r>
            <a:r>
              <a:rPr lang="en-US" altLang="ja-JP" sz="4000" b="1" dirty="0">
                <a:effectLst>
                  <a:outerShdw blurRad="50800" dist="76200" dir="2700000" algn="tl" rotWithShape="0">
                    <a:srgbClr val="000000"/>
                  </a:outerShdw>
                </a:effectLst>
                <a:latin typeface="Arial"/>
                <a:ea typeface="ＭＳ Ｐゴシック" charset="0"/>
                <a:cs typeface="Arial"/>
              </a:rPr>
              <a:t>"</a:t>
            </a:r>
            <a:r>
              <a:rPr lang="en-US" sz="4000" b="1" dirty="0">
                <a:effectLst>
                  <a:outerShdw blurRad="50800" dist="76200" dir="2700000" algn="tl" rotWithShape="0">
                    <a:srgbClr val="000000"/>
                  </a:outerShdw>
                </a:effectLst>
                <a:latin typeface="Arial"/>
                <a:ea typeface="ＭＳ Ｐゴシック" charset="0"/>
                <a:cs typeface="Arial"/>
              </a:rPr>
              <a:t> (Jer 31: 31-34)</a:t>
            </a:r>
          </a:p>
        </p:txBody>
      </p:sp>
      <p:sp>
        <p:nvSpPr>
          <p:cNvPr id="18437" name="Rectangle 5"/>
          <p:cNvSpPr>
            <a:spLocks noChangeArrowheads="1"/>
          </p:cNvSpPr>
          <p:nvPr/>
        </p:nvSpPr>
        <p:spPr bwMode="auto">
          <a:xfrm>
            <a:off x="152400" y="1981200"/>
            <a:ext cx="8991600" cy="4876800"/>
          </a:xfrm>
          <a:prstGeom prst="rect">
            <a:avLst/>
          </a:prstGeom>
          <a:noFill/>
          <a:ln w="9525">
            <a:noFill/>
            <a:miter lim="800000"/>
            <a:headEnd/>
            <a:tailEnd/>
          </a:ln>
          <a:effectLst/>
        </p:spPr>
        <p:txBody>
          <a:bodyPr/>
          <a:lstStyle/>
          <a:p>
            <a:pPr marL="342900" indent="-342900" eaLnBrk="1" hangingPunct="1">
              <a:spcBef>
                <a:spcPct val="20000"/>
              </a:spcBef>
              <a:buClr>
                <a:srgbClr val="FFCC66"/>
              </a:buClr>
              <a:buSzPct val="80000"/>
              <a:buFont typeface="Wingdings" charset="0"/>
              <a:buChar char="n"/>
              <a:defRPr/>
            </a:pPr>
            <a:r>
              <a:rPr lang="en-US" sz="3600" b="1" dirty="0">
                <a:solidFill>
                  <a:srgbClr val="FFFFFF"/>
                </a:solidFill>
                <a:effectLst>
                  <a:outerShdw blurRad="50800" dist="76200" dir="2700000" algn="tl" rotWithShape="0">
                    <a:srgbClr val="000000"/>
                  </a:outerShdw>
                </a:effectLst>
                <a:latin typeface="Arial"/>
                <a:cs typeface="Arial"/>
              </a:rPr>
              <a:t>Israel and Judah reunited (31:31-32)</a:t>
            </a:r>
          </a:p>
          <a:p>
            <a:pPr marL="342900" indent="-342900" eaLnBrk="1" hangingPunct="1">
              <a:spcBef>
                <a:spcPct val="20000"/>
              </a:spcBef>
              <a:buClr>
                <a:srgbClr val="FFCC66"/>
              </a:buClr>
              <a:buSzPct val="80000"/>
              <a:buFont typeface="Wingdings" charset="0"/>
              <a:buChar char="n"/>
              <a:defRPr/>
            </a:pPr>
            <a:r>
              <a:rPr lang="en-US" sz="3600" b="1" dirty="0">
                <a:solidFill>
                  <a:srgbClr val="FFFFFF"/>
                </a:solidFill>
                <a:effectLst>
                  <a:outerShdw blurRad="50800" dist="76200" dir="2700000" algn="tl" rotWithShape="0">
                    <a:srgbClr val="000000"/>
                  </a:outerShdw>
                </a:effectLst>
                <a:latin typeface="Arial"/>
                <a:cs typeface="Arial"/>
              </a:rPr>
              <a:t>Spirit indwelling (31:33)</a:t>
            </a:r>
          </a:p>
          <a:p>
            <a:pPr marL="342900" indent="-342900" eaLnBrk="1" hangingPunct="1">
              <a:spcBef>
                <a:spcPct val="20000"/>
              </a:spcBef>
              <a:buClr>
                <a:srgbClr val="FFCC66"/>
              </a:buClr>
              <a:buSzPct val="80000"/>
              <a:buFont typeface="Wingdings" charset="0"/>
              <a:buChar char="n"/>
              <a:defRPr/>
            </a:pPr>
            <a:r>
              <a:rPr lang="en-US" sz="3600" b="1" dirty="0">
                <a:solidFill>
                  <a:srgbClr val="FFFFFF"/>
                </a:solidFill>
                <a:effectLst>
                  <a:outerShdw blurRad="50800" dist="76200" dir="2700000" algn="tl" rotWithShape="0">
                    <a:srgbClr val="000000"/>
                  </a:outerShdw>
                </a:effectLst>
                <a:latin typeface="Arial"/>
                <a:cs typeface="Arial"/>
              </a:rPr>
              <a:t>No need for evangelism (31:34a)</a:t>
            </a:r>
          </a:p>
          <a:p>
            <a:pPr marL="342900" indent="-342900" eaLnBrk="1" hangingPunct="1">
              <a:spcBef>
                <a:spcPct val="20000"/>
              </a:spcBef>
              <a:buClr>
                <a:srgbClr val="FFCC66"/>
              </a:buClr>
              <a:buSzPct val="80000"/>
              <a:buFont typeface="Wingdings" charset="0"/>
              <a:buChar char="n"/>
              <a:defRPr/>
            </a:pPr>
            <a:r>
              <a:rPr lang="en-US" sz="3600" b="1" dirty="0">
                <a:solidFill>
                  <a:srgbClr val="FFFFFF"/>
                </a:solidFill>
                <a:effectLst>
                  <a:outerShdw blurRad="50800" dist="76200" dir="2700000" algn="tl" rotWithShape="0">
                    <a:srgbClr val="000000"/>
                  </a:outerShdw>
                </a:effectLst>
                <a:latin typeface="Arial"/>
                <a:cs typeface="Arial"/>
              </a:rPr>
              <a:t>Israel forgiven (31:34b)</a:t>
            </a:r>
          </a:p>
          <a:p>
            <a:pPr marL="342900" indent="-342900" eaLnBrk="1" hangingPunct="1">
              <a:spcBef>
                <a:spcPct val="20000"/>
              </a:spcBef>
              <a:buClr>
                <a:srgbClr val="FFCC66"/>
              </a:buClr>
              <a:buSzPct val="80000"/>
              <a:buFont typeface="Wingdings" charset="0"/>
              <a:buChar char="n"/>
              <a:defRPr/>
            </a:pPr>
            <a:endParaRPr lang="en-US" sz="3600" b="1" dirty="0">
              <a:solidFill>
                <a:srgbClr val="FFFFFF"/>
              </a:solidFill>
              <a:effectLst>
                <a:outerShdw blurRad="50800" dist="76200" dir="2700000" algn="tl" rotWithShape="0">
                  <a:srgbClr val="000000"/>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437">
                                            <p:txEl>
                                              <p:pRg st="0" end="0"/>
                                            </p:txEl>
                                          </p:spTgt>
                                        </p:tgtEl>
                                        <p:attrNameLst>
                                          <p:attrName>style.visibility</p:attrName>
                                        </p:attrNameLst>
                                      </p:cBhvr>
                                      <p:to>
                                        <p:strVal val="visible"/>
                                      </p:to>
                                    </p:set>
                                    <p:animEffect transition="in" filter="wipe(down)">
                                      <p:cBhvr>
                                        <p:cTn id="7" dur="500"/>
                                        <p:tgtEl>
                                          <p:spTgt spid="1843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437">
                                            <p:txEl>
                                              <p:pRg st="1" end="1"/>
                                            </p:txEl>
                                          </p:spTgt>
                                        </p:tgtEl>
                                        <p:attrNameLst>
                                          <p:attrName>style.visibility</p:attrName>
                                        </p:attrNameLst>
                                      </p:cBhvr>
                                      <p:to>
                                        <p:strVal val="visible"/>
                                      </p:to>
                                    </p:set>
                                    <p:animEffect transition="in" filter="wipe(down)">
                                      <p:cBhvr>
                                        <p:cTn id="12" dur="500"/>
                                        <p:tgtEl>
                                          <p:spTgt spid="1843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437">
                                            <p:txEl>
                                              <p:pRg st="2" end="2"/>
                                            </p:txEl>
                                          </p:spTgt>
                                        </p:tgtEl>
                                        <p:attrNameLst>
                                          <p:attrName>style.visibility</p:attrName>
                                        </p:attrNameLst>
                                      </p:cBhvr>
                                      <p:to>
                                        <p:strVal val="visible"/>
                                      </p:to>
                                    </p:set>
                                    <p:animEffect transition="in" filter="wipe(down)">
                                      <p:cBhvr>
                                        <p:cTn id="17" dur="500"/>
                                        <p:tgtEl>
                                          <p:spTgt spid="1843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437">
                                            <p:txEl>
                                              <p:pRg st="3" end="3"/>
                                            </p:txEl>
                                          </p:spTgt>
                                        </p:tgtEl>
                                        <p:attrNameLst>
                                          <p:attrName>style.visibility</p:attrName>
                                        </p:attrNameLst>
                                      </p:cBhvr>
                                      <p:to>
                                        <p:strVal val="visible"/>
                                      </p:to>
                                    </p:set>
                                    <p:animEffect transition="in" filter="wipe(down)">
                                      <p:cBhvr>
                                        <p:cTn id="22" dur="500"/>
                                        <p:tgtEl>
                                          <p:spTgt spid="1843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7" name="Rectangle 5"/>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Tahoma" pitchFamily="22" charset="-52"/>
              <a:ea typeface="+mn-ea"/>
              <a:cs typeface="+mn-cs"/>
            </a:endParaRPr>
          </a:p>
        </p:txBody>
      </p:sp>
      <p:sp>
        <p:nvSpPr>
          <p:cNvPr id="177154"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en-US" sz="3600" dirty="0">
                <a:ea typeface="ＭＳ Ｐゴシック" pitchFamily="-110" charset="-128"/>
                <a:cs typeface="ＭＳ Ｐゴシック" pitchFamily="-110" charset="-128"/>
              </a:rPr>
              <a:t>Questions on the Lord</a:t>
            </a:r>
            <a:r>
              <a:rPr lang="fr-FR" sz="3600" dirty="0">
                <a:ea typeface="ＭＳ Ｐゴシック" pitchFamily="-110" charset="-128"/>
                <a:cs typeface="ＭＳ Ｐゴシック" pitchFamily="-110" charset="-128"/>
              </a:rPr>
              <a:t>'</a:t>
            </a:r>
            <a:r>
              <a:rPr lang="en-US" sz="3600" dirty="0">
                <a:ea typeface="ＭＳ Ｐゴシック" pitchFamily="-110" charset="-128"/>
                <a:cs typeface="ＭＳ Ｐゴシック" pitchFamily="-110" charset="-128"/>
              </a:rPr>
              <a:t>s Table?</a:t>
            </a:r>
          </a:p>
        </p:txBody>
      </p:sp>
      <p:pic>
        <p:nvPicPr>
          <p:cNvPr id="420867" name="Picture 4" descr="j019563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6863" y="4651375"/>
            <a:ext cx="1608137" cy="182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304800" y="1143000"/>
            <a:ext cx="7386638" cy="3124200"/>
          </a:xfrm>
          <a:prstGeom prst="rect">
            <a:avLst/>
          </a:prstGeom>
          <a:noFill/>
          <a:ln w="9525">
            <a:noFill/>
            <a:miter lim="800000"/>
            <a:headEnd/>
            <a:tailEnd/>
          </a:ln>
          <a:effectLst/>
        </p:spPr>
        <p:txBody>
          <a:bodyPr anchor="ctr"/>
          <a:lstStyle/>
          <a:p>
            <a:pPr marL="342900" indent="-342900" eaLnBrk="1" hangingPunct="1">
              <a:buFontTx/>
              <a:buBlip>
                <a:blip r:embed="rId4"/>
              </a:buBlip>
              <a:defRPr/>
            </a:pPr>
            <a:r>
              <a:rPr lang="en-US" sz="3200" dirty="0">
                <a:solidFill>
                  <a:schemeClr val="tx2"/>
                </a:solidFill>
                <a:latin typeface="+mj-lt"/>
                <a:ea typeface="+mj-ea"/>
                <a:cs typeface="+mj-cs"/>
              </a:rPr>
              <a:t>In what sense is the Lord Jesus present at the Table?</a:t>
            </a:r>
          </a:p>
          <a:p>
            <a:pPr marL="342900" indent="-342900" eaLnBrk="1" hangingPunct="1">
              <a:buFontTx/>
              <a:buBlip>
                <a:blip r:embed="rId4"/>
              </a:buBlip>
              <a:defRPr/>
            </a:pPr>
            <a:r>
              <a:rPr lang="en-US" sz="3200" dirty="0">
                <a:solidFill>
                  <a:schemeClr val="tx2"/>
                </a:solidFill>
                <a:latin typeface="+mj-lt"/>
                <a:ea typeface="+mj-ea"/>
                <a:cs typeface="+mj-cs"/>
              </a:rPr>
              <a:t>How often should believers take the Supper?</a:t>
            </a:r>
          </a:p>
          <a:p>
            <a:pPr marL="342900" indent="-342900" eaLnBrk="1" hangingPunct="1">
              <a:buFontTx/>
              <a:buBlip>
                <a:blip r:embed="rId4"/>
              </a:buBlip>
              <a:defRPr/>
            </a:pPr>
            <a:r>
              <a:rPr lang="en-US" sz="3200" dirty="0">
                <a:solidFill>
                  <a:schemeClr val="tx2"/>
                </a:solidFill>
                <a:latin typeface="+mj-lt"/>
                <a:ea typeface="+mj-ea"/>
                <a:cs typeface="+mj-cs"/>
              </a:rPr>
              <a:t>Other questions?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itle 1">
            <a:extLst>
              <a:ext uri="{FF2B5EF4-FFF2-40B4-BE49-F238E27FC236}">
                <a16:creationId xmlns:a16="http://schemas.microsoft.com/office/drawing/2014/main" id="{1EE499BF-D187-2149-8BDA-716E086F8624}"/>
              </a:ext>
            </a:extLst>
          </p:cNvPr>
          <p:cNvSpPr>
            <a:spLocks noGrp="1"/>
          </p:cNvSpPr>
          <p:nvPr>
            <p:ph type="title"/>
          </p:nvPr>
        </p:nvSpPr>
        <p:spPr/>
        <p:txBody>
          <a:bodyPr/>
          <a:lstStyle/>
          <a:p>
            <a:endParaRPr lang="en-US" altLang="en-US"/>
          </a:p>
        </p:txBody>
      </p:sp>
      <p:pic>
        <p:nvPicPr>
          <p:cNvPr id="190466" name="Content Placeholder 3" descr="462858_communion.jpg">
            <a:extLst>
              <a:ext uri="{FF2B5EF4-FFF2-40B4-BE49-F238E27FC236}">
                <a16:creationId xmlns:a16="http://schemas.microsoft.com/office/drawing/2014/main" id="{F7C90C98-5D81-1540-BF51-3360855D95E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ext Box 3">
            <a:extLst>
              <a:ext uri="{FF2B5EF4-FFF2-40B4-BE49-F238E27FC236}">
                <a16:creationId xmlns:a16="http://schemas.microsoft.com/office/drawing/2014/main" id="{B506BF35-311B-274B-ACB4-B517367211FD}"/>
              </a:ext>
            </a:extLst>
          </p:cNvPr>
          <p:cNvSpPr txBox="1">
            <a:spLocks noChangeArrowheads="1"/>
          </p:cNvSpPr>
          <p:nvPr/>
        </p:nvSpPr>
        <p:spPr bwMode="auto">
          <a:xfrm>
            <a:off x="4724400" y="762000"/>
            <a:ext cx="4295775" cy="2308225"/>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rial" charset="0"/>
                <a:ea typeface="ＭＳ Ｐゴシック" charset="0"/>
              </a:rPr>
              <a:t>Questions about the Lord</a:t>
            </a:r>
            <a:r>
              <a:rPr kumimoji="0" lang="fr-FR" altLang="ja-JP" sz="4800" b="0"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4800" b="0" i="0" u="none" strike="noStrike" kern="1200" cap="none" spc="0" normalizeH="0" baseline="0" noProof="0" dirty="0">
                <a:ln>
                  <a:noFill/>
                </a:ln>
                <a:solidFill>
                  <a:srgbClr val="FFFFFF"/>
                </a:solidFill>
                <a:effectLst/>
                <a:uLnTx/>
                <a:uFillTx/>
                <a:latin typeface="Arial" charset="0"/>
                <a:ea typeface="ＭＳ Ｐゴシック" charset="0"/>
              </a:rPr>
              <a:t>s Table?</a:t>
            </a:r>
          </a:p>
        </p:txBody>
      </p:sp>
      <p:sp>
        <p:nvSpPr>
          <p:cNvPr id="190468" name="Text Box 6">
            <a:extLst>
              <a:ext uri="{FF2B5EF4-FFF2-40B4-BE49-F238E27FC236}">
                <a16:creationId xmlns:a16="http://schemas.microsoft.com/office/drawing/2014/main" id="{829053D9-1BFF-4743-ADD0-A4B26437F9AD}"/>
              </a:ext>
            </a:extLst>
          </p:cNvPr>
          <p:cNvSpPr txBox="1">
            <a:spLocks noChangeArrowheads="1"/>
          </p:cNvSpPr>
          <p:nvPr/>
        </p:nvSpPr>
        <p:spPr bwMode="auto">
          <a:xfrm>
            <a:off x="8377238" y="71438"/>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124</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041" name="Rectangle 57"/>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Tahoma" pitchFamily="22" charset="-52"/>
              <a:ea typeface="+mn-ea"/>
              <a:cs typeface="+mn-cs"/>
            </a:endParaRPr>
          </a:p>
        </p:txBody>
      </p:sp>
      <p:sp>
        <p:nvSpPr>
          <p:cNvPr id="169986" name="Rectangle 2"/>
          <p:cNvSpPr>
            <a:spLocks noGrp="1" noChangeArrowheads="1"/>
          </p:cNvSpPr>
          <p:nvPr>
            <p:ph type="title"/>
          </p:nvPr>
        </p:nvSpPr>
        <p:spPr>
          <a:xfrm>
            <a:off x="219075" y="227013"/>
            <a:ext cx="4733925" cy="763587"/>
          </a:xfrm>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The Four Directions</a:t>
            </a:r>
          </a:p>
        </p:txBody>
      </p:sp>
      <p:sp>
        <p:nvSpPr>
          <p:cNvPr id="218115" name="Rectangle 4"/>
          <p:cNvSpPr>
            <a:spLocks noChangeArrowheads="1"/>
          </p:cNvSpPr>
          <p:nvPr/>
        </p:nvSpPr>
        <p:spPr bwMode="auto">
          <a:xfrm>
            <a:off x="0" y="199072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1" hangingPunct="1">
              <a:tabLst>
                <a:tab pos="3886200" algn="l"/>
                <a:tab pos="4114800" algn="l"/>
                <a:tab pos="4800600" algn="l"/>
                <a:tab pos="5600700" algn="l"/>
                <a:tab pos="5715000" algn="l"/>
              </a:tabLst>
            </a:pPr>
            <a:endParaRPr lang="en-US">
              <a:latin typeface="Arial" charset="0"/>
            </a:endParaRPr>
          </a:p>
        </p:txBody>
      </p:sp>
      <p:graphicFrame>
        <p:nvGraphicFramePr>
          <p:cNvPr id="170037" name="Group 53"/>
          <p:cNvGraphicFramePr>
            <a:graphicFrameLocks noGrp="1"/>
          </p:cNvGraphicFramePr>
          <p:nvPr/>
        </p:nvGraphicFramePr>
        <p:xfrm>
          <a:off x="0" y="1066800"/>
          <a:ext cx="7848600" cy="5791201"/>
        </p:xfrm>
        <a:graphic>
          <a:graphicData uri="http://schemas.openxmlformats.org/drawingml/2006/table">
            <a:tbl>
              <a:tblPr/>
              <a:tblGrid>
                <a:gridCol w="1295400">
                  <a:extLst>
                    <a:ext uri="{9D8B030D-6E8A-4147-A177-3AD203B41FA5}">
                      <a16:colId xmlns:a16="http://schemas.microsoft.com/office/drawing/2014/main" val="20000"/>
                    </a:ext>
                  </a:extLst>
                </a:gridCol>
                <a:gridCol w="3073400">
                  <a:extLst>
                    <a:ext uri="{9D8B030D-6E8A-4147-A177-3AD203B41FA5}">
                      <a16:colId xmlns:a16="http://schemas.microsoft.com/office/drawing/2014/main" val="20001"/>
                    </a:ext>
                  </a:extLst>
                </a:gridCol>
                <a:gridCol w="3479800">
                  <a:extLst>
                    <a:ext uri="{9D8B030D-6E8A-4147-A177-3AD203B41FA5}">
                      <a16:colId xmlns:a16="http://schemas.microsoft.com/office/drawing/2014/main" val="20002"/>
                    </a:ext>
                  </a:extLst>
                </a:gridCol>
              </a:tblGrid>
              <a:tr h="1514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400" b="1" i="1" u="none" strike="noStrike" cap="none" normalizeH="0" baseline="0" dirty="0">
                          <a:ln>
                            <a:noFill/>
                          </a:ln>
                          <a:solidFill>
                            <a:schemeClr val="tx1"/>
                          </a:solidFill>
                          <a:effectLst/>
                          <a:latin typeface="Arial" charset="0"/>
                          <a:ea typeface="Arial" charset="0"/>
                          <a:cs typeface="Arial" charset="0"/>
                        </a:rPr>
                        <a:t>Look...</a:t>
                      </a:r>
                      <a:endParaRPr kumimoji="0" lang="en-US" sz="2400" b="1" i="1" u="none" strike="noStrike" cap="none" normalizeH="0" baseline="0" dirty="0">
                        <a:ln>
                          <a:noFill/>
                        </a:ln>
                        <a:solidFill>
                          <a:schemeClr val="tx1"/>
                        </a:solidFill>
                        <a:effectLst/>
                        <a:latin typeface="Arial" charset="0"/>
                        <a:ea typeface="Arial" charset="0"/>
                        <a:cs typeface="Arial" charset="0"/>
                      </a:endParaRPr>
                    </a:p>
                  </a:txBody>
                  <a:tcPr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a:ln>
                            <a:noFill/>
                          </a:ln>
                          <a:solidFill>
                            <a:srgbClr val="000000"/>
                          </a:solidFill>
                          <a:effectLst/>
                          <a:latin typeface="Arial" charset="0"/>
                          <a:ea typeface="Arial" charset="0"/>
                          <a:cs typeface="Arial" charset="0"/>
                        </a:rPr>
                        <a:t>Passover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a:ln>
                            <a:noFill/>
                          </a:ln>
                          <a:solidFill>
                            <a:srgbClr val="000000"/>
                          </a:solidFill>
                          <a:effectLst/>
                          <a:latin typeface="Arial" charset="0"/>
                          <a:ea typeface="Arial" charset="0"/>
                          <a:cs typeface="Arial" charset="0"/>
                        </a:rPr>
                        <a:t>(Jewish)</a:t>
                      </a:r>
                      <a:endParaRPr kumimoji="0" lang="en-US" altLang="zh-CN" sz="5400" b="0" i="0" u="none" strike="noStrike" cap="none" normalizeH="0" baseline="0">
                        <a:ln>
                          <a:noFill/>
                        </a:ln>
                        <a:solidFill>
                          <a:schemeClr val="tx1"/>
                        </a:solidFill>
                        <a:effectLst/>
                        <a:latin typeface="Arial" charset="0"/>
                        <a:ea typeface="Arial" charset="0"/>
                        <a:cs typeface="Arial" charset="0"/>
                      </a:endParaRPr>
                    </a:p>
                  </a:txBody>
                  <a:tcPr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dirty="0">
                          <a:ln>
                            <a:noFill/>
                          </a:ln>
                          <a:solidFill>
                            <a:srgbClr val="000000"/>
                          </a:solidFill>
                          <a:effectLst/>
                          <a:latin typeface="Arial" charset="0"/>
                          <a:ea typeface="Arial" charset="0"/>
                          <a:cs typeface="Arial" charset="0"/>
                        </a:rPr>
                        <a:t>Lord</a:t>
                      </a:r>
                      <a:r>
                        <a:rPr kumimoji="0" lang="fr-FR" altLang="zh-CN" sz="3200" b="1" i="1" u="none" strike="noStrike" cap="none" normalizeH="0" baseline="0" dirty="0">
                          <a:ln>
                            <a:noFill/>
                          </a:ln>
                          <a:solidFill>
                            <a:srgbClr val="000000"/>
                          </a:solidFill>
                          <a:effectLst/>
                          <a:latin typeface="Arial" charset="0"/>
                          <a:ea typeface="Arial" charset="0"/>
                          <a:cs typeface="Arial" charset="0"/>
                        </a:rPr>
                        <a:t>'</a:t>
                      </a:r>
                      <a:r>
                        <a:rPr kumimoji="0" lang="en-US" altLang="zh-CN" sz="3200" b="1" i="1" u="none" strike="noStrike" cap="none" normalizeH="0" baseline="0" dirty="0">
                          <a:ln>
                            <a:noFill/>
                          </a:ln>
                          <a:solidFill>
                            <a:srgbClr val="000000"/>
                          </a:solidFill>
                          <a:effectLst/>
                          <a:latin typeface="Arial" charset="0"/>
                          <a:ea typeface="Arial" charset="0"/>
                          <a:cs typeface="Arial" charset="0"/>
                        </a:rPr>
                        <a:t>s Supper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dirty="0">
                          <a:ln>
                            <a:noFill/>
                          </a:ln>
                          <a:solidFill>
                            <a:srgbClr val="000000"/>
                          </a:solidFill>
                          <a:effectLst/>
                          <a:latin typeface="Arial" charset="0"/>
                          <a:ea typeface="Arial" charset="0"/>
                          <a:cs typeface="Arial" charset="0"/>
                        </a:rPr>
                        <a:t>(Christian)</a:t>
                      </a:r>
                      <a:endParaRPr kumimoji="0" lang="en-US" altLang="zh-CN" sz="3600" b="0" i="0" u="none" strike="noStrike" cap="none" normalizeH="0" baseline="0" dirty="0">
                        <a:ln>
                          <a:noFill/>
                        </a:ln>
                        <a:solidFill>
                          <a:schemeClr val="tx1"/>
                        </a:solidFill>
                        <a:effectLst/>
                        <a:latin typeface="Arial" charset="0"/>
                        <a:ea typeface="Arial" charset="0"/>
                        <a:cs typeface="Arial" charset="0"/>
                      </a:endParaRPr>
                    </a:p>
                  </a:txBody>
                  <a:tcPr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extLst>
                  <a:ext uri="{0D108BD9-81ED-4DB2-BD59-A6C34878D82A}">
                    <a16:rowId xmlns:a16="http://schemas.microsoft.com/office/drawing/2014/main" val="10000"/>
                  </a:ext>
                </a:extLst>
              </a:tr>
              <a:tr h="1069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latin typeface="Arial" charset="0"/>
                          <a:ea typeface="Arial" charset="0"/>
                          <a:cs typeface="Arial" charset="0"/>
                        </a:rPr>
                        <a:t>Outward</a:t>
                      </a:r>
                      <a:endParaRPr kumimoji="0" lang="en-US" altLang="zh-CN" sz="4000" b="0" i="1" u="none" strike="noStrike" cap="none" normalizeH="0" baseline="0">
                        <a:ln>
                          <a:noFill/>
                        </a:ln>
                        <a:solidFill>
                          <a:schemeClr val="tx1"/>
                        </a:solidFill>
                        <a:effectLst/>
                        <a:latin typeface="Arial" charset="0"/>
                        <a:ea typeface="Arial" charset="0"/>
                        <a:cs typeface="Arial" charset="0"/>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Whole family involved</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(Exod. 12:3-4, 16)</a:t>
                      </a:r>
                      <a:endParaRPr kumimoji="0" lang="en-US" altLang="zh-CN" sz="40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Fellowship and unity</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(1 Cor. 11:17-22; 10:16-17)</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10683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latin typeface="Arial" charset="0"/>
                          <a:ea typeface="Arial" charset="0"/>
                          <a:cs typeface="Arial" charset="0"/>
                        </a:rPr>
                        <a:t>Back</a:t>
                      </a:r>
                      <a:endParaRPr kumimoji="0" lang="en-US" altLang="zh-CN" sz="4000" b="0" i="1" u="none" strike="noStrike" cap="none" normalizeH="0" baseline="0">
                        <a:ln>
                          <a:noFill/>
                        </a:ln>
                        <a:solidFill>
                          <a:schemeClr val="tx1"/>
                        </a:solidFill>
                        <a:effectLst/>
                        <a:latin typeface="Arial" charset="0"/>
                        <a:ea typeface="Arial" charset="0"/>
                        <a:cs typeface="Arial" charset="0"/>
                      </a:endParaRPr>
                    </a:p>
                  </a:txBody>
                  <a:tcPr horzOverflow="overflow">
                    <a:lnL>
                      <a:noFill/>
                    </a:lnL>
                    <a:lnR>
                      <a:noFill/>
                    </a:lnR>
                    <a:lnT>
                      <a:noFill/>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Deliverance from Egypt</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(Exod. 12:31-42)</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Deliverance from sin</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(1 Cor. 11:23-25)</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69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latin typeface="Arial" charset="0"/>
                          <a:ea typeface="Arial" charset="0"/>
                          <a:cs typeface="Arial" charset="0"/>
                        </a:rPr>
                        <a:t>Forward</a:t>
                      </a:r>
                      <a:endParaRPr kumimoji="0" lang="en-US" altLang="zh-CN" sz="4000" b="0" i="1" u="none" strike="noStrike" cap="none" normalizeH="0" baseline="0">
                        <a:ln>
                          <a:noFill/>
                        </a:ln>
                        <a:solidFill>
                          <a:schemeClr val="tx1"/>
                        </a:solidFill>
                        <a:effectLst/>
                        <a:latin typeface="Arial" charset="0"/>
                        <a:ea typeface="Arial" charset="0"/>
                        <a:cs typeface="Arial" charset="0"/>
                      </a:endParaRPr>
                    </a:p>
                  </a:txBody>
                  <a:tcPr horzOverflow="overflow">
                    <a:lnL>
                      <a:noFill/>
                    </a:lnL>
                    <a:lnR>
                      <a:noFill/>
                    </a:lnR>
                    <a:lnT>
                      <a:noFill/>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Wait for messianic age</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(Ezek. 45:21)</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Anticipate return of Christ</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(1 Cor. 11:26; Mark 14:25)</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683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latin typeface="Arial" charset="0"/>
                          <a:ea typeface="Arial" charset="0"/>
                          <a:cs typeface="Arial" charset="0"/>
                        </a:rPr>
                        <a:t>Inward</a:t>
                      </a:r>
                      <a:endParaRPr kumimoji="0" lang="en-US" altLang="zh-CN" sz="4000" b="0" i="1" u="none" strike="noStrike" cap="none" normalizeH="0" baseline="0">
                        <a:ln>
                          <a:noFill/>
                        </a:ln>
                        <a:solidFill>
                          <a:schemeClr val="tx1"/>
                        </a:solidFill>
                        <a:effectLst/>
                        <a:latin typeface="Arial" charset="0"/>
                        <a:ea typeface="Arial" charset="0"/>
                        <a:cs typeface="Arial" charset="0"/>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Purify house of leaven or evil</a:t>
                      </a:r>
                      <a:r>
                        <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 </a:t>
                      </a: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(Exod. 12:8, 15)</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Examine sin in yourself </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 (1 Cor. 11:27-32; cf. 5:6-8)</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18135" name="Rectangle 50"/>
          <p:cNvSpPr>
            <a:spLocks noChangeArrowheads="1"/>
          </p:cNvSpPr>
          <p:nvPr/>
        </p:nvSpPr>
        <p:spPr bwMode="auto">
          <a:xfrm>
            <a:off x="0" y="4151313"/>
            <a:ext cx="184150" cy="534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1" hangingPunct="1"/>
            <a:br>
              <a:rPr lang="en-US" altLang="zh-CN" sz="1100">
                <a:latin typeface="Times" charset="0"/>
                <a:ea typeface="宋体" charset="0"/>
                <a:cs typeface="宋体" charset="0"/>
              </a:rPr>
            </a:br>
            <a:endParaRPr lang="en-US" altLang="zh-CN">
              <a:latin typeface="Arial" charset="0"/>
              <a:ea typeface="宋体" charset="0"/>
              <a:cs typeface="宋体" charset="0"/>
            </a:endParaRPr>
          </a:p>
        </p:txBody>
      </p:sp>
      <p:sp>
        <p:nvSpPr>
          <p:cNvPr id="218136" name="Text Box 54"/>
          <p:cNvSpPr txBox="1">
            <a:spLocks noChangeArrowheads="1"/>
          </p:cNvSpPr>
          <p:nvPr/>
        </p:nvSpPr>
        <p:spPr bwMode="auto">
          <a:xfrm>
            <a:off x="5181600" y="90488"/>
            <a:ext cx="2590800" cy="915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r>
              <a:rPr lang="en-US" sz="1800">
                <a:solidFill>
                  <a:srgbClr val="DDDDDD"/>
                </a:solidFill>
              </a:rPr>
              <a:t>(Adapted from David Watson, </a:t>
            </a:r>
            <a:r>
              <a:rPr lang="en-US" sz="1800" i="1">
                <a:solidFill>
                  <a:srgbClr val="DDDDDD"/>
                </a:solidFill>
              </a:rPr>
              <a:t>I Believe in the Holy Spirit</a:t>
            </a:r>
            <a:r>
              <a:rPr lang="en-US" sz="1800">
                <a:solidFill>
                  <a:srgbClr val="DDDDDD"/>
                </a:solidFill>
              </a:rPr>
              <a:t>)</a:t>
            </a:r>
          </a:p>
        </p:txBody>
      </p:sp>
      <p:sp>
        <p:nvSpPr>
          <p:cNvPr id="218137" name="Text Box 55"/>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143</a:t>
            </a:r>
          </a:p>
        </p:txBody>
      </p:sp>
      <p:pic>
        <p:nvPicPr>
          <p:cNvPr id="218138" name="Picture 56" descr="j02386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14488"/>
            <a:ext cx="1143000" cy="103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852C3F68-C5EC-2E45-813A-5F75675C9690}"/>
              </a:ext>
            </a:extLst>
          </p:cNvPr>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F1311"/>
              </a:solidFill>
              <a:effectLst/>
              <a:uLnTx/>
              <a:uFillTx/>
              <a:latin typeface="Arial" charset="0"/>
              <a:ea typeface="ＭＳ Ｐゴシック" charset="-128"/>
              <a:cs typeface="ＭＳ Ｐゴシック" charset="-128"/>
            </a:endParaRPr>
          </a:p>
        </p:txBody>
      </p:sp>
      <p:sp>
        <p:nvSpPr>
          <p:cNvPr id="24579" name="Rectangle 3">
            <a:extLst>
              <a:ext uri="{FF2B5EF4-FFF2-40B4-BE49-F238E27FC236}">
                <a16:creationId xmlns:a16="http://schemas.microsoft.com/office/drawing/2014/main" id="{B5F675F3-94C0-D148-B2E6-C539FB1203A1}"/>
              </a:ext>
            </a:extLst>
          </p:cNvPr>
          <p:cNvSpPr>
            <a:spLocks noGrp="1" noChangeArrowheads="1"/>
          </p:cNvSpPr>
          <p:nvPr>
            <p:ph type="title"/>
          </p:nvPr>
        </p:nvSpPr>
        <p:spPr>
          <a:effectLst>
            <a:outerShdw blurRad="63500" dist="38099" dir="2700000" algn="ctr" rotWithShape="0">
              <a:schemeClr val="bg2">
                <a:alpha val="74997"/>
              </a:schemeClr>
            </a:outerShdw>
          </a:effectLst>
        </p:spPr>
        <p:txBody>
          <a:bodyPr/>
          <a:lstStyle/>
          <a:p>
            <a:pPr eaLnBrk="1" hangingPunct="1">
              <a:defRPr/>
            </a:pPr>
            <a:r>
              <a:rPr lang="en-US" sz="3600">
                <a:ea typeface="+mj-ea"/>
                <a:cs typeface="+mj-cs"/>
              </a:rPr>
              <a:t>Do you agree?</a:t>
            </a:r>
          </a:p>
        </p:txBody>
      </p:sp>
      <p:sp>
        <p:nvSpPr>
          <p:cNvPr id="192515" name="Rectangle 4">
            <a:extLst>
              <a:ext uri="{FF2B5EF4-FFF2-40B4-BE49-F238E27FC236}">
                <a16:creationId xmlns:a16="http://schemas.microsoft.com/office/drawing/2014/main" id="{92F749A7-2073-A649-8DBB-FDF92432E63D}"/>
              </a:ext>
            </a:extLst>
          </p:cNvPr>
          <p:cNvSpPr>
            <a:spLocks noGrp="1" noChangeArrowheads="1"/>
          </p:cNvSpPr>
          <p:nvPr>
            <p:ph type="body" idx="1"/>
          </p:nvPr>
        </p:nvSpPr>
        <p:spPr>
          <a:xfrm>
            <a:off x="263525" y="1598613"/>
            <a:ext cx="7661275" cy="4497387"/>
          </a:xfrm>
        </p:spPr>
        <p:txBody>
          <a:bodyPr/>
          <a:lstStyle/>
          <a:p>
            <a:pPr eaLnBrk="1" hangingPunct="1"/>
            <a:r>
              <a:rPr lang="en-US" altLang="en-US">
                <a:solidFill>
                  <a:schemeClr val="tx2"/>
                </a:solidFill>
                <a:ea typeface="ＭＳ Ｐゴシック" panose="020B0600070205080204" pitchFamily="34" charset="-128"/>
              </a:rPr>
              <a:t>Only Christians should take the Lord</a:t>
            </a:r>
            <a:r>
              <a:rPr lang="fr-FR" altLang="ja-JP">
                <a:solidFill>
                  <a:schemeClr val="tx2"/>
                </a:solidFill>
                <a:ea typeface="ＭＳ Ｐゴシック" panose="020B0600070205080204" pitchFamily="34" charset="-128"/>
              </a:rPr>
              <a:t>'</a:t>
            </a:r>
            <a:r>
              <a:rPr lang="en-US" altLang="en-US">
                <a:solidFill>
                  <a:schemeClr val="tx2"/>
                </a:solidFill>
                <a:ea typeface="ＭＳ Ｐゴシック" panose="020B0600070205080204" pitchFamily="34" charset="-128"/>
              </a:rPr>
              <a:t>s supper. </a:t>
            </a:r>
          </a:p>
          <a:p>
            <a:pPr eaLnBrk="1" hangingPunct="1"/>
            <a:r>
              <a:rPr lang="en-US" altLang="en-US">
                <a:solidFill>
                  <a:schemeClr val="tx2"/>
                </a:solidFill>
                <a:ea typeface="ＭＳ Ｐゴシック" panose="020B0600070205080204" pitchFamily="34" charset="-128"/>
              </a:rPr>
              <a:t>Only baptised Christians should take the Lord</a:t>
            </a:r>
            <a:r>
              <a:rPr lang="fr-FR" altLang="ja-JP">
                <a:solidFill>
                  <a:schemeClr val="tx2"/>
                </a:solidFill>
                <a:ea typeface="ＭＳ Ｐゴシック" panose="020B0600070205080204" pitchFamily="34" charset="-128"/>
              </a:rPr>
              <a:t>'</a:t>
            </a:r>
            <a:r>
              <a:rPr lang="en-US" altLang="en-US">
                <a:solidFill>
                  <a:schemeClr val="tx2"/>
                </a:solidFill>
                <a:ea typeface="ＭＳ Ｐゴシック" panose="020B0600070205080204" pitchFamily="34" charset="-128"/>
              </a:rPr>
              <a:t>s supper.</a:t>
            </a:r>
          </a:p>
          <a:p>
            <a:pPr eaLnBrk="1" hangingPunct="1"/>
            <a:r>
              <a:rPr lang="en-US" altLang="en-US">
                <a:solidFill>
                  <a:schemeClr val="tx2"/>
                </a:solidFill>
                <a:ea typeface="ＭＳ Ｐゴシック" panose="020B0600070205080204" pitchFamily="34" charset="-128"/>
              </a:rPr>
              <a:t>Only Christians baptised by immersion should take the Lord</a:t>
            </a:r>
            <a:r>
              <a:rPr lang="fr-FR" altLang="ja-JP">
                <a:solidFill>
                  <a:schemeClr val="tx2"/>
                </a:solidFill>
                <a:ea typeface="ＭＳ Ｐゴシック" panose="020B0600070205080204" pitchFamily="34" charset="-128"/>
              </a:rPr>
              <a:t>'</a:t>
            </a:r>
            <a:r>
              <a:rPr lang="en-US" altLang="en-US">
                <a:solidFill>
                  <a:schemeClr val="tx2"/>
                </a:solidFill>
                <a:ea typeface="ＭＳ Ｐゴシック" panose="020B0600070205080204" pitchFamily="34" charset="-128"/>
              </a:rPr>
              <a:t>s supper.</a:t>
            </a:r>
          </a:p>
          <a:p>
            <a:pPr eaLnBrk="1" hangingPunct="1"/>
            <a:r>
              <a:rPr lang="en-US" altLang="en-US">
                <a:solidFill>
                  <a:schemeClr val="tx2"/>
                </a:solidFill>
                <a:ea typeface="ＭＳ Ｐゴシック" panose="020B0600070205080204" pitchFamily="34" charset="-128"/>
              </a:rPr>
              <a:t>Leaders in a divided church should not allow the Lord</a:t>
            </a:r>
            <a:r>
              <a:rPr lang="fr-FR" altLang="ja-JP">
                <a:solidFill>
                  <a:schemeClr val="tx2"/>
                </a:solidFill>
                <a:ea typeface="ＭＳ Ｐゴシック" panose="020B0600070205080204" pitchFamily="34" charset="-128"/>
              </a:rPr>
              <a:t>'</a:t>
            </a:r>
            <a:r>
              <a:rPr lang="en-US" altLang="en-US">
                <a:solidFill>
                  <a:schemeClr val="tx2"/>
                </a:solidFill>
                <a:ea typeface="ＭＳ Ｐゴシック" panose="020B0600070205080204" pitchFamily="34" charset="-128"/>
              </a:rPr>
              <a:t>s table served</a:t>
            </a:r>
          </a:p>
        </p:txBody>
      </p:sp>
      <p:pic>
        <p:nvPicPr>
          <p:cNvPr id="192516" name="Picture 5" descr="j0195634">
            <a:extLst>
              <a:ext uri="{FF2B5EF4-FFF2-40B4-BE49-F238E27FC236}">
                <a16:creationId xmlns:a16="http://schemas.microsoft.com/office/drawing/2014/main" id="{9079D57E-F9DB-C445-B8B4-8BC54FAEF5E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7600" y="152400"/>
            <a:ext cx="120491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7" name="Text Box 6">
            <a:extLst>
              <a:ext uri="{FF2B5EF4-FFF2-40B4-BE49-F238E27FC236}">
                <a16:creationId xmlns:a16="http://schemas.microsoft.com/office/drawing/2014/main" id="{2F2EE3D1-C44D-6B4B-8748-F7819D0CF9C2}"/>
              </a:ext>
            </a:extLst>
          </p:cNvPr>
          <p:cNvSpPr txBox="1">
            <a:spLocks noChangeArrowheads="1"/>
          </p:cNvSpPr>
          <p:nvPr/>
        </p:nvSpPr>
        <p:spPr bwMode="auto">
          <a:xfrm>
            <a:off x="8153400" y="11113"/>
            <a:ext cx="990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2F1311"/>
                </a:solidFill>
                <a:effectLst/>
                <a:uLnTx/>
                <a:uFillTx/>
                <a:latin typeface="Tahoma" panose="020B0604030504040204" pitchFamily="34" charset="0"/>
                <a:ea typeface="ＭＳ Ｐゴシック" panose="020B0600070205080204" pitchFamily="34" charset="-128"/>
                <a:cs typeface="+mn-cs"/>
              </a:rPr>
              <a:t>124-125</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0919EE32-0AD6-7A4E-8493-50AD999AE65B}"/>
              </a:ext>
            </a:extLst>
          </p:cNvPr>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F1311"/>
              </a:solidFill>
              <a:effectLst/>
              <a:uLnTx/>
              <a:uFillTx/>
              <a:latin typeface="Arial" charset="0"/>
              <a:ea typeface="ＭＳ Ｐゴシック" charset="-128"/>
              <a:cs typeface="ＭＳ Ｐゴシック" charset="-128"/>
            </a:endParaRPr>
          </a:p>
        </p:txBody>
      </p:sp>
      <p:sp>
        <p:nvSpPr>
          <p:cNvPr id="177155" name="Rectangle 3">
            <a:extLst>
              <a:ext uri="{FF2B5EF4-FFF2-40B4-BE49-F238E27FC236}">
                <a16:creationId xmlns:a16="http://schemas.microsoft.com/office/drawing/2014/main" id="{F275EEE0-F106-C049-A2D6-09C026E3CCAA}"/>
              </a:ext>
            </a:extLst>
          </p:cNvPr>
          <p:cNvSpPr>
            <a:spLocks noGrp="1" noChangeArrowheads="1"/>
          </p:cNvSpPr>
          <p:nvPr>
            <p:ph type="title"/>
          </p:nvPr>
        </p:nvSpPr>
        <p:spPr>
          <a:effectLst>
            <a:outerShdw blurRad="63500" dist="38099" dir="2700000" algn="ctr" rotWithShape="0">
              <a:schemeClr val="bg2">
                <a:alpha val="74997"/>
              </a:schemeClr>
            </a:outerShdw>
          </a:effectLst>
        </p:spPr>
        <p:txBody>
          <a:bodyPr/>
          <a:lstStyle/>
          <a:p>
            <a:pPr eaLnBrk="1" hangingPunct="1">
              <a:defRPr/>
            </a:pPr>
            <a:r>
              <a:rPr lang="en-US" sz="3600">
                <a:ea typeface="+mj-ea"/>
                <a:cs typeface="+mj-cs"/>
              </a:rPr>
              <a:t>Do you agree?</a:t>
            </a:r>
          </a:p>
        </p:txBody>
      </p:sp>
      <p:sp>
        <p:nvSpPr>
          <p:cNvPr id="194563" name="Rectangle 4">
            <a:extLst>
              <a:ext uri="{FF2B5EF4-FFF2-40B4-BE49-F238E27FC236}">
                <a16:creationId xmlns:a16="http://schemas.microsoft.com/office/drawing/2014/main" id="{31F8A9AB-0573-BF4F-8308-18D3046A1124}"/>
              </a:ext>
            </a:extLst>
          </p:cNvPr>
          <p:cNvSpPr>
            <a:spLocks noGrp="1" noChangeArrowheads="1"/>
          </p:cNvSpPr>
          <p:nvPr>
            <p:ph type="body" idx="1"/>
          </p:nvPr>
        </p:nvSpPr>
        <p:spPr>
          <a:xfrm>
            <a:off x="263525" y="1598613"/>
            <a:ext cx="7661275" cy="4497387"/>
          </a:xfrm>
        </p:spPr>
        <p:txBody>
          <a:bodyPr/>
          <a:lstStyle/>
          <a:p>
            <a:pPr eaLnBrk="1" hangingPunct="1"/>
            <a:r>
              <a:rPr lang="en-US" altLang="en-US">
                <a:solidFill>
                  <a:schemeClr val="tx2"/>
                </a:solidFill>
                <a:ea typeface="ＭＳ Ｐゴシック" panose="020B0600070205080204" pitchFamily="34" charset="-128"/>
              </a:rPr>
              <a:t>Only pastors should lead the Lord</a:t>
            </a:r>
            <a:r>
              <a:rPr lang="fr-FR" altLang="ja-JP">
                <a:solidFill>
                  <a:schemeClr val="tx2"/>
                </a:solidFill>
                <a:ea typeface="ＭＳ Ｐゴシック" panose="020B0600070205080204" pitchFamily="34" charset="-128"/>
              </a:rPr>
              <a:t>'</a:t>
            </a:r>
            <a:r>
              <a:rPr lang="en-US" altLang="en-US">
                <a:solidFill>
                  <a:schemeClr val="tx2"/>
                </a:solidFill>
                <a:ea typeface="ＭＳ Ｐゴシック" panose="020B0600070205080204" pitchFamily="34" charset="-128"/>
              </a:rPr>
              <a:t>s supper. </a:t>
            </a:r>
          </a:p>
          <a:p>
            <a:pPr eaLnBrk="1" hangingPunct="1"/>
            <a:r>
              <a:rPr lang="en-US" altLang="en-US">
                <a:solidFill>
                  <a:schemeClr val="tx2"/>
                </a:solidFill>
                <a:ea typeface="ＭＳ Ｐゴシック" panose="020B0600070205080204" pitchFamily="34" charset="-128"/>
              </a:rPr>
              <a:t>Leaders should examine those taking the Lord</a:t>
            </a:r>
            <a:r>
              <a:rPr lang="fr-FR" altLang="ja-JP">
                <a:solidFill>
                  <a:schemeClr val="tx2"/>
                </a:solidFill>
                <a:ea typeface="ＭＳ Ｐゴシック" panose="020B0600070205080204" pitchFamily="34" charset="-128"/>
              </a:rPr>
              <a:t>'</a:t>
            </a:r>
            <a:r>
              <a:rPr lang="en-US" altLang="en-US">
                <a:solidFill>
                  <a:schemeClr val="tx2"/>
                </a:solidFill>
                <a:ea typeface="ＭＳ Ｐゴシック" panose="020B0600070205080204" pitchFamily="34" charset="-128"/>
              </a:rPr>
              <a:t>s supper.</a:t>
            </a:r>
          </a:p>
          <a:p>
            <a:pPr eaLnBrk="1" hangingPunct="1"/>
            <a:r>
              <a:rPr lang="en-US" altLang="en-US">
                <a:solidFill>
                  <a:schemeClr val="tx2"/>
                </a:solidFill>
                <a:ea typeface="ＭＳ Ｐゴシック" panose="020B0600070205080204" pitchFamily="34" charset="-128"/>
              </a:rPr>
              <a:t>A church should take the Lord</a:t>
            </a:r>
            <a:r>
              <a:rPr lang="fr-FR" altLang="ja-JP">
                <a:solidFill>
                  <a:schemeClr val="tx2"/>
                </a:solidFill>
                <a:ea typeface="ＭＳ Ｐゴシック" panose="020B0600070205080204" pitchFamily="34" charset="-128"/>
              </a:rPr>
              <a:t>'</a:t>
            </a:r>
            <a:r>
              <a:rPr lang="en-US" altLang="en-US">
                <a:solidFill>
                  <a:schemeClr val="tx2"/>
                </a:solidFill>
                <a:ea typeface="ＭＳ Ｐゴシック" panose="020B0600070205080204" pitchFamily="34" charset="-128"/>
              </a:rPr>
              <a:t>s supper monthly.</a:t>
            </a:r>
          </a:p>
        </p:txBody>
      </p:sp>
      <p:pic>
        <p:nvPicPr>
          <p:cNvPr id="194564" name="Picture 5" descr="j0195634">
            <a:extLst>
              <a:ext uri="{FF2B5EF4-FFF2-40B4-BE49-F238E27FC236}">
                <a16:creationId xmlns:a16="http://schemas.microsoft.com/office/drawing/2014/main" id="{2EA13E6C-CFF6-094A-9F84-94DEAB0AFB0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7600" y="152400"/>
            <a:ext cx="120491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5" name="Text Box 6">
            <a:extLst>
              <a:ext uri="{FF2B5EF4-FFF2-40B4-BE49-F238E27FC236}">
                <a16:creationId xmlns:a16="http://schemas.microsoft.com/office/drawing/2014/main" id="{67F6799F-A074-5E41-8D40-278AB50DDDDB}"/>
              </a:ext>
            </a:extLst>
          </p:cNvPr>
          <p:cNvSpPr txBox="1">
            <a:spLocks noChangeArrowheads="1"/>
          </p:cNvSpPr>
          <p:nvPr/>
        </p:nvSpPr>
        <p:spPr bwMode="auto">
          <a:xfrm>
            <a:off x="8377238" y="11113"/>
            <a:ext cx="7667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2F1311"/>
                </a:solidFill>
                <a:effectLst/>
                <a:uLnTx/>
                <a:uFillTx/>
                <a:latin typeface="Tahoma" panose="020B0604030504040204" pitchFamily="34" charset="0"/>
                <a:ea typeface="ＭＳ Ｐゴシック" panose="020B0600070205080204" pitchFamily="34" charset="-128"/>
                <a:cs typeface="+mn-cs"/>
              </a:rPr>
              <a:t>126</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5335C5D1-685D-5F49-80CE-CBC59F1879F3}"/>
              </a:ext>
            </a:extLst>
          </p:cNvPr>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F1311"/>
              </a:solidFill>
              <a:effectLst/>
              <a:uLnTx/>
              <a:uFillTx/>
              <a:latin typeface="Arial" charset="0"/>
              <a:ea typeface="ＭＳ Ｐゴシック" charset="-128"/>
              <a:cs typeface="ＭＳ Ｐゴシック" charset="-128"/>
            </a:endParaRPr>
          </a:p>
        </p:txBody>
      </p:sp>
      <p:sp>
        <p:nvSpPr>
          <p:cNvPr id="26627" name="Rectangle 3">
            <a:extLst>
              <a:ext uri="{FF2B5EF4-FFF2-40B4-BE49-F238E27FC236}">
                <a16:creationId xmlns:a16="http://schemas.microsoft.com/office/drawing/2014/main" id="{3EE1B52C-55E2-6F4C-A368-E5DC75C78A32}"/>
              </a:ext>
            </a:extLst>
          </p:cNvPr>
          <p:cNvSpPr>
            <a:spLocks noGrp="1" noChangeArrowheads="1"/>
          </p:cNvSpPr>
          <p:nvPr>
            <p:ph type="title"/>
          </p:nvPr>
        </p:nvSpPr>
        <p:spPr>
          <a:xfrm>
            <a:off x="1371600" y="227013"/>
            <a:ext cx="6324600" cy="1143000"/>
          </a:xfrm>
          <a:effectLst>
            <a:outerShdw blurRad="63500" dist="38099" dir="2700000" algn="ctr" rotWithShape="0">
              <a:schemeClr val="bg2">
                <a:alpha val="74997"/>
              </a:schemeClr>
            </a:outerShdw>
          </a:effectLst>
        </p:spPr>
        <p:txBody>
          <a:bodyPr/>
          <a:lstStyle/>
          <a:p>
            <a:pPr eaLnBrk="1" hangingPunct="1">
              <a:defRPr/>
            </a:pPr>
            <a:r>
              <a:rPr lang="en-US" sz="4400">
                <a:ea typeface="ＭＳ Ｐゴシック" charset="0"/>
                <a:cs typeface="ＭＳ Ｐゴシック" charset="0"/>
              </a:rPr>
              <a:t>Applications</a:t>
            </a:r>
          </a:p>
        </p:txBody>
      </p:sp>
      <p:sp>
        <p:nvSpPr>
          <p:cNvPr id="196611" name="Rectangle 4">
            <a:extLst>
              <a:ext uri="{FF2B5EF4-FFF2-40B4-BE49-F238E27FC236}">
                <a16:creationId xmlns:a16="http://schemas.microsoft.com/office/drawing/2014/main" id="{F7924D5A-3A8C-CD47-80DA-0A472F9AF7C5}"/>
              </a:ext>
            </a:extLst>
          </p:cNvPr>
          <p:cNvSpPr>
            <a:spLocks noGrp="1" noChangeArrowheads="1"/>
          </p:cNvSpPr>
          <p:nvPr>
            <p:ph type="body" idx="1"/>
          </p:nvPr>
        </p:nvSpPr>
        <p:spPr>
          <a:xfrm>
            <a:off x="152400" y="1598613"/>
            <a:ext cx="7585075" cy="5259387"/>
          </a:xfrm>
        </p:spPr>
        <p:txBody>
          <a:bodyPr/>
          <a:lstStyle/>
          <a:p>
            <a:pPr marL="534988" lvl="4" indent="-534988">
              <a:buFontTx/>
              <a:buAutoNum type="arabicPeriod"/>
            </a:pPr>
            <a:r>
              <a:rPr lang="en-US" altLang="en-US" sz="2800" b="1">
                <a:solidFill>
                  <a:srgbClr val="FFFFFF"/>
                </a:solidFill>
                <a:ea typeface="ＭＳ Ｐゴシック" panose="020B0600070205080204" pitchFamily="34" charset="-128"/>
              </a:rPr>
              <a:t>How can you take the Lord</a:t>
            </a:r>
            <a:r>
              <a:rPr lang="fr-FR" altLang="ja-JP" sz="2800" b="1">
                <a:solidFill>
                  <a:srgbClr val="FFFFFF"/>
                </a:solidFill>
                <a:ea typeface="ＭＳ Ｐゴシック" panose="020B0600070205080204" pitchFamily="34" charset="-128"/>
              </a:rPr>
              <a:t>'</a:t>
            </a:r>
            <a:r>
              <a:rPr lang="en-US" altLang="en-US" sz="2800" b="1">
                <a:solidFill>
                  <a:srgbClr val="FFFFFF"/>
                </a:solidFill>
                <a:ea typeface="ＭＳ Ｐゴシック" panose="020B0600070205080204" pitchFamily="34" charset="-128"/>
              </a:rPr>
              <a:t>s Supper in a worthier manner?</a:t>
            </a:r>
          </a:p>
          <a:p>
            <a:pPr marL="534988" lvl="4" indent="-534988">
              <a:buFontTx/>
              <a:buAutoNum type="arabicPeriod"/>
            </a:pPr>
            <a:r>
              <a:rPr lang="en-US" altLang="en-US" sz="2800" b="1">
                <a:solidFill>
                  <a:srgbClr val="FFFFFF"/>
                </a:solidFill>
                <a:ea typeface="ＭＳ Ｐゴシック" panose="020B0600070205080204" pitchFamily="34" charset="-128"/>
              </a:rPr>
              <a:t>Do you stop to evaluate yourself as a regular habit before partaking of the elements?  How can you better do this?</a:t>
            </a:r>
          </a:p>
          <a:p>
            <a:pPr marL="534988" lvl="4" indent="-534988">
              <a:buFontTx/>
              <a:buAutoNum type="arabicPeriod"/>
            </a:pPr>
            <a:r>
              <a:rPr lang="en-US" altLang="en-US" sz="2800" b="1">
                <a:solidFill>
                  <a:srgbClr val="FFFFFF"/>
                </a:solidFill>
                <a:ea typeface="ＭＳ Ｐゴシック" panose="020B0600070205080204" pitchFamily="34" charset="-128"/>
              </a:rPr>
              <a:t>Are you in a right relationship with all members of the body so that participation is possible at the next occurrence?  With whom do you need to reconcile before taking the Lord</a:t>
            </a:r>
            <a:r>
              <a:rPr lang="fr-FR" altLang="ja-JP" sz="2800" b="1">
                <a:solidFill>
                  <a:srgbClr val="FFFFFF"/>
                </a:solidFill>
                <a:ea typeface="ＭＳ Ｐゴシック" panose="020B0600070205080204" pitchFamily="34" charset="-128"/>
              </a:rPr>
              <a:t>'</a:t>
            </a:r>
            <a:r>
              <a:rPr lang="en-US" altLang="en-US" sz="2800" b="1">
                <a:solidFill>
                  <a:srgbClr val="FFFFFF"/>
                </a:solidFill>
                <a:ea typeface="ＭＳ Ｐゴシック" panose="020B0600070205080204" pitchFamily="34" charset="-128"/>
              </a:rPr>
              <a:t>s Supper again?</a:t>
            </a:r>
          </a:p>
        </p:txBody>
      </p:sp>
      <p:pic>
        <p:nvPicPr>
          <p:cNvPr id="196612" name="Picture 5" descr="j0195634">
            <a:extLst>
              <a:ext uri="{FF2B5EF4-FFF2-40B4-BE49-F238E27FC236}">
                <a16:creationId xmlns:a16="http://schemas.microsoft.com/office/drawing/2014/main" id="{B794E485-4894-4846-86EC-5C3B880DCDB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14141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3" name="Text Box 6">
            <a:extLst>
              <a:ext uri="{FF2B5EF4-FFF2-40B4-BE49-F238E27FC236}">
                <a16:creationId xmlns:a16="http://schemas.microsoft.com/office/drawing/2014/main" id="{6A35D2A8-05C3-D343-AF45-A0429B5D1B4B}"/>
              </a:ext>
            </a:extLst>
          </p:cNvPr>
          <p:cNvSpPr txBox="1">
            <a:spLocks noChangeArrowheads="1"/>
          </p:cNvSpPr>
          <p:nvPr/>
        </p:nvSpPr>
        <p:spPr bwMode="auto">
          <a:xfrm>
            <a:off x="8377238" y="11113"/>
            <a:ext cx="7731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2F1311"/>
                </a:solidFill>
                <a:effectLst/>
                <a:uLnTx/>
                <a:uFillTx/>
                <a:latin typeface="Tahoma" panose="020B0604030504040204" pitchFamily="34" charset="0"/>
                <a:ea typeface="ＭＳ Ｐゴシック" panose="020B0600070205080204" pitchFamily="34" charset="-128"/>
                <a:cs typeface="+mn-cs"/>
              </a:rPr>
              <a:t>127</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3" name="Rectangle 2"/>
          <p:cNvSpPr>
            <a:spLocks noGrp="1" noChangeArrowheads="1"/>
          </p:cNvSpPr>
          <p:nvPr>
            <p:ph type="title"/>
          </p:nvPr>
        </p:nvSpPr>
        <p:spPr>
          <a:noFill/>
          <a:extLst>
            <a:ext uri="{909E8E84-426E-40dd-AFC4-6F175D3DCCD1}">
              <a14:hiddenFill xmlns="" xmlns:a14="http://schemas.microsoft.com/office/drawing/2010/main">
                <a:solidFill>
                  <a:srgbClr val="FFFFFF"/>
                </a:solidFill>
              </a14:hiddenFill>
            </a:ext>
          </a:extLst>
        </p:spPr>
        <p:txBody>
          <a:bodyPr/>
          <a:lstStyle/>
          <a:p>
            <a:r>
              <a:rPr lang="en-US">
                <a:effectLst/>
                <a:latin typeface="Tahoma" charset="0"/>
                <a:ea typeface="ＭＳ Ｐゴシック" charset="0"/>
                <a:cs typeface="ＭＳ Ｐゴシック" charset="0"/>
              </a:rPr>
              <a:t>Black</a:t>
            </a:r>
          </a:p>
        </p:txBody>
      </p:sp>
      <p:sp>
        <p:nvSpPr>
          <p:cNvPr id="509954"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effectLst/>
              <a:latin typeface="Tahoma" charset="0"/>
              <a:ea typeface="ＭＳ Ｐゴシック" charset="0"/>
              <a:cs typeface="ＭＳ Ｐゴシック" charset="0"/>
            </a:endParaRPr>
          </a:p>
        </p:txBody>
      </p:sp>
      <p:sp>
        <p:nvSpPr>
          <p:cNvPr id="509955" name="Rectangle 4"/>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3" descr="Ominous Sky Wallpaper with Cross and Thorns.jpg"/>
          <p:cNvPicPr>
            <a:picLocks noChangeAspect="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7252" name="Title 1"/>
          <p:cNvSpPr>
            <a:spLocks/>
          </p:cNvSpPr>
          <p:nvPr/>
        </p:nvSpPr>
        <p:spPr bwMode="auto">
          <a:xfrm>
            <a:off x="990600" y="1600200"/>
            <a:ext cx="7696200" cy="16002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algn="ctr" eaLnBrk="1" hangingPunct="1">
              <a:defRPr/>
            </a:pPr>
            <a:r>
              <a:rPr lang="en-US" sz="6000" i="1" dirty="0">
                <a:solidFill>
                  <a:srgbClr val="FFFFFF"/>
                </a:solidFill>
                <a:latin typeface="Aramis Regular" charset="0"/>
              </a:rPr>
              <a:t>O Calvary</a:t>
            </a:r>
            <a:r>
              <a:rPr lang="fr-FR" altLang="ja-JP" sz="6000" i="1" dirty="0">
                <a:solidFill>
                  <a:srgbClr val="FFFFFF"/>
                </a:solidFill>
                <a:latin typeface="Aramis Regular" charset="0"/>
              </a:rPr>
              <a:t>'</a:t>
            </a:r>
            <a:r>
              <a:rPr lang="en-US" sz="6000" i="1" dirty="0">
                <a:solidFill>
                  <a:srgbClr val="FFFFFF"/>
                </a:solidFill>
                <a:latin typeface="Aramis Regular" charset="0"/>
              </a:rPr>
              <a:t>s Lamb</a:t>
            </a:r>
            <a:endParaRPr lang="en-US" sz="6600" dirty="0">
              <a:solidFill>
                <a:srgbClr val="000000"/>
              </a:solidFill>
              <a:latin typeface="Calibri"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29" name="Picture 3" descr="Ominous Sky Wallpaper with Cross and Thorns.jpg"/>
          <p:cNvPicPr>
            <a:picLocks noChangeAspect="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7252" name="Title 1"/>
          <p:cNvSpPr>
            <a:spLocks/>
          </p:cNvSpPr>
          <p:nvPr/>
        </p:nvSpPr>
        <p:spPr bwMode="auto">
          <a:xfrm>
            <a:off x="152400" y="-5334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dirty="0">
                <a:solidFill>
                  <a:srgbClr val="FFFFFF"/>
                </a:solidFill>
                <a:latin typeface="Aramis Regular" charset="0"/>
              </a:rPr>
              <a:t>O Calvary</a:t>
            </a:r>
            <a:r>
              <a:rPr lang="fr-FR" altLang="ja-JP" sz="3600" i="1" dirty="0">
                <a:solidFill>
                  <a:srgbClr val="FFFFFF"/>
                </a:solidFill>
                <a:latin typeface="Aramis Regular" charset="0"/>
              </a:rPr>
              <a:t>'</a:t>
            </a:r>
            <a:r>
              <a:rPr lang="en-US" sz="3600" i="1" dirty="0">
                <a:solidFill>
                  <a:srgbClr val="FFFFFF"/>
                </a:solidFill>
                <a:latin typeface="Aramis Regular" charset="0"/>
              </a:rPr>
              <a:t>s Lamb</a:t>
            </a:r>
            <a:endParaRPr lang="en-US" sz="4000" dirty="0">
              <a:solidFill>
                <a:srgbClr val="000000"/>
              </a:solidFill>
              <a:latin typeface="Calibri" charset="0"/>
            </a:endParaRPr>
          </a:p>
        </p:txBody>
      </p:sp>
      <p:sp>
        <p:nvSpPr>
          <p:cNvPr id="5" name="TextBox 4"/>
          <p:cNvSpPr txBox="1"/>
          <p:nvPr/>
        </p:nvSpPr>
        <p:spPr>
          <a:xfrm>
            <a:off x="381000" y="441325"/>
            <a:ext cx="8583613" cy="3203575"/>
          </a:xfrm>
          <a:prstGeom prst="rect">
            <a:avLst/>
          </a:prstGeom>
          <a:noFill/>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nSpc>
                <a:spcPct val="90000"/>
              </a:lnSpc>
              <a:defRPr/>
            </a:pPr>
            <a:r>
              <a:rPr lang="en-US" sz="3200" b="1" dirty="0">
                <a:solidFill>
                  <a:schemeClr val="bg1"/>
                </a:solidFill>
                <a:effectLst>
                  <a:outerShdw blurRad="50800" dist="76200" dir="2700000" algn="tl" rotWithShape="0">
                    <a:srgbClr val="000000">
                      <a:alpha val="97000"/>
                    </a:srgbClr>
                  </a:outerShdw>
                </a:effectLst>
                <a:latin typeface="Arial"/>
                <a:cs typeface="Arial"/>
              </a:rPr>
              <a:t>This faltering tongue</a:t>
            </a:r>
            <a:br>
              <a:rPr lang="en-US" sz="3200" b="1" dirty="0">
                <a:solidFill>
                  <a:schemeClr val="bg1"/>
                </a:solidFill>
                <a:effectLst>
                  <a:outerShdw blurRad="50800" dist="76200" dir="2700000" algn="tl" rotWithShape="0">
                    <a:srgbClr val="000000">
                      <a:alpha val="97000"/>
                    </a:srgbClr>
                  </a:outerShdw>
                </a:effectLst>
                <a:latin typeface="Arial"/>
                <a:cs typeface="Arial"/>
              </a:rPr>
            </a:br>
            <a:r>
              <a:rPr lang="en-US" sz="3200" b="1" dirty="0">
                <a:solidFill>
                  <a:schemeClr val="bg1"/>
                </a:solidFill>
                <a:effectLst>
                  <a:outerShdw blurRad="50800" dist="76200" dir="2700000" algn="tl" rotWithShape="0">
                    <a:srgbClr val="000000">
                      <a:alpha val="97000"/>
                    </a:srgbClr>
                  </a:outerShdw>
                </a:effectLst>
                <a:latin typeface="Arial"/>
                <a:cs typeface="Arial"/>
              </a:rPr>
              <a:t>Would dare to speak</a:t>
            </a:r>
            <a:br>
              <a:rPr lang="en-US" sz="3200" b="1" dirty="0">
                <a:solidFill>
                  <a:schemeClr val="bg1"/>
                </a:solidFill>
                <a:effectLst>
                  <a:outerShdw blurRad="50800" dist="76200" dir="2700000" algn="tl" rotWithShape="0">
                    <a:srgbClr val="000000">
                      <a:alpha val="97000"/>
                    </a:srgbClr>
                  </a:outerShdw>
                </a:effectLst>
                <a:latin typeface="Arial"/>
                <a:cs typeface="Arial"/>
              </a:rPr>
            </a:br>
            <a:r>
              <a:rPr lang="en-US" sz="3200" b="1" dirty="0">
                <a:solidFill>
                  <a:schemeClr val="bg1"/>
                </a:solidFill>
                <a:effectLst>
                  <a:outerShdw blurRad="50800" dist="76200" dir="2700000" algn="tl" rotWithShape="0">
                    <a:srgbClr val="000000">
                      <a:alpha val="97000"/>
                    </a:srgbClr>
                  </a:outerShdw>
                </a:effectLst>
                <a:latin typeface="Arial"/>
                <a:cs typeface="Arial"/>
              </a:rPr>
              <a:t>Of Thee my Lord</a:t>
            </a:r>
            <a:br>
              <a:rPr lang="en-US" sz="3200" b="1" dirty="0">
                <a:solidFill>
                  <a:schemeClr val="bg1"/>
                </a:solidFill>
                <a:effectLst>
                  <a:outerShdw blurRad="50800" dist="76200" dir="2700000" algn="tl" rotWithShape="0">
                    <a:srgbClr val="000000">
                      <a:alpha val="97000"/>
                    </a:srgbClr>
                  </a:outerShdw>
                </a:effectLst>
                <a:latin typeface="Arial"/>
                <a:cs typeface="Arial"/>
              </a:rPr>
            </a:br>
            <a:r>
              <a:rPr lang="en-US" sz="3200" b="1" dirty="0">
                <a:solidFill>
                  <a:schemeClr val="bg1"/>
                </a:solidFill>
                <a:effectLst>
                  <a:outerShdw blurRad="50800" dist="76200" dir="2700000" algn="tl" rotWithShape="0">
                    <a:srgbClr val="000000">
                      <a:alpha val="97000"/>
                    </a:srgbClr>
                  </a:outerShdw>
                </a:effectLst>
                <a:latin typeface="Arial"/>
                <a:cs typeface="Arial"/>
              </a:rPr>
              <a:t>From one so weak.</a:t>
            </a:r>
            <a:br>
              <a:rPr lang="en-US" sz="3200" b="1" dirty="0">
                <a:solidFill>
                  <a:schemeClr val="bg1"/>
                </a:solidFill>
                <a:effectLst>
                  <a:outerShdw blurRad="50800" dist="76200" dir="2700000" algn="tl" rotWithShape="0">
                    <a:srgbClr val="000000">
                      <a:alpha val="97000"/>
                    </a:srgbClr>
                  </a:outerShdw>
                </a:effectLst>
                <a:latin typeface="Arial"/>
                <a:cs typeface="Arial"/>
              </a:rPr>
            </a:br>
            <a:br>
              <a:rPr lang="en-US" sz="3200" b="1" dirty="0">
                <a:solidFill>
                  <a:schemeClr val="bg1"/>
                </a:solidFill>
                <a:effectLst>
                  <a:outerShdw blurRad="50800" dist="76200" dir="2700000" algn="tl" rotWithShape="0">
                    <a:srgbClr val="000000">
                      <a:alpha val="97000"/>
                    </a:srgbClr>
                  </a:outerShdw>
                </a:effectLst>
                <a:latin typeface="Arial"/>
                <a:cs typeface="Arial"/>
              </a:rPr>
            </a:br>
            <a:r>
              <a:rPr lang="en-US" sz="3200" b="1" dirty="0">
                <a:solidFill>
                  <a:schemeClr val="bg1"/>
                </a:solidFill>
                <a:effectLst>
                  <a:outerShdw blurRad="50800" dist="76200" dir="2700000" algn="tl" rotWithShape="0">
                    <a:srgbClr val="000000">
                      <a:alpha val="97000"/>
                    </a:srgbClr>
                  </a:outerShdw>
                </a:effectLst>
                <a:latin typeface="Arial"/>
                <a:cs typeface="Arial"/>
              </a:rPr>
              <a:t>I must not keep from thee my praise.</a:t>
            </a:r>
            <a:br>
              <a:rPr lang="en-US" sz="3200" b="1" dirty="0">
                <a:solidFill>
                  <a:schemeClr val="bg1"/>
                </a:solidFill>
                <a:effectLst>
                  <a:outerShdw blurRad="50800" dist="76200" dir="2700000" algn="tl" rotWithShape="0">
                    <a:srgbClr val="000000">
                      <a:alpha val="97000"/>
                    </a:srgbClr>
                  </a:outerShdw>
                </a:effectLst>
                <a:latin typeface="Arial"/>
                <a:cs typeface="Arial"/>
              </a:rPr>
            </a:br>
            <a:r>
              <a:rPr lang="en-US" sz="3200" b="1" dirty="0">
                <a:solidFill>
                  <a:schemeClr val="bg1"/>
                </a:solidFill>
                <a:effectLst>
                  <a:outerShdw blurRad="50800" dist="76200" dir="2700000" algn="tl" rotWithShape="0">
                    <a:srgbClr val="000000">
                      <a:alpha val="97000"/>
                    </a:srgbClr>
                  </a:outerShdw>
                </a:effectLst>
                <a:latin typeface="Arial"/>
                <a:cs typeface="Arial"/>
              </a:rPr>
              <a:t>For thy glory I will lift my voice and sing.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3" descr="Ominous Sky Wallpaper with Cross and Thorns.jpg"/>
          <p:cNvPicPr>
            <a:picLocks noChangeAspect="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7252" name="Title 1"/>
          <p:cNvSpPr>
            <a:spLocks/>
          </p:cNvSpPr>
          <p:nvPr/>
        </p:nvSpPr>
        <p:spPr bwMode="auto">
          <a:xfrm>
            <a:off x="152400" y="-5334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dirty="0">
                <a:solidFill>
                  <a:srgbClr val="FFFFFF"/>
                </a:solidFill>
                <a:latin typeface="Aramis Regular" charset="0"/>
              </a:rPr>
              <a:t>O Calvary</a:t>
            </a:r>
            <a:r>
              <a:rPr lang="fr-FR" altLang="ja-JP" sz="3600" i="1" dirty="0">
                <a:solidFill>
                  <a:srgbClr val="FFFFFF"/>
                </a:solidFill>
                <a:latin typeface="Aramis Regular" charset="0"/>
              </a:rPr>
              <a:t>'</a:t>
            </a:r>
            <a:r>
              <a:rPr lang="en-US" sz="3600" i="1" dirty="0">
                <a:solidFill>
                  <a:srgbClr val="FFFFFF"/>
                </a:solidFill>
                <a:latin typeface="Aramis Regular" charset="0"/>
              </a:rPr>
              <a:t>s Lamb</a:t>
            </a:r>
            <a:endParaRPr lang="en-US" sz="4000" dirty="0">
              <a:solidFill>
                <a:srgbClr val="000000"/>
              </a:solidFill>
              <a:latin typeface="Calibri" charset="0"/>
            </a:endParaRPr>
          </a:p>
        </p:txBody>
      </p:sp>
      <p:sp>
        <p:nvSpPr>
          <p:cNvPr id="5" name="TextBox 4"/>
          <p:cNvSpPr txBox="1"/>
          <p:nvPr/>
        </p:nvSpPr>
        <p:spPr>
          <a:xfrm>
            <a:off x="381000" y="441325"/>
            <a:ext cx="8077200" cy="4532313"/>
          </a:xfrm>
          <a:prstGeom prst="rect">
            <a:avLst/>
          </a:prstGeom>
          <a:noFill/>
        </p:spPr>
        <p:txBody>
          <a:bodyPr>
            <a:spAutoFit/>
          </a:bodyPr>
          <a:lstStyle>
            <a:defPPr>
              <a:defRPr lang="en-US"/>
            </a:defPPr>
            <a:lvl1pPr>
              <a:lnSpc>
                <a:spcPct val="90000"/>
              </a:lnSpc>
              <a:defRPr sz="3200" b="1">
                <a:solidFill>
                  <a:schemeClr val="bg1"/>
                </a:solidFill>
                <a:effectLst>
                  <a:outerShdw blurRad="50800" dist="76200" dir="2700000" algn="tl" rotWithShape="0">
                    <a:srgbClr val="000000">
                      <a:alpha val="97000"/>
                    </a:srgbClr>
                  </a:outerShdw>
                </a:effectLst>
                <a:latin typeface="Arial"/>
                <a:cs typeface="Arial"/>
              </a:defRPr>
            </a:lvl1pPr>
            <a:lvl2pPr marL="37931725" indent="-37474525">
              <a:defRPr sz="2400"/>
            </a:lvl2pPr>
            <a:lvl3pPr>
              <a:defRPr sz="2400"/>
            </a:lvl3pPr>
            <a:lvl4pPr>
              <a:defRPr sz="2400"/>
            </a:lvl4pPr>
            <a:lvl5pPr>
              <a:defRPr sz="2400"/>
            </a:lvl5pPr>
            <a:lvl6pPr marL="457200" eaLnBrk="0" fontAlgn="base" hangingPunct="0">
              <a:spcBef>
                <a:spcPct val="0"/>
              </a:spcBef>
              <a:spcAft>
                <a:spcPct val="0"/>
              </a:spcAft>
              <a:defRPr sz="2400"/>
            </a:lvl6pPr>
            <a:lvl7pPr marL="914400" eaLnBrk="0" fontAlgn="base" hangingPunct="0">
              <a:spcBef>
                <a:spcPct val="0"/>
              </a:spcBef>
              <a:spcAft>
                <a:spcPct val="0"/>
              </a:spcAft>
              <a:defRPr sz="2400"/>
            </a:lvl7pPr>
            <a:lvl8pPr marL="1371600" eaLnBrk="0" fontAlgn="base" hangingPunct="0">
              <a:spcBef>
                <a:spcPct val="0"/>
              </a:spcBef>
              <a:spcAft>
                <a:spcPct val="0"/>
              </a:spcAft>
              <a:defRPr sz="2400"/>
            </a:lvl8pPr>
            <a:lvl9pPr marL="1828800" eaLnBrk="0" fontAlgn="base" hangingPunct="0">
              <a:spcBef>
                <a:spcPct val="0"/>
              </a:spcBef>
              <a:spcAft>
                <a:spcPct val="0"/>
              </a:spcAft>
              <a:defRPr sz="2400"/>
            </a:lvl9pPr>
          </a:lstStyle>
          <a:p>
            <a:pPr>
              <a:defRPr/>
            </a:pPr>
            <a:r>
              <a:rPr lang="en-US" dirty="0"/>
              <a:t>O Calvary</a:t>
            </a:r>
            <a:r>
              <a:rPr lang="fr-FR" dirty="0"/>
              <a:t>'</a:t>
            </a:r>
            <a:r>
              <a:rPr lang="en-US" dirty="0"/>
              <a:t>s Lamb,</a:t>
            </a:r>
            <a:br>
              <a:rPr lang="en-US" dirty="0"/>
            </a:br>
            <a:r>
              <a:rPr lang="en-US" dirty="0"/>
              <a:t>O righteous One.</a:t>
            </a:r>
            <a:br>
              <a:rPr lang="en-US" dirty="0"/>
            </a:br>
            <a:r>
              <a:rPr lang="en-US" dirty="0"/>
              <a:t>For sinners died</a:t>
            </a:r>
            <a:br>
              <a:rPr lang="en-US" dirty="0"/>
            </a:br>
            <a:r>
              <a:rPr lang="en-US" dirty="0"/>
              <a:t>Whose sins were none.</a:t>
            </a:r>
            <a:br>
              <a:rPr lang="en-US" dirty="0"/>
            </a:br>
            <a:br>
              <a:rPr lang="en-US" dirty="0"/>
            </a:br>
            <a:r>
              <a:rPr lang="en-US" dirty="0"/>
              <a:t>All that I have,</a:t>
            </a:r>
            <a:br>
              <a:rPr lang="en-US" dirty="0"/>
            </a:br>
            <a:r>
              <a:rPr lang="en-US" dirty="0"/>
              <a:t>All that I am</a:t>
            </a:r>
            <a:br>
              <a:rPr lang="en-US" dirty="0"/>
            </a:br>
            <a:r>
              <a:rPr lang="en-US" dirty="0"/>
              <a:t>I owe to Thee</a:t>
            </a:r>
            <a:br>
              <a:rPr lang="en-US" dirty="0"/>
            </a:br>
            <a:r>
              <a:rPr lang="en-US" dirty="0"/>
              <a:t>O Calvary</a:t>
            </a:r>
            <a:r>
              <a:rPr lang="fr-FR" dirty="0"/>
              <a:t>'</a:t>
            </a:r>
            <a:r>
              <a:rPr lang="en-US" dirty="0"/>
              <a:t>s Lamb.</a:t>
            </a:r>
            <a:br>
              <a:rPr lang="en-US" dirty="0"/>
            </a:br>
            <a:endParaRPr lang="en-US"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3" descr="Ominous Sky Wallpaper with Cross and Thorns.jpg"/>
          <p:cNvPicPr>
            <a:picLocks noChangeAspect="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7252" name="Title 1"/>
          <p:cNvSpPr>
            <a:spLocks/>
          </p:cNvSpPr>
          <p:nvPr/>
        </p:nvSpPr>
        <p:spPr bwMode="auto">
          <a:xfrm>
            <a:off x="152400" y="-5334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dirty="0">
                <a:solidFill>
                  <a:srgbClr val="FFFFFF"/>
                </a:solidFill>
                <a:latin typeface="Aramis Regular" charset="0"/>
              </a:rPr>
              <a:t>O Calvary</a:t>
            </a:r>
            <a:r>
              <a:rPr lang="fr-FR" altLang="ja-JP" sz="3600" i="1" dirty="0">
                <a:solidFill>
                  <a:srgbClr val="FFFFFF"/>
                </a:solidFill>
                <a:latin typeface="Aramis Regular" charset="0"/>
              </a:rPr>
              <a:t>'</a:t>
            </a:r>
            <a:r>
              <a:rPr lang="en-US" sz="3600" i="1" dirty="0">
                <a:solidFill>
                  <a:srgbClr val="FFFFFF"/>
                </a:solidFill>
                <a:latin typeface="Aramis Regular" charset="0"/>
              </a:rPr>
              <a:t>s Lamb</a:t>
            </a:r>
            <a:endParaRPr lang="en-US" sz="4000" dirty="0">
              <a:solidFill>
                <a:srgbClr val="000000"/>
              </a:solidFill>
              <a:latin typeface="Calibri" charset="0"/>
            </a:endParaRPr>
          </a:p>
        </p:txBody>
      </p:sp>
      <p:sp>
        <p:nvSpPr>
          <p:cNvPr id="5" name="TextBox 4"/>
          <p:cNvSpPr txBox="1"/>
          <p:nvPr/>
        </p:nvSpPr>
        <p:spPr>
          <a:xfrm>
            <a:off x="381000" y="441325"/>
            <a:ext cx="8077200" cy="4532313"/>
          </a:xfrm>
          <a:prstGeom prst="rect">
            <a:avLst/>
          </a:prstGeom>
          <a:noFill/>
        </p:spPr>
        <p:txBody>
          <a:bodyPr>
            <a:spAutoFit/>
          </a:bodyPr>
          <a:lstStyle>
            <a:defPPr>
              <a:defRPr lang="en-US"/>
            </a:defPPr>
            <a:lvl1pPr>
              <a:lnSpc>
                <a:spcPct val="90000"/>
              </a:lnSpc>
              <a:defRPr sz="3200" b="1">
                <a:solidFill>
                  <a:schemeClr val="bg1"/>
                </a:solidFill>
                <a:effectLst>
                  <a:outerShdw blurRad="50800" dist="76200" dir="2700000" algn="tl" rotWithShape="0">
                    <a:srgbClr val="000000">
                      <a:alpha val="97000"/>
                    </a:srgbClr>
                  </a:outerShdw>
                </a:effectLst>
                <a:latin typeface="Arial"/>
                <a:cs typeface="Arial"/>
              </a:defRPr>
            </a:lvl1pPr>
            <a:lvl2pPr marL="37931725" indent="-37474525">
              <a:defRPr sz="2400"/>
            </a:lvl2pPr>
            <a:lvl3pPr>
              <a:defRPr sz="2400"/>
            </a:lvl3pPr>
            <a:lvl4pPr>
              <a:defRPr sz="2400"/>
            </a:lvl4pPr>
            <a:lvl5pPr>
              <a:defRPr sz="2400"/>
            </a:lvl5pPr>
            <a:lvl6pPr marL="457200" eaLnBrk="0" fontAlgn="base" hangingPunct="0">
              <a:spcBef>
                <a:spcPct val="0"/>
              </a:spcBef>
              <a:spcAft>
                <a:spcPct val="0"/>
              </a:spcAft>
              <a:defRPr sz="2400"/>
            </a:lvl6pPr>
            <a:lvl7pPr marL="914400" eaLnBrk="0" fontAlgn="base" hangingPunct="0">
              <a:spcBef>
                <a:spcPct val="0"/>
              </a:spcBef>
              <a:spcAft>
                <a:spcPct val="0"/>
              </a:spcAft>
              <a:defRPr sz="2400"/>
            </a:lvl7pPr>
            <a:lvl8pPr marL="1371600" eaLnBrk="0" fontAlgn="base" hangingPunct="0">
              <a:spcBef>
                <a:spcPct val="0"/>
              </a:spcBef>
              <a:spcAft>
                <a:spcPct val="0"/>
              </a:spcAft>
              <a:defRPr sz="2400"/>
            </a:lvl8pPr>
            <a:lvl9pPr marL="1828800" eaLnBrk="0" fontAlgn="base" hangingPunct="0">
              <a:spcBef>
                <a:spcPct val="0"/>
              </a:spcBef>
              <a:spcAft>
                <a:spcPct val="0"/>
              </a:spcAft>
              <a:defRPr sz="2400"/>
            </a:lvl9pPr>
          </a:lstStyle>
          <a:p>
            <a:pPr>
              <a:defRPr/>
            </a:pPr>
            <a:r>
              <a:rPr lang="en-US" dirty="0"/>
              <a:t>And when my eyes</a:t>
            </a:r>
            <a:br>
              <a:rPr lang="en-US" dirty="0"/>
            </a:br>
            <a:r>
              <a:rPr lang="en-US" dirty="0"/>
              <a:t>At last shall see</a:t>
            </a:r>
            <a:br>
              <a:rPr lang="en-US" dirty="0"/>
            </a:br>
            <a:r>
              <a:rPr lang="en-US" dirty="0"/>
              <a:t>Thy holy face</a:t>
            </a:r>
            <a:br>
              <a:rPr lang="en-US" dirty="0"/>
            </a:br>
            <a:r>
              <a:rPr lang="en-US" dirty="0"/>
              <a:t>I</a:t>
            </a:r>
            <a:r>
              <a:rPr lang="fr-FR" dirty="0"/>
              <a:t>'</a:t>
            </a:r>
            <a:r>
              <a:rPr lang="en-US" dirty="0" err="1"/>
              <a:t>ll</a:t>
            </a:r>
            <a:r>
              <a:rPr lang="en-US" dirty="0"/>
              <a:t> bow to thee.</a:t>
            </a:r>
            <a:br>
              <a:rPr lang="en-US" dirty="0"/>
            </a:br>
            <a:br>
              <a:rPr lang="en-US" dirty="0"/>
            </a:br>
            <a:r>
              <a:rPr lang="en-US" dirty="0"/>
              <a:t>Before Thy throne</a:t>
            </a:r>
            <a:br>
              <a:rPr lang="en-US" dirty="0"/>
            </a:br>
            <a:r>
              <a:rPr lang="en-US" dirty="0"/>
              <a:t>With the redeemed</a:t>
            </a:r>
            <a:br>
              <a:rPr lang="en-US" dirty="0"/>
            </a:br>
            <a:r>
              <a:rPr lang="en-US" dirty="0"/>
              <a:t>Unto Thee O Lord</a:t>
            </a:r>
            <a:br>
              <a:rPr lang="en-US" dirty="0"/>
            </a:br>
            <a:r>
              <a:rPr lang="en-US" dirty="0"/>
              <a:t>I</a:t>
            </a:r>
            <a:r>
              <a:rPr lang="fr-FR" dirty="0"/>
              <a:t>'</a:t>
            </a:r>
            <a:r>
              <a:rPr lang="en-US" dirty="0" err="1"/>
              <a:t>ll</a:t>
            </a:r>
            <a:r>
              <a:rPr lang="en-US" dirty="0"/>
              <a:t> lift my voice and sing.</a:t>
            </a:r>
            <a:br>
              <a:rPr lang="en-US" dirty="0"/>
            </a:br>
            <a:endParaRPr lang="en-US" dirty="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Picture 3" descr="Ominous Sky Wallpaper with Cross and Thorns.jpg"/>
          <p:cNvPicPr>
            <a:picLocks noChangeAspect="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7252" name="Title 1"/>
          <p:cNvSpPr>
            <a:spLocks/>
          </p:cNvSpPr>
          <p:nvPr/>
        </p:nvSpPr>
        <p:spPr bwMode="auto">
          <a:xfrm>
            <a:off x="152400" y="-5334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dirty="0">
                <a:solidFill>
                  <a:srgbClr val="FFFFFF"/>
                </a:solidFill>
                <a:latin typeface="Aramis Regular" charset="0"/>
              </a:rPr>
              <a:t>O Calvary</a:t>
            </a:r>
            <a:r>
              <a:rPr lang="fr-FR" altLang="ja-JP" sz="3600" i="1" dirty="0">
                <a:solidFill>
                  <a:srgbClr val="FFFFFF"/>
                </a:solidFill>
                <a:latin typeface="Aramis Regular" charset="0"/>
              </a:rPr>
              <a:t>'</a:t>
            </a:r>
            <a:r>
              <a:rPr lang="en-US" sz="3600" i="1" dirty="0">
                <a:solidFill>
                  <a:srgbClr val="FFFFFF"/>
                </a:solidFill>
                <a:latin typeface="Aramis Regular" charset="0"/>
              </a:rPr>
              <a:t>s Lamb</a:t>
            </a:r>
            <a:endParaRPr lang="en-US" sz="4000" dirty="0">
              <a:solidFill>
                <a:srgbClr val="000000"/>
              </a:solidFill>
              <a:latin typeface="Calibri" charset="0"/>
            </a:endParaRPr>
          </a:p>
        </p:txBody>
      </p:sp>
      <p:sp>
        <p:nvSpPr>
          <p:cNvPr id="5" name="TextBox 4"/>
          <p:cNvSpPr txBox="1"/>
          <p:nvPr/>
        </p:nvSpPr>
        <p:spPr>
          <a:xfrm>
            <a:off x="381000" y="441325"/>
            <a:ext cx="8077200" cy="4532313"/>
          </a:xfrm>
          <a:prstGeom prst="rect">
            <a:avLst/>
          </a:prstGeom>
          <a:noFill/>
        </p:spPr>
        <p:txBody>
          <a:bodyPr>
            <a:spAutoFit/>
          </a:bodyPr>
          <a:lstStyle>
            <a:defPPr>
              <a:defRPr lang="en-US"/>
            </a:defPPr>
            <a:lvl1pPr>
              <a:lnSpc>
                <a:spcPct val="90000"/>
              </a:lnSpc>
              <a:defRPr sz="3200" b="1">
                <a:solidFill>
                  <a:schemeClr val="bg1"/>
                </a:solidFill>
                <a:effectLst>
                  <a:outerShdw blurRad="50800" dist="76200" dir="2700000" algn="tl" rotWithShape="0">
                    <a:srgbClr val="000000">
                      <a:alpha val="97000"/>
                    </a:srgbClr>
                  </a:outerShdw>
                </a:effectLst>
                <a:latin typeface="Arial"/>
                <a:cs typeface="Arial"/>
              </a:defRPr>
            </a:lvl1pPr>
            <a:lvl2pPr marL="37931725" indent="-37474525">
              <a:defRPr sz="2400"/>
            </a:lvl2pPr>
            <a:lvl3pPr>
              <a:defRPr sz="2400"/>
            </a:lvl3pPr>
            <a:lvl4pPr>
              <a:defRPr sz="2400"/>
            </a:lvl4pPr>
            <a:lvl5pPr>
              <a:defRPr sz="2400"/>
            </a:lvl5pPr>
            <a:lvl6pPr marL="457200" eaLnBrk="0" fontAlgn="base" hangingPunct="0">
              <a:spcBef>
                <a:spcPct val="0"/>
              </a:spcBef>
              <a:spcAft>
                <a:spcPct val="0"/>
              </a:spcAft>
              <a:defRPr sz="2400"/>
            </a:lvl6pPr>
            <a:lvl7pPr marL="914400" eaLnBrk="0" fontAlgn="base" hangingPunct="0">
              <a:spcBef>
                <a:spcPct val="0"/>
              </a:spcBef>
              <a:spcAft>
                <a:spcPct val="0"/>
              </a:spcAft>
              <a:defRPr sz="2400"/>
            </a:lvl7pPr>
            <a:lvl8pPr marL="1371600" eaLnBrk="0" fontAlgn="base" hangingPunct="0">
              <a:spcBef>
                <a:spcPct val="0"/>
              </a:spcBef>
              <a:spcAft>
                <a:spcPct val="0"/>
              </a:spcAft>
              <a:defRPr sz="2400"/>
            </a:lvl8pPr>
            <a:lvl9pPr marL="1828800" eaLnBrk="0" fontAlgn="base" hangingPunct="0">
              <a:spcBef>
                <a:spcPct val="0"/>
              </a:spcBef>
              <a:spcAft>
                <a:spcPct val="0"/>
              </a:spcAft>
              <a:defRPr sz="2400"/>
            </a:lvl9pPr>
          </a:lstStyle>
          <a:p>
            <a:pPr>
              <a:defRPr/>
            </a:pPr>
            <a:r>
              <a:rPr lang="en-US" dirty="0"/>
              <a:t>O Calvary</a:t>
            </a:r>
            <a:r>
              <a:rPr lang="fr-FR" dirty="0"/>
              <a:t>'</a:t>
            </a:r>
            <a:r>
              <a:rPr lang="en-US" dirty="0"/>
              <a:t>s Lamb,</a:t>
            </a:r>
            <a:br>
              <a:rPr lang="en-US" dirty="0"/>
            </a:br>
            <a:r>
              <a:rPr lang="en-US" dirty="0"/>
              <a:t>O righteous One.</a:t>
            </a:r>
            <a:br>
              <a:rPr lang="en-US" dirty="0"/>
            </a:br>
            <a:r>
              <a:rPr lang="en-US" dirty="0"/>
              <a:t>For sinners died</a:t>
            </a:r>
            <a:br>
              <a:rPr lang="en-US" dirty="0"/>
            </a:br>
            <a:r>
              <a:rPr lang="en-US" dirty="0"/>
              <a:t>Whose sins were none.</a:t>
            </a:r>
            <a:br>
              <a:rPr lang="en-US" dirty="0"/>
            </a:br>
            <a:br>
              <a:rPr lang="en-US" dirty="0"/>
            </a:br>
            <a:r>
              <a:rPr lang="en-US" dirty="0"/>
              <a:t>All that I have,</a:t>
            </a:r>
            <a:br>
              <a:rPr lang="en-US" dirty="0"/>
            </a:br>
            <a:r>
              <a:rPr lang="en-US" dirty="0"/>
              <a:t>All that I am</a:t>
            </a:r>
            <a:br>
              <a:rPr lang="en-US" dirty="0"/>
            </a:br>
            <a:r>
              <a:rPr lang="en-US" dirty="0"/>
              <a:t>I owe to Thee</a:t>
            </a:r>
            <a:br>
              <a:rPr lang="en-US" dirty="0"/>
            </a:br>
            <a:r>
              <a:rPr lang="en-US" dirty="0"/>
              <a:t>O Calvary</a:t>
            </a:r>
            <a:r>
              <a:rPr lang="fr-FR" dirty="0"/>
              <a:t>'</a:t>
            </a:r>
            <a:r>
              <a:rPr lang="en-US" dirty="0"/>
              <a:t>s Lamb.</a:t>
            </a:r>
            <a:br>
              <a:rPr lang="en-US" dirty="0"/>
            </a:br>
            <a:endParaRPr lang="en-US"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Picture 3" descr="Ominous Sky Wallpaper with Cross and Thorns.jpg"/>
          <p:cNvPicPr>
            <a:picLocks noChangeAspect="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7252" name="Title 1"/>
          <p:cNvSpPr>
            <a:spLocks/>
          </p:cNvSpPr>
          <p:nvPr/>
        </p:nvSpPr>
        <p:spPr bwMode="auto">
          <a:xfrm>
            <a:off x="152400" y="-5334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dirty="0">
                <a:solidFill>
                  <a:srgbClr val="FFFFFF"/>
                </a:solidFill>
                <a:latin typeface="Aramis Regular" charset="0"/>
              </a:rPr>
              <a:t>O Calvary</a:t>
            </a:r>
            <a:r>
              <a:rPr lang="fr-FR" altLang="ja-JP" sz="3600" i="1" dirty="0">
                <a:solidFill>
                  <a:srgbClr val="FFFFFF"/>
                </a:solidFill>
                <a:latin typeface="Aramis Regular" charset="0"/>
              </a:rPr>
              <a:t>'</a:t>
            </a:r>
            <a:r>
              <a:rPr lang="en-US" sz="3600" i="1" dirty="0">
                <a:solidFill>
                  <a:srgbClr val="FFFFFF"/>
                </a:solidFill>
                <a:latin typeface="Aramis Regular" charset="0"/>
              </a:rPr>
              <a:t>s Lamb</a:t>
            </a:r>
            <a:endParaRPr lang="en-US" sz="4000" dirty="0">
              <a:solidFill>
                <a:srgbClr val="000000"/>
              </a:solidFill>
              <a:latin typeface="Calibri" charset="0"/>
            </a:endParaRPr>
          </a:p>
        </p:txBody>
      </p:sp>
      <p:sp>
        <p:nvSpPr>
          <p:cNvPr id="5" name="TextBox 4"/>
          <p:cNvSpPr txBox="1"/>
          <p:nvPr/>
        </p:nvSpPr>
        <p:spPr>
          <a:xfrm>
            <a:off x="381000" y="441325"/>
            <a:ext cx="8077200" cy="4532313"/>
          </a:xfrm>
          <a:prstGeom prst="rect">
            <a:avLst/>
          </a:prstGeom>
          <a:noFill/>
          <a:ln>
            <a:noFill/>
          </a:ln>
        </p:spPr>
        <p:txBody>
          <a:bodyPr>
            <a:spAutoFit/>
          </a:bodyPr>
          <a:lstStyle>
            <a:defPPr>
              <a:defRPr lang="en-US"/>
            </a:defPPr>
            <a:lvl1pPr>
              <a:lnSpc>
                <a:spcPct val="90000"/>
              </a:lnSpc>
              <a:defRPr sz="3200" b="1">
                <a:solidFill>
                  <a:schemeClr val="bg1"/>
                </a:solidFill>
                <a:effectLst>
                  <a:outerShdw blurRad="50800" dist="76200" dir="2700000" algn="tl" rotWithShape="0">
                    <a:srgbClr val="000000">
                      <a:alpha val="97000"/>
                    </a:srgbClr>
                  </a:outerShdw>
                </a:effectLst>
                <a:latin typeface="Arial"/>
                <a:cs typeface="Arial"/>
              </a:defRPr>
            </a:lvl1pPr>
            <a:lvl2pPr marL="37931725" indent="-37474525">
              <a:defRPr sz="2400"/>
            </a:lvl2pPr>
            <a:lvl3pPr>
              <a:defRPr sz="2400"/>
            </a:lvl3pPr>
            <a:lvl4pPr>
              <a:defRPr sz="2400"/>
            </a:lvl4pPr>
            <a:lvl5pPr>
              <a:defRPr sz="2400"/>
            </a:lvl5pPr>
            <a:lvl6pPr marL="457200" eaLnBrk="0" fontAlgn="base" hangingPunct="0">
              <a:spcBef>
                <a:spcPct val="0"/>
              </a:spcBef>
              <a:spcAft>
                <a:spcPct val="0"/>
              </a:spcAft>
              <a:defRPr sz="2400"/>
            </a:lvl6pPr>
            <a:lvl7pPr marL="914400" eaLnBrk="0" fontAlgn="base" hangingPunct="0">
              <a:spcBef>
                <a:spcPct val="0"/>
              </a:spcBef>
              <a:spcAft>
                <a:spcPct val="0"/>
              </a:spcAft>
              <a:defRPr sz="2400"/>
            </a:lvl7pPr>
            <a:lvl8pPr marL="1371600" eaLnBrk="0" fontAlgn="base" hangingPunct="0">
              <a:spcBef>
                <a:spcPct val="0"/>
              </a:spcBef>
              <a:spcAft>
                <a:spcPct val="0"/>
              </a:spcAft>
              <a:defRPr sz="2400"/>
            </a:lvl8pPr>
            <a:lvl9pPr marL="1828800" eaLnBrk="0" fontAlgn="base" hangingPunct="0">
              <a:spcBef>
                <a:spcPct val="0"/>
              </a:spcBef>
              <a:spcAft>
                <a:spcPct val="0"/>
              </a:spcAft>
              <a:defRPr sz="2400"/>
            </a:lvl9pPr>
          </a:lstStyle>
          <a:p>
            <a:pPr>
              <a:defRPr/>
            </a:pPr>
            <a:r>
              <a:rPr lang="en-US" dirty="0"/>
              <a:t>O Calvary</a:t>
            </a:r>
            <a:r>
              <a:rPr lang="fr-FR" dirty="0"/>
              <a:t>'</a:t>
            </a:r>
            <a:r>
              <a:rPr lang="en-US" dirty="0"/>
              <a:t>s Lamb,</a:t>
            </a:r>
            <a:br>
              <a:rPr lang="en-US" dirty="0"/>
            </a:br>
            <a:r>
              <a:rPr lang="en-US" dirty="0"/>
              <a:t>O righteous One.</a:t>
            </a:r>
            <a:br>
              <a:rPr lang="en-US" dirty="0"/>
            </a:br>
            <a:r>
              <a:rPr lang="en-US" dirty="0"/>
              <a:t>For sinners died</a:t>
            </a:r>
            <a:br>
              <a:rPr lang="en-US" dirty="0"/>
            </a:br>
            <a:r>
              <a:rPr lang="en-US" dirty="0"/>
              <a:t>Whose sins were none.</a:t>
            </a:r>
            <a:br>
              <a:rPr lang="en-US" dirty="0"/>
            </a:br>
            <a:br>
              <a:rPr lang="en-US" dirty="0"/>
            </a:br>
            <a:r>
              <a:rPr lang="en-US" dirty="0"/>
              <a:t>All that I have,</a:t>
            </a:r>
            <a:br>
              <a:rPr lang="en-US" dirty="0"/>
            </a:br>
            <a:r>
              <a:rPr lang="en-US" dirty="0"/>
              <a:t>All that I am</a:t>
            </a:r>
            <a:br>
              <a:rPr lang="en-US" dirty="0"/>
            </a:br>
            <a:r>
              <a:rPr lang="en-US" dirty="0"/>
              <a:t>I owe to Thee</a:t>
            </a:r>
            <a:br>
              <a:rPr lang="en-US" dirty="0"/>
            </a:br>
            <a:r>
              <a:rPr lang="en-US" dirty="0"/>
              <a:t>O Calvary</a:t>
            </a:r>
            <a:r>
              <a:rPr lang="fr-FR" dirty="0"/>
              <a:t>'</a:t>
            </a:r>
            <a:r>
              <a:rPr lang="en-US" dirty="0"/>
              <a:t>s Lamb.</a:t>
            </a:r>
            <a:br>
              <a:rPr lang="en-US" dirty="0"/>
            </a:b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155" name="Title 1"/>
          <p:cNvSpPr>
            <a:spLocks noGrp="1"/>
          </p:cNvSpPr>
          <p:nvPr>
            <p:ph type="ctrTitle" idx="4294967295"/>
          </p:nvPr>
        </p:nvSpPr>
        <p:spPr>
          <a:xfrm>
            <a:off x="0" y="6076950"/>
            <a:ext cx="9144000" cy="704850"/>
          </a:xfrm>
          <a:effectLst>
            <a:outerShdw blurRad="63500" dist="35921" dir="2700000" algn="ctr" rotWithShape="0">
              <a:srgbClr val="000000">
                <a:alpha val="74998"/>
              </a:srgbClr>
            </a:outerShdw>
          </a:effectLst>
        </p:spPr>
        <p:txBody>
          <a:bodyPr/>
          <a:lstStyle/>
          <a:p>
            <a:pPr eaLnBrk="1" hangingPunct="1">
              <a:defRPr/>
            </a:pPr>
            <a:r>
              <a:rPr lang="en-US" sz="2400" b="1" i="1" dirty="0">
                <a:solidFill>
                  <a:schemeClr val="bg1"/>
                </a:solidFill>
                <a:latin typeface="Arial"/>
                <a:ea typeface="ＭＳ Ｐゴシック" charset="0"/>
                <a:cs typeface="Arial"/>
              </a:rPr>
              <a:t>I.  Look </a:t>
            </a:r>
            <a:r>
              <a:rPr lang="en-US" sz="3200" b="1" i="1" dirty="0">
                <a:solidFill>
                  <a:srgbClr val="FFFF00"/>
                </a:solidFill>
                <a:latin typeface="Arial"/>
                <a:ea typeface="ＭＳ Ｐゴシック" charset="0"/>
                <a:cs typeface="Arial"/>
              </a:rPr>
              <a:t>outward</a:t>
            </a:r>
            <a:r>
              <a:rPr lang="en-US" sz="3200" b="1" i="1" dirty="0">
                <a:solidFill>
                  <a:schemeClr val="bg1"/>
                </a:solidFill>
                <a:latin typeface="Arial"/>
                <a:ea typeface="ＭＳ Ｐゴシック" charset="0"/>
                <a:cs typeface="Arial"/>
              </a:rPr>
              <a:t> </a:t>
            </a:r>
            <a:r>
              <a:rPr lang="en-US" sz="2400" b="1" i="1" dirty="0">
                <a:solidFill>
                  <a:schemeClr val="bg1"/>
                </a:solidFill>
                <a:latin typeface="Arial"/>
                <a:ea typeface="ＭＳ Ｐゴシック" charset="0"/>
                <a:cs typeface="Arial"/>
              </a:rPr>
              <a:t>at your relationship with other believers</a:t>
            </a:r>
            <a:endParaRPr lang="en-US" sz="2400" b="1" dirty="0">
              <a:latin typeface="Arial"/>
              <a:ea typeface="ＭＳ Ｐゴシック" charset="0"/>
              <a:cs typeface="Arial"/>
            </a:endParaRPr>
          </a:p>
        </p:txBody>
      </p:sp>
      <p:sp>
        <p:nvSpPr>
          <p:cNvPr id="177156"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a:solidFill>
                  <a:srgbClr val="FFFFFF"/>
                </a:solidFill>
                <a:latin typeface="Aramis Regular" charset="0"/>
              </a:rPr>
              <a:t>The Four Directions</a:t>
            </a:r>
            <a:endParaRPr lang="en-US" sz="4000">
              <a:solidFill>
                <a:srgbClr val="000000"/>
              </a:solidFill>
              <a:latin typeface="Calibri" charset="0"/>
            </a:endParaRPr>
          </a:p>
        </p:txBody>
      </p:sp>
      <p:sp>
        <p:nvSpPr>
          <p:cNvPr id="220164"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177158" name="Text Box 6"/>
          <p:cNvSpPr txBox="1">
            <a:spLocks noChangeArrowheads="1"/>
          </p:cNvSpPr>
          <p:nvPr/>
        </p:nvSpPr>
        <p:spPr bwMode="auto">
          <a:xfrm rot="-5400000">
            <a:off x="3740150" y="981075"/>
            <a:ext cx="1755775"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outward</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Picture 3" descr="Ominous Sky Wallpaper with Cross and Thorns.jpg"/>
          <p:cNvPicPr>
            <a:picLocks noChangeAspect="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7252" name="Title 1"/>
          <p:cNvSpPr>
            <a:spLocks/>
          </p:cNvSpPr>
          <p:nvPr/>
        </p:nvSpPr>
        <p:spPr bwMode="auto">
          <a:xfrm>
            <a:off x="152400" y="-5334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dirty="0">
                <a:solidFill>
                  <a:srgbClr val="FFFFFF"/>
                </a:solidFill>
                <a:latin typeface="Aramis Regular" charset="0"/>
              </a:rPr>
              <a:t>O Calvary</a:t>
            </a:r>
            <a:r>
              <a:rPr lang="fr-FR" altLang="ja-JP" sz="3600" i="1" dirty="0">
                <a:solidFill>
                  <a:srgbClr val="FFFFFF"/>
                </a:solidFill>
                <a:latin typeface="Aramis Regular" charset="0"/>
              </a:rPr>
              <a:t>'</a:t>
            </a:r>
            <a:r>
              <a:rPr lang="en-US" sz="3600" i="1" dirty="0">
                <a:solidFill>
                  <a:srgbClr val="FFFFFF"/>
                </a:solidFill>
                <a:latin typeface="Aramis Regular" charset="0"/>
              </a:rPr>
              <a:t>s Lamb</a:t>
            </a:r>
            <a:endParaRPr lang="en-US" sz="4000" dirty="0">
              <a:solidFill>
                <a:srgbClr val="000000"/>
              </a:solidFill>
              <a:latin typeface="Calibri" charset="0"/>
            </a:endParaRPr>
          </a:p>
        </p:txBody>
      </p:sp>
      <p:sp>
        <p:nvSpPr>
          <p:cNvPr id="5" name="TextBox 4"/>
          <p:cNvSpPr txBox="1"/>
          <p:nvPr/>
        </p:nvSpPr>
        <p:spPr>
          <a:xfrm>
            <a:off x="381000" y="441325"/>
            <a:ext cx="8077200" cy="1873250"/>
          </a:xfrm>
          <a:prstGeom prst="rect">
            <a:avLst/>
          </a:prstGeom>
          <a:noFill/>
          <a:ln>
            <a:noFill/>
          </a:ln>
        </p:spPr>
        <p:txBody>
          <a:bodyPr>
            <a:spAutoFit/>
          </a:bodyPr>
          <a:lstStyle>
            <a:defPPr>
              <a:defRPr lang="en-US"/>
            </a:defPPr>
            <a:lvl1pPr>
              <a:lnSpc>
                <a:spcPct val="90000"/>
              </a:lnSpc>
              <a:defRPr sz="3200" b="1">
                <a:solidFill>
                  <a:schemeClr val="bg1"/>
                </a:solidFill>
                <a:effectLst>
                  <a:outerShdw blurRad="50800" dist="76200" dir="2700000" algn="tl" rotWithShape="0">
                    <a:srgbClr val="000000">
                      <a:alpha val="97000"/>
                    </a:srgbClr>
                  </a:outerShdw>
                </a:effectLst>
                <a:latin typeface="Arial"/>
                <a:cs typeface="Arial"/>
              </a:defRPr>
            </a:lvl1pPr>
            <a:lvl2pPr marL="37931725" indent="-37474525">
              <a:defRPr sz="2400"/>
            </a:lvl2pPr>
            <a:lvl3pPr>
              <a:defRPr sz="2400"/>
            </a:lvl3pPr>
            <a:lvl4pPr>
              <a:defRPr sz="2400"/>
            </a:lvl4pPr>
            <a:lvl5pPr>
              <a:defRPr sz="2400"/>
            </a:lvl5pPr>
            <a:lvl6pPr marL="457200" eaLnBrk="0" fontAlgn="base" hangingPunct="0">
              <a:spcBef>
                <a:spcPct val="0"/>
              </a:spcBef>
              <a:spcAft>
                <a:spcPct val="0"/>
              </a:spcAft>
              <a:defRPr sz="2400"/>
            </a:lvl6pPr>
            <a:lvl7pPr marL="914400" eaLnBrk="0" fontAlgn="base" hangingPunct="0">
              <a:spcBef>
                <a:spcPct val="0"/>
              </a:spcBef>
              <a:spcAft>
                <a:spcPct val="0"/>
              </a:spcAft>
              <a:defRPr sz="2400"/>
            </a:lvl7pPr>
            <a:lvl8pPr marL="1371600" eaLnBrk="0" fontAlgn="base" hangingPunct="0">
              <a:spcBef>
                <a:spcPct val="0"/>
              </a:spcBef>
              <a:spcAft>
                <a:spcPct val="0"/>
              </a:spcAft>
              <a:defRPr sz="2400"/>
            </a:lvl8pPr>
            <a:lvl9pPr marL="1828800" eaLnBrk="0" fontAlgn="base" hangingPunct="0">
              <a:spcBef>
                <a:spcPct val="0"/>
              </a:spcBef>
              <a:spcAft>
                <a:spcPct val="0"/>
              </a:spcAft>
              <a:defRPr sz="2400"/>
            </a:lvl9pPr>
          </a:lstStyle>
          <a:p>
            <a:pPr>
              <a:defRPr/>
            </a:pPr>
            <a:r>
              <a:rPr lang="en-US" dirty="0"/>
              <a:t>All that I have,</a:t>
            </a:r>
            <a:br>
              <a:rPr lang="en-US" dirty="0"/>
            </a:br>
            <a:r>
              <a:rPr lang="en-US" dirty="0"/>
              <a:t>All that I am</a:t>
            </a:r>
            <a:br>
              <a:rPr lang="en-US" dirty="0"/>
            </a:br>
            <a:r>
              <a:rPr lang="en-US" dirty="0"/>
              <a:t>I owe to Thee</a:t>
            </a:r>
            <a:br>
              <a:rPr lang="en-US" dirty="0"/>
            </a:br>
            <a:r>
              <a:rPr lang="en-US" dirty="0"/>
              <a:t>O Calvary</a:t>
            </a:r>
            <a:r>
              <a:rPr lang="fr-FR" dirty="0"/>
              <a:t>'</a:t>
            </a:r>
            <a:r>
              <a:rPr lang="en-US" dirty="0"/>
              <a:t>s Lamb.</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6"/>
          <p:cNvSpPr>
            <a:spLocks noChangeArrowheads="1"/>
          </p:cNvSpPr>
          <p:nvPr/>
        </p:nvSpPr>
        <p:spPr bwMode="auto">
          <a:xfrm>
            <a:off x="5791200" y="6553200"/>
            <a:ext cx="3352800" cy="304800"/>
          </a:xfrm>
          <a:prstGeom prst="rect">
            <a:avLst/>
          </a:prstGeom>
          <a:solidFill>
            <a:schemeClr val="tx1"/>
          </a:solidFill>
          <a:ln w="12700" cap="sq">
            <a:solidFill>
              <a:schemeClr val="tx1"/>
            </a:solidFill>
            <a:round/>
            <a:headEnd type="none" w="sm" len="sm"/>
            <a:tailEnd type="none" w="sm" len="sm"/>
          </a:ln>
        </p:spPr>
        <p:txBody>
          <a:bodyPr wrap="none"/>
          <a:lstStyle/>
          <a:p>
            <a:pPr algn="ctr"/>
            <a:endParaRPr lang="en-US" sz="1600">
              <a:solidFill>
                <a:srgbClr val="000000"/>
              </a:solidFill>
              <a:latin typeface="Times New Roman" charset="0"/>
            </a:endParaRPr>
          </a:p>
        </p:txBody>
      </p:sp>
      <p:sp>
        <p:nvSpPr>
          <p:cNvPr id="8" name="Rectangle 2"/>
          <p:cNvSpPr>
            <a:spLocks noGrp="1" noChangeArrowheads="1"/>
          </p:cNvSpPr>
          <p:nvPr>
            <p:ph type="ctrTitle"/>
          </p:nvPr>
        </p:nvSpPr>
        <p:spPr>
          <a:xfrm>
            <a:off x="228600" y="304800"/>
            <a:ext cx="4648200" cy="993775"/>
          </a:xfrm>
          <a:effectLst>
            <a:outerShdw blurRad="63500" dist="38099" dir="2700000" algn="ctr" rotWithShape="0">
              <a:schemeClr val="tx1">
                <a:alpha val="74998"/>
              </a:schemeClr>
            </a:outerShdw>
          </a:effectLst>
        </p:spPr>
        <p:txBody>
          <a:bodyPr/>
          <a:lstStyle/>
          <a:p>
            <a:pPr eaLnBrk="1" hangingPunct="1">
              <a:defRPr/>
            </a:pPr>
            <a:r>
              <a:rPr lang="en-US" b="1" dirty="0">
                <a:solidFill>
                  <a:schemeClr val="bg1"/>
                </a:solidFill>
                <a:effectLst>
                  <a:glow rad="228600">
                    <a:schemeClr val="tx1">
                      <a:alpha val="75000"/>
                    </a:schemeClr>
                  </a:glow>
                </a:effectLst>
                <a:ea typeface="+mj-ea"/>
                <a:cs typeface="+mj-cs"/>
              </a:rPr>
              <a:t>Lamb of God</a:t>
            </a:r>
          </a:p>
        </p:txBody>
      </p:sp>
      <p:sp>
        <p:nvSpPr>
          <p:cNvPr id="342019" name="Date Placeholder 3"/>
          <p:cNvSpPr>
            <a:spLocks noGrp="1"/>
          </p:cNvSpPr>
          <p:nvPr>
            <p:ph type="dt" sz="quarter" idx="10"/>
          </p:nvPr>
        </p:nvSpPr>
        <p:spPr>
          <a:xfrm>
            <a:off x="0" y="6553200"/>
            <a:ext cx="3276600" cy="4762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400">
                <a:solidFill>
                  <a:srgbClr val="FFFFFF"/>
                </a:solidFill>
              </a:rPr>
              <a:t>Words &amp; music: Twila Paris</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Date Placeholder 3"/>
          <p:cNvSpPr>
            <a:spLocks noGrp="1"/>
          </p:cNvSpPr>
          <p:nvPr>
            <p:ph type="dt" sz="quarter" idx="10"/>
          </p:nvPr>
        </p:nvSpPr>
        <p:spPr>
          <a:xfrm>
            <a:off x="0" y="6553200"/>
            <a:ext cx="3276600" cy="47625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sz="1400">
                <a:solidFill>
                  <a:srgbClr val="FFFFFF"/>
                </a:solidFill>
                <a:effectLst>
                  <a:glow rad="228600">
                    <a:schemeClr val="tx1">
                      <a:alpha val="75000"/>
                    </a:schemeClr>
                  </a:glow>
                </a:effectLst>
              </a:rPr>
              <a:t>Words &amp; music: Twila Paris</a:t>
            </a:r>
          </a:p>
        </p:txBody>
      </p:sp>
      <p:sp>
        <p:nvSpPr>
          <p:cNvPr id="1879043" name="Rectangle 3"/>
          <p:cNvSpPr>
            <a:spLocks noGrp="1" noChangeArrowheads="1"/>
          </p:cNvSpPr>
          <p:nvPr>
            <p:ph type="subTitle" idx="1"/>
          </p:nvPr>
        </p:nvSpPr>
        <p:spPr>
          <a:xfrm>
            <a:off x="2133600" y="0"/>
            <a:ext cx="6858000" cy="3352800"/>
          </a:xfrm>
          <a:effectLst>
            <a:outerShdw blurRad="63500" dist="38099" dir="2700000" algn="ctr" rotWithShape="0">
              <a:schemeClr val="tx1">
                <a:alpha val="74998"/>
              </a:schemeClr>
            </a:outerShdw>
          </a:effectLst>
        </p:spPr>
        <p:txBody>
          <a:bodyPr/>
          <a:lstStyle/>
          <a:p>
            <a:pPr algn="r" eaLnBrk="1" hangingPunct="1">
              <a:defRPr/>
            </a:pPr>
            <a:r>
              <a:rPr lang="en-US" b="1" dirty="0">
                <a:solidFill>
                  <a:schemeClr val="bg1"/>
                </a:solidFill>
                <a:effectLst>
                  <a:glow rad="228600">
                    <a:schemeClr val="tx1">
                      <a:alpha val="75000"/>
                    </a:schemeClr>
                  </a:glow>
                </a:effectLst>
                <a:ea typeface="+mn-ea"/>
                <a:cs typeface="+mn-cs"/>
              </a:rPr>
              <a:t>Your only Son </a:t>
            </a:r>
            <a:br>
              <a:rPr lang="en-US" b="1" dirty="0">
                <a:solidFill>
                  <a:schemeClr val="bg1"/>
                </a:solidFill>
                <a:effectLst>
                  <a:glow rad="228600">
                    <a:schemeClr val="tx1">
                      <a:alpha val="75000"/>
                    </a:schemeClr>
                  </a:glow>
                </a:effectLst>
                <a:ea typeface="+mn-ea"/>
                <a:cs typeface="+mn-cs"/>
              </a:rPr>
            </a:br>
            <a:r>
              <a:rPr lang="en-US" b="1" dirty="0">
                <a:solidFill>
                  <a:schemeClr val="bg1"/>
                </a:solidFill>
                <a:effectLst>
                  <a:glow rad="228600">
                    <a:schemeClr val="tx1">
                      <a:alpha val="75000"/>
                    </a:schemeClr>
                  </a:glow>
                </a:effectLst>
                <a:ea typeface="+mn-ea"/>
                <a:cs typeface="+mn-cs"/>
              </a:rPr>
              <a:t>No sin to hide,</a:t>
            </a:r>
            <a:br>
              <a:rPr lang="en-US" b="1" dirty="0">
                <a:solidFill>
                  <a:schemeClr val="bg1"/>
                </a:solidFill>
                <a:effectLst>
                  <a:glow rad="228600">
                    <a:schemeClr val="tx1">
                      <a:alpha val="75000"/>
                    </a:schemeClr>
                  </a:glow>
                </a:effectLst>
                <a:ea typeface="+mn-ea"/>
                <a:cs typeface="+mn-cs"/>
              </a:rPr>
            </a:br>
            <a:r>
              <a:rPr lang="en-US" b="1" dirty="0">
                <a:solidFill>
                  <a:schemeClr val="bg1"/>
                </a:solidFill>
                <a:effectLst>
                  <a:glow rad="228600">
                    <a:schemeClr val="tx1">
                      <a:alpha val="75000"/>
                    </a:schemeClr>
                  </a:glow>
                </a:effectLst>
                <a:ea typeface="+mn-ea"/>
                <a:cs typeface="+mn-cs"/>
              </a:rPr>
              <a:t>But You have sent Him</a:t>
            </a:r>
            <a:br>
              <a:rPr lang="en-US" b="1" dirty="0">
                <a:solidFill>
                  <a:schemeClr val="bg1"/>
                </a:solidFill>
                <a:effectLst>
                  <a:glow rad="228600">
                    <a:schemeClr val="tx1">
                      <a:alpha val="75000"/>
                    </a:schemeClr>
                  </a:glow>
                </a:effectLst>
                <a:ea typeface="+mn-ea"/>
                <a:cs typeface="+mn-cs"/>
              </a:rPr>
            </a:br>
            <a:r>
              <a:rPr lang="en-US" b="1" dirty="0">
                <a:solidFill>
                  <a:schemeClr val="bg1"/>
                </a:solidFill>
                <a:effectLst>
                  <a:glow rad="228600">
                    <a:schemeClr val="tx1">
                      <a:alpha val="75000"/>
                    </a:schemeClr>
                  </a:glow>
                </a:effectLst>
                <a:ea typeface="+mn-ea"/>
                <a:cs typeface="+mn-cs"/>
              </a:rPr>
              <a:t>From Your side</a:t>
            </a:r>
            <a:br>
              <a:rPr lang="en-US" b="1" dirty="0">
                <a:solidFill>
                  <a:schemeClr val="bg1"/>
                </a:solidFill>
                <a:effectLst>
                  <a:glow rad="228600">
                    <a:schemeClr val="tx1">
                      <a:alpha val="75000"/>
                    </a:schemeClr>
                  </a:glow>
                </a:effectLst>
                <a:ea typeface="+mn-ea"/>
                <a:cs typeface="+mn-cs"/>
              </a:rPr>
            </a:br>
            <a:r>
              <a:rPr lang="en-US" b="1" dirty="0">
                <a:solidFill>
                  <a:schemeClr val="bg1"/>
                </a:solidFill>
                <a:effectLst>
                  <a:glow rad="228600">
                    <a:schemeClr val="tx1">
                      <a:alpha val="75000"/>
                    </a:schemeClr>
                  </a:glow>
                </a:effectLst>
                <a:ea typeface="+mn-ea"/>
                <a:cs typeface="+mn-cs"/>
              </a:rPr>
              <a:t>To walk upon this guilty sod</a:t>
            </a:r>
            <a:br>
              <a:rPr lang="en-US" b="1" dirty="0">
                <a:solidFill>
                  <a:schemeClr val="bg1"/>
                </a:solidFill>
                <a:effectLst>
                  <a:glow rad="228600">
                    <a:schemeClr val="tx1">
                      <a:alpha val="75000"/>
                    </a:schemeClr>
                  </a:glow>
                </a:effectLst>
                <a:ea typeface="+mn-ea"/>
                <a:cs typeface="+mn-cs"/>
              </a:rPr>
            </a:br>
            <a:r>
              <a:rPr lang="en-US" b="1" dirty="0">
                <a:solidFill>
                  <a:schemeClr val="bg1"/>
                </a:solidFill>
                <a:effectLst>
                  <a:glow rad="228600">
                    <a:schemeClr val="tx1">
                      <a:alpha val="75000"/>
                    </a:schemeClr>
                  </a:glow>
                </a:effectLst>
                <a:ea typeface="+mn-ea"/>
                <a:cs typeface="+mn-cs"/>
              </a:rPr>
              <a:t>And to become the Lamb of God.</a:t>
            </a:r>
          </a:p>
        </p:txBody>
      </p:sp>
      <p:sp>
        <p:nvSpPr>
          <p:cNvPr id="262147" name="Rectangle 4"/>
          <p:cNvSpPr>
            <a:spLocks noChangeArrowheads="1"/>
          </p:cNvSpPr>
          <p:nvPr/>
        </p:nvSpPr>
        <p:spPr bwMode="auto">
          <a:xfrm>
            <a:off x="5791200" y="6553200"/>
            <a:ext cx="3352800" cy="304800"/>
          </a:xfrm>
          <a:prstGeom prst="rect">
            <a:avLst/>
          </a:prstGeom>
          <a:solidFill>
            <a:schemeClr val="tx1"/>
          </a:solidFill>
          <a:ln w="12700" cap="sq">
            <a:solidFill>
              <a:schemeClr val="tx1"/>
            </a:solidFill>
            <a:round/>
            <a:headEnd type="none" w="sm" len="sm"/>
            <a:tailEnd type="none" w="sm" len="sm"/>
          </a:ln>
        </p:spPr>
        <p:txBody>
          <a:bodyPr wrap="none"/>
          <a:lstStyle/>
          <a:p>
            <a:pPr algn="ctr">
              <a:defRPr/>
            </a:pPr>
            <a:endParaRPr lang="en-US" sz="1600">
              <a:solidFill>
                <a:srgbClr val="000000"/>
              </a:solidFill>
              <a:effectLst>
                <a:glow rad="228600">
                  <a:schemeClr val="tx1">
                    <a:alpha val="75000"/>
                  </a:schemeClr>
                </a:glow>
              </a:effectLst>
              <a:latin typeface="Times New Roman"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Date Placeholder 3"/>
          <p:cNvSpPr>
            <a:spLocks noGrp="1"/>
          </p:cNvSpPr>
          <p:nvPr>
            <p:ph type="dt" sz="quarter" idx="10"/>
          </p:nvPr>
        </p:nvSpPr>
        <p:spPr>
          <a:xfrm>
            <a:off x="0" y="6553200"/>
            <a:ext cx="3124200" cy="4762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400">
                <a:solidFill>
                  <a:srgbClr val="FFFFFF"/>
                </a:solidFill>
              </a:rPr>
              <a:t>Words &amp; music: Twila Paris</a:t>
            </a:r>
          </a:p>
        </p:txBody>
      </p:sp>
      <p:sp>
        <p:nvSpPr>
          <p:cNvPr id="1880066" name="Rectangle 2"/>
          <p:cNvSpPr>
            <a:spLocks noGrp="1" noChangeArrowheads="1"/>
          </p:cNvSpPr>
          <p:nvPr>
            <p:ph type="subTitle" idx="1"/>
          </p:nvPr>
        </p:nvSpPr>
        <p:spPr>
          <a:xfrm>
            <a:off x="152400" y="152400"/>
            <a:ext cx="8610600" cy="4038600"/>
          </a:xfrm>
          <a:effectLst>
            <a:outerShdw blurRad="63500" dist="38099" dir="2700000" algn="ctr" rotWithShape="0">
              <a:schemeClr val="tx1">
                <a:alpha val="74998"/>
              </a:schemeClr>
            </a:outerShdw>
          </a:effectLst>
        </p:spPr>
        <p:txBody>
          <a:bodyPr/>
          <a:lstStyle/>
          <a:p>
            <a:pPr algn="l" eaLnBrk="1" hangingPunct="1">
              <a:defRPr/>
            </a:pPr>
            <a:r>
              <a:rPr lang="en-US" b="1">
                <a:solidFill>
                  <a:schemeClr val="bg1"/>
                </a:solidFill>
                <a:effectLst>
                  <a:glow rad="228600">
                    <a:schemeClr val="tx1">
                      <a:alpha val="75000"/>
                    </a:schemeClr>
                  </a:glow>
                </a:effectLst>
                <a:ea typeface="Geneva" charset="-128"/>
              </a:rPr>
              <a:t>Your gift of Love</a:t>
            </a:r>
          </a:p>
          <a:p>
            <a:pPr algn="l" eaLnBrk="1" hangingPunct="1">
              <a:defRPr/>
            </a:pPr>
            <a:r>
              <a:rPr lang="en-US" b="1">
                <a:solidFill>
                  <a:schemeClr val="bg1"/>
                </a:solidFill>
                <a:effectLst>
                  <a:glow rad="228600">
                    <a:schemeClr val="tx1">
                      <a:alpha val="75000"/>
                    </a:schemeClr>
                  </a:glow>
                </a:effectLst>
                <a:ea typeface="Geneva" charset="-128"/>
              </a:rPr>
              <a:t>They crucified,</a:t>
            </a:r>
          </a:p>
          <a:p>
            <a:pPr algn="l" eaLnBrk="1" hangingPunct="1">
              <a:defRPr/>
            </a:pPr>
            <a:r>
              <a:rPr lang="en-US" b="1">
                <a:solidFill>
                  <a:schemeClr val="bg1"/>
                </a:solidFill>
                <a:effectLst>
                  <a:glow rad="228600">
                    <a:schemeClr val="tx1">
                      <a:alpha val="75000"/>
                    </a:schemeClr>
                  </a:glow>
                </a:effectLst>
                <a:ea typeface="Geneva" charset="-128"/>
              </a:rPr>
              <a:t>They laughed and scorned him as he died,</a:t>
            </a:r>
            <a:br>
              <a:rPr lang="en-US" b="1">
                <a:solidFill>
                  <a:schemeClr val="bg1"/>
                </a:solidFill>
                <a:effectLst>
                  <a:glow rad="228600">
                    <a:schemeClr val="tx1">
                      <a:alpha val="75000"/>
                    </a:schemeClr>
                  </a:glow>
                </a:effectLst>
                <a:ea typeface="Geneva" charset="-128"/>
              </a:rPr>
            </a:br>
            <a:r>
              <a:rPr lang="en-US" b="1">
                <a:solidFill>
                  <a:schemeClr val="bg1"/>
                </a:solidFill>
                <a:effectLst>
                  <a:glow rad="228600">
                    <a:schemeClr val="tx1">
                      <a:alpha val="75000"/>
                    </a:schemeClr>
                  </a:glow>
                </a:effectLst>
                <a:ea typeface="Geneva" charset="-128"/>
              </a:rPr>
              <a:t>The humble King </a:t>
            </a:r>
            <a:br>
              <a:rPr lang="en-US" b="1">
                <a:solidFill>
                  <a:schemeClr val="bg1"/>
                </a:solidFill>
                <a:effectLst>
                  <a:glow rad="228600">
                    <a:schemeClr val="tx1">
                      <a:alpha val="75000"/>
                    </a:schemeClr>
                  </a:glow>
                </a:effectLst>
                <a:ea typeface="Geneva" charset="-128"/>
              </a:rPr>
            </a:br>
            <a:r>
              <a:rPr lang="en-US" b="1">
                <a:solidFill>
                  <a:schemeClr val="bg1"/>
                </a:solidFill>
                <a:effectLst>
                  <a:glow rad="228600">
                    <a:schemeClr val="tx1">
                      <a:alpha val="75000"/>
                    </a:schemeClr>
                  </a:glow>
                </a:effectLst>
                <a:ea typeface="Geneva" charset="-128"/>
              </a:rPr>
              <a:t>They named a fraud</a:t>
            </a:r>
            <a:br>
              <a:rPr lang="en-US" b="1">
                <a:solidFill>
                  <a:schemeClr val="bg1"/>
                </a:solidFill>
                <a:effectLst>
                  <a:glow rad="228600">
                    <a:schemeClr val="tx1">
                      <a:alpha val="75000"/>
                    </a:schemeClr>
                  </a:glow>
                </a:effectLst>
                <a:ea typeface="Geneva" charset="-128"/>
              </a:rPr>
            </a:br>
            <a:r>
              <a:rPr lang="en-US" b="1">
                <a:solidFill>
                  <a:schemeClr val="bg1"/>
                </a:solidFill>
                <a:effectLst>
                  <a:glow rad="228600">
                    <a:schemeClr val="tx1">
                      <a:alpha val="75000"/>
                    </a:schemeClr>
                  </a:glow>
                </a:effectLst>
                <a:ea typeface="Geneva" charset="-128"/>
              </a:rPr>
              <a:t>And sacrificed the Lamb of God.</a:t>
            </a:r>
          </a:p>
        </p:txBody>
      </p:sp>
      <p:sp>
        <p:nvSpPr>
          <p:cNvPr id="346115" name="Rectangle 3"/>
          <p:cNvSpPr>
            <a:spLocks noChangeArrowheads="1"/>
          </p:cNvSpPr>
          <p:nvPr/>
        </p:nvSpPr>
        <p:spPr bwMode="auto">
          <a:xfrm>
            <a:off x="5791200" y="6553200"/>
            <a:ext cx="3352800" cy="304800"/>
          </a:xfrm>
          <a:prstGeom prst="rect">
            <a:avLst/>
          </a:prstGeom>
          <a:solidFill>
            <a:schemeClr val="tx1"/>
          </a:solidFill>
          <a:ln w="12700" cap="sq">
            <a:solidFill>
              <a:schemeClr val="tx1"/>
            </a:solidFill>
            <a:round/>
            <a:headEnd type="none" w="sm" len="sm"/>
            <a:tailEnd type="none" w="sm" len="sm"/>
          </a:ln>
        </p:spPr>
        <p:txBody>
          <a:bodyPr wrap="none"/>
          <a:lstStyle/>
          <a:p>
            <a:pPr algn="ctr"/>
            <a:endParaRPr lang="en-US" sz="1600">
              <a:solidFill>
                <a:srgbClr val="000000"/>
              </a:solidFill>
              <a:latin typeface="Times New Roman" charset="0"/>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Date Placeholder 3"/>
          <p:cNvSpPr>
            <a:spLocks noGrp="1"/>
          </p:cNvSpPr>
          <p:nvPr>
            <p:ph type="dt" sz="quarter" idx="10"/>
          </p:nvPr>
        </p:nvSpPr>
        <p:spPr>
          <a:xfrm>
            <a:off x="0" y="6553200"/>
            <a:ext cx="3200400" cy="4762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400">
                <a:solidFill>
                  <a:srgbClr val="FFFFFF"/>
                </a:solidFill>
              </a:rPr>
              <a:t>Words &amp; music: Twila Paris</a:t>
            </a:r>
          </a:p>
        </p:txBody>
      </p:sp>
      <p:sp>
        <p:nvSpPr>
          <p:cNvPr id="1881090" name="Rectangle 2"/>
          <p:cNvSpPr>
            <a:spLocks noGrp="1" noChangeArrowheads="1"/>
          </p:cNvSpPr>
          <p:nvPr>
            <p:ph type="subTitle" idx="1"/>
          </p:nvPr>
        </p:nvSpPr>
        <p:spPr>
          <a:xfrm>
            <a:off x="914400" y="152400"/>
            <a:ext cx="7315200" cy="4038600"/>
          </a:xfrm>
          <a:effectLst>
            <a:outerShdw blurRad="63500" dist="38099" dir="2700000" algn="ctr" rotWithShape="0">
              <a:schemeClr val="tx1">
                <a:alpha val="74998"/>
              </a:schemeClr>
            </a:outerShdw>
          </a:effectLst>
        </p:spPr>
        <p:txBody>
          <a:bodyPr/>
          <a:lstStyle/>
          <a:p>
            <a:pPr eaLnBrk="1" hangingPunct="1">
              <a:defRPr/>
            </a:pPr>
            <a:r>
              <a:rPr lang="en-US" b="1" dirty="0">
                <a:solidFill>
                  <a:schemeClr val="bg1"/>
                </a:solidFill>
                <a:effectLst>
                  <a:glow rad="228600">
                    <a:schemeClr val="tx1">
                      <a:alpha val="75000"/>
                    </a:schemeClr>
                  </a:glow>
                </a:effectLst>
                <a:ea typeface="Geneva" charset="-128"/>
              </a:rPr>
              <a:t>O Lamb of God,</a:t>
            </a:r>
            <a:br>
              <a:rPr lang="en-US" b="1" dirty="0">
                <a:solidFill>
                  <a:schemeClr val="bg1"/>
                </a:solidFill>
                <a:effectLst>
                  <a:glow rad="228600">
                    <a:schemeClr val="tx1">
                      <a:alpha val="75000"/>
                    </a:schemeClr>
                  </a:glow>
                </a:effectLst>
                <a:ea typeface="Geneva" charset="-128"/>
              </a:rPr>
            </a:br>
            <a:r>
              <a:rPr lang="en-US" b="1" dirty="0">
                <a:solidFill>
                  <a:schemeClr val="bg1"/>
                </a:solidFill>
                <a:effectLst>
                  <a:glow rad="228600">
                    <a:schemeClr val="tx1">
                      <a:alpha val="75000"/>
                    </a:schemeClr>
                  </a:glow>
                </a:effectLst>
                <a:ea typeface="Geneva" charset="-128"/>
              </a:rPr>
              <a:t>Sweet Lamb of God, </a:t>
            </a:r>
            <a:br>
              <a:rPr lang="en-US" b="1" dirty="0">
                <a:solidFill>
                  <a:schemeClr val="bg1"/>
                </a:solidFill>
                <a:effectLst>
                  <a:glow rad="228600">
                    <a:schemeClr val="tx1">
                      <a:alpha val="75000"/>
                    </a:schemeClr>
                  </a:glow>
                </a:effectLst>
                <a:ea typeface="Geneva" charset="-128"/>
              </a:rPr>
            </a:br>
            <a:r>
              <a:rPr lang="en-US" b="1" dirty="0">
                <a:solidFill>
                  <a:schemeClr val="bg1"/>
                </a:solidFill>
                <a:effectLst>
                  <a:glow rad="228600">
                    <a:schemeClr val="tx1">
                      <a:alpha val="75000"/>
                    </a:schemeClr>
                  </a:glow>
                </a:effectLst>
                <a:ea typeface="Geneva" charset="-128"/>
              </a:rPr>
              <a:t>I love the Holy Lamb of God,</a:t>
            </a:r>
            <a:br>
              <a:rPr lang="en-US" b="1" dirty="0">
                <a:solidFill>
                  <a:schemeClr val="bg1"/>
                </a:solidFill>
                <a:effectLst>
                  <a:glow rad="228600">
                    <a:schemeClr val="tx1">
                      <a:alpha val="75000"/>
                    </a:schemeClr>
                  </a:glow>
                </a:effectLst>
                <a:ea typeface="Geneva" charset="-128"/>
              </a:rPr>
            </a:br>
            <a:r>
              <a:rPr lang="en-US" b="1" dirty="0">
                <a:solidFill>
                  <a:schemeClr val="bg1"/>
                </a:solidFill>
                <a:effectLst>
                  <a:glow rad="228600">
                    <a:schemeClr val="tx1">
                      <a:alpha val="75000"/>
                    </a:schemeClr>
                  </a:glow>
                </a:effectLst>
                <a:ea typeface="Geneva" charset="-128"/>
              </a:rPr>
              <a:t>O wash me in His precious Blood,</a:t>
            </a:r>
            <a:br>
              <a:rPr lang="en-US" b="1" dirty="0">
                <a:solidFill>
                  <a:schemeClr val="bg1"/>
                </a:solidFill>
                <a:effectLst>
                  <a:glow rad="228600">
                    <a:schemeClr val="tx1">
                      <a:alpha val="75000"/>
                    </a:schemeClr>
                  </a:glow>
                </a:effectLst>
                <a:ea typeface="Geneva" charset="-128"/>
              </a:rPr>
            </a:br>
            <a:r>
              <a:rPr lang="en-US" b="1" dirty="0">
                <a:solidFill>
                  <a:schemeClr val="bg1"/>
                </a:solidFill>
                <a:effectLst>
                  <a:glow rad="228600">
                    <a:schemeClr val="tx1">
                      <a:alpha val="75000"/>
                    </a:schemeClr>
                  </a:glow>
                </a:effectLst>
                <a:ea typeface="Geneva" charset="-128"/>
              </a:rPr>
              <a:t>My Jesus Christ, the Lamb of God.</a:t>
            </a:r>
          </a:p>
        </p:txBody>
      </p:sp>
      <p:sp>
        <p:nvSpPr>
          <p:cNvPr id="348163" name="Rectangle 3"/>
          <p:cNvSpPr>
            <a:spLocks noChangeArrowheads="1"/>
          </p:cNvSpPr>
          <p:nvPr/>
        </p:nvSpPr>
        <p:spPr bwMode="auto">
          <a:xfrm>
            <a:off x="5791200" y="6553200"/>
            <a:ext cx="3352800" cy="304800"/>
          </a:xfrm>
          <a:prstGeom prst="rect">
            <a:avLst/>
          </a:prstGeom>
          <a:solidFill>
            <a:schemeClr val="tx1"/>
          </a:solidFill>
          <a:ln w="12700" cap="sq">
            <a:solidFill>
              <a:schemeClr val="tx1"/>
            </a:solidFill>
            <a:round/>
            <a:headEnd type="none" w="sm" len="sm"/>
            <a:tailEnd type="none" w="sm" len="sm"/>
          </a:ln>
        </p:spPr>
        <p:txBody>
          <a:bodyPr wrap="none"/>
          <a:lstStyle/>
          <a:p>
            <a:pPr algn="ctr"/>
            <a:endParaRPr lang="en-US" sz="1600">
              <a:solidFill>
                <a:srgbClr val="000000"/>
              </a:solidFill>
              <a:latin typeface="Times New Roman" charset="0"/>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Date Placeholder 3"/>
          <p:cNvSpPr>
            <a:spLocks noGrp="1"/>
          </p:cNvSpPr>
          <p:nvPr>
            <p:ph type="dt" sz="quarter" idx="10"/>
          </p:nvPr>
        </p:nvSpPr>
        <p:spPr>
          <a:xfrm>
            <a:off x="0" y="6553200"/>
            <a:ext cx="3124200" cy="4762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400">
                <a:solidFill>
                  <a:srgbClr val="FFFFFF"/>
                </a:solidFill>
              </a:rPr>
              <a:t>Words &amp; music: Twila Paris</a:t>
            </a:r>
          </a:p>
        </p:txBody>
      </p:sp>
      <p:sp>
        <p:nvSpPr>
          <p:cNvPr id="1882114" name="Rectangle 2"/>
          <p:cNvSpPr>
            <a:spLocks noGrp="1" noChangeArrowheads="1"/>
          </p:cNvSpPr>
          <p:nvPr>
            <p:ph type="subTitle" idx="1"/>
          </p:nvPr>
        </p:nvSpPr>
        <p:spPr>
          <a:xfrm>
            <a:off x="2514600" y="76200"/>
            <a:ext cx="6400800" cy="3124200"/>
          </a:xfrm>
          <a:effectLst>
            <a:outerShdw blurRad="63500" dist="38099" dir="2700000" algn="ctr" rotWithShape="0">
              <a:schemeClr val="tx1">
                <a:alpha val="74998"/>
              </a:schemeClr>
            </a:outerShdw>
          </a:effectLst>
        </p:spPr>
        <p:txBody>
          <a:bodyPr/>
          <a:lstStyle/>
          <a:p>
            <a:pPr algn="r" eaLnBrk="1" hangingPunct="1">
              <a:defRPr/>
            </a:pPr>
            <a:r>
              <a:rPr lang="en-US" b="1" dirty="0">
                <a:solidFill>
                  <a:schemeClr val="bg1"/>
                </a:solidFill>
                <a:effectLst>
                  <a:glow rad="228600">
                    <a:schemeClr val="tx1">
                      <a:alpha val="75000"/>
                    </a:schemeClr>
                  </a:glow>
                </a:effectLst>
                <a:ea typeface="Geneva" charset="-128"/>
              </a:rPr>
              <a:t>I was so lost</a:t>
            </a:r>
            <a:br>
              <a:rPr lang="en-US" b="1" dirty="0">
                <a:solidFill>
                  <a:schemeClr val="bg1"/>
                </a:solidFill>
                <a:effectLst>
                  <a:glow rad="228600">
                    <a:schemeClr val="tx1">
                      <a:alpha val="75000"/>
                    </a:schemeClr>
                  </a:glow>
                </a:effectLst>
                <a:ea typeface="Geneva" charset="-128"/>
              </a:rPr>
            </a:br>
            <a:r>
              <a:rPr lang="en-US" b="1" dirty="0">
                <a:solidFill>
                  <a:schemeClr val="bg1"/>
                </a:solidFill>
                <a:effectLst>
                  <a:glow rad="228600">
                    <a:schemeClr val="tx1">
                      <a:alpha val="75000"/>
                    </a:schemeClr>
                  </a:glow>
                </a:effectLst>
                <a:ea typeface="Geneva" charset="-128"/>
              </a:rPr>
              <a:t>I should have died, </a:t>
            </a:r>
            <a:br>
              <a:rPr lang="en-US" b="1" dirty="0">
                <a:solidFill>
                  <a:schemeClr val="bg1"/>
                </a:solidFill>
                <a:effectLst>
                  <a:glow rad="228600">
                    <a:schemeClr val="tx1">
                      <a:alpha val="75000"/>
                    </a:schemeClr>
                  </a:glow>
                </a:effectLst>
                <a:ea typeface="Geneva" charset="-128"/>
              </a:rPr>
            </a:br>
            <a:r>
              <a:rPr lang="en-US" b="1" dirty="0">
                <a:solidFill>
                  <a:schemeClr val="bg1"/>
                </a:solidFill>
                <a:effectLst>
                  <a:glow rad="228600">
                    <a:schemeClr val="tx1">
                      <a:alpha val="75000"/>
                    </a:schemeClr>
                  </a:glow>
                </a:effectLst>
                <a:ea typeface="Geneva" charset="-128"/>
              </a:rPr>
              <a:t>But You have brought</a:t>
            </a:r>
          </a:p>
          <a:p>
            <a:pPr algn="r" eaLnBrk="1" hangingPunct="1">
              <a:defRPr/>
            </a:pPr>
            <a:r>
              <a:rPr lang="en-US" b="1" dirty="0">
                <a:solidFill>
                  <a:schemeClr val="bg1"/>
                </a:solidFill>
                <a:effectLst>
                  <a:glow rad="228600">
                    <a:schemeClr val="tx1">
                      <a:alpha val="75000"/>
                    </a:schemeClr>
                  </a:glow>
                </a:effectLst>
                <a:ea typeface="Geneva" charset="-128"/>
              </a:rPr>
              <a:t>me to Your side</a:t>
            </a:r>
            <a:br>
              <a:rPr lang="en-US" b="1" dirty="0">
                <a:solidFill>
                  <a:schemeClr val="bg1"/>
                </a:solidFill>
                <a:effectLst>
                  <a:glow rad="228600">
                    <a:schemeClr val="tx1">
                      <a:alpha val="75000"/>
                    </a:schemeClr>
                  </a:glow>
                </a:effectLst>
                <a:ea typeface="Geneva" charset="-128"/>
              </a:rPr>
            </a:br>
            <a:r>
              <a:rPr lang="en-US" b="1" dirty="0">
                <a:solidFill>
                  <a:schemeClr val="bg1"/>
                </a:solidFill>
                <a:effectLst>
                  <a:glow rad="228600">
                    <a:schemeClr val="tx1">
                      <a:alpha val="75000"/>
                    </a:schemeClr>
                  </a:glow>
                </a:effectLst>
                <a:ea typeface="Geneva" charset="-128"/>
              </a:rPr>
              <a:t>To be led by Your staff and rod,</a:t>
            </a:r>
            <a:br>
              <a:rPr lang="en-US" b="1" dirty="0">
                <a:solidFill>
                  <a:schemeClr val="bg1"/>
                </a:solidFill>
                <a:effectLst>
                  <a:glow rad="228600">
                    <a:schemeClr val="tx1">
                      <a:alpha val="75000"/>
                    </a:schemeClr>
                  </a:glow>
                </a:effectLst>
                <a:ea typeface="Geneva" charset="-128"/>
              </a:rPr>
            </a:br>
            <a:r>
              <a:rPr lang="en-US" b="1" dirty="0">
                <a:solidFill>
                  <a:schemeClr val="bg1"/>
                </a:solidFill>
                <a:effectLst>
                  <a:glow rad="228600">
                    <a:schemeClr val="tx1">
                      <a:alpha val="75000"/>
                    </a:schemeClr>
                  </a:glow>
                </a:effectLst>
                <a:ea typeface="Geneva" charset="-128"/>
              </a:rPr>
              <a:t>And to be called a lamb of God.</a:t>
            </a:r>
          </a:p>
        </p:txBody>
      </p:sp>
      <p:sp>
        <p:nvSpPr>
          <p:cNvPr id="350211" name="Rectangle 3"/>
          <p:cNvSpPr>
            <a:spLocks noChangeArrowheads="1"/>
          </p:cNvSpPr>
          <p:nvPr/>
        </p:nvSpPr>
        <p:spPr bwMode="auto">
          <a:xfrm>
            <a:off x="5791200" y="6553200"/>
            <a:ext cx="3352800" cy="304800"/>
          </a:xfrm>
          <a:prstGeom prst="rect">
            <a:avLst/>
          </a:prstGeom>
          <a:solidFill>
            <a:schemeClr val="tx1"/>
          </a:solidFill>
          <a:ln w="12700" cap="sq">
            <a:solidFill>
              <a:schemeClr val="tx1"/>
            </a:solidFill>
            <a:round/>
            <a:headEnd type="none" w="sm" len="sm"/>
            <a:tailEnd type="none" w="sm" len="sm"/>
          </a:ln>
        </p:spPr>
        <p:txBody>
          <a:bodyPr wrap="none"/>
          <a:lstStyle/>
          <a:p>
            <a:pPr algn="ctr"/>
            <a:endParaRPr lang="en-US" sz="1600">
              <a:solidFill>
                <a:srgbClr val="000000"/>
              </a:solidFill>
              <a:latin typeface="Times New Roman" charset="0"/>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Date Placeholder 3"/>
          <p:cNvSpPr>
            <a:spLocks noGrp="1"/>
          </p:cNvSpPr>
          <p:nvPr>
            <p:ph type="dt" sz="quarter" idx="10"/>
          </p:nvPr>
        </p:nvSpPr>
        <p:spPr>
          <a:xfrm>
            <a:off x="0" y="6553200"/>
            <a:ext cx="3124200" cy="4762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400">
                <a:solidFill>
                  <a:srgbClr val="FFFFFF"/>
                </a:solidFill>
              </a:rPr>
              <a:t>Words &amp; music: Twila Paris</a:t>
            </a:r>
          </a:p>
        </p:txBody>
      </p:sp>
      <p:sp>
        <p:nvSpPr>
          <p:cNvPr id="1883138" name="Rectangle 2"/>
          <p:cNvSpPr>
            <a:spLocks noGrp="1" noChangeArrowheads="1"/>
          </p:cNvSpPr>
          <p:nvPr>
            <p:ph type="subTitle" idx="1"/>
          </p:nvPr>
        </p:nvSpPr>
        <p:spPr>
          <a:xfrm>
            <a:off x="914400" y="228600"/>
            <a:ext cx="7162800" cy="4038600"/>
          </a:xfrm>
          <a:effectLst>
            <a:outerShdw blurRad="63500" dist="38099" dir="2700000" algn="ctr" rotWithShape="0">
              <a:schemeClr val="tx1">
                <a:alpha val="74998"/>
              </a:schemeClr>
            </a:outerShdw>
          </a:effectLst>
        </p:spPr>
        <p:txBody>
          <a:bodyPr/>
          <a:lstStyle/>
          <a:p>
            <a:pPr eaLnBrk="1" hangingPunct="1">
              <a:defRPr/>
            </a:pPr>
            <a:r>
              <a:rPr lang="en-US" b="1">
                <a:solidFill>
                  <a:schemeClr val="bg1"/>
                </a:solidFill>
                <a:effectLst>
                  <a:glow rad="228600">
                    <a:schemeClr val="tx1">
                      <a:alpha val="75000"/>
                    </a:schemeClr>
                  </a:glow>
                </a:effectLst>
                <a:ea typeface="Geneva" charset="-128"/>
              </a:rPr>
              <a:t>O Lamb of God,</a:t>
            </a:r>
            <a:br>
              <a:rPr lang="en-US" b="1">
                <a:solidFill>
                  <a:schemeClr val="bg1"/>
                </a:solidFill>
                <a:effectLst>
                  <a:glow rad="228600">
                    <a:schemeClr val="tx1">
                      <a:alpha val="75000"/>
                    </a:schemeClr>
                  </a:glow>
                </a:effectLst>
                <a:ea typeface="Geneva" charset="-128"/>
              </a:rPr>
            </a:br>
            <a:r>
              <a:rPr lang="en-US" b="1">
                <a:solidFill>
                  <a:schemeClr val="bg1"/>
                </a:solidFill>
                <a:effectLst>
                  <a:glow rad="228600">
                    <a:schemeClr val="tx1">
                      <a:alpha val="75000"/>
                    </a:schemeClr>
                  </a:glow>
                </a:effectLst>
                <a:ea typeface="Geneva" charset="-128"/>
              </a:rPr>
              <a:t>Sweet Lamb of God, </a:t>
            </a:r>
            <a:br>
              <a:rPr lang="en-US" b="1">
                <a:solidFill>
                  <a:schemeClr val="bg1"/>
                </a:solidFill>
                <a:effectLst>
                  <a:glow rad="228600">
                    <a:schemeClr val="tx1">
                      <a:alpha val="75000"/>
                    </a:schemeClr>
                  </a:glow>
                </a:effectLst>
                <a:ea typeface="Geneva" charset="-128"/>
              </a:rPr>
            </a:br>
            <a:r>
              <a:rPr lang="en-US" b="1">
                <a:solidFill>
                  <a:schemeClr val="bg1"/>
                </a:solidFill>
                <a:effectLst>
                  <a:glow rad="228600">
                    <a:schemeClr val="tx1">
                      <a:alpha val="75000"/>
                    </a:schemeClr>
                  </a:glow>
                </a:effectLst>
                <a:ea typeface="Geneva" charset="-128"/>
              </a:rPr>
              <a:t>I love the holy Lamb of God,</a:t>
            </a:r>
            <a:br>
              <a:rPr lang="en-US" b="1">
                <a:solidFill>
                  <a:schemeClr val="bg1"/>
                </a:solidFill>
                <a:effectLst>
                  <a:glow rad="228600">
                    <a:schemeClr val="tx1">
                      <a:alpha val="75000"/>
                    </a:schemeClr>
                  </a:glow>
                </a:effectLst>
                <a:ea typeface="Geneva" charset="-128"/>
              </a:rPr>
            </a:br>
            <a:r>
              <a:rPr lang="en-US" b="1">
                <a:solidFill>
                  <a:schemeClr val="bg1"/>
                </a:solidFill>
                <a:effectLst>
                  <a:glow rad="228600">
                    <a:schemeClr val="tx1">
                      <a:alpha val="75000"/>
                    </a:schemeClr>
                  </a:glow>
                </a:effectLst>
                <a:ea typeface="Geneva" charset="-128"/>
              </a:rPr>
              <a:t>O wash me in His precious blood,</a:t>
            </a:r>
            <a:br>
              <a:rPr lang="en-US" b="1">
                <a:solidFill>
                  <a:schemeClr val="bg1"/>
                </a:solidFill>
                <a:effectLst>
                  <a:glow rad="228600">
                    <a:schemeClr val="tx1">
                      <a:alpha val="75000"/>
                    </a:schemeClr>
                  </a:glow>
                </a:effectLst>
                <a:ea typeface="Geneva" charset="-128"/>
              </a:rPr>
            </a:br>
            <a:r>
              <a:rPr lang="en-US" b="1">
                <a:solidFill>
                  <a:schemeClr val="bg1"/>
                </a:solidFill>
                <a:effectLst>
                  <a:glow rad="228600">
                    <a:schemeClr val="tx1">
                      <a:alpha val="75000"/>
                    </a:schemeClr>
                  </a:glow>
                </a:effectLst>
                <a:ea typeface="Geneva" charset="-128"/>
              </a:rPr>
              <a:t>My Jesus Christ, the Lamb of God.</a:t>
            </a:r>
          </a:p>
        </p:txBody>
      </p:sp>
      <p:sp>
        <p:nvSpPr>
          <p:cNvPr id="352259" name="Rectangle 3"/>
          <p:cNvSpPr>
            <a:spLocks noChangeArrowheads="1"/>
          </p:cNvSpPr>
          <p:nvPr/>
        </p:nvSpPr>
        <p:spPr bwMode="auto">
          <a:xfrm>
            <a:off x="5791200" y="6553200"/>
            <a:ext cx="3352800" cy="304800"/>
          </a:xfrm>
          <a:prstGeom prst="rect">
            <a:avLst/>
          </a:prstGeom>
          <a:solidFill>
            <a:schemeClr val="tx1"/>
          </a:solidFill>
          <a:ln w="12700" cap="sq">
            <a:solidFill>
              <a:schemeClr val="tx1"/>
            </a:solidFill>
            <a:round/>
            <a:headEnd type="none" w="sm" len="sm"/>
            <a:tailEnd type="none" w="sm" len="sm"/>
          </a:ln>
        </p:spPr>
        <p:txBody>
          <a:bodyPr wrap="none"/>
          <a:lstStyle/>
          <a:p>
            <a:pPr algn="ctr"/>
            <a:endParaRPr lang="en-US" sz="1600">
              <a:solidFill>
                <a:srgbClr val="000000"/>
              </a:solidFill>
              <a:latin typeface="Times New Roman" charset="0"/>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Date Placeholder 3"/>
          <p:cNvSpPr>
            <a:spLocks noGrp="1"/>
          </p:cNvSpPr>
          <p:nvPr>
            <p:ph type="dt" sz="quarter" idx="10"/>
          </p:nvPr>
        </p:nvSpPr>
        <p:spPr>
          <a:xfrm>
            <a:off x="0" y="6553200"/>
            <a:ext cx="3429000" cy="4762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400">
                <a:solidFill>
                  <a:srgbClr val="FFFFFF"/>
                </a:solidFill>
              </a:rPr>
              <a:t>Words &amp; music: Twila Paris</a:t>
            </a:r>
          </a:p>
        </p:txBody>
      </p:sp>
      <p:sp>
        <p:nvSpPr>
          <p:cNvPr id="1884162" name="Rectangle 2"/>
          <p:cNvSpPr>
            <a:spLocks noGrp="1" noChangeArrowheads="1"/>
          </p:cNvSpPr>
          <p:nvPr>
            <p:ph type="subTitle" idx="1"/>
          </p:nvPr>
        </p:nvSpPr>
        <p:spPr>
          <a:xfrm>
            <a:off x="381000" y="152400"/>
            <a:ext cx="8077200" cy="4038600"/>
          </a:xfrm>
          <a:effectLst>
            <a:outerShdw blurRad="63500" dist="38099" dir="2700000" algn="ctr" rotWithShape="0">
              <a:schemeClr val="tx1">
                <a:alpha val="74998"/>
              </a:schemeClr>
            </a:outerShdw>
          </a:effectLst>
        </p:spPr>
        <p:txBody>
          <a:bodyPr/>
          <a:lstStyle/>
          <a:p>
            <a:pPr eaLnBrk="1" hangingPunct="1">
              <a:defRPr/>
            </a:pPr>
            <a:r>
              <a:rPr lang="en-US" b="1">
                <a:solidFill>
                  <a:schemeClr val="bg1"/>
                </a:solidFill>
                <a:effectLst>
                  <a:glow rad="228600">
                    <a:schemeClr val="tx1">
                      <a:alpha val="75000"/>
                    </a:schemeClr>
                  </a:glow>
                </a:effectLst>
                <a:ea typeface="Geneva" charset="-128"/>
              </a:rPr>
              <a:t>O Lamb of God,</a:t>
            </a:r>
            <a:br>
              <a:rPr lang="en-US" b="1">
                <a:solidFill>
                  <a:schemeClr val="bg1"/>
                </a:solidFill>
                <a:effectLst>
                  <a:glow rad="228600">
                    <a:schemeClr val="tx1">
                      <a:alpha val="75000"/>
                    </a:schemeClr>
                  </a:glow>
                </a:effectLst>
                <a:ea typeface="Geneva" charset="-128"/>
              </a:rPr>
            </a:br>
            <a:r>
              <a:rPr lang="en-US" b="1">
                <a:solidFill>
                  <a:schemeClr val="bg1"/>
                </a:solidFill>
                <a:effectLst>
                  <a:glow rad="228600">
                    <a:schemeClr val="tx1">
                      <a:alpha val="75000"/>
                    </a:schemeClr>
                  </a:glow>
                </a:effectLst>
                <a:ea typeface="Geneva" charset="-128"/>
              </a:rPr>
              <a:t>Sweet lamb of God, </a:t>
            </a:r>
            <a:br>
              <a:rPr lang="en-US" b="1">
                <a:solidFill>
                  <a:schemeClr val="bg1"/>
                </a:solidFill>
                <a:effectLst>
                  <a:glow rad="228600">
                    <a:schemeClr val="tx1">
                      <a:alpha val="75000"/>
                    </a:schemeClr>
                  </a:glow>
                </a:effectLst>
                <a:ea typeface="Geneva" charset="-128"/>
              </a:rPr>
            </a:br>
            <a:r>
              <a:rPr lang="en-US" b="1">
                <a:solidFill>
                  <a:schemeClr val="bg1"/>
                </a:solidFill>
                <a:effectLst>
                  <a:glow rad="228600">
                    <a:schemeClr val="tx1">
                      <a:alpha val="75000"/>
                    </a:schemeClr>
                  </a:glow>
                </a:effectLst>
                <a:ea typeface="Geneva" charset="-128"/>
              </a:rPr>
              <a:t>I love the Holy Lamb of God,</a:t>
            </a:r>
            <a:br>
              <a:rPr lang="en-US" b="1">
                <a:solidFill>
                  <a:schemeClr val="bg1"/>
                </a:solidFill>
                <a:effectLst>
                  <a:glow rad="228600">
                    <a:schemeClr val="tx1">
                      <a:alpha val="75000"/>
                    </a:schemeClr>
                  </a:glow>
                </a:effectLst>
                <a:ea typeface="Geneva" charset="-128"/>
              </a:rPr>
            </a:br>
            <a:r>
              <a:rPr lang="en-US" b="1">
                <a:solidFill>
                  <a:schemeClr val="bg1"/>
                </a:solidFill>
                <a:effectLst>
                  <a:glow rad="228600">
                    <a:schemeClr val="tx1">
                      <a:alpha val="75000"/>
                    </a:schemeClr>
                  </a:glow>
                </a:effectLst>
                <a:ea typeface="Geneva" charset="-128"/>
              </a:rPr>
              <a:t>O wash me in His precious Blood,</a:t>
            </a:r>
            <a:br>
              <a:rPr lang="en-US" b="1">
                <a:solidFill>
                  <a:schemeClr val="bg1"/>
                </a:solidFill>
                <a:effectLst>
                  <a:glow rad="228600">
                    <a:schemeClr val="tx1">
                      <a:alpha val="75000"/>
                    </a:schemeClr>
                  </a:glow>
                </a:effectLst>
                <a:ea typeface="Geneva" charset="-128"/>
              </a:rPr>
            </a:br>
            <a:r>
              <a:rPr lang="en-US" b="1">
                <a:solidFill>
                  <a:schemeClr val="bg1"/>
                </a:solidFill>
                <a:effectLst>
                  <a:glow rad="228600">
                    <a:schemeClr val="tx1">
                      <a:alpha val="75000"/>
                    </a:schemeClr>
                  </a:glow>
                </a:effectLst>
                <a:ea typeface="Geneva" charset="-128"/>
              </a:rPr>
              <a:t>My Jesus Christ, the Lamb of God.</a:t>
            </a:r>
            <a:br>
              <a:rPr lang="en-US" b="1">
                <a:solidFill>
                  <a:schemeClr val="bg1"/>
                </a:solidFill>
                <a:effectLst>
                  <a:glow rad="228600">
                    <a:schemeClr val="tx1">
                      <a:alpha val="75000"/>
                    </a:schemeClr>
                  </a:glow>
                </a:effectLst>
                <a:ea typeface="Geneva" charset="-128"/>
              </a:rPr>
            </a:br>
            <a:br>
              <a:rPr lang="en-US" b="1">
                <a:solidFill>
                  <a:schemeClr val="bg1"/>
                </a:solidFill>
                <a:effectLst>
                  <a:glow rad="228600">
                    <a:schemeClr val="tx1">
                      <a:alpha val="75000"/>
                    </a:schemeClr>
                  </a:glow>
                </a:effectLst>
                <a:ea typeface="Geneva" charset="-128"/>
              </a:rPr>
            </a:br>
            <a:r>
              <a:rPr lang="en-US" b="1">
                <a:solidFill>
                  <a:schemeClr val="bg1"/>
                </a:solidFill>
                <a:effectLst>
                  <a:glow rad="228600">
                    <a:schemeClr val="tx1">
                      <a:alpha val="75000"/>
                    </a:schemeClr>
                  </a:glow>
                </a:effectLst>
                <a:ea typeface="Geneva" charset="-128"/>
              </a:rPr>
              <a:t>O wash me in His precious Blood</a:t>
            </a:r>
            <a:br>
              <a:rPr lang="en-US" b="1">
                <a:solidFill>
                  <a:schemeClr val="bg1"/>
                </a:solidFill>
                <a:effectLst>
                  <a:glow rad="228600">
                    <a:schemeClr val="tx1">
                      <a:alpha val="75000"/>
                    </a:schemeClr>
                  </a:glow>
                </a:effectLst>
                <a:ea typeface="Geneva" charset="-128"/>
              </a:rPr>
            </a:br>
            <a:r>
              <a:rPr lang="en-US" b="1">
                <a:solidFill>
                  <a:schemeClr val="bg1"/>
                </a:solidFill>
                <a:effectLst>
                  <a:glow rad="228600">
                    <a:schemeClr val="tx1">
                      <a:alpha val="75000"/>
                    </a:schemeClr>
                  </a:glow>
                </a:effectLst>
                <a:ea typeface="Geneva" charset="-128"/>
              </a:rPr>
              <a:t>My Jesus Christ, the Lamb of God. </a:t>
            </a:r>
          </a:p>
        </p:txBody>
      </p:sp>
      <p:sp>
        <p:nvSpPr>
          <p:cNvPr id="354307" name="Rectangle 3"/>
          <p:cNvSpPr>
            <a:spLocks noChangeArrowheads="1"/>
          </p:cNvSpPr>
          <p:nvPr/>
        </p:nvSpPr>
        <p:spPr bwMode="auto">
          <a:xfrm>
            <a:off x="5791200" y="6553200"/>
            <a:ext cx="3352800" cy="304800"/>
          </a:xfrm>
          <a:prstGeom prst="rect">
            <a:avLst/>
          </a:prstGeom>
          <a:solidFill>
            <a:schemeClr val="tx1"/>
          </a:solidFill>
          <a:ln w="12700" cap="sq">
            <a:solidFill>
              <a:schemeClr val="tx1"/>
            </a:solidFill>
            <a:round/>
            <a:headEnd type="none" w="sm" len="sm"/>
            <a:tailEnd type="none" w="sm" len="sm"/>
          </a:ln>
        </p:spPr>
        <p:txBody>
          <a:bodyPr wrap="none"/>
          <a:lstStyle/>
          <a:p>
            <a:pPr algn="ctr"/>
            <a:endParaRPr lang="en-US" sz="1600">
              <a:solidFill>
                <a:srgbClr val="000000"/>
              </a:solidFill>
              <a:latin typeface="Times New Roman" charset="0"/>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1" name="Title 1"/>
          <p:cNvSpPr>
            <a:spLocks noGrp="1"/>
          </p:cNvSpPr>
          <p:nvPr>
            <p:ph type="ctrTitle" idx="4294967295"/>
          </p:nvPr>
        </p:nvSpPr>
        <p:spPr>
          <a:xfrm>
            <a:off x="609600" y="0"/>
            <a:ext cx="7772400" cy="1470025"/>
          </a:xfrm>
        </p:spPr>
        <p:txBody>
          <a:bodyPr/>
          <a:lstStyle/>
          <a:p>
            <a:pPr eaLnBrk="1" hangingPunct="1"/>
            <a:r>
              <a:rPr lang="en-US">
                <a:latin typeface="Calibri" charset="0"/>
                <a:ea typeface="ＭＳ Ｐゴシック" charset="0"/>
                <a:cs typeface="ＭＳ Ｐゴシック" charset="0"/>
              </a:rPr>
              <a:t>Sinless Sacrifice</a:t>
            </a:r>
          </a:p>
        </p:txBody>
      </p:sp>
      <p:pic>
        <p:nvPicPr>
          <p:cNvPr id="512002" name="Picture 3" descr="Sinlesssacrificecoversma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03" name="Subtitle 2"/>
          <p:cNvSpPr>
            <a:spLocks noGrp="1"/>
          </p:cNvSpPr>
          <p:nvPr>
            <p:ph type="subTitle" idx="4294967295"/>
          </p:nvPr>
        </p:nvSpPr>
        <p:spPr>
          <a:xfrm>
            <a:off x="1219200" y="4953000"/>
            <a:ext cx="6400800" cy="1752600"/>
          </a:xfrm>
        </p:spPr>
        <p:txBody>
          <a:bodyPr/>
          <a:lstStyle/>
          <a:p>
            <a:pPr marL="0" indent="0" algn="ctr" eaLnBrk="1" hangingPunct="1">
              <a:buFont typeface="Arial" charset="0"/>
              <a:buNone/>
            </a:pPr>
            <a:endParaRPr lang="en-US">
              <a:solidFill>
                <a:srgbClr val="898989"/>
              </a:solidFill>
              <a:latin typeface="Calibri" charset="0"/>
              <a:ea typeface="ＭＳ Ｐゴシック" charset="0"/>
              <a:cs typeface="ＭＳ Ｐゴシック" charset="0"/>
            </a:endParaRPr>
          </a:p>
        </p:txBody>
      </p:sp>
    </p:spTree>
  </p:cSld>
  <p:clrMapOvr>
    <a:masterClrMapping/>
  </p:clrMapOvr>
  <p:transition spd="slow">
    <p:fad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49" name="Title 1"/>
          <p:cNvSpPr>
            <a:spLocks noGrp="1"/>
          </p:cNvSpPr>
          <p:nvPr>
            <p:ph type="title" idx="4294967295"/>
          </p:nvPr>
        </p:nvSpPr>
        <p:spPr/>
        <p:txBody>
          <a:bodyPr/>
          <a:lstStyle/>
          <a:p>
            <a:pPr eaLnBrk="1" hangingPunct="1"/>
            <a:r>
              <a:rPr lang="en-US" i="1">
                <a:latin typeface="Calibri" charset="0"/>
                <a:ea typeface="ＭＳ Ｐゴシック" charset="0"/>
                <a:cs typeface="ＭＳ Ｐゴシック" charset="0"/>
              </a:rPr>
              <a:t>His Thorns Brought Our Healing</a:t>
            </a:r>
            <a:endParaRPr lang="en-US">
              <a:latin typeface="Calibri" charset="0"/>
              <a:ea typeface="ＭＳ Ｐゴシック" charset="0"/>
              <a:cs typeface="ＭＳ Ｐゴシック" charset="0"/>
            </a:endParaRP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1908" name="Rectangle 4"/>
          <p:cNvSpPr>
            <a:spLocks noGrp="1" noChangeArrowheads="1"/>
          </p:cNvSpPr>
          <p:nvPr>
            <p:ph type="title" idx="4294967295"/>
          </p:nvPr>
        </p:nvSpPr>
        <p:spPr>
          <a:xfrm>
            <a:off x="304800" y="0"/>
            <a:ext cx="7239000" cy="1143000"/>
          </a:xfrm>
          <a:effectLst>
            <a:outerShdw blurRad="63500" dist="35921" dir="2700000" algn="ctr" rotWithShape="0">
              <a:srgbClr val="000000">
                <a:alpha val="74998"/>
              </a:srgbClr>
            </a:outerShdw>
          </a:effectLst>
        </p:spPr>
        <p:txBody>
          <a:bodyPr/>
          <a:lstStyle/>
          <a:p>
            <a:pPr algn="l" eaLnBrk="1" hangingPunct="1">
              <a:defRPr/>
            </a:pPr>
            <a:r>
              <a:rPr lang="en-US" u="sng" dirty="0">
                <a:solidFill>
                  <a:schemeClr val="bg1"/>
                </a:solidFill>
                <a:latin typeface="Arial" charset="0"/>
                <a:ea typeface="ＭＳ Ｐゴシック" charset="0"/>
                <a:cs typeface="ＭＳ Ｐゴシック" charset="0"/>
              </a:rPr>
              <a:t>1 Corinthians 11:17-19</a:t>
            </a:r>
            <a:r>
              <a:rPr lang="en-US" sz="3600" u="sng" dirty="0">
                <a:solidFill>
                  <a:schemeClr val="bg1"/>
                </a:solidFill>
                <a:latin typeface="Arial" charset="0"/>
                <a:ea typeface="ＭＳ Ｐゴシック" charset="0"/>
                <a:cs typeface="ＭＳ Ｐゴシック" charset="0"/>
              </a:rPr>
              <a:t> (NLT)</a:t>
            </a:r>
          </a:p>
        </p:txBody>
      </p:sp>
      <p:sp>
        <p:nvSpPr>
          <p:cNvPr id="7" name="Text Box 4"/>
          <p:cNvSpPr txBox="1">
            <a:spLocks noChangeArrowheads="1"/>
          </p:cNvSpPr>
          <p:nvPr/>
        </p:nvSpPr>
        <p:spPr bwMode="auto">
          <a:xfrm>
            <a:off x="395536" y="1268760"/>
            <a:ext cx="5688632" cy="526298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defPPr>
              <a:defRPr lang="en-US"/>
            </a:defPPr>
            <a:lvl1pPr algn="l" eaLnBrk="1" hangingPunct="1">
              <a:defRPr sz="3200" b="1">
                <a:effectLst>
                  <a:glow rad="190500">
                    <a:schemeClr val="bg2"/>
                  </a:glow>
                </a:effectLst>
                <a:latin typeface="Arial" charset="0"/>
                <a:cs typeface="ＭＳ Ｐゴシック" charset="0"/>
              </a:defRPr>
            </a:lvl1pPr>
          </a:lstStyle>
          <a:p>
            <a:pPr fontAlgn="auto">
              <a:spcBef>
                <a:spcPts val="0"/>
              </a:spcBef>
              <a:spcAft>
                <a:spcPts val="0"/>
              </a:spcAft>
              <a:defRPr/>
            </a:pPr>
            <a:r>
              <a:rPr lang="en-US" sz="2800" kern="0" dirty="0">
                <a:solidFill>
                  <a:srgbClr val="FFFFFF"/>
                </a:solidFill>
                <a:effectLst>
                  <a:glow rad="190500">
                    <a:srgbClr val="212121"/>
                  </a:glow>
                </a:effectLst>
              </a:rPr>
              <a:t>But in the following instructions, I cannot praise you. For it sounds as if more harm than good is done when you meet together.  </a:t>
            </a:r>
            <a:r>
              <a:rPr lang="en-US" sz="2800" kern="0" baseline="30000" dirty="0">
                <a:solidFill>
                  <a:srgbClr val="FFFFFF"/>
                </a:solidFill>
                <a:effectLst>
                  <a:glow rad="190500">
                    <a:srgbClr val="212121"/>
                  </a:glow>
                </a:effectLst>
              </a:rPr>
              <a:t>18</a:t>
            </a:r>
            <a:r>
              <a:rPr lang="en-US" sz="2800" kern="0" dirty="0">
                <a:solidFill>
                  <a:srgbClr val="FFFFFF"/>
                </a:solidFill>
                <a:effectLst>
                  <a:glow rad="190500">
                    <a:srgbClr val="212121"/>
                  </a:glow>
                </a:effectLst>
              </a:rPr>
              <a:t>First, I hear that there are divisions among you when you meet as a church, and to some extent I believe it.  </a:t>
            </a:r>
            <a:r>
              <a:rPr lang="en-US" sz="2800" kern="0" baseline="30000" dirty="0">
                <a:solidFill>
                  <a:srgbClr val="FFFFFF"/>
                </a:solidFill>
                <a:effectLst>
                  <a:glow rad="190500">
                    <a:srgbClr val="212121"/>
                  </a:glow>
                </a:effectLst>
              </a:rPr>
              <a:t>19</a:t>
            </a:r>
            <a:r>
              <a:rPr lang="en-US" sz="2800" kern="0" dirty="0">
                <a:solidFill>
                  <a:srgbClr val="FFFFFF"/>
                </a:solidFill>
                <a:effectLst>
                  <a:glow rad="190500">
                    <a:srgbClr val="212121"/>
                  </a:glow>
                </a:effectLst>
              </a:rPr>
              <a:t>But, of course, there must be divisions among you so that you who have God</a:t>
            </a:r>
            <a:r>
              <a:rPr lang="fr-FR" sz="2800" kern="0" dirty="0">
                <a:solidFill>
                  <a:srgbClr val="FFFFFF"/>
                </a:solidFill>
                <a:effectLst>
                  <a:glow rad="190500">
                    <a:srgbClr val="212121"/>
                  </a:glow>
                </a:effectLst>
              </a:rPr>
              <a:t>'</a:t>
            </a:r>
            <a:r>
              <a:rPr lang="en-US" sz="2800" kern="0" dirty="0">
                <a:solidFill>
                  <a:srgbClr val="FFFFFF"/>
                </a:solidFill>
                <a:effectLst>
                  <a:glow rad="190500">
                    <a:srgbClr val="212121"/>
                  </a:glow>
                </a:effectLst>
              </a:rPr>
              <a:t>s approval will be recognized!</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41" name="Picture 2" descr="three_cross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7619" name="Rectangle 3"/>
          <p:cNvSpPr>
            <a:spLocks noGrp="1" noChangeArrowheads="1"/>
          </p:cNvSpPr>
          <p:nvPr>
            <p:ph type="ctrTitle"/>
          </p:nvPr>
        </p:nvSpPr>
        <p:spPr>
          <a:xfrm>
            <a:off x="304800" y="381000"/>
            <a:ext cx="8458200" cy="2971800"/>
          </a:xfrm>
          <a:effectLst>
            <a:outerShdw blurRad="63500" dist="35921" dir="2700000" algn="ctr" rotWithShape="0">
              <a:schemeClr val="tx1">
                <a:alpha val="74998"/>
              </a:schemeClr>
            </a:outerShdw>
          </a:effectLst>
        </p:spPr>
        <p:txBody>
          <a:bodyPr/>
          <a:lstStyle/>
          <a:p>
            <a:pPr>
              <a:defRPr/>
            </a:pPr>
            <a:r>
              <a:rPr lang="en-US" sz="4800" b="1">
                <a:solidFill>
                  <a:schemeClr val="bg1"/>
                </a:solidFill>
                <a:latin typeface="Arial" charset="0"/>
                <a:ea typeface="ＭＳ Ｐゴシック" charset="0"/>
                <a:cs typeface="ＭＳ Ｐゴシック" charset="0"/>
              </a:rPr>
              <a:t>Three Crosses</a:t>
            </a:r>
            <a:endParaRPr lang="en-US" sz="5400">
              <a:solidFill>
                <a:schemeClr val="bg1"/>
              </a:solidFill>
              <a:latin typeface="Arial" charset="0"/>
              <a:ea typeface="ＭＳ Ｐゴシック" charset="0"/>
              <a:cs typeface="ＭＳ Ｐゴシック" charset="0"/>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2" descr="1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4290" name="Rectangle 5"/>
          <p:cNvSpPr>
            <a:spLocks noChangeArrowheads="1"/>
          </p:cNvSpPr>
          <p:nvPr/>
        </p:nvSpPr>
        <p:spPr bwMode="auto">
          <a:xfrm>
            <a:off x="0" y="5867400"/>
            <a:ext cx="9144000" cy="990600"/>
          </a:xfrm>
          <a:prstGeom prst="rect">
            <a:avLst/>
          </a:prstGeom>
          <a:solidFill>
            <a:schemeClr val="tx1"/>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524291" name="Rectangle 6"/>
          <p:cNvSpPr>
            <a:spLocks noGrp="1" noChangeArrowheads="1"/>
          </p:cNvSpPr>
          <p:nvPr>
            <p:ph type="title"/>
          </p:nvPr>
        </p:nvSpPr>
        <p:spPr>
          <a:xfrm>
            <a:off x="533400" y="6049963"/>
            <a:ext cx="8229600" cy="808037"/>
          </a:xfrm>
        </p:spPr>
        <p:txBody>
          <a:bodyPr/>
          <a:lstStyle/>
          <a:p>
            <a:pPr eaLnBrk="1" hangingPunct="1"/>
            <a:r>
              <a:rPr lang="en-US" altLang="zh-CN">
                <a:solidFill>
                  <a:srgbClr val="FFFF00"/>
                </a:solidFill>
                <a:latin typeface="Lucida Handwriting" charset="0"/>
                <a:ea typeface="宋体" charset="0"/>
                <a:cs typeface="宋体" charset="0"/>
              </a:rPr>
              <a:t>"I did this for you"</a:t>
            </a:r>
            <a:endParaRPr lang="en-US">
              <a:latin typeface="Arial" charset="0"/>
              <a:ea typeface="ＭＳ Ｐゴシック" charset="0"/>
              <a:cs typeface="ＭＳ Ｐゴシック" charset="0"/>
            </a:endParaRPr>
          </a:p>
        </p:txBody>
      </p:sp>
    </p:spTree>
  </p:cSld>
  <p:clrMapOvr>
    <a:masterClrMapping/>
  </p:clrMapOvr>
  <p:transition>
    <p:fade/>
  </p:transition>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6338" name="Rectangle 2"/>
          <p:cNvSpPr>
            <a:spLocks noGrp="1" noChangeArrowheads="1"/>
          </p:cNvSpPr>
          <p:nvPr>
            <p:ph type="ctrTitle"/>
          </p:nvPr>
        </p:nvSpPr>
        <p:spPr>
          <a:xfrm>
            <a:off x="304800" y="914400"/>
            <a:ext cx="3276600" cy="4724400"/>
          </a:xfrm>
        </p:spPr>
        <p:txBody>
          <a:bodyPr/>
          <a:lstStyle/>
          <a:p>
            <a:pPr eaLnBrk="1" hangingPunct="1"/>
            <a:r>
              <a:rPr lang="en-US">
                <a:solidFill>
                  <a:schemeClr val="bg1"/>
                </a:solidFill>
                <a:latin typeface="Arial" charset="0"/>
                <a:ea typeface="ＭＳ Ｐゴシック" charset="0"/>
                <a:cs typeface="ＭＳ Ｐゴシック" charset="0"/>
              </a:rPr>
              <a:t>We Remember His Death for Us</a:t>
            </a:r>
            <a:endParaRPr lang="en-US">
              <a:latin typeface="Arial" charset="0"/>
              <a:ea typeface="ＭＳ Ｐゴシック" charset="0"/>
              <a:cs typeface="ＭＳ Ｐゴシック" charset="0"/>
            </a:endParaRPr>
          </a:p>
        </p:txBody>
      </p:sp>
      <p:pic>
        <p:nvPicPr>
          <p:cNvPr id="526339" name="Picture 4" descr="a3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33800" y="1600200"/>
            <a:ext cx="4114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8386" name="Rectangle 2"/>
          <p:cNvSpPr>
            <a:spLocks noGrp="1" noChangeArrowheads="1"/>
          </p:cNvSpPr>
          <p:nvPr>
            <p:ph type="ctrTitle"/>
          </p:nvPr>
        </p:nvSpPr>
        <p:spPr>
          <a:xfrm>
            <a:off x="457200" y="914400"/>
            <a:ext cx="3276600" cy="4724400"/>
          </a:xfrm>
        </p:spPr>
        <p:txBody>
          <a:bodyPr/>
          <a:lstStyle/>
          <a:p>
            <a:pPr eaLnBrk="1" hangingPunct="1"/>
            <a:r>
              <a:rPr lang="en-US">
                <a:solidFill>
                  <a:schemeClr val="bg1"/>
                </a:solidFill>
                <a:latin typeface="Arial" charset="0"/>
                <a:ea typeface="ＭＳ Ｐゴシック" charset="0"/>
                <a:cs typeface="ＭＳ Ｐゴシック" charset="0"/>
              </a:rPr>
              <a:t>The Lord</a:t>
            </a:r>
            <a:r>
              <a:rPr lang="fr-FR" altLang="ja-JP">
                <a:solidFill>
                  <a:schemeClr val="bg1"/>
                </a:solidFill>
                <a:latin typeface="Arial" charset="0"/>
                <a:ea typeface="ＭＳ Ｐゴシック" charset="0"/>
                <a:cs typeface="ＭＳ Ｐゴシック" charset="0"/>
              </a:rPr>
              <a:t>'</a:t>
            </a:r>
            <a:r>
              <a:rPr lang="en-US">
                <a:solidFill>
                  <a:schemeClr val="bg1"/>
                </a:solidFill>
                <a:latin typeface="Arial" charset="0"/>
                <a:ea typeface="ＭＳ Ｐゴシック" charset="0"/>
                <a:cs typeface="ＭＳ Ｐゴシック" charset="0"/>
              </a:rPr>
              <a:t>s Table</a:t>
            </a:r>
            <a:endParaRPr lang="en-US">
              <a:latin typeface="Arial" charset="0"/>
              <a:ea typeface="ＭＳ Ｐゴシック" charset="0"/>
              <a:cs typeface="ＭＳ Ｐゴシック" charset="0"/>
            </a:endParaRPr>
          </a:p>
        </p:txBody>
      </p:sp>
      <p:pic>
        <p:nvPicPr>
          <p:cNvPr id="528387" name="Picture 4" descr="4lastsu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533400"/>
            <a:ext cx="3773488"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0433" name="Picture 2" descr="victory 002"/>
          <p:cNvPicPr>
            <a:picLocks noChangeAspect="1" noChangeArrowheads="1"/>
          </p:cNvPicPr>
          <p:nvPr/>
        </p:nvPicPr>
        <p:blipFill>
          <a:blip r:embed="rId3" cstate="screen">
            <a:lum bright="6000" contrast="24000"/>
            <a:extLst>
              <a:ext uri="{28A0092B-C50C-407E-A947-70E740481C1C}">
                <a14:useLocalDpi xmlns:a14="http://schemas.microsoft.com/office/drawing/2010/main"/>
              </a:ext>
            </a:extLst>
          </a:blip>
          <a:srcRect/>
          <a:stretch>
            <a:fillRect/>
          </a:stretch>
        </p:blipFill>
        <p:spPr bwMode="auto">
          <a:xfrm>
            <a:off x="4763"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type="title"/>
          </p:nvPr>
        </p:nvSpPr>
        <p:spPr>
          <a:xfrm>
            <a:off x="0" y="-76200"/>
            <a:ext cx="9144000" cy="990600"/>
          </a:xfrm>
          <a:effectLst>
            <a:outerShdw blurRad="63500" dist="35921" dir="2700000" algn="ctr" rotWithShape="0">
              <a:schemeClr val="bg1">
                <a:alpha val="74998"/>
              </a:schemeClr>
            </a:outerShdw>
          </a:effectLst>
        </p:spPr>
        <p:txBody>
          <a:bodyPr/>
          <a:lstStyle/>
          <a:p>
            <a:pPr eaLnBrk="1" hangingPunct="1">
              <a:defRPr/>
            </a:pPr>
            <a:r>
              <a:rPr lang="en-US" sz="4000" b="1" dirty="0">
                <a:solidFill>
                  <a:srgbClr val="020009"/>
                </a:solidFill>
                <a:latin typeface="Arial" charset="0"/>
                <a:ea typeface="ＭＳ Ｐゴシック" charset="0"/>
                <a:cs typeface="ＭＳ Ｐゴシック" charset="0"/>
              </a:rPr>
              <a:t>It</a:t>
            </a:r>
            <a:r>
              <a:rPr lang="fr-FR" altLang="ja-JP" sz="4000" b="1" dirty="0">
                <a:solidFill>
                  <a:srgbClr val="020009"/>
                </a:solidFill>
                <a:latin typeface="Arial" charset="0"/>
                <a:ea typeface="ＭＳ Ｐゴシック" charset="0"/>
                <a:cs typeface="ＭＳ Ｐゴシック" charset="0"/>
              </a:rPr>
              <a:t>'</a:t>
            </a:r>
            <a:r>
              <a:rPr lang="en-US" sz="4000" b="1" dirty="0">
                <a:solidFill>
                  <a:srgbClr val="020009"/>
                </a:solidFill>
                <a:latin typeface="Arial" charset="0"/>
                <a:ea typeface="ＭＳ Ｐゴシック" charset="0"/>
                <a:cs typeface="ＭＳ Ｐゴシック" charset="0"/>
              </a:rPr>
              <a:t>s All By Faith </a:t>
            </a:r>
            <a:endParaRPr lang="en-US" b="1" dirty="0">
              <a:solidFill>
                <a:schemeClr val="bg1"/>
              </a:solidFill>
              <a:latin typeface="Arial" charset="0"/>
              <a:ea typeface="ＭＳ Ｐゴシック" charset="0"/>
              <a:cs typeface="ＭＳ Ｐゴシック" charset="0"/>
            </a:endParaRPr>
          </a:p>
        </p:txBody>
      </p:sp>
      <p:sp>
        <p:nvSpPr>
          <p:cNvPr id="11268" name="Rectangle 4"/>
          <p:cNvSpPr>
            <a:spLocks noChangeArrowheads="1"/>
          </p:cNvSpPr>
          <p:nvPr/>
        </p:nvSpPr>
        <p:spPr bwMode="auto">
          <a:xfrm>
            <a:off x="0" y="1036638"/>
            <a:ext cx="9144000" cy="1858962"/>
          </a:xfrm>
          <a:prstGeom prst="rect">
            <a:avLst/>
          </a:prstGeom>
          <a:noFill/>
          <a:ln w="9525">
            <a:noFill/>
            <a:miter lim="800000"/>
            <a:headEnd/>
            <a:tailEnd/>
          </a:ln>
          <a:effectLst>
            <a:outerShdw blurRad="63500" dist="35921" dir="2700000" algn="ctr" rotWithShape="0">
              <a:schemeClr val="bg1">
                <a:alpha val="74998"/>
              </a:schemeClr>
            </a:outerShdw>
          </a:effectLst>
        </p:spPr>
        <p:txBody>
          <a:bodyPr anchor="ctr"/>
          <a:lstStyle/>
          <a:p>
            <a:pPr algn="ctr" eaLnBrk="1" hangingPunct="1">
              <a:defRPr/>
            </a:pPr>
            <a:r>
              <a:rPr lang="en-US" altLang="ja-JP" sz="3600" b="1" dirty="0">
                <a:solidFill>
                  <a:srgbClr val="020009"/>
                </a:solidFill>
                <a:latin typeface="Arial" charset="0"/>
              </a:rPr>
              <a:t>"</a:t>
            </a:r>
            <a:r>
              <a:rPr lang="en-US" sz="3600" b="1" dirty="0">
                <a:solidFill>
                  <a:srgbClr val="020009"/>
                </a:solidFill>
                <a:latin typeface="Arial" charset="0"/>
              </a:rPr>
              <a:t>God will credit righteousness--for us who believe… He was delivered over to death for our sins…</a:t>
            </a:r>
            <a:r>
              <a:rPr lang="en-US" altLang="ja-JP" sz="3600" b="1" dirty="0">
                <a:solidFill>
                  <a:srgbClr val="020009"/>
                </a:solidFill>
                <a:latin typeface="Arial" charset="0"/>
              </a:rPr>
              <a:t>"</a:t>
            </a:r>
            <a:r>
              <a:rPr lang="en-US" sz="3600" b="1" dirty="0">
                <a:solidFill>
                  <a:srgbClr val="020009"/>
                </a:solidFill>
                <a:latin typeface="Arial" charset="0"/>
              </a:rPr>
              <a:t> (Rom. 4:24-25)</a:t>
            </a:r>
            <a:endParaRPr lang="en-US" sz="4400" b="1" dirty="0">
              <a:solidFill>
                <a:srgbClr val="FFFFFF"/>
              </a:solidFill>
              <a:latin typeface="Arial" charset="0"/>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81" name="Picture 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3" name="Rectangle 3"/>
          <p:cNvSpPr>
            <a:spLocks noGrp="1" noChangeArrowheads="1"/>
          </p:cNvSpPr>
          <p:nvPr>
            <p:ph type="title"/>
          </p:nvPr>
        </p:nvSpPr>
        <p:spPr>
          <a:xfrm>
            <a:off x="457200" y="457200"/>
            <a:ext cx="8229600" cy="914400"/>
          </a:xfrm>
        </p:spPr>
        <p:txBody>
          <a:bodyPr/>
          <a:lstStyle/>
          <a:p>
            <a:pPr eaLnBrk="1" hangingPunct="1">
              <a:defRPr/>
            </a:pPr>
            <a:r>
              <a:rPr lang="en-US" altLang="ja-JP" sz="4000" b="1" dirty="0">
                <a:solidFill>
                  <a:srgbClr val="000000"/>
                </a:solidFill>
                <a:effectLst>
                  <a:outerShdw blurRad="38100" dist="38100" dir="2700000" algn="tl">
                    <a:srgbClr val="FFFFFF"/>
                  </a:outerShdw>
                </a:effectLst>
                <a:latin typeface="Tahoma" charset="0"/>
                <a:ea typeface="ＭＳ Ｐゴシック" charset="0"/>
                <a:cs typeface="ＭＳ Ｐゴシック" charset="0"/>
              </a:rPr>
              <a:t>"</a:t>
            </a:r>
            <a:r>
              <a:rPr lang="en-US" sz="4000" b="1" dirty="0">
                <a:solidFill>
                  <a:srgbClr val="000000"/>
                </a:solidFill>
                <a:effectLst>
                  <a:outerShdw blurRad="38100" dist="38100" dir="2700000" algn="tl">
                    <a:srgbClr val="FFFFFF"/>
                  </a:outerShdw>
                </a:effectLst>
                <a:latin typeface="Tahoma" charset="0"/>
                <a:ea typeface="ＭＳ Ｐゴシック" charset="0"/>
                <a:cs typeface="ＭＳ Ｐゴシック" charset="0"/>
              </a:rPr>
              <a:t>Do this to remember me</a:t>
            </a:r>
            <a:r>
              <a:rPr lang="en-US" altLang="ja-JP" sz="4000" b="1" dirty="0">
                <a:solidFill>
                  <a:srgbClr val="000000"/>
                </a:solidFill>
                <a:effectLst>
                  <a:outerShdw blurRad="38100" dist="38100" dir="2700000" algn="tl">
                    <a:srgbClr val="FFFFFF"/>
                  </a:outerShdw>
                </a:effectLst>
                <a:latin typeface="Tahoma" charset="0"/>
                <a:ea typeface="ＭＳ Ｐゴシック" charset="0"/>
                <a:cs typeface="ＭＳ Ｐゴシック" charset="0"/>
              </a:rPr>
              <a:t>"</a:t>
            </a:r>
            <a:endParaRPr lang="en-US" sz="4000" b="1" dirty="0">
              <a:solidFill>
                <a:srgbClr val="000000"/>
              </a:solidFill>
              <a:effectLst>
                <a:outerShdw blurRad="38100" dist="38100" dir="2700000" algn="tl">
                  <a:srgbClr val="FFFFFF"/>
                </a:outerShdw>
              </a:effectLst>
              <a:latin typeface="Tahoma"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fade">
                                      <p:cBhvr>
                                        <p:cTn id="7" dur="5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8626" name="Picture 3" descr="Lord's Supper Colo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9438" y="404813"/>
            <a:ext cx="7953375" cy="5965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38627" name="Group 2"/>
          <p:cNvGrpSpPr>
            <a:grpSpLocks/>
          </p:cNvGrpSpPr>
          <p:nvPr/>
        </p:nvGrpSpPr>
        <p:grpSpPr bwMode="auto">
          <a:xfrm>
            <a:off x="2916238" y="404813"/>
            <a:ext cx="5616575" cy="2087562"/>
            <a:chOff x="2915816" y="404664"/>
            <a:chExt cx="5616624" cy="2088232"/>
          </a:xfrm>
        </p:grpSpPr>
        <p:sp>
          <p:nvSpPr>
            <p:cNvPr id="538629" name="Rectangle 1"/>
            <p:cNvSpPr>
              <a:spLocks noChangeArrowheads="1"/>
            </p:cNvSpPr>
            <p:nvPr/>
          </p:nvSpPr>
          <p:spPr bwMode="auto">
            <a:xfrm>
              <a:off x="4932040" y="1340768"/>
              <a:ext cx="3600400" cy="1152128"/>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latin typeface="Arial" charset="0"/>
              </a:endParaRPr>
            </a:p>
          </p:txBody>
        </p:sp>
        <p:sp>
          <p:nvSpPr>
            <p:cNvPr id="538630" name="Rectangle 4"/>
            <p:cNvSpPr>
              <a:spLocks noChangeArrowheads="1"/>
            </p:cNvSpPr>
            <p:nvPr/>
          </p:nvSpPr>
          <p:spPr bwMode="auto">
            <a:xfrm>
              <a:off x="2915816" y="404664"/>
              <a:ext cx="5616624" cy="1008112"/>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latin typeface="Arial" charset="0"/>
              </a:endParaRPr>
            </a:p>
          </p:txBody>
        </p:sp>
      </p:grpSp>
      <p:sp>
        <p:nvSpPr>
          <p:cNvPr id="538628" name="Rectangle 2"/>
          <p:cNvSpPr>
            <a:spLocks noGrp="1" noChangeArrowheads="1"/>
          </p:cNvSpPr>
          <p:nvPr>
            <p:ph type="ctrTitle"/>
          </p:nvPr>
        </p:nvSpPr>
        <p:spPr>
          <a:xfrm>
            <a:off x="1835150" y="476250"/>
            <a:ext cx="6623050" cy="1873250"/>
          </a:xfrm>
        </p:spPr>
        <p:txBody>
          <a:bodyPr/>
          <a:lstStyle/>
          <a:p>
            <a:pPr algn="r" eaLnBrk="1" hangingPunct="1"/>
            <a:r>
              <a:rPr lang="en-US" sz="7200" b="1">
                <a:solidFill>
                  <a:srgbClr val="660066"/>
                </a:solidFill>
                <a:latin typeface="Times New Roman" charset="0"/>
                <a:ea typeface="ＭＳ Ｐゴシック" charset="0"/>
                <a:cs typeface="Times New Roman" charset="0"/>
              </a:rPr>
              <a:t>THE LORD</a:t>
            </a:r>
            <a:r>
              <a:rPr lang="fr-FR" sz="7200" b="1">
                <a:solidFill>
                  <a:srgbClr val="660066"/>
                </a:solidFill>
                <a:latin typeface="Times New Roman" charset="0"/>
                <a:ea typeface="ＭＳ Ｐゴシック" charset="0"/>
                <a:cs typeface="Times New Roman" charset="0"/>
              </a:rPr>
              <a:t>'</a:t>
            </a:r>
            <a:r>
              <a:rPr lang="en-US" sz="7200" b="1">
                <a:solidFill>
                  <a:srgbClr val="660066"/>
                </a:solidFill>
                <a:latin typeface="Times New Roman" charset="0"/>
                <a:ea typeface="ＭＳ Ｐゴシック" charset="0"/>
                <a:cs typeface="Times New Roman" charset="0"/>
              </a:rPr>
              <a:t>S SUPPER</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0673" name="Picture 2" descr="pw_communion_bkgrnd2-64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7" name="Rectangle 3"/>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latin typeface="Arial" charset="0"/>
                <a:ea typeface="ＭＳ Ｐゴシック" charset="0"/>
                <a:cs typeface="ＭＳ Ｐゴシック" charset="0"/>
              </a:rPr>
              <a:t>Communion</a:t>
            </a:r>
            <a:endParaRPr lang="en-US" dirty="0">
              <a:solidFill>
                <a:schemeClr val="bg1"/>
              </a:solidFill>
              <a:latin typeface="Arial" charset="0"/>
              <a:ea typeface="ＭＳ Ｐゴシック" charset="0"/>
              <a:cs typeface="ＭＳ Ｐゴシック" charset="0"/>
            </a:endParaRPr>
          </a:p>
        </p:txBody>
      </p:sp>
      <p:sp>
        <p:nvSpPr>
          <p:cNvPr id="57349" name="Rectangle 5"/>
          <p:cNvSpPr>
            <a:spLocks noChangeArrowheads="1"/>
          </p:cNvSpPr>
          <p:nvPr/>
        </p:nvSpPr>
        <p:spPr bwMode="auto">
          <a:xfrm>
            <a:off x="5257800" y="3779838"/>
            <a:ext cx="3276600" cy="2544762"/>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algn="r" eaLnBrk="1" hangingPunct="1">
              <a:spcBef>
                <a:spcPct val="20000"/>
              </a:spcBef>
              <a:defRPr/>
            </a:pPr>
            <a:r>
              <a:rPr lang="en-US" sz="3200" b="1" i="1">
                <a:solidFill>
                  <a:srgbClr val="FFFFFF"/>
                </a:solidFill>
                <a:latin typeface="Arial" pitchFamily="-112" charset="0"/>
                <a:ea typeface="ＭＳ Ｐゴシック" pitchFamily="-112" charset="-128"/>
                <a:cs typeface="ＭＳ Ｐゴシック" pitchFamily="-112" charset="-128"/>
              </a:rPr>
              <a:t>All who have trusted Christ as Savior are welcome to His table today</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21" name="Picture 2" descr="commun62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6063" y="288925"/>
            <a:ext cx="5621337" cy="429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22" name="Rectangle 3"/>
          <p:cNvSpPr>
            <a:spLocks noChangeArrowheads="1"/>
          </p:cNvSpPr>
          <p:nvPr/>
        </p:nvSpPr>
        <p:spPr bwMode="auto">
          <a:xfrm>
            <a:off x="6156325" y="0"/>
            <a:ext cx="2987675" cy="6858000"/>
          </a:xfrm>
          <a:prstGeom prst="rect">
            <a:avLst/>
          </a:prstGeom>
          <a:solidFill>
            <a:srgbClr val="660066"/>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542723" name="Text Box 4"/>
          <p:cNvSpPr txBox="1">
            <a:spLocks noChangeArrowheads="1"/>
          </p:cNvSpPr>
          <p:nvPr/>
        </p:nvSpPr>
        <p:spPr bwMode="auto">
          <a:xfrm>
            <a:off x="6156325" y="260350"/>
            <a:ext cx="2987675" cy="341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sz="3600" b="1">
                <a:solidFill>
                  <a:srgbClr val="FFFFFF"/>
                </a:solidFill>
                <a:latin typeface="Franklin Gothic Demi" charset="0"/>
              </a:rPr>
              <a:t>All believers are invited to share Communion with this faith family.</a:t>
            </a:r>
          </a:p>
        </p:txBody>
      </p:sp>
      <p:sp>
        <p:nvSpPr>
          <p:cNvPr id="542724" name="Rectangle 5"/>
          <p:cNvSpPr>
            <a:spLocks noGrp="1" noChangeArrowheads="1"/>
          </p:cNvSpPr>
          <p:nvPr>
            <p:ph type="ctrTitle"/>
          </p:nvPr>
        </p:nvSpPr>
        <p:spPr>
          <a:xfrm>
            <a:off x="0" y="5410200"/>
            <a:ext cx="7772400" cy="1143000"/>
          </a:xfrm>
        </p:spPr>
        <p:txBody>
          <a:bodyPr/>
          <a:lstStyle/>
          <a:p>
            <a:pPr eaLnBrk="1" hangingPunct="1"/>
            <a:r>
              <a:rPr lang="en-US">
                <a:solidFill>
                  <a:schemeClr val="bg1"/>
                </a:solidFill>
                <a:latin typeface="Arial" charset="0"/>
                <a:ea typeface="ＭＳ Ｐゴシック" charset="0"/>
                <a:cs typeface="ＭＳ Ｐゴシック" charset="0"/>
              </a:rPr>
              <a:t>Holy Communion</a:t>
            </a:r>
          </a:p>
        </p:txBody>
      </p:sp>
      <p:grpSp>
        <p:nvGrpSpPr>
          <p:cNvPr id="542725" name="Group 2"/>
          <p:cNvGrpSpPr>
            <a:grpSpLocks/>
          </p:cNvGrpSpPr>
          <p:nvPr/>
        </p:nvGrpSpPr>
        <p:grpSpPr bwMode="auto">
          <a:xfrm>
            <a:off x="179388" y="3573463"/>
            <a:ext cx="5761037" cy="1295400"/>
            <a:chOff x="179512" y="3573016"/>
            <a:chExt cx="5760640" cy="1296144"/>
          </a:xfrm>
        </p:grpSpPr>
        <p:sp>
          <p:nvSpPr>
            <p:cNvPr id="542727" name="Rectangle 1"/>
            <p:cNvSpPr>
              <a:spLocks noChangeArrowheads="1"/>
            </p:cNvSpPr>
            <p:nvPr/>
          </p:nvSpPr>
          <p:spPr bwMode="auto">
            <a:xfrm>
              <a:off x="179512" y="3573016"/>
              <a:ext cx="1584176" cy="1080120"/>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latin typeface="Arial" charset="0"/>
              </a:endParaRPr>
            </a:p>
          </p:txBody>
        </p:sp>
        <p:sp>
          <p:nvSpPr>
            <p:cNvPr id="542728" name="Rectangle 7"/>
            <p:cNvSpPr>
              <a:spLocks noChangeArrowheads="1"/>
            </p:cNvSpPr>
            <p:nvPr/>
          </p:nvSpPr>
          <p:spPr bwMode="auto">
            <a:xfrm>
              <a:off x="1043608" y="3645024"/>
              <a:ext cx="1584176" cy="1080120"/>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latin typeface="Arial" charset="0"/>
              </a:endParaRPr>
            </a:p>
          </p:txBody>
        </p:sp>
        <p:sp>
          <p:nvSpPr>
            <p:cNvPr id="542729" name="Rectangle 8"/>
            <p:cNvSpPr>
              <a:spLocks noChangeArrowheads="1"/>
            </p:cNvSpPr>
            <p:nvPr/>
          </p:nvSpPr>
          <p:spPr bwMode="auto">
            <a:xfrm>
              <a:off x="1907704" y="3789040"/>
              <a:ext cx="4032448" cy="1080120"/>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latin typeface="Arial" charset="0"/>
              </a:endParaRPr>
            </a:p>
          </p:txBody>
        </p:sp>
        <p:sp>
          <p:nvSpPr>
            <p:cNvPr id="542730" name="Rectangle 9"/>
            <p:cNvSpPr>
              <a:spLocks noChangeArrowheads="1"/>
            </p:cNvSpPr>
            <p:nvPr/>
          </p:nvSpPr>
          <p:spPr bwMode="auto">
            <a:xfrm>
              <a:off x="3851920" y="3645024"/>
              <a:ext cx="1584176" cy="1080120"/>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latin typeface="Arial" charset="0"/>
              </a:endParaRPr>
            </a:p>
          </p:txBody>
        </p:sp>
      </p:grpSp>
      <p:sp>
        <p:nvSpPr>
          <p:cNvPr id="542726" name="Text Box 4"/>
          <p:cNvSpPr txBox="1">
            <a:spLocks noChangeArrowheads="1"/>
          </p:cNvSpPr>
          <p:nvPr/>
        </p:nvSpPr>
        <p:spPr bwMode="auto">
          <a:xfrm>
            <a:off x="58738" y="3573463"/>
            <a:ext cx="6097587" cy="922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sz="5400" b="1">
                <a:solidFill>
                  <a:srgbClr val="660066"/>
                </a:solidFill>
                <a:latin typeface="Times New Roman" charset="0"/>
                <a:cs typeface="Times New Roman" charset="0"/>
              </a:rPr>
              <a:t>Holy Communion</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69"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The Body.  The Blood.</a:t>
            </a:r>
          </a:p>
        </p:txBody>
      </p:sp>
      <p:pic>
        <p:nvPicPr>
          <p:cNvPr id="544770" name="Picture 3" descr="Body-Blood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4771" name="TextBox 1"/>
          <p:cNvSpPr txBox="1">
            <a:spLocks noChangeArrowheads="1"/>
          </p:cNvSpPr>
          <p:nvPr/>
        </p:nvSpPr>
        <p:spPr bwMode="auto">
          <a:xfrm>
            <a:off x="9251950" y="5092700"/>
            <a:ext cx="7561263" cy="1755775"/>
          </a:xfrm>
          <a:prstGeom prst="rect">
            <a:avLst/>
          </a:prstGeom>
          <a:solidFill>
            <a:srgbClr val="0604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5400">
                <a:solidFill>
                  <a:srgbClr val="FFFFFF"/>
                </a:solidFill>
              </a:rPr>
              <a:t>THE BODY…</a:t>
            </a:r>
          </a:p>
          <a:p>
            <a:r>
              <a:rPr lang="en-US" sz="5400">
                <a:solidFill>
                  <a:srgbClr val="FFFFFF"/>
                </a:solidFill>
              </a:rPr>
              <a:t>              …THE BLOOD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3956" name="Rectangle 4"/>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eaLnBrk="1" hangingPunct="1">
              <a:defRPr/>
            </a:pPr>
            <a:r>
              <a:rPr lang="en-US" u="sng" dirty="0">
                <a:solidFill>
                  <a:schemeClr val="bg1"/>
                </a:solidFill>
                <a:latin typeface="Arial" charset="0"/>
                <a:ea typeface="ＭＳ Ｐゴシック" charset="0"/>
                <a:cs typeface="ＭＳ Ｐゴシック" charset="0"/>
              </a:rPr>
              <a:t>1 Corinthians 11:20-22</a:t>
            </a:r>
            <a:r>
              <a:rPr lang="en-US" sz="3600" u="sng" dirty="0">
                <a:solidFill>
                  <a:schemeClr val="bg1"/>
                </a:solidFill>
                <a:latin typeface="Arial" charset="0"/>
                <a:ea typeface="ＭＳ Ｐゴシック" charset="0"/>
                <a:cs typeface="ＭＳ Ｐゴシック" charset="0"/>
              </a:rPr>
              <a:t> (NLT)</a:t>
            </a:r>
            <a:endParaRPr lang="en-US" u="sng" dirty="0">
              <a:solidFill>
                <a:schemeClr val="bg1"/>
              </a:solidFill>
              <a:latin typeface="Arial" charset="0"/>
              <a:ea typeface="ＭＳ Ｐゴシック" charset="0"/>
              <a:cs typeface="ＭＳ Ｐゴシック" charset="0"/>
            </a:endParaRPr>
          </a:p>
        </p:txBody>
      </p:sp>
      <p:sp>
        <p:nvSpPr>
          <p:cNvPr id="5" name="Text Box 4"/>
          <p:cNvSpPr txBox="1">
            <a:spLocks noChangeArrowheads="1"/>
          </p:cNvSpPr>
          <p:nvPr/>
        </p:nvSpPr>
        <p:spPr bwMode="auto">
          <a:xfrm>
            <a:off x="179512" y="1052736"/>
            <a:ext cx="6408712" cy="569386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defPPr>
              <a:defRPr lang="en-US"/>
            </a:defPPr>
            <a:lvl1pPr algn="l" eaLnBrk="1" hangingPunct="1">
              <a:defRPr sz="3200" b="1">
                <a:effectLst>
                  <a:glow rad="190500">
                    <a:schemeClr val="bg2"/>
                  </a:glow>
                </a:effectLst>
                <a:latin typeface="Arial" charset="0"/>
                <a:cs typeface="ＭＳ Ｐゴシック" charset="0"/>
              </a:defRPr>
            </a:lvl1pPr>
          </a:lstStyle>
          <a:p>
            <a:pPr fontAlgn="auto">
              <a:spcBef>
                <a:spcPts val="0"/>
              </a:spcBef>
              <a:spcAft>
                <a:spcPts val="0"/>
              </a:spcAft>
              <a:defRPr/>
            </a:pPr>
            <a:r>
              <a:rPr lang="en-US" sz="2800" kern="0" dirty="0">
                <a:solidFill>
                  <a:srgbClr val="FFFFFF"/>
                </a:solidFill>
                <a:effectLst>
                  <a:glow rad="190500">
                    <a:srgbClr val="212121"/>
                  </a:glow>
                </a:effectLst>
              </a:rPr>
              <a:t>When you meet together, you are not really interested in the Lord</a:t>
            </a:r>
            <a:r>
              <a:rPr lang="fr-FR" sz="2800" kern="0" dirty="0">
                <a:solidFill>
                  <a:srgbClr val="FFFFFF"/>
                </a:solidFill>
                <a:effectLst>
                  <a:glow rad="190500">
                    <a:srgbClr val="212121"/>
                  </a:glow>
                </a:effectLst>
              </a:rPr>
              <a:t>'</a:t>
            </a:r>
            <a:r>
              <a:rPr lang="en-US" sz="2800" kern="0" dirty="0">
                <a:solidFill>
                  <a:srgbClr val="FFFFFF"/>
                </a:solidFill>
                <a:effectLst>
                  <a:glow rad="190500">
                    <a:srgbClr val="212121"/>
                  </a:glow>
                </a:effectLst>
              </a:rPr>
              <a:t>s Supper.  </a:t>
            </a:r>
            <a:r>
              <a:rPr lang="en-US" sz="2800" kern="0" baseline="30000" dirty="0">
                <a:solidFill>
                  <a:srgbClr val="FFFFFF"/>
                </a:solidFill>
                <a:effectLst>
                  <a:glow rad="190500">
                    <a:srgbClr val="212121"/>
                  </a:glow>
                </a:effectLst>
              </a:rPr>
              <a:t>21</a:t>
            </a:r>
            <a:r>
              <a:rPr lang="en-US" sz="2800" kern="0" dirty="0">
                <a:solidFill>
                  <a:srgbClr val="FFFFFF"/>
                </a:solidFill>
                <a:effectLst>
                  <a:glow rad="190500">
                    <a:srgbClr val="212121"/>
                  </a:glow>
                </a:effectLst>
              </a:rPr>
              <a:t>For some of you hurry to eat your own meal without sharing with others. As a result, some go hungry while others get drunk.  </a:t>
            </a:r>
            <a:r>
              <a:rPr lang="en-US" sz="2800" kern="0" baseline="30000" dirty="0">
                <a:solidFill>
                  <a:srgbClr val="FFFFFF"/>
                </a:solidFill>
                <a:effectLst>
                  <a:glow rad="190500">
                    <a:srgbClr val="212121"/>
                  </a:glow>
                </a:effectLst>
              </a:rPr>
              <a:t>22</a:t>
            </a:r>
            <a:r>
              <a:rPr lang="en-US" sz="2800" kern="0" dirty="0">
                <a:solidFill>
                  <a:srgbClr val="FFFFFF"/>
                </a:solidFill>
                <a:effectLst>
                  <a:glow rad="190500">
                    <a:srgbClr val="212121"/>
                  </a:glow>
                </a:effectLst>
              </a:rPr>
              <a:t>What? Don</a:t>
            </a:r>
            <a:r>
              <a:rPr lang="fr-FR" sz="2800" kern="0" dirty="0">
                <a:solidFill>
                  <a:srgbClr val="FFFFFF"/>
                </a:solidFill>
                <a:effectLst>
                  <a:glow rad="190500">
                    <a:srgbClr val="212121"/>
                  </a:glow>
                </a:effectLst>
              </a:rPr>
              <a:t>'</a:t>
            </a:r>
            <a:r>
              <a:rPr lang="en-US" sz="2800" kern="0" dirty="0">
                <a:solidFill>
                  <a:srgbClr val="FFFFFF"/>
                </a:solidFill>
                <a:effectLst>
                  <a:glow rad="190500">
                    <a:srgbClr val="212121"/>
                  </a:glow>
                </a:effectLst>
              </a:rPr>
              <a:t>t you have your own homes for eating and drinking? Or do you really want to disgrace God</a:t>
            </a:r>
            <a:r>
              <a:rPr lang="fr-FR" sz="2800" kern="0" dirty="0">
                <a:solidFill>
                  <a:srgbClr val="FFFFFF"/>
                </a:solidFill>
                <a:effectLst>
                  <a:glow rad="190500">
                    <a:srgbClr val="212121"/>
                  </a:glow>
                </a:effectLst>
              </a:rPr>
              <a:t>'</a:t>
            </a:r>
            <a:r>
              <a:rPr lang="en-US" sz="2800" kern="0" dirty="0">
                <a:solidFill>
                  <a:srgbClr val="FFFFFF"/>
                </a:solidFill>
                <a:effectLst>
                  <a:glow rad="190500">
                    <a:srgbClr val="212121"/>
                  </a:glow>
                </a:effectLst>
              </a:rPr>
              <a:t>s church and shame the poor? What am I supposed to say? Do you want me to praise you? Well, I certainly will not praise you for this!</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57" name="Picture 2" descr="Body-Blood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5" name="Rectangle 3"/>
          <p:cNvSpPr>
            <a:spLocks noGrp="1" noChangeArrowheads="1"/>
          </p:cNvSpPr>
          <p:nvPr>
            <p:ph type="title" idx="4294967295"/>
          </p:nvPr>
        </p:nvSpPr>
        <p:spPr>
          <a:xfrm>
            <a:off x="838200" y="304800"/>
            <a:ext cx="7772400" cy="1143000"/>
          </a:xfrm>
          <a:effectLst>
            <a:outerShdw blurRad="63500" dist="35921" dir="2700000" algn="ctr" rotWithShape="0">
              <a:srgbClr val="000000">
                <a:alpha val="74998"/>
              </a:srgbClr>
            </a:outerShdw>
          </a:effectLst>
        </p:spPr>
        <p:txBody>
          <a:bodyPr/>
          <a:lstStyle/>
          <a:p>
            <a:pPr eaLnBrk="1" hangingPunct="1">
              <a:defRPr/>
            </a:pPr>
            <a:r>
              <a:rPr lang="en-US">
                <a:solidFill>
                  <a:schemeClr val="bg1"/>
                </a:solidFill>
                <a:latin typeface="Arial" charset="0"/>
                <a:ea typeface="ＭＳ Ｐゴシック" charset="0"/>
                <a:cs typeface="ＭＳ Ｐゴシック" charset="0"/>
              </a:rPr>
              <a:t>The Bread and Cup</a:t>
            </a:r>
            <a:endParaRPr lang="en-US">
              <a:latin typeface="Arial" charset="0"/>
              <a:ea typeface="ＭＳ Ｐゴシック" charset="0"/>
              <a:cs typeface="ＭＳ Ｐゴシック" charset="0"/>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6817" name="Picture 2" descr="Body-Blood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9027" name="Rectangle 3"/>
          <p:cNvSpPr>
            <a:spLocks noGrp="1" noChangeArrowheads="1"/>
          </p:cNvSpPr>
          <p:nvPr>
            <p:ph type="title" idx="4294967295"/>
          </p:nvPr>
        </p:nvSpPr>
        <p:spPr>
          <a:xfrm>
            <a:off x="2133600" y="2514600"/>
            <a:ext cx="3505200" cy="838200"/>
          </a:xfrm>
        </p:spPr>
        <p:txBody>
          <a:bodyPr/>
          <a:lstStyle/>
          <a:p>
            <a:pPr eaLnBrk="1" hangingPunct="1">
              <a:defRPr/>
            </a:pPr>
            <a:r>
              <a:rPr lang="en-US">
                <a:solidFill>
                  <a:schemeClr val="bg1"/>
                </a:solidFill>
                <a:effectLst>
                  <a:glow rad="139700">
                    <a:schemeClr val="tx1">
                      <a:alpha val="95000"/>
                    </a:schemeClr>
                  </a:glow>
                </a:effectLst>
                <a:latin typeface="Arial" charset="0"/>
                <a:ea typeface="ＭＳ Ｐゴシック" charset="0"/>
                <a:cs typeface="ＭＳ Ｐゴシック" charset="0"/>
              </a:rPr>
              <a:t>The Cup</a:t>
            </a:r>
            <a:endParaRPr lang="en-US">
              <a:effectLst>
                <a:glow rad="139700">
                  <a:schemeClr val="tx1">
                    <a:alpha val="95000"/>
                  </a:schemeClr>
                </a:glow>
              </a:effectLst>
              <a:latin typeface="Arial" charset="0"/>
              <a:ea typeface="ＭＳ Ｐゴシック" charset="0"/>
              <a:cs typeface="ＭＳ Ｐゴシック" charset="0"/>
            </a:endParaRPr>
          </a:p>
        </p:txBody>
      </p:sp>
      <p:sp>
        <p:nvSpPr>
          <p:cNvPr id="129028" name="Rectangle 4"/>
          <p:cNvSpPr>
            <a:spLocks noChangeArrowheads="1"/>
          </p:cNvSpPr>
          <p:nvPr/>
        </p:nvSpPr>
        <p:spPr bwMode="auto">
          <a:xfrm>
            <a:off x="2133600" y="152400"/>
            <a:ext cx="3505200" cy="838200"/>
          </a:xfrm>
          <a:prstGeom prst="rect">
            <a:avLst/>
          </a:prstGeom>
          <a:noFill/>
          <a:ln w="9525">
            <a:noFill/>
            <a:miter lim="800000"/>
            <a:headEnd/>
            <a:tailEnd/>
          </a:ln>
          <a:effectLst/>
        </p:spPr>
        <p:txBody>
          <a:bodyPr anchor="ctr"/>
          <a:lstStyle/>
          <a:p>
            <a:pPr algn="ctr" eaLnBrk="1" hangingPunct="1">
              <a:defRPr/>
            </a:pPr>
            <a:r>
              <a:rPr lang="en-US" sz="4400">
                <a:solidFill>
                  <a:srgbClr val="FFFFFF"/>
                </a:solidFill>
                <a:effectLst>
                  <a:glow rad="139700">
                    <a:schemeClr val="tx1">
                      <a:alpha val="95000"/>
                    </a:schemeClr>
                  </a:glow>
                </a:effectLst>
                <a:latin typeface="Arial" charset="0"/>
              </a:rPr>
              <a:t>Christ</a:t>
            </a:r>
            <a:endParaRPr lang="en-US" sz="4400">
              <a:solidFill>
                <a:srgbClr val="000000"/>
              </a:solidFill>
              <a:effectLst>
                <a:glow rad="139700">
                  <a:schemeClr val="tx1">
                    <a:alpha val="95000"/>
                  </a:schemeClr>
                </a:glow>
              </a:effectLst>
              <a:latin typeface="Arial" charset="0"/>
            </a:endParaRPr>
          </a:p>
        </p:txBody>
      </p:sp>
      <p:sp>
        <p:nvSpPr>
          <p:cNvPr id="129029" name="AutoShape 5"/>
          <p:cNvSpPr>
            <a:spLocks noChangeArrowheads="1"/>
          </p:cNvSpPr>
          <p:nvPr/>
        </p:nvSpPr>
        <p:spPr bwMode="auto">
          <a:xfrm rot="-5400000">
            <a:off x="2971800" y="1371600"/>
            <a:ext cx="1752600" cy="685800"/>
          </a:xfrm>
          <a:prstGeom prst="homePlate">
            <a:avLst>
              <a:gd name="adj" fmla="val 63889"/>
            </a:avLst>
          </a:prstGeom>
          <a:solidFill>
            <a:schemeClr val="accent1"/>
          </a:solidFill>
          <a:ln w="9525">
            <a:solidFill>
              <a:schemeClr val="tx1"/>
            </a:solidFill>
            <a:miter lim="800000"/>
            <a:headEnd/>
            <a:tailEnd/>
          </a:ln>
          <a:effectLst/>
        </p:spPr>
        <p:txBody>
          <a:bodyPr wrap="none" anchor="ctr"/>
          <a:lstStyle/>
          <a:p>
            <a:pPr>
              <a:defRPr/>
            </a:pPr>
            <a:endParaRPr lang="en-US" sz="2400">
              <a:solidFill>
                <a:srgbClr val="000000"/>
              </a:solidFill>
              <a:effectLst>
                <a:glow rad="139700">
                  <a:schemeClr val="tx1">
                    <a:alpha val="95000"/>
                  </a:schemeClr>
                </a:glow>
              </a:effectLst>
              <a:latin typeface="Arial" charset="0"/>
            </a:endParaRPr>
          </a:p>
        </p:txBody>
      </p:sp>
      <p:sp>
        <p:nvSpPr>
          <p:cNvPr id="129030" name="Rectangle 6"/>
          <p:cNvSpPr>
            <a:spLocks noChangeArrowheads="1"/>
          </p:cNvSpPr>
          <p:nvPr/>
        </p:nvSpPr>
        <p:spPr bwMode="auto">
          <a:xfrm>
            <a:off x="2209800" y="4572000"/>
            <a:ext cx="3505200" cy="838200"/>
          </a:xfrm>
          <a:prstGeom prst="rect">
            <a:avLst/>
          </a:prstGeom>
          <a:noFill/>
          <a:ln w="9525">
            <a:noFill/>
            <a:miter lim="800000"/>
            <a:headEnd/>
            <a:tailEnd/>
          </a:ln>
          <a:effectLst/>
        </p:spPr>
        <p:txBody>
          <a:bodyPr anchor="ctr"/>
          <a:lstStyle/>
          <a:p>
            <a:pPr algn="ctr" eaLnBrk="1" hangingPunct="1">
              <a:defRPr/>
            </a:pPr>
            <a:r>
              <a:rPr lang="en-US" sz="4400">
                <a:solidFill>
                  <a:srgbClr val="FFFFFF"/>
                </a:solidFill>
                <a:effectLst>
                  <a:glow rad="139700">
                    <a:schemeClr val="tx1">
                      <a:alpha val="95000"/>
                    </a:schemeClr>
                  </a:glow>
                </a:effectLst>
                <a:latin typeface="Arial" charset="0"/>
              </a:rPr>
              <a:t>The Bread</a:t>
            </a:r>
            <a:endParaRPr lang="en-US" sz="4400">
              <a:solidFill>
                <a:srgbClr val="000000"/>
              </a:solidFill>
              <a:effectLst>
                <a:glow rad="139700">
                  <a:schemeClr val="tx1">
                    <a:alpha val="95000"/>
                  </a:schemeClr>
                </a:glow>
              </a:effectLst>
              <a:latin typeface="Arial" charset="0"/>
            </a:endParaRPr>
          </a:p>
        </p:txBody>
      </p:sp>
      <p:sp>
        <p:nvSpPr>
          <p:cNvPr id="129031" name="Rectangle 7"/>
          <p:cNvSpPr>
            <a:spLocks noChangeArrowheads="1"/>
          </p:cNvSpPr>
          <p:nvPr/>
        </p:nvSpPr>
        <p:spPr bwMode="auto">
          <a:xfrm>
            <a:off x="7162800" y="4572000"/>
            <a:ext cx="2133600" cy="838200"/>
          </a:xfrm>
          <a:prstGeom prst="rect">
            <a:avLst/>
          </a:prstGeom>
          <a:noFill/>
          <a:ln w="9525">
            <a:noFill/>
            <a:miter lim="800000"/>
            <a:headEnd/>
            <a:tailEnd/>
          </a:ln>
          <a:effectLst/>
        </p:spPr>
        <p:txBody>
          <a:bodyPr anchor="ctr"/>
          <a:lstStyle/>
          <a:p>
            <a:pPr algn="ctr" eaLnBrk="1" hangingPunct="1">
              <a:defRPr/>
            </a:pPr>
            <a:r>
              <a:rPr lang="en-US" sz="4400">
                <a:solidFill>
                  <a:srgbClr val="FFFFFF"/>
                </a:solidFill>
                <a:effectLst>
                  <a:glow rad="139700">
                    <a:schemeClr val="tx1">
                      <a:alpha val="95000"/>
                    </a:schemeClr>
                  </a:glow>
                </a:effectLst>
                <a:latin typeface="Arial" charset="0"/>
              </a:rPr>
              <a:t>Others</a:t>
            </a:r>
            <a:endParaRPr lang="en-US" sz="4400">
              <a:solidFill>
                <a:srgbClr val="000000"/>
              </a:solidFill>
              <a:effectLst>
                <a:glow rad="139700">
                  <a:schemeClr val="tx1">
                    <a:alpha val="95000"/>
                  </a:schemeClr>
                </a:glow>
              </a:effectLst>
              <a:latin typeface="Arial" charset="0"/>
            </a:endParaRPr>
          </a:p>
        </p:txBody>
      </p:sp>
      <p:sp>
        <p:nvSpPr>
          <p:cNvPr id="129032" name="AutoShape 8"/>
          <p:cNvSpPr>
            <a:spLocks noChangeArrowheads="1"/>
          </p:cNvSpPr>
          <p:nvPr/>
        </p:nvSpPr>
        <p:spPr bwMode="auto">
          <a:xfrm>
            <a:off x="5562600" y="4572000"/>
            <a:ext cx="1752600" cy="685800"/>
          </a:xfrm>
          <a:prstGeom prst="homePlate">
            <a:avLst>
              <a:gd name="adj" fmla="val 63889"/>
            </a:avLst>
          </a:prstGeom>
          <a:solidFill>
            <a:schemeClr val="accent1"/>
          </a:solidFill>
          <a:ln w="9525">
            <a:solidFill>
              <a:schemeClr val="tx1"/>
            </a:solidFill>
            <a:miter lim="800000"/>
            <a:headEnd/>
            <a:tailEnd/>
          </a:ln>
          <a:effectLst/>
        </p:spPr>
        <p:txBody>
          <a:bodyPr wrap="none" anchor="ctr"/>
          <a:lstStyle/>
          <a:p>
            <a:pPr>
              <a:defRPr/>
            </a:pPr>
            <a:endParaRPr lang="en-US" sz="2400">
              <a:solidFill>
                <a:srgbClr val="000000"/>
              </a:solidFill>
              <a:effectLst>
                <a:glow rad="139700">
                  <a:schemeClr val="tx1">
                    <a:alpha val="95000"/>
                  </a:schemeClr>
                </a:glow>
              </a:effectLst>
              <a:latin typeface="Arial" charset="0"/>
            </a:endParaRPr>
          </a:p>
        </p:txBody>
      </p:sp>
      <p:sp>
        <p:nvSpPr>
          <p:cNvPr id="129033" name="Rectangle 9"/>
          <p:cNvSpPr>
            <a:spLocks noChangeArrowheads="1"/>
          </p:cNvSpPr>
          <p:nvPr/>
        </p:nvSpPr>
        <p:spPr bwMode="auto">
          <a:xfrm>
            <a:off x="5638800" y="6324600"/>
            <a:ext cx="3505200" cy="533400"/>
          </a:xfrm>
          <a:prstGeom prst="rect">
            <a:avLst/>
          </a:prstGeom>
          <a:noFill/>
          <a:ln w="9525">
            <a:noFill/>
            <a:miter lim="800000"/>
            <a:headEnd/>
            <a:tailEnd/>
          </a:ln>
          <a:effectLst/>
        </p:spPr>
        <p:txBody>
          <a:bodyPr anchor="ctr"/>
          <a:lstStyle/>
          <a:p>
            <a:pPr algn="ctr" eaLnBrk="1" hangingPunct="1">
              <a:defRPr/>
            </a:pPr>
            <a:r>
              <a:rPr lang="en-US" sz="2800" i="1">
                <a:solidFill>
                  <a:srgbClr val="FFFFFF"/>
                </a:solidFill>
                <a:effectLst>
                  <a:glow rad="139700">
                    <a:schemeClr val="tx1">
                      <a:alpha val="95000"/>
                    </a:schemeClr>
                  </a:glow>
                </a:effectLst>
                <a:latin typeface="Arial" charset="0"/>
              </a:rPr>
              <a:t>1 Corinthians 10:16</a:t>
            </a:r>
            <a:endParaRPr lang="en-US" sz="2800" i="1">
              <a:solidFill>
                <a:srgbClr val="000000"/>
              </a:solidFill>
              <a:effectLst>
                <a:glow rad="139700">
                  <a:schemeClr val="tx1">
                    <a:alpha val="95000"/>
                  </a:schemeClr>
                </a:glo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9029"/>
                                        </p:tgtEl>
                                        <p:attrNameLst>
                                          <p:attrName>style.visibility</p:attrName>
                                        </p:attrNameLst>
                                      </p:cBhvr>
                                      <p:to>
                                        <p:strVal val="visible"/>
                                      </p:to>
                                    </p:set>
                                    <p:animEffect transition="in" filter="dissolve">
                                      <p:cBhvr>
                                        <p:cTn id="7" dur="500"/>
                                        <p:tgtEl>
                                          <p:spTgt spid="129029"/>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29032"/>
                                        </p:tgtEl>
                                        <p:attrNameLst>
                                          <p:attrName>style.visibility</p:attrName>
                                        </p:attrNameLst>
                                      </p:cBhvr>
                                      <p:to>
                                        <p:strVal val="visible"/>
                                      </p:to>
                                    </p:set>
                                    <p:animEffect transition="in" filter="dissolve">
                                      <p:cBhvr>
                                        <p:cTn id="11" dur="500"/>
                                        <p:tgtEl>
                                          <p:spTgt spid="129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9" grpId="0" animBg="1"/>
      <p:bldP spid="129032"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Take, eat; this is my body</a:t>
            </a:r>
          </a:p>
        </p:txBody>
      </p:sp>
      <p:pic>
        <p:nvPicPr>
          <p:cNvPr id="548866" name="Picture 3" descr="Body-Blood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8867" name="Picture 2" descr="Body-Blood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324975" y="0"/>
            <a:ext cx="9182100" cy="688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5009" name="Picture 2" descr="&quot;John 3:16&quot; © Vividline In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5010" name="Rectangle 3"/>
          <p:cNvSpPr>
            <a:spLocks noGrp="1" noChangeArrowheads="1"/>
          </p:cNvSpPr>
          <p:nvPr>
            <p:ph type="title"/>
          </p:nvPr>
        </p:nvSpPr>
        <p:spPr>
          <a:xfrm>
            <a:off x="0" y="4876800"/>
            <a:ext cx="9144000" cy="1143000"/>
          </a:xfrm>
          <a:solidFill>
            <a:srgbClr val="000000"/>
          </a:solidFill>
        </p:spPr>
        <p:txBody>
          <a:bodyPr/>
          <a:lstStyle/>
          <a:p>
            <a:pPr eaLnBrk="1" hangingPunct="1"/>
            <a:r>
              <a:rPr lang="en-US" sz="5400" b="1">
                <a:effectLst/>
                <a:latin typeface="Tahoma" charset="0"/>
                <a:ea typeface="ＭＳ Ｐゴシック" charset="0"/>
                <a:cs typeface="ＭＳ Ｐゴシック" charset="0"/>
              </a:rPr>
              <a:t>We remember His death</a:t>
            </a:r>
            <a:endParaRPr lang="en-US">
              <a:effectLst/>
              <a:latin typeface="Tahoma" charset="0"/>
              <a:ea typeface="ＭＳ Ｐゴシック" charset="0"/>
              <a:cs typeface="ＭＳ Ｐゴシック" charset="0"/>
            </a:endParaRPr>
          </a:p>
        </p:txBody>
      </p:sp>
      <p:sp>
        <p:nvSpPr>
          <p:cNvPr id="14340" name="Rectangle 4"/>
          <p:cNvSpPr>
            <a:spLocks noChangeArrowheads="1"/>
          </p:cNvSpPr>
          <p:nvPr/>
        </p:nvSpPr>
        <p:spPr bwMode="auto">
          <a:xfrm>
            <a:off x="0" y="6096000"/>
            <a:ext cx="9144000" cy="7620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lstStyle/>
          <a:p>
            <a:pPr marL="342900" indent="-342900" algn="ctr" eaLnBrk="1" hangingPunct="1">
              <a:spcBef>
                <a:spcPct val="20000"/>
              </a:spcBef>
              <a:buClr>
                <a:srgbClr val="FFCC66"/>
              </a:buClr>
              <a:buSzPct val="80000"/>
              <a:buFont typeface="Wingdings" charset="0"/>
              <a:buNone/>
              <a:defRPr/>
            </a:pPr>
            <a:r>
              <a:rPr lang="en-US" sz="2400" b="1" i="1">
                <a:solidFill>
                  <a:srgbClr val="FFFFFF"/>
                </a:solidFill>
                <a:effectLst>
                  <a:outerShdw blurRad="38100" dist="38100" dir="2700000" algn="tl">
                    <a:srgbClr val="8C0000"/>
                  </a:outerShdw>
                </a:effectLst>
              </a:rPr>
              <a:t>All who know Christ are welcome to participate</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1153" name="Content Placeholder 3" descr="Sinlesssacrifice2small.jpg"/>
          <p:cNvPicPr>
            <a:picLocks noGrp="1" noChangeAspect="1"/>
          </p:cNvPicPr>
          <p:nvPr>
            <p:ph idx="4294967295"/>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561154" name="Title 1"/>
          <p:cNvSpPr>
            <a:spLocks noGrp="1"/>
          </p:cNvSpPr>
          <p:nvPr>
            <p:ph type="title" idx="4294967295"/>
          </p:nvPr>
        </p:nvSpPr>
        <p:spPr>
          <a:xfrm>
            <a:off x="457200" y="274638"/>
            <a:ext cx="2667000" cy="4906962"/>
          </a:xfrm>
        </p:spPr>
        <p:txBody>
          <a:bodyPr/>
          <a:lstStyle/>
          <a:p>
            <a:pPr eaLnBrk="1" hangingPunct="1"/>
            <a:r>
              <a:rPr lang="en-US" sz="6000" i="1">
                <a:latin typeface="Blackmoor LET" charset="0"/>
                <a:ea typeface="ＭＳ Ｐゴシック" charset="0"/>
                <a:cs typeface="Blackmoor LET" charset="0"/>
              </a:rPr>
              <a:t>A Crown of Thorns</a:t>
            </a:r>
          </a:p>
        </p:txBody>
      </p:sp>
    </p:spTree>
  </p:cSld>
  <p:clrMapOvr>
    <a:masterClrMapping/>
  </p:clrMapOvr>
  <p:transition spd="slow">
    <p:fade/>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1"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Redemption</a:t>
            </a:r>
          </a:p>
        </p:txBody>
      </p:sp>
      <p:pic>
        <p:nvPicPr>
          <p:cNvPr id="563202" name="Picture 3" descr="Redemption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2100" cy="688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7"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The Lost Are Saved</a:t>
            </a:r>
          </a:p>
        </p:txBody>
      </p:sp>
      <p:pic>
        <p:nvPicPr>
          <p:cNvPr id="567298" name="Picture 3" descr="Redemption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The Bound Are Free</a:t>
            </a:r>
          </a:p>
        </p:txBody>
      </p:sp>
      <p:pic>
        <p:nvPicPr>
          <p:cNvPr id="569346" name="Picture 3" descr="Redemption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1393" name="Picture 2" descr="Redemption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1394" name="Rectangle 3"/>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The Cross Frees (no title)</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41" name="Picture 2" descr="Redemption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42" name="Rectangle 3"/>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Cross on Blue Clouds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4" descr="Love Fea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924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02" name="Rectangle 2"/>
          <p:cNvSpPr>
            <a:spLocks noGrp="1" noChangeArrowheads="1"/>
          </p:cNvSpPr>
          <p:nvPr>
            <p:ph type="title"/>
          </p:nvPr>
        </p:nvSpPr>
        <p:spPr>
          <a:xfrm>
            <a:off x="76200" y="44624"/>
            <a:ext cx="7952184" cy="609600"/>
          </a:xfrm>
        </p:spPr>
        <p:txBody>
          <a:bodyPr/>
          <a:lstStyle/>
          <a:p>
            <a:pPr eaLnBrk="1" hangingPunct="1">
              <a:defRPr/>
            </a:pPr>
            <a:r>
              <a:rPr lang="en-US" b="1" dirty="0">
                <a:solidFill>
                  <a:srgbClr val="FFFFFF"/>
                </a:solidFill>
                <a:effectLst>
                  <a:glow rad="127000">
                    <a:schemeClr val="tx1">
                      <a:alpha val="90000"/>
                    </a:schemeClr>
                  </a:glow>
                </a:effectLst>
                <a:ea typeface="+mj-ea"/>
                <a:cs typeface="+mj-cs"/>
              </a:rPr>
              <a:t>The Agape (Love) Feast</a:t>
            </a:r>
          </a:p>
        </p:txBody>
      </p:sp>
    </p:spTree>
    <p:extLst>
      <p:ext uri="{BB962C8B-B14F-4D97-AF65-F5344CB8AC3E}">
        <p14:creationId xmlns:p14="http://schemas.microsoft.com/office/powerpoint/2010/main" val="391100313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5489" name="Picture 2" descr="Redemption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5490" name="Rectangle 3"/>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Cross on White Clouds</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8561" name="Content Placeholder 3" descr="Mountains with Fiery Sunset.jpg"/>
          <p:cNvPicPr>
            <a:picLocks noGrp="1" noChangeAspect="1"/>
          </p:cNvPicPr>
          <p:nvPr>
            <p:ph idx="4294967295"/>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578562" name="Title 1"/>
          <p:cNvSpPr>
            <a:spLocks noGrp="1"/>
          </p:cNvSpPr>
          <p:nvPr>
            <p:ph type="title" idx="4294967295"/>
          </p:nvPr>
        </p:nvSpPr>
        <p:spPr/>
        <p:txBody>
          <a:bodyPr/>
          <a:lstStyle/>
          <a:p>
            <a:pPr eaLnBrk="1" hangingPunct="1"/>
            <a:r>
              <a:rPr lang="en-US">
                <a:latin typeface="Calibri" charset="0"/>
                <a:ea typeface="ＭＳ Ｐゴシック" charset="0"/>
                <a:cs typeface="ＭＳ Ｐゴシック" charset="0"/>
              </a:rPr>
              <a:t>The sky went dark…</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57" name="Content Placeholder 3" descr="Desert Landscape with Jesus on Cross.jpg"/>
          <p:cNvPicPr>
            <a:picLocks noGrp="1" noChangeAspect="1"/>
          </p:cNvPicPr>
          <p:nvPr>
            <p:ph idx="4294967295"/>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582658" name="Title 1"/>
          <p:cNvSpPr>
            <a:spLocks noGrp="1"/>
          </p:cNvSpPr>
          <p:nvPr>
            <p:ph type="title" idx="4294967295"/>
          </p:nvPr>
        </p:nvSpPr>
        <p:spPr>
          <a:xfrm>
            <a:off x="457200" y="0"/>
            <a:ext cx="8229600" cy="868363"/>
          </a:xfrm>
        </p:spPr>
        <p:txBody>
          <a:bodyPr/>
          <a:lstStyle/>
          <a:p>
            <a:pPr eaLnBrk="1" hangingPunct="1"/>
            <a:r>
              <a:rPr lang="en-US" sz="4000">
                <a:latin typeface="Calibri" charset="0"/>
                <a:ea typeface="ＭＳ Ｐゴシック" charset="0"/>
                <a:cs typeface="ＭＳ Ｐゴシック" charset="0"/>
              </a:rPr>
              <a:t>The Cross over the sands of time…</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6753" name="Content Placeholder 3" descr="Brilliant Vision of Jesus on Cross.jpg"/>
          <p:cNvPicPr>
            <a:picLocks noGrp="1" noChangeAspect="1"/>
          </p:cNvPicPr>
          <p:nvPr>
            <p:ph idx="4294967295"/>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586754" name="Title 1"/>
          <p:cNvSpPr>
            <a:spLocks noGrp="1"/>
          </p:cNvSpPr>
          <p:nvPr>
            <p:ph type="title" idx="4294967295"/>
          </p:nvPr>
        </p:nvSpPr>
        <p:spPr>
          <a:xfrm>
            <a:off x="0" y="2743200"/>
            <a:ext cx="1752600" cy="4114800"/>
          </a:xfrm>
        </p:spPr>
        <p:txBody>
          <a:bodyPr/>
          <a:lstStyle/>
          <a:p>
            <a:pPr eaLnBrk="1" hangingPunct="1"/>
            <a:r>
              <a:rPr lang="en-US">
                <a:solidFill>
                  <a:schemeClr val="bg1"/>
                </a:solidFill>
                <a:latin typeface="Calibri" charset="0"/>
                <a:ea typeface="ＭＳ Ｐゴシック" charset="0"/>
                <a:cs typeface="ＭＳ Ｐゴシック" charset="0"/>
              </a:rPr>
              <a:t>The cross brings light!</a:t>
            </a:r>
            <a:endParaRPr lang="en-US">
              <a:latin typeface="Calibri" charset="0"/>
              <a:ea typeface="ＭＳ Ｐゴシック" charset="0"/>
              <a:cs typeface="ＭＳ Ｐゴシック" charset="0"/>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945" name="Picture 2" descr="HighlyExalted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4946" name="Rectangle 3"/>
          <p:cNvSpPr>
            <a:spLocks noGrp="1" noChangeArrowheads="1"/>
          </p:cNvSpPr>
          <p:nvPr>
            <p:ph type="title" idx="4294967295"/>
          </p:nvPr>
        </p:nvSpPr>
        <p:spPr>
          <a:xfrm>
            <a:off x="4343400" y="762000"/>
            <a:ext cx="4419600" cy="1600200"/>
          </a:xfrm>
        </p:spPr>
        <p:txBody>
          <a:bodyPr/>
          <a:lstStyle/>
          <a:p>
            <a:pPr eaLnBrk="1" hangingPunct="1"/>
            <a:r>
              <a:rPr lang="en-US">
                <a:latin typeface="Arial" charset="0"/>
                <a:ea typeface="ＭＳ Ｐゴシック" charset="0"/>
                <a:cs typeface="ＭＳ Ｐゴシック" charset="0"/>
              </a:rPr>
              <a:t>Praise the Lord on High!</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4"/>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pic>
        <p:nvPicPr>
          <p:cNvPr id="596994" name="Picture 2" descr="golden-3d-christian-cross-on-a-red-background"/>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419600" y="3276600"/>
            <a:ext cx="4724400" cy="354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6995" name="Rectangle 3"/>
          <p:cNvSpPr>
            <a:spLocks noChangeArrowheads="1"/>
          </p:cNvSpPr>
          <p:nvPr/>
        </p:nvSpPr>
        <p:spPr bwMode="auto">
          <a:xfrm>
            <a:off x="1066800" y="533400"/>
            <a:ext cx="6781800" cy="299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lnSpc>
                <a:spcPct val="150000"/>
              </a:lnSpc>
            </a:pPr>
            <a:r>
              <a:rPr lang="zh-CN" altLang="en-US" sz="6000">
                <a:solidFill>
                  <a:srgbClr val="FFFF00"/>
                </a:solidFill>
                <a:latin typeface="Arial" charset="0"/>
                <a:ea typeface="经典隶变简" charset="0"/>
                <a:cs typeface="经典隶变简" charset="0"/>
              </a:rPr>
              <a:t>证道</a:t>
            </a:r>
            <a:br>
              <a:rPr lang="zh-CN" altLang="en-US" sz="6000">
                <a:solidFill>
                  <a:srgbClr val="FFFF00"/>
                </a:solidFill>
                <a:latin typeface="Arial" charset="0"/>
                <a:ea typeface="AR PHeiti Medium GB" charset="0"/>
                <a:cs typeface="AR PHeiti Medium GB" charset="0"/>
              </a:rPr>
            </a:br>
            <a:r>
              <a:rPr lang="en-US" altLang="zh-CN" sz="5400">
                <a:solidFill>
                  <a:srgbClr val="00FFFF"/>
                </a:solidFill>
                <a:latin typeface="Papyrus" charset="0"/>
                <a:ea typeface="AR PHeiti Medium GB" charset="0"/>
                <a:cs typeface="AR PHeiti Medium GB" charset="0"/>
              </a:rPr>
              <a:t>Message</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904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400"/>
            <a:ext cx="9144000" cy="731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9042" name="Text Box 3"/>
          <p:cNvSpPr txBox="1">
            <a:spLocks noChangeArrowheads="1"/>
          </p:cNvSpPr>
          <p:nvPr/>
        </p:nvSpPr>
        <p:spPr bwMode="auto">
          <a:xfrm>
            <a:off x="228600" y="381000"/>
            <a:ext cx="8686800" cy="154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lnSpc>
                <a:spcPct val="80000"/>
              </a:lnSpc>
              <a:spcBef>
                <a:spcPct val="50000"/>
              </a:spcBef>
            </a:pPr>
            <a:r>
              <a:rPr lang="en-US" altLang="zh-CN" sz="2800" b="1">
                <a:solidFill>
                  <a:srgbClr val="FFFFFF"/>
                </a:solidFill>
                <a:latin typeface="Century Gothic" charset="0"/>
                <a:ea typeface="方正楷体简体" charset="0"/>
                <a:cs typeface="方正楷体简体" charset="0"/>
              </a:rPr>
              <a:t>Now, o Lord, we offer ourselves to you as a living </a:t>
            </a:r>
          </a:p>
          <a:p>
            <a:pPr eaLnBrk="1" hangingPunct="1">
              <a:lnSpc>
                <a:spcPct val="80000"/>
              </a:lnSpc>
              <a:spcBef>
                <a:spcPct val="50000"/>
              </a:spcBef>
            </a:pPr>
            <a:r>
              <a:rPr lang="en-US" altLang="zh-CN" sz="2800" b="1">
                <a:solidFill>
                  <a:srgbClr val="FFFFFF"/>
                </a:solidFill>
                <a:latin typeface="Century Gothic" charset="0"/>
                <a:ea typeface="方正楷体简体" charset="0"/>
                <a:cs typeface="方正楷体简体" charset="0"/>
              </a:rPr>
              <a:t>sacrifice, to be servants of righteousness. </a:t>
            </a:r>
          </a:p>
          <a:p>
            <a:pPr eaLnBrk="1" hangingPunct="1">
              <a:lnSpc>
                <a:spcPct val="80000"/>
              </a:lnSpc>
              <a:spcBef>
                <a:spcPct val="50000"/>
              </a:spcBef>
            </a:pPr>
            <a:r>
              <a:rPr lang="en-US" altLang="zh-CN" sz="2800" b="1">
                <a:solidFill>
                  <a:srgbClr val="FFFFFF"/>
                </a:solidFill>
                <a:latin typeface="Century Gothic" charset="0"/>
                <a:ea typeface="方正楷体简体" charset="0"/>
                <a:cs typeface="方正楷体简体" charset="0"/>
              </a:rPr>
              <a:t>Through Jesus Christ our Lord. Amen</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89" name="Picture 2" descr="thecross2-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1090" name="Rectangle 2"/>
          <p:cNvSpPr>
            <a:spLocks noChangeArrowheads="1"/>
          </p:cNvSpPr>
          <p:nvPr/>
        </p:nvSpPr>
        <p:spPr bwMode="auto">
          <a:xfrm>
            <a:off x="2819400" y="3200400"/>
            <a:ext cx="632460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ctr" eaLnBrk="1" hangingPunct="1">
              <a:lnSpc>
                <a:spcPct val="80000"/>
              </a:lnSpc>
              <a:spcBef>
                <a:spcPct val="20000"/>
              </a:spcBef>
            </a:pPr>
            <a:r>
              <a:rPr lang="en-US" sz="4000" b="1">
                <a:solidFill>
                  <a:srgbClr val="FFFFFF"/>
                </a:solidFill>
                <a:latin typeface="Arial" charset="0"/>
                <a:cs typeface="Times New Roman" charset="0"/>
              </a:rPr>
              <a:t>Communion</a:t>
            </a:r>
          </a:p>
        </p:txBody>
      </p:sp>
      <p:sp>
        <p:nvSpPr>
          <p:cNvPr id="601091" name="Title 3"/>
          <p:cNvSpPr>
            <a:spLocks noGrp="1"/>
          </p:cNvSpPr>
          <p:nvPr>
            <p:ph type="title" idx="4294967295"/>
          </p:nvPr>
        </p:nvSpPr>
        <p:spPr/>
        <p:txBody>
          <a:bodyPr/>
          <a:lstStyle/>
          <a:p>
            <a:r>
              <a:rPr lang="en-US">
                <a:latin typeface="Arial" charset="0"/>
                <a:ea typeface="ＭＳ Ｐゴシック" charset="0"/>
                <a:cs typeface="ＭＳ Ｐゴシック" charset="0"/>
              </a:rPr>
              <a:t>Communion</a:t>
            </a:r>
          </a:p>
        </p:txBody>
      </p:sp>
    </p:spTree>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http://www.saintsoftheholyone.org/images/uploaded/communion%20stained%20glass%20gold%20and%20blu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0"/>
            <a:ext cx="91805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txBox="1">
            <a:spLocks/>
          </p:cNvSpPr>
          <p:nvPr/>
        </p:nvSpPr>
        <p:spPr>
          <a:xfrm>
            <a:off x="4267200" y="581025"/>
            <a:ext cx="4648200" cy="1119188"/>
          </a:xfrm>
          <a:prstGeom prst="rect">
            <a:avLst/>
          </a:prstGeom>
        </p:spPr>
        <p:txBody>
          <a:bodyPr>
            <a:norm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altLang="zh-CN" sz="4300" b="1" dirty="0">
                <a:solidFill>
                  <a:srgbClr val="FFFFFF"/>
                </a:solidFill>
                <a:effectLst>
                  <a:glow rad="228600">
                    <a:schemeClr val="tx1">
                      <a:alpha val="75000"/>
                    </a:schemeClr>
                  </a:glow>
                </a:effectLst>
                <a:latin typeface="Monotype Corsiva" charset="0"/>
                <a:ea typeface="宋体" charset="0"/>
                <a:cs typeface="宋体" charset="0"/>
              </a:rPr>
              <a:t>Holy Communion</a:t>
            </a:r>
            <a:endParaRPr lang="en-US" sz="4300" b="1" dirty="0">
              <a:solidFill>
                <a:srgbClr val="FFFFFF"/>
              </a:solidFill>
              <a:effectLst>
                <a:glow rad="228600">
                  <a:schemeClr val="tx1">
                    <a:alpha val="75000"/>
                  </a:schemeClr>
                </a:glow>
              </a:effectLst>
              <a:latin typeface="Monotype Corsiva" charset="0"/>
            </a:endParaRPr>
          </a:p>
        </p:txBody>
      </p:sp>
    </p:spTree>
    <p:extLst>
      <p:ext uri="{BB962C8B-B14F-4D97-AF65-F5344CB8AC3E}">
        <p14:creationId xmlns:p14="http://schemas.microsoft.com/office/powerpoint/2010/main" val="175295461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7639056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2"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152400"/>
            <a:ext cx="7770813" cy="1049338"/>
          </a:xfrm>
          <a:effectLst>
            <a:outerShdw blurRad="63500" dist="35921" dir="2700000" algn="ctr" rotWithShape="0">
              <a:srgbClr val="000000">
                <a:alpha val="74998"/>
              </a:srgbClr>
            </a:outerShdw>
          </a:effectLst>
        </p:spPr>
        <p:txBody>
          <a:bodyPr>
            <a:normAutofit/>
          </a:bodyPr>
          <a:lstStyle/>
          <a:p>
            <a:pPr eaLnBrk="1" hangingPunct="1">
              <a:defRPr/>
            </a:pPr>
            <a:r>
              <a:rPr lang="en-US" u="sng" dirty="0">
                <a:effectLst>
                  <a:outerShdw blurRad="38100" dist="38100" dir="2700000" algn="tl">
                    <a:srgbClr val="212121"/>
                  </a:outerShdw>
                </a:effectLst>
                <a:latin typeface="Arial" charset="0"/>
              </a:rPr>
              <a:t>1 Cor. 10:15-18 </a:t>
            </a:r>
            <a:r>
              <a:rPr lang="en-US" sz="3600" u="sng" dirty="0">
                <a:effectLst>
                  <a:outerShdw blurRad="38100" dist="38100" dir="2700000" algn="tl">
                    <a:srgbClr val="212121"/>
                  </a:outerShdw>
                </a:effectLst>
                <a:latin typeface="Arial" charset="0"/>
              </a:rPr>
              <a:t>(NLT)</a:t>
            </a:r>
            <a:endParaRPr lang="en-US" dirty="0">
              <a:effectLst>
                <a:outerShdw blurRad="38100" dist="38100" dir="2700000" algn="tl">
                  <a:srgbClr val="212121"/>
                </a:outerShdw>
              </a:effectLst>
              <a:latin typeface="Arial" charset="0"/>
            </a:endParaRPr>
          </a:p>
        </p:txBody>
      </p:sp>
      <p:sp>
        <p:nvSpPr>
          <p:cNvPr id="1414148" name="Text Box 4"/>
          <p:cNvSpPr txBox="1">
            <a:spLocks noChangeArrowheads="1"/>
          </p:cNvSpPr>
          <p:nvPr/>
        </p:nvSpPr>
        <p:spPr bwMode="auto">
          <a:xfrm>
            <a:off x="35496" y="1295400"/>
            <a:ext cx="9167936" cy="501675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defPPr>
              <a:defRPr lang="en-US"/>
            </a:defPPr>
            <a:lvl1pPr algn="l" eaLnBrk="1" hangingPunct="1">
              <a:defRPr sz="3200" b="1">
                <a:effectLst>
                  <a:glow rad="190500">
                    <a:schemeClr val="bg2"/>
                  </a:glow>
                </a:effectLst>
                <a:latin typeface="Arial" charset="0"/>
                <a:cs typeface="ＭＳ Ｐゴシック" charset="0"/>
              </a:defRPr>
            </a:lvl1pPr>
          </a:lstStyle>
          <a:p>
            <a:pPr>
              <a:defRPr/>
            </a:pPr>
            <a:r>
              <a:rPr lang="en-US" baseline="30000" dirty="0">
                <a:solidFill>
                  <a:srgbClr val="FFFFFF"/>
                </a:solidFill>
                <a:effectLst>
                  <a:glow rad="190500">
                    <a:srgbClr val="212121"/>
                  </a:glow>
                </a:effectLst>
              </a:rPr>
              <a:t>15</a:t>
            </a:r>
            <a:r>
              <a:rPr lang="en-US" dirty="0">
                <a:solidFill>
                  <a:srgbClr val="FFFFFF"/>
                </a:solidFill>
                <a:effectLst>
                  <a:glow rad="190500">
                    <a:srgbClr val="212121"/>
                  </a:glow>
                </a:effectLst>
              </a:rPr>
              <a:t>You are reasonable people. Decide for yourselves if what I am saying is true. </a:t>
            </a:r>
            <a:r>
              <a:rPr lang="en-US" baseline="30000" dirty="0">
                <a:solidFill>
                  <a:srgbClr val="FFFFFF"/>
                </a:solidFill>
                <a:effectLst>
                  <a:glow rad="190500">
                    <a:srgbClr val="212121"/>
                  </a:glow>
                </a:effectLst>
              </a:rPr>
              <a:t>16</a:t>
            </a:r>
            <a:r>
              <a:rPr lang="en-US" dirty="0">
                <a:solidFill>
                  <a:srgbClr val="FFFFFF"/>
                </a:solidFill>
                <a:effectLst>
                  <a:glow rad="190500">
                    <a:srgbClr val="212121"/>
                  </a:glow>
                </a:effectLst>
              </a:rPr>
              <a:t>When we bless the cup at the Lord</a:t>
            </a:r>
            <a:r>
              <a:rPr lang="fr-FR" altLang="ja-JP" dirty="0">
                <a:solidFill>
                  <a:srgbClr val="FFFFFF"/>
                </a:solidFill>
                <a:effectLst>
                  <a:glow rad="190500">
                    <a:srgbClr val="212121"/>
                  </a:glow>
                </a:effectLst>
              </a:rPr>
              <a:t>'</a:t>
            </a:r>
            <a:r>
              <a:rPr lang="en-US" dirty="0">
                <a:solidFill>
                  <a:srgbClr val="FFFFFF"/>
                </a:solidFill>
                <a:effectLst>
                  <a:glow rad="190500">
                    <a:srgbClr val="212121"/>
                  </a:glow>
                </a:effectLst>
              </a:rPr>
              <a:t>s Table, </a:t>
            </a:r>
            <a:r>
              <a:rPr lang="en-US" dirty="0" err="1">
                <a:solidFill>
                  <a:srgbClr val="FFFFFF"/>
                </a:solidFill>
                <a:effectLst>
                  <a:glow rad="190500">
                    <a:srgbClr val="212121"/>
                  </a:glow>
                </a:effectLst>
              </a:rPr>
              <a:t>aren</a:t>
            </a:r>
            <a:r>
              <a:rPr lang="fr-FR" altLang="ja-JP" dirty="0">
                <a:solidFill>
                  <a:srgbClr val="FFFFFF"/>
                </a:solidFill>
                <a:effectLst>
                  <a:glow rad="190500">
                    <a:srgbClr val="212121"/>
                  </a:glow>
                </a:effectLst>
              </a:rPr>
              <a:t>'</a:t>
            </a:r>
            <a:r>
              <a:rPr lang="en-US" dirty="0">
                <a:solidFill>
                  <a:srgbClr val="FFFFFF"/>
                </a:solidFill>
                <a:effectLst>
                  <a:glow rad="190500">
                    <a:srgbClr val="212121"/>
                  </a:glow>
                </a:effectLst>
              </a:rPr>
              <a:t>t we sharing in the blood of Christ? And when we break the bread, </a:t>
            </a:r>
            <a:r>
              <a:rPr lang="en-US" dirty="0" err="1">
                <a:solidFill>
                  <a:srgbClr val="FFFFFF"/>
                </a:solidFill>
                <a:effectLst>
                  <a:glow rad="190500">
                    <a:srgbClr val="212121"/>
                  </a:glow>
                </a:effectLst>
              </a:rPr>
              <a:t>aren</a:t>
            </a:r>
            <a:r>
              <a:rPr lang="fr-FR" altLang="ja-JP" dirty="0">
                <a:solidFill>
                  <a:srgbClr val="FFFFFF"/>
                </a:solidFill>
                <a:effectLst>
                  <a:glow rad="190500">
                    <a:srgbClr val="212121"/>
                  </a:glow>
                </a:effectLst>
              </a:rPr>
              <a:t>'</a:t>
            </a:r>
            <a:r>
              <a:rPr lang="en-US" dirty="0">
                <a:solidFill>
                  <a:srgbClr val="FFFFFF"/>
                </a:solidFill>
                <a:effectLst>
                  <a:glow rad="190500">
                    <a:srgbClr val="212121"/>
                  </a:glow>
                </a:effectLst>
              </a:rPr>
              <a:t>t we sharing in the body of Christ? </a:t>
            </a:r>
            <a:r>
              <a:rPr lang="en-US" baseline="30000" dirty="0">
                <a:solidFill>
                  <a:srgbClr val="FFFFFF"/>
                </a:solidFill>
                <a:effectLst>
                  <a:glow rad="190500">
                    <a:srgbClr val="212121"/>
                  </a:glow>
                </a:effectLst>
              </a:rPr>
              <a:t>17</a:t>
            </a:r>
            <a:r>
              <a:rPr lang="en-US" dirty="0">
                <a:solidFill>
                  <a:srgbClr val="FFFFFF"/>
                </a:solidFill>
                <a:effectLst>
                  <a:glow rad="190500">
                    <a:srgbClr val="212121"/>
                  </a:glow>
                </a:effectLst>
              </a:rPr>
              <a:t>And though we are many, we all eat from one loaf of bread, showing that we are one body. </a:t>
            </a:r>
            <a:r>
              <a:rPr lang="en-US" baseline="30000" dirty="0">
                <a:solidFill>
                  <a:srgbClr val="FFFFFF"/>
                </a:solidFill>
                <a:effectLst>
                  <a:glow rad="190500">
                    <a:srgbClr val="212121"/>
                  </a:glow>
                </a:effectLst>
              </a:rPr>
              <a:t>18</a:t>
            </a:r>
            <a:r>
              <a:rPr lang="en-US" dirty="0">
                <a:solidFill>
                  <a:srgbClr val="FFFFFF"/>
                </a:solidFill>
                <a:effectLst>
                  <a:glow rad="190500">
                    <a:srgbClr val="212121"/>
                  </a:glow>
                </a:effectLst>
              </a:rPr>
              <a:t>Think about the people of Israel. </a:t>
            </a:r>
            <a:r>
              <a:rPr lang="en-US" dirty="0" err="1">
                <a:solidFill>
                  <a:srgbClr val="FFFFFF"/>
                </a:solidFill>
                <a:effectLst>
                  <a:glow rad="190500">
                    <a:srgbClr val="212121"/>
                  </a:glow>
                </a:effectLst>
              </a:rPr>
              <a:t>Weren</a:t>
            </a:r>
            <a:r>
              <a:rPr lang="fr-FR" altLang="ja-JP" dirty="0">
                <a:solidFill>
                  <a:srgbClr val="FFFFFF"/>
                </a:solidFill>
                <a:effectLst>
                  <a:glow rad="190500">
                    <a:srgbClr val="212121"/>
                  </a:glow>
                </a:effectLst>
              </a:rPr>
              <a:t>'</a:t>
            </a:r>
            <a:r>
              <a:rPr lang="en-US" dirty="0">
                <a:solidFill>
                  <a:srgbClr val="FFFFFF"/>
                </a:solidFill>
                <a:effectLst>
                  <a:glow rad="190500">
                    <a:srgbClr val="212121"/>
                  </a:glow>
                </a:effectLst>
              </a:rPr>
              <a:t>t they united by eating the sacrifices at the altar?</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Backgrounds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74910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02114" name="Text Box 4"/>
          <p:cNvSpPr txBox="1">
            <a:spLocks noChangeArrowheads="1"/>
          </p:cNvSpPr>
          <p:nvPr/>
        </p:nvSpPr>
        <p:spPr bwMode="auto">
          <a:xfrm>
            <a:off x="898525" y="1571625"/>
            <a:ext cx="4206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endParaRPr lang="en-US">
              <a:solidFill>
                <a:srgbClr val="000000"/>
              </a:solidFill>
              <a:latin typeface="Arial" charset="0"/>
              <a:ea typeface="ヒラギノ角ゴ Pro W3" charset="0"/>
              <a:cs typeface="ヒラギノ角ゴ Pro W3" charset="0"/>
            </a:endParaRPr>
          </a:p>
        </p:txBody>
      </p:sp>
      <p:sp>
        <p:nvSpPr>
          <p:cNvPr id="6149" name="Text Box 5"/>
          <p:cNvSpPr txBox="1">
            <a:spLocks noChangeArrowheads="1"/>
          </p:cNvSpPr>
          <p:nvPr/>
        </p:nvSpPr>
        <p:spPr bwMode="auto">
          <a:xfrm>
            <a:off x="304800" y="990600"/>
            <a:ext cx="6019800" cy="7477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spcBef>
                <a:spcPct val="50000"/>
              </a:spcBef>
              <a:defRPr/>
            </a:pPr>
            <a:r>
              <a:rPr lang="en-US" sz="4300" i="1">
                <a:solidFill>
                  <a:srgbClr val="FFFFFF"/>
                </a:solidFill>
                <a:latin typeface="Arial" charset="0"/>
                <a:ea typeface="ヒラギノ角ゴ Pro W3" charset="0"/>
                <a:cs typeface="ヒラギノ角ゴ Pro W3" charset="0"/>
              </a:rPr>
              <a:t>Passover Celebration</a:t>
            </a:r>
            <a:endParaRPr lang="en-US" i="1">
              <a:solidFill>
                <a:srgbClr val="FFFFFF"/>
              </a:solidFill>
              <a:latin typeface="Arial" charset="0"/>
              <a:ea typeface="ヒラギノ角ゴ Pro W3" charset="0"/>
              <a:cs typeface="ヒラギノ角ゴ Pro W3" charset="0"/>
            </a:endParaRPr>
          </a:p>
        </p:txBody>
      </p:sp>
      <p:sp>
        <p:nvSpPr>
          <p:cNvPr id="6152" name="Text Box 8"/>
          <p:cNvSpPr txBox="1">
            <a:spLocks noChangeArrowheads="1"/>
          </p:cNvSpPr>
          <p:nvPr/>
        </p:nvSpPr>
        <p:spPr bwMode="auto">
          <a:xfrm>
            <a:off x="381000" y="2286000"/>
            <a:ext cx="4953000" cy="2062163"/>
          </a:xfrm>
          <a:prstGeom prst="rect">
            <a:avLst/>
          </a:prstGeom>
          <a:noFill/>
          <a:ln w="9525">
            <a:noFill/>
            <a:miter lim="800000"/>
            <a:headEnd/>
            <a:tailEnd/>
          </a:ln>
          <a:effectLst>
            <a:outerShdw blurRad="63500" dist="152400" dir="2700000" algn="ctr" rotWithShape="0">
              <a:schemeClr val="bg2">
                <a:alpha val="74998"/>
              </a:scheme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spcBef>
                <a:spcPct val="50000"/>
              </a:spcBef>
              <a:defRPr/>
            </a:pPr>
            <a:r>
              <a:rPr lang="en-US" sz="3200" dirty="0">
                <a:solidFill>
                  <a:srgbClr val="FFE595"/>
                </a:solidFill>
                <a:latin typeface="Arial" charset="0"/>
                <a:ea typeface="ヒラギノ角ゴ Pro W3" charset="0"/>
                <a:cs typeface="ヒラギノ角ゴ Pro W3" charset="0"/>
              </a:rPr>
              <a:t>Thursday, April 1, 2010</a:t>
            </a:r>
          </a:p>
          <a:p>
            <a:pPr algn="ctr">
              <a:spcBef>
                <a:spcPct val="50000"/>
              </a:spcBef>
              <a:defRPr/>
            </a:pPr>
            <a:r>
              <a:rPr lang="en-US" sz="3200" dirty="0">
                <a:solidFill>
                  <a:srgbClr val="FFE595"/>
                </a:solidFill>
                <a:latin typeface="Arial" charset="0"/>
                <a:ea typeface="ヒラギノ角ゴ Pro W3" charset="0"/>
                <a:cs typeface="ヒラギノ角ゴ Pro W3" charset="0"/>
              </a:rPr>
              <a:t>7:30-8:30 PM </a:t>
            </a:r>
          </a:p>
          <a:p>
            <a:pPr algn="ctr">
              <a:spcBef>
                <a:spcPct val="50000"/>
              </a:spcBef>
              <a:defRPr/>
            </a:pPr>
            <a:r>
              <a:rPr lang="en-US" sz="3200">
                <a:solidFill>
                  <a:srgbClr val="FFE595"/>
                </a:solidFill>
                <a:latin typeface="Arial" charset="0"/>
                <a:ea typeface="ヒラギノ角ゴ Pro W3" charset="0"/>
                <a:cs typeface="ヒラギノ角ゴ Pro W3" charset="0"/>
              </a:rPr>
              <a:t>at the YMCA</a:t>
            </a:r>
            <a:endParaRPr lang="en-US" sz="3200">
              <a:solidFill>
                <a:srgbClr val="CFF989"/>
              </a:solidFill>
              <a:latin typeface="Arial" charset="0"/>
              <a:ea typeface="ヒラギノ角ゴ Pro W3" charset="0"/>
              <a:cs typeface="ヒラギノ角ゴ Pro W3" charset="0"/>
            </a:endParaRPr>
          </a:p>
        </p:txBody>
      </p:sp>
      <p:sp>
        <p:nvSpPr>
          <p:cNvPr id="602117" name="Rectangle 10"/>
          <p:cNvSpPr>
            <a:spLocks noChangeArrowheads="1"/>
          </p:cNvSpPr>
          <p:nvPr/>
        </p:nvSpPr>
        <p:spPr bwMode="auto">
          <a:xfrm>
            <a:off x="4114800" y="3733800"/>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sz="2400">
              <a:solidFill>
                <a:srgbClr val="000000"/>
              </a:solidFill>
              <a:latin typeface="Arial" charset="0"/>
              <a:ea typeface="ヒラギノ角ゴ Pro W3" charset="0"/>
              <a:cs typeface="ヒラギノ角ゴ Pro W3" charset="0"/>
            </a:endParaRPr>
          </a:p>
        </p:txBody>
      </p:sp>
      <p:sp>
        <p:nvSpPr>
          <p:cNvPr id="6155" name="Text Box 11"/>
          <p:cNvSpPr txBox="1">
            <a:spLocks noChangeArrowheads="1"/>
          </p:cNvSpPr>
          <p:nvPr/>
        </p:nvSpPr>
        <p:spPr bwMode="auto">
          <a:xfrm>
            <a:off x="152400" y="4953000"/>
            <a:ext cx="5791200" cy="1006475"/>
          </a:xfrm>
          <a:prstGeom prst="rect">
            <a:avLst/>
          </a:prstGeom>
          <a:noFill/>
          <a:ln w="9525">
            <a:noFill/>
            <a:miter lim="800000"/>
            <a:headEnd/>
            <a:tailEnd/>
          </a:ln>
          <a:effectLst>
            <a:outerShdw blurRad="63500" dist="152394" dir="2459995" algn="ctr" rotWithShape="0">
              <a:schemeClr val="tx1">
                <a:alpha val="74998"/>
              </a:scheme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spcBef>
                <a:spcPct val="50000"/>
              </a:spcBef>
              <a:defRPr/>
            </a:pPr>
            <a:r>
              <a:rPr lang="en-US" sz="2000">
                <a:solidFill>
                  <a:srgbClr val="FFFFFF"/>
                </a:solidFill>
                <a:latin typeface="Arial" charset="0"/>
                <a:ea typeface="ヒラギノ角ゴ Pro W3" charset="0"/>
                <a:cs typeface="ヒラギノ角ゴ Pro W3" charset="0"/>
              </a:rPr>
              <a:t>Join us for an evening of remembrance and experience the significance of the Passover and its relationship to Jesus as our Passover Lamb.</a:t>
            </a:r>
            <a:endParaRPr lang="en-US">
              <a:solidFill>
                <a:srgbClr val="FFFFFF"/>
              </a:solidFill>
              <a:latin typeface="Arial" charset="0"/>
              <a:ea typeface="ヒラギノ角ゴ Pro W3" charset="0"/>
              <a:cs typeface="ヒラギノ角ゴ Pro W3" charset="0"/>
            </a:endParaRPr>
          </a:p>
        </p:txBody>
      </p:sp>
      <p:sp>
        <p:nvSpPr>
          <p:cNvPr id="602119" name="Title 6"/>
          <p:cNvSpPr>
            <a:spLocks noGrp="1"/>
          </p:cNvSpPr>
          <p:nvPr>
            <p:ph type="ctrTitle"/>
          </p:nvPr>
        </p:nvSpPr>
        <p:spPr>
          <a:xfrm>
            <a:off x="762000" y="-688975"/>
            <a:ext cx="7772400" cy="688975"/>
          </a:xfrm>
        </p:spPr>
        <p:txBody>
          <a:bodyPr/>
          <a:lstStyle/>
          <a:p>
            <a:r>
              <a:rPr lang="en-US">
                <a:latin typeface="Arial" charset="0"/>
                <a:ea typeface="ヒラギノ角ゴ Pro W3" charset="0"/>
                <a:cs typeface="ヒラギノ角ゴ Pro W3" charset="0"/>
              </a:rPr>
              <a:t>Passover Announcement</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5105400"/>
            <a:ext cx="8229600" cy="1143000"/>
          </a:xfrm>
        </p:spPr>
        <p:txBody>
          <a:bodyPr/>
          <a:lstStyle/>
          <a:p>
            <a:pPr>
              <a:defRPr/>
            </a:pPr>
            <a:r>
              <a:rPr lang="en-US" b="1">
                <a:solidFill>
                  <a:srgbClr val="000000"/>
                </a:solidFill>
                <a:effectLst>
                  <a:outerShdw blurRad="38100" dist="38100" dir="2700000" algn="tl">
                    <a:srgbClr val="FFFFFF"/>
                  </a:outerShdw>
                </a:effectLst>
                <a:latin typeface="LucidaGrande" charset="0"/>
                <a:ea typeface="ＭＳ Ｐゴシック" charset="0"/>
                <a:cs typeface="ＭＳ Ｐゴシック" charset="0"/>
              </a:rPr>
              <a:t>Hevenu shalom aleichem</a:t>
            </a:r>
            <a:endParaRPr lang="en-US">
              <a:latin typeface="Tahoma" charset="0"/>
              <a:ea typeface="ＭＳ Ｐゴシック" charset="0"/>
              <a:cs typeface="ＭＳ Ｐゴシック" charset="0"/>
            </a:endParaRPr>
          </a:p>
        </p:txBody>
      </p:sp>
      <p:pic>
        <p:nvPicPr>
          <p:cNvPr id="603138" name="Picture 6" descr="Jerusalem across Kidron.jpg"/>
          <p:cNvPicPr>
            <a:picLocks noChangeAspect="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3338" y="0"/>
            <a:ext cx="91773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3139" name="TextBox 7"/>
          <p:cNvSpPr txBox="1">
            <a:spLocks noChangeArrowheads="1"/>
          </p:cNvSpPr>
          <p:nvPr/>
        </p:nvSpPr>
        <p:spPr bwMode="auto">
          <a:xfrm>
            <a:off x="228600" y="0"/>
            <a:ext cx="9144000" cy="206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000000"/>
                </a:solidFill>
                <a:latin typeface="LucidaGrande" charset="0"/>
              </a:rPr>
              <a:t>Hevenu shalom aleichem</a:t>
            </a:r>
            <a:br>
              <a:rPr lang="en-US" sz="3200" b="1">
                <a:solidFill>
                  <a:srgbClr val="000000"/>
                </a:solidFill>
                <a:latin typeface="LucidaGrande" charset="0"/>
              </a:rPr>
            </a:br>
            <a:r>
              <a:rPr lang="en-US" sz="3200" b="1">
                <a:solidFill>
                  <a:srgbClr val="000000"/>
                </a:solidFill>
                <a:latin typeface="LucidaGrande" charset="0"/>
              </a:rPr>
              <a:t>Hevenu shalom aleichem</a:t>
            </a:r>
            <a:br>
              <a:rPr lang="en-US" sz="3200" b="1">
                <a:solidFill>
                  <a:srgbClr val="000000"/>
                </a:solidFill>
                <a:latin typeface="LucidaGrande" charset="0"/>
              </a:rPr>
            </a:br>
            <a:r>
              <a:rPr lang="en-US" sz="3200" b="1">
                <a:solidFill>
                  <a:srgbClr val="000000"/>
                </a:solidFill>
                <a:latin typeface="LucidaGrande" charset="0"/>
              </a:rPr>
              <a:t>Hevenu shalom aleichem</a:t>
            </a:r>
            <a:br>
              <a:rPr lang="en-US" sz="3200" b="1">
                <a:solidFill>
                  <a:srgbClr val="000000"/>
                </a:solidFill>
                <a:latin typeface="LucidaGrande" charset="0"/>
              </a:rPr>
            </a:br>
            <a:r>
              <a:rPr lang="en-US" sz="3200" b="1">
                <a:solidFill>
                  <a:srgbClr val="000000"/>
                </a:solidFill>
                <a:latin typeface="LucidaGrande" charset="0"/>
              </a:rPr>
              <a:t>Heven shalom, shalom, shalom aleichem</a:t>
            </a:r>
            <a:endParaRPr lang="en-US" sz="3200" b="1">
              <a:solidFill>
                <a:srgbClr val="000000"/>
              </a:solidFill>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Why We Celebrate</a:t>
            </a:r>
          </a:p>
        </p:txBody>
      </p:sp>
      <p:sp>
        <p:nvSpPr>
          <p:cNvPr id="3" name="Rectangle 2"/>
          <p:cNvSpPr txBox="1">
            <a:spLocks noChangeArrowheads="1"/>
          </p:cNvSpPr>
          <p:nvPr/>
        </p:nvSpPr>
        <p:spPr bwMode="auto">
          <a:xfrm>
            <a:off x="-1174" y="-1323528"/>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JESUS PAID IT ALL</a:t>
            </a:r>
          </a:p>
        </p:txBody>
      </p:sp>
    </p:spTree>
    <p:extLst>
      <p:ext uri="{BB962C8B-B14F-4D97-AF65-F5344CB8AC3E}">
        <p14:creationId xmlns:p14="http://schemas.microsoft.com/office/powerpoint/2010/main" val="418888255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56354" name="Title 1"/>
          <p:cNvSpPr>
            <a:spLocks noGrp="1"/>
          </p:cNvSpPr>
          <p:nvPr>
            <p:ph type="ctrTitle"/>
          </p:nvPr>
        </p:nvSpPr>
        <p:spPr>
          <a:xfrm>
            <a:off x="685800" y="-685800"/>
            <a:ext cx="7772400" cy="688975"/>
          </a:xfrm>
        </p:spPr>
        <p:txBody>
          <a:bodyPr/>
          <a:lstStyle/>
          <a:p>
            <a:r>
              <a:rPr lang="en-US" sz="3600">
                <a:latin typeface="Arial" charset="0"/>
                <a:ea typeface="ヒラギノ角ゴ Pro W3" charset="0"/>
                <a:cs typeface="ヒラギノ角ゴ Pro W3" charset="0"/>
              </a:rPr>
              <a:t>Passover Title Slide (no Scripture)</a:t>
            </a:r>
            <a:endParaRPr lang="en-US">
              <a:latin typeface="Arial" charset="0"/>
              <a:ea typeface="ヒラギノ角ゴ Pro W3" charset="0"/>
              <a:cs typeface="ヒラギノ角ゴ Pro W3" charset="0"/>
            </a:endParaRPr>
          </a:p>
        </p:txBody>
      </p:sp>
      <p:pic>
        <p:nvPicPr>
          <p:cNvPr id="356355" name="Picture 2" descr="Pesache bakgroun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96400" y="6350"/>
            <a:ext cx="91440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6097" name="Group 2"/>
          <p:cNvGrpSpPr>
            <a:grpSpLocks/>
          </p:cNvGrpSpPr>
          <p:nvPr/>
        </p:nvGrpSpPr>
        <p:grpSpPr bwMode="auto">
          <a:xfrm>
            <a:off x="1273175" y="0"/>
            <a:ext cx="7947025" cy="6858000"/>
            <a:chOff x="0" y="0"/>
            <a:chExt cx="5006" cy="4320"/>
          </a:xfrm>
        </p:grpSpPr>
        <p:pic>
          <p:nvPicPr>
            <p:cNvPr id="516099" name="Picture 3" descr="Antonia over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973"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6100" name="Picture 4" descr="Antonia over Temple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80" y="0"/>
              <a:ext cx="3326"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16098" name="Rectangle 5"/>
          <p:cNvSpPr>
            <a:spLocks noGrp="1" noChangeArrowheads="1"/>
          </p:cNvSpPr>
          <p:nvPr>
            <p:ph type="title"/>
          </p:nvPr>
        </p:nvSpPr>
        <p:spPr>
          <a:xfrm>
            <a:off x="0" y="-76200"/>
            <a:ext cx="2743200" cy="3581400"/>
          </a:xfrm>
          <a:solidFill>
            <a:schemeClr val="bg2"/>
          </a:solidFill>
        </p:spPr>
        <p:txBody>
          <a:bodyPr/>
          <a:lstStyle/>
          <a:p>
            <a:r>
              <a:rPr lang="en-US" sz="3600">
                <a:effectLst/>
                <a:latin typeface="Tahoma" charset="0"/>
                <a:ea typeface="ＭＳ Ｐゴシック" charset="0"/>
                <a:cs typeface="ＭＳ Ｐゴシック" charset="0"/>
              </a:rPr>
              <a:t>During NT Passovers 100,000 Jews visited the Temple!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1026"/>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Remember Me</a:t>
            </a:r>
          </a:p>
        </p:txBody>
      </p:sp>
      <p:pic>
        <p:nvPicPr>
          <p:cNvPr id="518147" name="Picture 1027" descr="Commun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1600" y="1600200"/>
            <a:ext cx="6324600" cy="3262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5"/>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IRS Plague</a:t>
            </a:r>
          </a:p>
        </p:txBody>
      </p:sp>
      <p:sp>
        <p:nvSpPr>
          <p:cNvPr id="250882" name="Rectangle 2"/>
          <p:cNvSpPr>
            <a:spLocks noChangeArrowheads="1"/>
          </p:cNvSpPr>
          <p:nvPr/>
        </p:nvSpPr>
        <p:spPr bwMode="auto">
          <a:xfrm>
            <a:off x="0" y="4572000"/>
            <a:ext cx="9144000" cy="2286000"/>
          </a:xfrm>
          <a:prstGeom prst="rect">
            <a:avLst/>
          </a:prstGeom>
          <a:gradFill rotWithShape="0">
            <a:gsLst>
              <a:gs pos="0">
                <a:schemeClr val="bg1"/>
              </a:gs>
              <a:gs pos="50000">
                <a:schemeClr val="tx1"/>
              </a:gs>
              <a:gs pos="100000">
                <a:schemeClr val="bg1"/>
              </a:gs>
            </a:gsLst>
            <a:lin ang="2700000" scaled="1"/>
          </a:gradFill>
          <a:ln w="9525">
            <a:solidFill>
              <a:schemeClr val="tx1"/>
            </a:solidFill>
            <a:miter lim="800000"/>
            <a:headEnd/>
            <a:tailEnd/>
          </a:ln>
          <a:effectLst/>
        </p:spPr>
        <p:txBody>
          <a:bodyPr wrap="none" anchor="ctr"/>
          <a:lstStyle/>
          <a:p>
            <a:pPr>
              <a:defRPr/>
            </a:pPr>
            <a:endParaRPr lang="en-US" sz="2400">
              <a:solidFill>
                <a:srgbClr val="000000"/>
              </a:solidFill>
              <a:latin typeface="Times New Roman" pitchFamily="-112" charset="0"/>
              <a:ea typeface="+mn-ea"/>
              <a:cs typeface="+mn-cs"/>
            </a:endParaRPr>
          </a:p>
        </p:txBody>
      </p:sp>
      <p:pic>
        <p:nvPicPr>
          <p:cNvPr id="361475" name="Picture 3" descr="MF - Egypt carto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25" y="0"/>
            <a:ext cx="9134475" cy="4924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0884" name="Text Box 4" descr="Purple mesh"/>
          <p:cNvSpPr txBox="1">
            <a:spLocks noChangeArrowheads="1"/>
          </p:cNvSpPr>
          <p:nvPr/>
        </p:nvSpPr>
        <p:spPr bwMode="auto">
          <a:xfrm>
            <a:off x="0" y="4843463"/>
            <a:ext cx="9144000" cy="2014537"/>
          </a:xfrm>
          <a:prstGeom prst="rect">
            <a:avLst/>
          </a:prstGeom>
          <a:blipFill dpi="0" rotWithShape="1">
            <a:blip r:embed="rId4"/>
            <a:srcRect/>
            <a:tile tx="0" ty="0" sx="100000" sy="100000" flip="none" algn="tl"/>
          </a:blip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endParaRPr lang="en-US" sz="3600" b="1">
              <a:solidFill>
                <a:srgbClr val="FFFF00"/>
              </a:solidFill>
              <a:latin typeface="Copperplate Gothic Light" pitchFamily="-112" charset="0"/>
              <a:ea typeface="+mn-ea"/>
              <a:cs typeface="+mn-cs"/>
            </a:endParaRPr>
          </a:p>
          <a:p>
            <a:pPr eaLnBrk="1" hangingPunct="1">
              <a:spcBef>
                <a:spcPct val="50000"/>
              </a:spcBef>
              <a:defRPr/>
            </a:pPr>
            <a:r>
              <a:rPr lang="en-US" sz="3600" b="1">
                <a:solidFill>
                  <a:srgbClr val="FFFF00"/>
                </a:solidFill>
                <a:latin typeface="Copperplate Gothic Light" pitchFamily="-112" charset="0"/>
                <a:ea typeface="+mn-ea"/>
                <a:cs typeface="+mn-cs"/>
              </a:rPr>
              <a:t>Luckily for the Egyptians, the eleventh plague was never needed. </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250884"/>
                                        </p:tgtEl>
                                        <p:attrNameLst>
                                          <p:attrName>style.visibility</p:attrName>
                                        </p:attrNameLst>
                                      </p:cBhvr>
                                      <p:to>
                                        <p:strVal val="visible"/>
                                      </p:to>
                                    </p:set>
                                    <p:animEffect transition="in" filter="dissolve">
                                      <p:cBhvr>
                                        <p:cTn id="7" dur="75"/>
                                        <p:tgtEl>
                                          <p:spTgt spid="250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4" grpId="0" animBg="1" autoUpdateAnimBg="0"/>
    </p:bldLst>
  </p:timing>
</p:sld>
</file>

<file path=ppt/slides/slide18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18818" name="Text Box 4"/>
          <p:cNvSpPr txBox="1">
            <a:spLocks noChangeArrowheads="1"/>
          </p:cNvSpPr>
          <p:nvPr/>
        </p:nvSpPr>
        <p:spPr bwMode="auto">
          <a:xfrm>
            <a:off x="898525" y="1571625"/>
            <a:ext cx="4206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endParaRPr lang="en-US">
              <a:solidFill>
                <a:srgbClr val="000000"/>
              </a:solidFill>
              <a:latin typeface="Arial" charset="0"/>
              <a:ea typeface="ヒラギノ角ゴ Pro W3" charset="0"/>
              <a:cs typeface="ヒラギノ角ゴ Pro W3" charset="0"/>
            </a:endParaRPr>
          </a:p>
        </p:txBody>
      </p:sp>
      <p:sp>
        <p:nvSpPr>
          <p:cNvPr id="6152" name="Text Box 8"/>
          <p:cNvSpPr txBox="1">
            <a:spLocks noChangeArrowheads="1"/>
          </p:cNvSpPr>
          <p:nvPr/>
        </p:nvSpPr>
        <p:spPr bwMode="auto">
          <a:xfrm>
            <a:off x="71438" y="2127250"/>
            <a:ext cx="5580062" cy="1446213"/>
          </a:xfrm>
          <a:prstGeom prst="rect">
            <a:avLst/>
          </a:prstGeom>
          <a:noFill/>
          <a:ln w="9525">
            <a:noFill/>
            <a:miter lim="800000"/>
            <a:headEnd/>
            <a:tailEnd/>
          </a:ln>
          <a:effectLst>
            <a:outerShdw blurRad="63500" dist="152400" dir="2700000" algn="ctr" rotWithShape="0">
              <a:schemeClr val="bg2">
                <a:alpha val="74998"/>
              </a:scheme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spcBef>
                <a:spcPct val="50000"/>
              </a:spcBef>
              <a:defRPr/>
            </a:pPr>
            <a:r>
              <a:rPr lang="en-US" sz="4400" dirty="0">
                <a:solidFill>
                  <a:srgbClr val="FFE595"/>
                </a:solidFill>
                <a:latin typeface="Arial" charset="0"/>
                <a:ea typeface="ヒラギノ角ゴ Pro W3" charset="0"/>
                <a:cs typeface="ヒラギノ角ゴ Pro W3" charset="0"/>
              </a:rPr>
              <a:t>Also called the Pesach Seder Plate</a:t>
            </a:r>
            <a:endParaRPr lang="en-US" sz="4400" dirty="0">
              <a:solidFill>
                <a:srgbClr val="CFF989"/>
              </a:solidFill>
              <a:latin typeface="Arial" charset="0"/>
              <a:ea typeface="ヒラギノ角ゴ Pro W3" charset="0"/>
              <a:cs typeface="ヒラギノ角ゴ Pro W3" charset="0"/>
            </a:endParaRPr>
          </a:p>
        </p:txBody>
      </p:sp>
      <p:sp>
        <p:nvSpPr>
          <p:cNvPr id="418820" name="Rectangle 10"/>
          <p:cNvSpPr>
            <a:spLocks noChangeArrowheads="1"/>
          </p:cNvSpPr>
          <p:nvPr/>
        </p:nvSpPr>
        <p:spPr bwMode="auto">
          <a:xfrm>
            <a:off x="4114800" y="3733800"/>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sz="2400">
              <a:solidFill>
                <a:srgbClr val="000000"/>
              </a:solidFill>
              <a:latin typeface="Arial" charset="0"/>
              <a:ea typeface="ヒラギノ角ゴ Pro W3" charset="0"/>
              <a:cs typeface="ヒラギノ角ゴ Pro W3" charset="0"/>
            </a:endParaRPr>
          </a:p>
        </p:txBody>
      </p:sp>
      <p:sp>
        <p:nvSpPr>
          <p:cNvPr id="6155" name="Text Box 11"/>
          <p:cNvSpPr txBox="1">
            <a:spLocks noChangeArrowheads="1"/>
          </p:cNvSpPr>
          <p:nvPr/>
        </p:nvSpPr>
        <p:spPr bwMode="auto">
          <a:xfrm>
            <a:off x="152400" y="4953000"/>
            <a:ext cx="5791200" cy="1754188"/>
          </a:xfrm>
          <a:prstGeom prst="rect">
            <a:avLst/>
          </a:prstGeom>
          <a:noFill/>
          <a:ln w="9525">
            <a:noFill/>
            <a:miter lim="800000"/>
            <a:headEnd/>
            <a:tailEnd/>
          </a:ln>
          <a:effectLst>
            <a:outerShdw blurRad="63500" dist="152394" dir="2459995" algn="ctr" rotWithShape="0">
              <a:schemeClr val="tx1">
                <a:alpha val="74998"/>
              </a:scheme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spcBef>
                <a:spcPct val="50000"/>
              </a:spcBef>
              <a:defRPr/>
            </a:pPr>
            <a:r>
              <a:rPr lang="en-US" sz="3600" dirty="0">
                <a:solidFill>
                  <a:srgbClr val="FFFFFF"/>
                </a:solidFill>
                <a:latin typeface="Arial" charset="0"/>
                <a:ea typeface="ヒラギノ角ゴ Pro W3" charset="0"/>
                <a:cs typeface="ヒラギノ角ゴ Pro W3" charset="0"/>
              </a:rPr>
              <a:t>Each element symbolizes an important aspect of the Exodus story</a:t>
            </a:r>
            <a:endParaRPr lang="en-US" sz="4000" dirty="0">
              <a:solidFill>
                <a:srgbClr val="FFFFFF"/>
              </a:solidFill>
              <a:latin typeface="Arial" charset="0"/>
              <a:ea typeface="ヒラギノ角ゴ Pro W3" charset="0"/>
              <a:cs typeface="ヒラギノ角ゴ Pro W3" charset="0"/>
            </a:endParaRPr>
          </a:p>
        </p:txBody>
      </p:sp>
      <p:sp>
        <p:nvSpPr>
          <p:cNvPr id="7" name="Title 6"/>
          <p:cNvSpPr>
            <a:spLocks noGrp="1"/>
          </p:cNvSpPr>
          <p:nvPr>
            <p:ph type="ctrTitle"/>
          </p:nvPr>
        </p:nvSpPr>
        <p:spPr>
          <a:xfrm>
            <a:off x="457200" y="304800"/>
            <a:ext cx="8077200" cy="838200"/>
          </a:xfrm>
        </p:spPr>
        <p:txBody>
          <a:bodyPr/>
          <a:lstStyle/>
          <a:p>
            <a:pPr>
              <a:spcBef>
                <a:spcPct val="50000"/>
              </a:spcBef>
              <a:defRPr/>
            </a:pPr>
            <a:r>
              <a:rPr lang="en-US" sz="6600" b="1" i="1" dirty="0">
                <a:solidFill>
                  <a:srgbClr val="FFFFFF"/>
                </a:solidFill>
                <a:effectLst>
                  <a:glow rad="139700">
                    <a:schemeClr val="tx1">
                      <a:alpha val="99000"/>
                    </a:schemeClr>
                  </a:glow>
                </a:effectLst>
                <a:latin typeface="Arial" charset="0"/>
                <a:ea typeface="ヒラギノ角ゴ Pro W3" charset="0"/>
                <a:cs typeface="ヒラギノ角ゴ Pro W3" charset="0"/>
              </a:rPr>
              <a:t>The Seder Plate</a:t>
            </a:r>
            <a:endParaRPr lang="en-US" b="1" i="1" dirty="0">
              <a:solidFill>
                <a:srgbClr val="FFFFFF"/>
              </a:solidFill>
              <a:effectLst>
                <a:glow rad="139700">
                  <a:schemeClr val="tx1">
                    <a:alpha val="99000"/>
                  </a:schemeClr>
                </a:glow>
              </a:effectLst>
              <a:latin typeface="Arial" charset="0"/>
              <a:ea typeface="ヒラギノ角ゴ Pro W3" charset="0"/>
              <a:cs typeface="ヒラギノ角ゴ Pro W3" charset="0"/>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057400"/>
            <a:ext cx="9144000" cy="841375"/>
          </a:xfrm>
        </p:spPr>
        <p:txBody>
          <a:bodyPr/>
          <a:lstStyle/>
          <a:p>
            <a:pPr>
              <a:spcBef>
                <a:spcPct val="50000"/>
              </a:spcBef>
              <a:defRPr/>
            </a:pPr>
            <a:r>
              <a:rPr lang="en-US" sz="5400" b="1" i="1" dirty="0">
                <a:solidFill>
                  <a:srgbClr val="FFFFFF"/>
                </a:solidFill>
                <a:effectLst>
                  <a:glow rad="139700">
                    <a:schemeClr val="tx1">
                      <a:alpha val="99000"/>
                    </a:schemeClr>
                  </a:glow>
                </a:effectLst>
                <a:latin typeface="Arial" charset="0"/>
                <a:ea typeface="ヒラギノ角ゴ Pro W3" charset="0"/>
                <a:cs typeface="ヒラギノ角ゴ Pro W3" charset="0"/>
              </a:rPr>
              <a:t>Questions on the Seder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 descr="eating the passover me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0"/>
            <a:ext cx="11201400"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786" name="Rectangle 3"/>
          <p:cNvSpPr>
            <a:spLocks noGrp="1" noChangeArrowheads="1"/>
          </p:cNvSpPr>
          <p:nvPr>
            <p:ph type="title"/>
          </p:nvPr>
        </p:nvSpPr>
        <p:spPr>
          <a:extLst>
            <a:ext uri="{909E8E84-426E-40dd-AFC4-6F175D3DCCD1}">
              <a14:hiddenFill xmlns="" xmlns:a14="http://schemas.microsoft.com/office/drawing/2010/main">
                <a:solidFill>
                  <a:srgbClr val="FFFFFF"/>
                </a:solidFill>
              </a14:hiddenFill>
            </a:ext>
          </a:extLst>
        </p:spPr>
        <p:txBody>
          <a:bodyPr/>
          <a:lstStyle/>
          <a:p>
            <a:pPr>
              <a:defRPr/>
            </a:pPr>
            <a:r>
              <a:rPr lang="en-US" b="1" dirty="0">
                <a:effectLst>
                  <a:glow rad="127000">
                    <a:schemeClr val="accent6">
                      <a:lumMod val="50000"/>
                      <a:alpha val="91000"/>
                    </a:schemeClr>
                  </a:glow>
                </a:effectLst>
                <a:latin typeface="Arial"/>
                <a:ea typeface="ＭＳ Ｐゴシック" charset="0"/>
                <a:cs typeface="Arial"/>
              </a:rPr>
              <a:t>Seating at Jesus</a:t>
            </a:r>
            <a:r>
              <a:rPr lang="fr-FR" altLang="ja-JP" b="1" dirty="0">
                <a:effectLst>
                  <a:glow rad="127000">
                    <a:schemeClr val="accent6">
                      <a:lumMod val="50000"/>
                      <a:alpha val="91000"/>
                    </a:schemeClr>
                  </a:glow>
                </a:effectLst>
                <a:latin typeface="Arial"/>
                <a:ea typeface="ＭＳ Ｐゴシック" charset="0"/>
                <a:cs typeface="Arial"/>
              </a:rPr>
              <a:t>'</a:t>
            </a:r>
            <a:r>
              <a:rPr lang="en-US" b="1" dirty="0">
                <a:effectLst>
                  <a:glow rad="127000">
                    <a:schemeClr val="accent6">
                      <a:lumMod val="50000"/>
                      <a:alpha val="91000"/>
                    </a:schemeClr>
                  </a:glow>
                </a:effectLst>
                <a:latin typeface="Arial"/>
                <a:ea typeface="ＭＳ Ｐゴシック" charset="0"/>
                <a:cs typeface="Arial"/>
              </a:rPr>
              <a:t> Passover</a:t>
            </a:r>
          </a:p>
        </p:txBody>
      </p:sp>
    </p:spTree>
    <p:extLst>
      <p:ext uri="{BB962C8B-B14F-4D97-AF65-F5344CB8AC3E}">
        <p14:creationId xmlns:p14="http://schemas.microsoft.com/office/powerpoint/2010/main" val="41152292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09" name="Title 1"/>
          <p:cNvSpPr>
            <a:spLocks noGrp="1"/>
          </p:cNvSpPr>
          <p:nvPr>
            <p:ph type="ctrTitle" idx="4294967295"/>
          </p:nvPr>
        </p:nvSpPr>
        <p:spPr>
          <a:xfrm>
            <a:off x="685800" y="2130425"/>
            <a:ext cx="7772400" cy="1470025"/>
          </a:xfrm>
        </p:spPr>
        <p:txBody>
          <a:bodyPr/>
          <a:lstStyle/>
          <a:p>
            <a:pPr eaLnBrk="1" hangingPunct="1"/>
            <a:r>
              <a:rPr lang="en-US">
                <a:latin typeface="Calibri" charset="0"/>
                <a:ea typeface="ＭＳ Ｐゴシック" charset="0"/>
                <a:cs typeface="ＭＳ Ｐゴシック" charset="0"/>
              </a:rPr>
              <a:t>Luke 23:46</a:t>
            </a:r>
          </a:p>
        </p:txBody>
      </p:sp>
      <p:sp>
        <p:nvSpPr>
          <p:cNvPr id="580610" name="Subtitle 2"/>
          <p:cNvSpPr>
            <a:spLocks noGrp="1"/>
          </p:cNvSpPr>
          <p:nvPr>
            <p:ph type="subTitle" idx="4294967295"/>
          </p:nvPr>
        </p:nvSpPr>
        <p:spPr>
          <a:xfrm>
            <a:off x="1371600" y="3886200"/>
            <a:ext cx="6400800" cy="1752600"/>
          </a:xfrm>
        </p:spPr>
        <p:txBody>
          <a:bodyPr/>
          <a:lstStyle/>
          <a:p>
            <a:pPr marL="0" indent="0" algn="ctr" eaLnBrk="1" hangingPunct="1">
              <a:buFont typeface="Arial" charset="0"/>
              <a:buNone/>
            </a:pPr>
            <a:endParaRPr lang="en-US">
              <a:solidFill>
                <a:srgbClr val="898989"/>
              </a:solidFill>
              <a:latin typeface="Calibri" charset="0"/>
              <a:ea typeface="ＭＳ Ｐゴシック" charset="0"/>
              <a:cs typeface="ＭＳ Ｐゴシック" charset="0"/>
            </a:endParaRPr>
          </a:p>
        </p:txBody>
      </p:sp>
      <p:pic>
        <p:nvPicPr>
          <p:cNvPr id="580611" name="Picture 3" descr="Desert Landscape with Crucifixion Scriptur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5" name="Title 1"/>
          <p:cNvSpPr>
            <a:spLocks noGrp="1"/>
          </p:cNvSpPr>
          <p:nvPr>
            <p:ph type="title" idx="4294967295"/>
          </p:nvPr>
        </p:nvSpPr>
        <p:spPr/>
        <p:txBody>
          <a:bodyPr/>
          <a:lstStyle/>
          <a:p>
            <a:pPr eaLnBrk="1" hangingPunct="1"/>
            <a:r>
              <a:rPr lang="en-US">
                <a:latin typeface="Calibri" charset="0"/>
                <a:ea typeface="ＭＳ Ｐゴシック" charset="0"/>
                <a:cs typeface="ＭＳ Ｐゴシック" charset="0"/>
              </a:rPr>
              <a:t>Christ died for the ungodly</a:t>
            </a:r>
          </a:p>
        </p:txBody>
      </p:sp>
      <p:pic>
        <p:nvPicPr>
          <p:cNvPr id="559106" name="Content Placeholder 3" descr="Sinlesssacrificescripture.jpg"/>
          <p:cNvPicPr>
            <a:picLocks noGrp="1" noChangeAspect="1"/>
          </p:cNvPicPr>
          <p:nvPr>
            <p:ph idx="4294967295"/>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Tree>
    <p:extLst>
      <p:ext uri="{BB962C8B-B14F-4D97-AF65-F5344CB8AC3E}">
        <p14:creationId xmlns:p14="http://schemas.microsoft.com/office/powerpoint/2010/main" val="999815958"/>
      </p:ext>
    </p:extLst>
  </p:cSld>
  <p:clrMapOvr>
    <a:masterClrMapping/>
  </p:clrMapOvr>
  <p:transition spd="slow">
    <p:fade/>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1" name="Rectangle 3"/>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Highly Exalted</a:t>
            </a:r>
          </a:p>
        </p:txBody>
      </p:sp>
      <p:pic>
        <p:nvPicPr>
          <p:cNvPr id="588802" name="Picture 2" descr="HighlyExalted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ctangle 3"/>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Phil. 2:10-11</a:t>
            </a:r>
          </a:p>
        </p:txBody>
      </p:sp>
      <p:pic>
        <p:nvPicPr>
          <p:cNvPr id="590850" name="Picture 2" descr="HighlyExalted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3"/>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Jesus, the glory of the Father</a:t>
            </a:r>
          </a:p>
        </p:txBody>
      </p:sp>
      <p:pic>
        <p:nvPicPr>
          <p:cNvPr id="592898" name="Picture 2" descr="HighlyExalted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Title 1"/>
          <p:cNvSpPr>
            <a:spLocks noGrp="1"/>
          </p:cNvSpPr>
          <p:nvPr>
            <p:ph type="ctrTitle" idx="4294967295"/>
          </p:nvPr>
        </p:nvSpPr>
        <p:spPr>
          <a:xfrm>
            <a:off x="685800" y="2130425"/>
            <a:ext cx="7772400" cy="1470025"/>
          </a:xfrm>
        </p:spPr>
        <p:txBody>
          <a:bodyPr/>
          <a:lstStyle/>
          <a:p>
            <a:pPr eaLnBrk="1" hangingPunct="1"/>
            <a:r>
              <a:rPr lang="en-US">
                <a:latin typeface="Calibri" charset="0"/>
                <a:ea typeface="ＭＳ Ｐゴシック" charset="0"/>
                <a:cs typeface="ＭＳ Ｐゴシック" charset="0"/>
              </a:rPr>
              <a:t>Forgive them, Father, for they know not what they do (Luke 23:34)</a:t>
            </a:r>
          </a:p>
        </p:txBody>
      </p:sp>
      <p:sp>
        <p:nvSpPr>
          <p:cNvPr id="584706" name="Subtitle 2"/>
          <p:cNvSpPr>
            <a:spLocks noGrp="1"/>
          </p:cNvSpPr>
          <p:nvPr>
            <p:ph type="subTitle" idx="4294967295"/>
          </p:nvPr>
        </p:nvSpPr>
        <p:spPr>
          <a:xfrm>
            <a:off x="1371600" y="3886200"/>
            <a:ext cx="6400800" cy="1752600"/>
          </a:xfrm>
        </p:spPr>
        <p:txBody>
          <a:bodyPr/>
          <a:lstStyle/>
          <a:p>
            <a:pPr marL="0" indent="0" algn="ctr" eaLnBrk="1" hangingPunct="1">
              <a:buFont typeface="Arial" charset="0"/>
              <a:buNone/>
            </a:pPr>
            <a:endParaRPr lang="en-US">
              <a:solidFill>
                <a:srgbClr val="898989"/>
              </a:solidFill>
              <a:latin typeface="Calibri" charset="0"/>
              <a:ea typeface="ＭＳ Ｐゴシック" charset="0"/>
              <a:cs typeface="ＭＳ Ｐゴシック" charset="0"/>
            </a:endParaRPr>
          </a:p>
        </p:txBody>
      </p:sp>
      <p:pic>
        <p:nvPicPr>
          <p:cNvPr id="584707" name="Picture 3" descr="Forgive Them Father For They Know Not What They Do.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49"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know that my Redeemer lives</a:t>
            </a:r>
          </a:p>
        </p:txBody>
      </p:sp>
      <p:pic>
        <p:nvPicPr>
          <p:cNvPr id="565250" name="Picture 3" descr="Redemption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8115207"/>
      </p:ext>
    </p:extLst>
  </p:cSld>
  <p:clrMapOvr>
    <a:masterClrMapping/>
  </p:clrMapOvr>
  <p:transition spd="slow">
    <p:fade/>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ctrTitle"/>
          </p:nvPr>
        </p:nvSpPr>
        <p:spPr>
          <a:xfrm>
            <a:off x="1828800" y="1768475"/>
            <a:ext cx="5486400" cy="1736725"/>
          </a:xfrm>
        </p:spPr>
        <p:txBody>
          <a:bodyPr/>
          <a:lstStyle/>
          <a:p>
            <a:pPr eaLnBrk="1" hangingPunct="1">
              <a:defRPr/>
            </a:pPr>
            <a:r>
              <a:rPr lang="en-US">
                <a:latin typeface="Tahoma" charset="0"/>
                <a:ea typeface="ＭＳ Ｐゴシック" charset="0"/>
                <a:cs typeface="ＭＳ Ｐゴシック" charset="0"/>
              </a:rPr>
              <a:t>He was wounded for my transgressions</a:t>
            </a:r>
          </a:p>
        </p:txBody>
      </p:sp>
      <p:pic>
        <p:nvPicPr>
          <p:cNvPr id="536578" name="Picture 4" descr="Lord'sTab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57313" y="0"/>
            <a:ext cx="67198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6579" name="TextBox 1"/>
          <p:cNvSpPr txBox="1">
            <a:spLocks noChangeArrowheads="1"/>
          </p:cNvSpPr>
          <p:nvPr/>
        </p:nvSpPr>
        <p:spPr bwMode="auto">
          <a:xfrm>
            <a:off x="3779838" y="1773238"/>
            <a:ext cx="4752975" cy="230822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3600"/>
              <a:t>He was wounded for my transgressions; …by His stripes I am healed.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7" name="Picture 5" descr="SarahatBigChurc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3586" name="Rectangle 2"/>
          <p:cNvSpPr>
            <a:spLocks noGrp="1" noChangeArrowheads="1"/>
          </p:cNvSpPr>
          <p:nvPr>
            <p:ph type="title"/>
          </p:nvPr>
        </p:nvSpPr>
        <p:spPr/>
        <p:txBody>
          <a:bodyPr/>
          <a:lstStyle/>
          <a:p>
            <a:pPr>
              <a:defRPr/>
            </a:pPr>
            <a:r>
              <a:rPr lang="en-US">
                <a:latin typeface="Tahoma" charset="0"/>
                <a:ea typeface="ＭＳ Ｐゴシック" charset="0"/>
                <a:cs typeface="ＭＳ Ｐゴシック" charset="0"/>
              </a:rPr>
              <a:t>Sarah went to Big Church…</a:t>
            </a:r>
          </a:p>
        </p:txBody>
      </p:sp>
    </p:spTree>
    <p:extLst>
      <p:ext uri="{BB962C8B-B14F-4D97-AF65-F5344CB8AC3E}">
        <p14:creationId xmlns:p14="http://schemas.microsoft.com/office/powerpoint/2010/main" val="405516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9922" name="Picture 2" descr="Puri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6988"/>
            <a:ext cx="9180513" cy="74009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06" name="Rectangle 3"/>
          <p:cNvSpPr>
            <a:spLocks noGrp="1" noChangeArrowheads="1"/>
          </p:cNvSpPr>
          <p:nvPr>
            <p:ph type="title"/>
          </p:nvPr>
        </p:nvSpPr>
        <p:spPr>
          <a:xfrm>
            <a:off x="990600" y="-304800"/>
            <a:ext cx="3581400" cy="2160588"/>
          </a:xfrm>
        </p:spPr>
        <p:txBody>
          <a:bodyPr/>
          <a:lstStyle/>
          <a:p>
            <a:pPr eaLnBrk="1" hangingPunct="1">
              <a:defRPr/>
            </a:pPr>
            <a:r>
              <a:rPr lang="en-US" b="1" dirty="0">
                <a:solidFill>
                  <a:srgbClr val="FFFFFF"/>
                </a:solidFill>
                <a:effectLst>
                  <a:glow rad="127000">
                    <a:schemeClr val="tx1">
                      <a:alpha val="90000"/>
                    </a:schemeClr>
                  </a:glow>
                </a:effectLst>
                <a:ea typeface="+mj-ea"/>
                <a:cs typeface="+mj-cs"/>
              </a:rPr>
              <a:t>Modern Passover</a:t>
            </a:r>
          </a:p>
        </p:txBody>
      </p:sp>
    </p:spTree>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4483" name="Title 1"/>
          <p:cNvSpPr>
            <a:spLocks noGrp="1"/>
          </p:cNvSpPr>
          <p:nvPr>
            <p:ph type="ctrTitle" idx="4294967295"/>
          </p:nvPr>
        </p:nvSpPr>
        <p:spPr>
          <a:xfrm>
            <a:off x="0" y="6076950"/>
            <a:ext cx="9144000" cy="704850"/>
          </a:xfrm>
          <a:effectLst>
            <a:outerShdw blurRad="63500" dist="35921" dir="2700000" algn="ctr" rotWithShape="0">
              <a:srgbClr val="000000">
                <a:alpha val="74998"/>
              </a:srgbClr>
            </a:outerShdw>
          </a:effectLst>
        </p:spPr>
        <p:txBody>
          <a:bodyPr/>
          <a:lstStyle/>
          <a:p>
            <a:pPr eaLnBrk="1" hangingPunct="1">
              <a:defRPr/>
            </a:pPr>
            <a:r>
              <a:rPr lang="en-US" sz="2400" b="1" i="1" dirty="0">
                <a:solidFill>
                  <a:schemeClr val="bg1"/>
                </a:solidFill>
                <a:latin typeface="Arial"/>
                <a:ea typeface="ＭＳ Ｐゴシック" charset="0"/>
                <a:cs typeface="Arial"/>
              </a:rPr>
              <a:t>I.  Look </a:t>
            </a:r>
            <a:r>
              <a:rPr lang="en-US" sz="3200" b="1" i="1" dirty="0">
                <a:solidFill>
                  <a:srgbClr val="FFFF00"/>
                </a:solidFill>
                <a:latin typeface="Arial"/>
                <a:ea typeface="ＭＳ Ｐゴシック" charset="0"/>
                <a:cs typeface="Arial"/>
              </a:rPr>
              <a:t>outward</a:t>
            </a:r>
            <a:r>
              <a:rPr lang="en-US" sz="3200" b="1" i="1" dirty="0">
                <a:solidFill>
                  <a:schemeClr val="bg1"/>
                </a:solidFill>
                <a:latin typeface="Arial"/>
                <a:ea typeface="ＭＳ Ｐゴシック" charset="0"/>
                <a:cs typeface="Arial"/>
              </a:rPr>
              <a:t> </a:t>
            </a:r>
            <a:r>
              <a:rPr lang="en-US" sz="2400" b="1" i="1" dirty="0">
                <a:solidFill>
                  <a:schemeClr val="bg1"/>
                </a:solidFill>
                <a:latin typeface="Arial"/>
                <a:ea typeface="ＭＳ Ｐゴシック" charset="0"/>
                <a:cs typeface="Arial"/>
              </a:rPr>
              <a:t>at your relationship with other believers</a:t>
            </a:r>
          </a:p>
        </p:txBody>
      </p:sp>
      <p:sp>
        <p:nvSpPr>
          <p:cNvPr id="404484"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a:solidFill>
                  <a:srgbClr val="FFFFFF"/>
                </a:solidFill>
                <a:latin typeface="Aramis Regular" charset="0"/>
              </a:rPr>
              <a:t>The Four Directions</a:t>
            </a:r>
            <a:endParaRPr lang="en-US" sz="4000">
              <a:solidFill>
                <a:srgbClr val="000000"/>
              </a:solidFill>
              <a:latin typeface="Calibri" charset="0"/>
            </a:endParaRPr>
          </a:p>
        </p:txBody>
      </p:sp>
      <p:sp>
        <p:nvSpPr>
          <p:cNvPr id="230404"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404486" name="Text Box 6"/>
          <p:cNvSpPr txBox="1">
            <a:spLocks noChangeArrowheads="1"/>
          </p:cNvSpPr>
          <p:nvPr/>
        </p:nvSpPr>
        <p:spPr bwMode="auto">
          <a:xfrm rot="-5400000">
            <a:off x="3740150" y="981075"/>
            <a:ext cx="1755775"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outward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301" name="Rectangle 5"/>
          <p:cNvSpPr>
            <a:spLocks noChangeArrowheads="1"/>
          </p:cNvSpPr>
          <p:nvPr/>
        </p:nvSpPr>
        <p:spPr bwMode="auto">
          <a:xfrm>
            <a:off x="2128838" y="2133600"/>
            <a:ext cx="7010400" cy="449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90000"/>
              </a:lnSpc>
              <a:spcBef>
                <a:spcPct val="20000"/>
              </a:spcBef>
              <a:defRPr/>
            </a:pPr>
            <a:r>
              <a:rPr lang="en-US" sz="3200" b="1" dirty="0">
                <a:solidFill>
                  <a:srgbClr val="000000"/>
                </a:solidFill>
                <a:latin typeface="Trebuchet MS" charset="0"/>
              </a:rPr>
              <a:t>"Therefore if you are presenting your offering at the altar, and there remember that your brother has something against you, leave your offering there before the altar and go; first be reconciled to your brother, and then come and present your offering.</a:t>
            </a:r>
            <a:r>
              <a:rPr lang="en-US" altLang="ja-JP" sz="3200" b="1" dirty="0">
                <a:solidFill>
                  <a:srgbClr val="000000"/>
                </a:solidFill>
                <a:latin typeface="Trebuchet MS" charset="0"/>
              </a:rPr>
              <a:t>"</a:t>
            </a:r>
            <a:endParaRPr lang="en-US" sz="3200" b="1" dirty="0">
              <a:solidFill>
                <a:srgbClr val="000000"/>
              </a:solidFill>
              <a:latin typeface="Trebuchet MS" charset="0"/>
            </a:endParaRPr>
          </a:p>
        </p:txBody>
      </p:sp>
      <p:sp>
        <p:nvSpPr>
          <p:cNvPr id="271362" name="Rectangle 2"/>
          <p:cNvSpPr>
            <a:spLocks noGrp="1" noChangeArrowheads="1"/>
          </p:cNvSpPr>
          <p:nvPr>
            <p:ph type="title"/>
          </p:nvPr>
        </p:nvSpPr>
        <p:spPr>
          <a:xfrm>
            <a:off x="685800" y="609600"/>
            <a:ext cx="7239000" cy="1143000"/>
          </a:xfrm>
        </p:spPr>
        <p:txBody>
          <a:bodyPr/>
          <a:lstStyle/>
          <a:p>
            <a:pPr eaLnBrk="1" hangingPunct="1">
              <a:defRPr/>
            </a:pPr>
            <a:r>
              <a:rPr lang="en-US">
                <a:latin typeface="Trebuchet MS" charset="0"/>
                <a:ea typeface="ＭＳ Ｐゴシック" charset="0"/>
                <a:cs typeface="ＭＳ Ｐゴシック" charset="0"/>
              </a:rPr>
              <a:t>Matthew 5:23-24</a:t>
            </a:r>
          </a:p>
        </p:txBody>
      </p:sp>
      <p:sp>
        <p:nvSpPr>
          <p:cNvPr id="271364" name="Oval 4"/>
          <p:cNvSpPr>
            <a:spLocks noChangeArrowheads="1"/>
          </p:cNvSpPr>
          <p:nvPr/>
        </p:nvSpPr>
        <p:spPr bwMode="auto">
          <a:xfrm>
            <a:off x="4724400" y="2438400"/>
            <a:ext cx="2438400" cy="914400"/>
          </a:xfrm>
          <a:prstGeom prst="ellipse">
            <a:avLst/>
          </a:prstGeom>
          <a:noFill/>
          <a:ln w="76200">
            <a:solidFill>
              <a:srgbClr val="FF0000"/>
            </a:solidFill>
            <a:round/>
            <a:headEnd/>
            <a:tailEnd/>
          </a:ln>
          <a:effectLst/>
          <a:extLst>
            <a:ext uri="{909E8E84-426E-40dd-AFC4-6F175D3DCCD1}">
              <a14:hiddenFill xmlns="" xmlns:a14="http://schemas.microsoft.com/office/drawing/2010/main">
                <a:solidFill>
                  <a:srgbClr val="FFFFFF"/>
                </a:solidFill>
              </a14:hiddenFill>
            </a:ext>
          </a:extLst>
        </p:spPr>
        <p:txBody>
          <a:bodyPr wrap="none" anchor="ctr"/>
          <a:lstStyle/>
          <a:p>
            <a:pPr algn="ctr">
              <a:defRPr/>
            </a:pPr>
            <a:endParaRPr lang="en-US" sz="2800">
              <a:solidFill>
                <a:srgbClr val="000000"/>
              </a:solidFill>
              <a:effectLst>
                <a:glow rad="101600">
                  <a:srgbClr val="000000">
                    <a:alpha val="94000"/>
                  </a:srgbClr>
                </a:glow>
              </a:effectLst>
              <a:latin typeface="Arial" charset="0"/>
            </a:endParaRPr>
          </a:p>
        </p:txBody>
      </p:sp>
      <p:sp>
        <p:nvSpPr>
          <p:cNvPr id="271365" name="Text Box 5"/>
          <p:cNvSpPr txBox="1">
            <a:spLocks noChangeArrowheads="1"/>
          </p:cNvSpPr>
          <p:nvPr/>
        </p:nvSpPr>
        <p:spPr bwMode="auto">
          <a:xfrm>
            <a:off x="6858000" y="1447800"/>
            <a:ext cx="933450" cy="1708150"/>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0600" dirty="0">
                <a:solidFill>
                  <a:srgbClr val="FF0000"/>
                </a:solidFill>
                <a:effectLst>
                  <a:glow rad="101600">
                    <a:srgbClr val="000000">
                      <a:alpha val="94000"/>
                    </a:srgbClr>
                  </a:glow>
                </a:effectLst>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1364"/>
                                        </p:tgtEl>
                                        <p:attrNameLst>
                                          <p:attrName>style.visibility</p:attrName>
                                        </p:attrNameLst>
                                      </p:cBhvr>
                                      <p:to>
                                        <p:strVal val="visible"/>
                                      </p:to>
                                    </p:set>
                                    <p:animEffect transition="in" filter="wipe(left)">
                                      <p:cBhvr>
                                        <p:cTn id="7" dur="500"/>
                                        <p:tgtEl>
                                          <p:spTgt spid="27136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71365">
                                            <p:txEl>
                                              <p:pRg st="0" end="0"/>
                                            </p:txEl>
                                          </p:spTgt>
                                        </p:tgtEl>
                                        <p:attrNameLst>
                                          <p:attrName>style.visibility</p:attrName>
                                        </p:attrNameLst>
                                      </p:cBhvr>
                                      <p:to>
                                        <p:strVal val="visible"/>
                                      </p:to>
                                    </p:set>
                                    <p:animEffect transition="in" filter="wipe(left)">
                                      <p:cBhvr>
                                        <p:cTn id="11" dur="500"/>
                                        <p:tgtEl>
                                          <p:spTgt spid="2713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4" grpId="0" animBg="1"/>
      <p:bldP spid="271365"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49251" name="Rectangle 3"/>
          <p:cNvSpPr>
            <a:spLocks noGrp="1" noChangeArrowheads="1"/>
          </p:cNvSpPr>
          <p:nvPr>
            <p:ph type="title" idx="4294967295"/>
          </p:nvPr>
        </p:nvSpPr>
        <p:spPr>
          <a:xfrm>
            <a:off x="685800" y="0"/>
            <a:ext cx="7772400" cy="1143000"/>
          </a:xfrm>
        </p:spPr>
        <p:txBody>
          <a:bodyPr/>
          <a:lstStyle/>
          <a:p>
            <a:pPr>
              <a:defRPr/>
            </a:pPr>
            <a:r>
              <a:rPr lang="en-US" sz="5400" b="1" dirty="0">
                <a:solidFill>
                  <a:schemeClr val="tx1"/>
                </a:solidFill>
                <a:latin typeface="Arial" panose="020B0604020202020204" pitchFamily="34" charset="0"/>
                <a:cs typeface="Arial" panose="020B0604020202020204" pitchFamily="34" charset="0"/>
              </a:rPr>
              <a:t>Matthew 5:23-24</a:t>
            </a:r>
            <a:endParaRPr lang="ar-SA" sz="5400" b="1" dirty="0">
              <a:solidFill>
                <a:schemeClr val="tx1"/>
              </a:solidFill>
              <a:latin typeface="Arial" panose="020B0604020202020204" pitchFamily="34" charset="0"/>
              <a:cs typeface="Arial" panose="020B0604020202020204" pitchFamily="34" charset="0"/>
            </a:endParaRPr>
          </a:p>
        </p:txBody>
      </p:sp>
      <p:pic>
        <p:nvPicPr>
          <p:cNvPr id="265219" name="Picture 4" descr="Altar-of-Burnt-Offer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1447800"/>
            <a:ext cx="4217988"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49254" name="Picture 6" descr="logo_buisness_shakinghan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86600" y="2743200"/>
            <a:ext cx="1868488"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9255" name="AutoShape 7"/>
          <p:cNvSpPr>
            <a:spLocks noChangeArrowheads="1"/>
          </p:cNvSpPr>
          <p:nvPr/>
        </p:nvSpPr>
        <p:spPr bwMode="auto">
          <a:xfrm>
            <a:off x="5486400" y="1600200"/>
            <a:ext cx="3124200" cy="914400"/>
          </a:xfrm>
          <a:prstGeom prst="curvedDownArrow">
            <a:avLst>
              <a:gd name="adj1" fmla="val 68333"/>
              <a:gd name="adj2" fmla="val 136667"/>
              <a:gd name="adj3"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49256" name="AutoShape 8"/>
          <p:cNvSpPr>
            <a:spLocks noChangeArrowheads="1"/>
          </p:cNvSpPr>
          <p:nvPr/>
        </p:nvSpPr>
        <p:spPr bwMode="auto">
          <a:xfrm rot="10800000">
            <a:off x="1981200" y="4876800"/>
            <a:ext cx="6781800" cy="914400"/>
          </a:xfrm>
          <a:prstGeom prst="curvedDownArrow">
            <a:avLst>
              <a:gd name="adj1" fmla="val 148333"/>
              <a:gd name="adj2" fmla="val 296667"/>
              <a:gd name="adj3"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9" name="Picture 6" descr="logo_buisness_shakinghan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48263" y="2708275"/>
            <a:ext cx="1868487"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24" name="Rectangle 1"/>
          <p:cNvSpPr>
            <a:spLocks noChangeArrowheads="1"/>
          </p:cNvSpPr>
          <p:nvPr/>
        </p:nvSpPr>
        <p:spPr bwMode="auto">
          <a:xfrm>
            <a:off x="5795963" y="2708275"/>
            <a:ext cx="1296987" cy="2233613"/>
          </a:xfrm>
          <a:prstGeom prst="rect">
            <a:avLst/>
          </a:prstGeom>
          <a:solidFill>
            <a:srgbClr val="000514"/>
          </a:solidFill>
          <a:ln w="9525">
            <a:solidFill>
              <a:srgbClr val="01000A"/>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682012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949255"/>
                                        </p:tgtEl>
                                        <p:attrNameLst>
                                          <p:attrName>style.visibility</p:attrName>
                                        </p:attrNameLst>
                                      </p:cBhvr>
                                      <p:to>
                                        <p:strVal val="visible"/>
                                      </p:to>
                                    </p:set>
                                    <p:animEffect transition="in" filter="wipe(left)">
                                      <p:cBhvr>
                                        <p:cTn id="11" dur="500"/>
                                        <p:tgtEl>
                                          <p:spTgt spid="949255"/>
                                        </p:tgtEl>
                                      </p:cBhvr>
                                    </p:animEffect>
                                  </p:childTnLst>
                                </p:cTn>
                              </p:par>
                            </p:childTnLst>
                          </p:cTn>
                        </p:par>
                        <p:par>
                          <p:cTn id="12" fill="hold" nodeType="afterGroup">
                            <p:stCondLst>
                              <p:cond delay="500"/>
                            </p:stCondLst>
                            <p:childTnLst>
                              <p:par>
                                <p:cTn id="13" presetID="1" presetClass="entr" presetSubtype="0" fill="hold" nodeType="afterEffect">
                                  <p:stCondLst>
                                    <p:cond delay="0"/>
                                  </p:stCondLst>
                                  <p:childTnLst>
                                    <p:set>
                                      <p:cBhvr>
                                        <p:cTn id="14" dur="1" fill="hold">
                                          <p:stCondLst>
                                            <p:cond delay="499"/>
                                          </p:stCondLst>
                                        </p:cTn>
                                        <p:tgtEl>
                                          <p:spTgt spid="94925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949256"/>
                                        </p:tgtEl>
                                        <p:attrNameLst>
                                          <p:attrName>style.visibility</p:attrName>
                                        </p:attrNameLst>
                                      </p:cBhvr>
                                      <p:to>
                                        <p:strVal val="visible"/>
                                      </p:to>
                                    </p:set>
                                    <p:animEffect transition="in" filter="wipe(right)">
                                      <p:cBhvr>
                                        <p:cTn id="19" dur="500"/>
                                        <p:tgtEl>
                                          <p:spTgt spid="949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9255" grpId="0" animBg="1"/>
      <p:bldP spid="94925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4435" name="Title 1"/>
          <p:cNvSpPr>
            <a:spLocks noGrp="1"/>
          </p:cNvSpPr>
          <p:nvPr>
            <p:ph type="ctrTitle" idx="4294967295"/>
          </p:nvPr>
        </p:nvSpPr>
        <p:spPr>
          <a:xfrm>
            <a:off x="0" y="6076950"/>
            <a:ext cx="9144000" cy="704850"/>
          </a:xfrm>
          <a:effectLst>
            <a:outerShdw blurRad="63500" dist="35921" dir="2700000" algn="ctr" rotWithShape="0">
              <a:srgbClr val="000000">
                <a:alpha val="74998"/>
              </a:srgbClr>
            </a:outerShdw>
          </a:effectLst>
        </p:spPr>
        <p:txBody>
          <a:bodyPr/>
          <a:lstStyle/>
          <a:p>
            <a:pPr eaLnBrk="1" hangingPunct="1">
              <a:defRPr/>
            </a:pPr>
            <a:r>
              <a:rPr lang="en-US" sz="2400" b="1" i="1" dirty="0">
                <a:solidFill>
                  <a:schemeClr val="bg1"/>
                </a:solidFill>
                <a:latin typeface="Arial"/>
                <a:ea typeface="ＭＳ Ｐゴシック" charset="0"/>
                <a:cs typeface="Arial"/>
              </a:rPr>
              <a:t>II.  Look </a:t>
            </a:r>
            <a:r>
              <a:rPr lang="en-US" sz="3200" b="1" i="1" dirty="0">
                <a:solidFill>
                  <a:srgbClr val="FFFF00"/>
                </a:solidFill>
                <a:latin typeface="Arial"/>
                <a:ea typeface="ＭＳ Ｐゴシック" charset="0"/>
                <a:cs typeface="Arial"/>
              </a:rPr>
              <a:t>back</a:t>
            </a:r>
            <a:r>
              <a:rPr lang="en-US" sz="3200" b="1" i="1" dirty="0">
                <a:solidFill>
                  <a:schemeClr val="bg1"/>
                </a:solidFill>
                <a:latin typeface="Arial"/>
                <a:ea typeface="ＭＳ Ｐゴシック" charset="0"/>
                <a:cs typeface="Arial"/>
              </a:rPr>
              <a:t> </a:t>
            </a:r>
            <a:r>
              <a:rPr lang="en-US" sz="2400" b="1" i="1" dirty="0">
                <a:solidFill>
                  <a:schemeClr val="bg1"/>
                </a:solidFill>
                <a:latin typeface="Arial"/>
                <a:ea typeface="ＭＳ Ｐゴシック" charset="0"/>
                <a:cs typeface="Arial"/>
              </a:rPr>
              <a:t>at Christ</a:t>
            </a:r>
            <a:r>
              <a:rPr lang="fr-FR" altLang="ja-JP" sz="2400" b="1" i="1" dirty="0">
                <a:solidFill>
                  <a:schemeClr val="bg1"/>
                </a:solidFill>
                <a:latin typeface="Arial"/>
                <a:ea typeface="ＭＳ Ｐゴシック" charset="0"/>
                <a:cs typeface="Arial"/>
              </a:rPr>
              <a:t>'</a:t>
            </a:r>
            <a:r>
              <a:rPr lang="en-US" sz="2400" b="1" i="1" dirty="0">
                <a:solidFill>
                  <a:schemeClr val="bg1"/>
                </a:solidFill>
                <a:latin typeface="Arial"/>
                <a:ea typeface="ＭＳ Ｐゴシック" charset="0"/>
                <a:cs typeface="Arial"/>
              </a:rPr>
              <a:t>s death for you</a:t>
            </a:r>
          </a:p>
        </p:txBody>
      </p:sp>
      <p:sp>
        <p:nvSpPr>
          <p:cNvPr id="274436"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a:solidFill>
                  <a:srgbClr val="FFFFFF"/>
                </a:solidFill>
                <a:latin typeface="Aramis Regular" charset="0"/>
              </a:rPr>
              <a:t>The Four Directions</a:t>
            </a:r>
            <a:endParaRPr lang="en-US" sz="4000">
              <a:solidFill>
                <a:srgbClr val="000000"/>
              </a:solidFill>
              <a:latin typeface="Calibri" charset="0"/>
            </a:endParaRPr>
          </a:p>
        </p:txBody>
      </p:sp>
      <p:sp>
        <p:nvSpPr>
          <p:cNvPr id="232452"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4438" name="Text Box 6"/>
          <p:cNvSpPr txBox="1">
            <a:spLocks noChangeArrowheads="1"/>
          </p:cNvSpPr>
          <p:nvPr/>
        </p:nvSpPr>
        <p:spPr bwMode="auto">
          <a:xfrm rot="-5400000">
            <a:off x="3740150" y="981075"/>
            <a:ext cx="1755775"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outward</a:t>
            </a:r>
          </a:p>
        </p:txBody>
      </p:sp>
      <p:sp>
        <p:nvSpPr>
          <p:cNvPr id="232454" name="AutoShape 8"/>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4441" name="Text Box 9"/>
          <p:cNvSpPr txBox="1">
            <a:spLocks noChangeArrowheads="1"/>
          </p:cNvSpPr>
          <p:nvPr/>
        </p:nvSpPr>
        <p:spPr bwMode="auto">
          <a:xfrm rot="-21600000">
            <a:off x="2795588" y="2270125"/>
            <a:ext cx="1014412"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back</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3236" name="Rectangle 4"/>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a:defRPr/>
            </a:pPr>
            <a:r>
              <a:rPr lang="en-US" u="sng">
                <a:solidFill>
                  <a:schemeClr val="bg1"/>
                </a:solidFill>
              </a:rPr>
              <a:t>1 Corinthians 11:23-25</a:t>
            </a:r>
          </a:p>
        </p:txBody>
      </p:sp>
      <p:sp>
        <p:nvSpPr>
          <p:cNvPr id="223237" name="Text Box 5"/>
          <p:cNvSpPr txBox="1">
            <a:spLocks noChangeArrowheads="1"/>
          </p:cNvSpPr>
          <p:nvPr/>
        </p:nvSpPr>
        <p:spPr bwMode="auto">
          <a:xfrm>
            <a:off x="365125" y="1143000"/>
            <a:ext cx="6188075" cy="5638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defRPr/>
            </a:pPr>
            <a:r>
              <a:rPr lang="en-US" sz="2800" b="1" baseline="30000" dirty="0">
                <a:solidFill>
                  <a:srgbClr val="FFFFFF"/>
                </a:solidFill>
                <a:latin typeface="Arial" pitchFamily="-112" charset="0"/>
                <a:ea typeface="+mn-ea"/>
                <a:cs typeface="+mn-cs"/>
              </a:rPr>
              <a:t>23</a:t>
            </a:r>
            <a:r>
              <a:rPr lang="en-US" sz="2800" b="1" dirty="0">
                <a:solidFill>
                  <a:srgbClr val="FFFFFF"/>
                </a:solidFill>
                <a:latin typeface="Arial" pitchFamily="-112" charset="0"/>
                <a:ea typeface="+mn-ea"/>
                <a:cs typeface="+mn-cs"/>
              </a:rPr>
              <a:t>For I received from the Lord what I also passed on to you: The Lord Jesus, on the night he was betrayed, took bread,  </a:t>
            </a:r>
            <a:r>
              <a:rPr lang="en-US" sz="2800" b="1" baseline="30000" dirty="0">
                <a:solidFill>
                  <a:srgbClr val="FFFFFF"/>
                </a:solidFill>
                <a:latin typeface="Arial" pitchFamily="-112" charset="0"/>
                <a:ea typeface="+mn-ea"/>
                <a:cs typeface="+mn-cs"/>
              </a:rPr>
              <a:t>24</a:t>
            </a:r>
            <a:r>
              <a:rPr lang="en-US" sz="2800" b="1" dirty="0">
                <a:solidFill>
                  <a:srgbClr val="FFFFFF"/>
                </a:solidFill>
                <a:latin typeface="Arial" pitchFamily="-112" charset="0"/>
                <a:ea typeface="+mn-ea"/>
                <a:cs typeface="+mn-cs"/>
              </a:rPr>
              <a:t>and when he had given thanks, he broke it and said, "This is my body, which is for you; do this in remembrance of me."  </a:t>
            </a:r>
            <a:r>
              <a:rPr lang="en-US" sz="2800" b="1" baseline="30000" dirty="0">
                <a:solidFill>
                  <a:srgbClr val="FFFFFF"/>
                </a:solidFill>
                <a:latin typeface="Arial" pitchFamily="-112" charset="0"/>
                <a:ea typeface="+mn-ea"/>
                <a:cs typeface="+mn-cs"/>
              </a:rPr>
              <a:t>25</a:t>
            </a:r>
            <a:r>
              <a:rPr lang="en-US" sz="2800" b="1" dirty="0">
                <a:solidFill>
                  <a:srgbClr val="FFFFFF"/>
                </a:solidFill>
                <a:latin typeface="Arial" pitchFamily="-112" charset="0"/>
                <a:ea typeface="+mn-ea"/>
                <a:cs typeface="+mn-cs"/>
              </a:rPr>
              <a:t>In the same way, after supper he took the cup, saying, "This cup is the new covenant in my blood; do this, whenever you drink it, in remembrance of me."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5" name="Picture 2" descr="Passov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10400" y="0"/>
            <a:ext cx="2133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6706" name="Picture 3" descr="Passov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405063"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6707" name="Rectangle 4"/>
          <p:cNvSpPr>
            <a:spLocks noGrp="1" noChangeArrowheads="1"/>
          </p:cNvSpPr>
          <p:nvPr>
            <p:ph type="title"/>
          </p:nvPr>
        </p:nvSpPr>
        <p:spPr>
          <a:xfrm>
            <a:off x="1828800" y="0"/>
            <a:ext cx="6324600" cy="1524000"/>
          </a:xfrm>
          <a:solidFill>
            <a:srgbClr val="0000FF"/>
          </a:solidFill>
        </p:spPr>
        <p:txBody>
          <a:bodyPr/>
          <a:lstStyle/>
          <a:p>
            <a:r>
              <a:rPr lang="en-US">
                <a:effectLst/>
                <a:latin typeface="Tahoma" charset="0"/>
                <a:ea typeface="ＭＳ Ｐゴシック" charset="0"/>
                <a:cs typeface="ＭＳ Ｐゴシック" charset="0"/>
              </a:rPr>
              <a:t>Passover</a:t>
            </a:r>
            <a:r>
              <a:rPr lang="fr-FR" altLang="ja-JP">
                <a:effectLst/>
                <a:latin typeface="Tahoma" charset="0"/>
                <a:ea typeface="ＭＳ Ｐゴシック" charset="0"/>
                <a:cs typeface="ＭＳ Ｐゴシック" charset="0"/>
              </a:rPr>
              <a:t>'</a:t>
            </a:r>
            <a:r>
              <a:rPr lang="en-US">
                <a:effectLst/>
                <a:latin typeface="Tahoma" charset="0"/>
                <a:ea typeface="ＭＳ Ｐゴシック" charset="0"/>
                <a:cs typeface="ＭＳ Ｐゴシック" charset="0"/>
              </a:rPr>
              <a:t>s Past Significance </a:t>
            </a:r>
          </a:p>
        </p:txBody>
      </p:sp>
    </p:spTree>
    <p:extLst>
      <p:ext uri="{BB962C8B-B14F-4D97-AF65-F5344CB8AC3E}">
        <p14:creationId xmlns:p14="http://schemas.microsoft.com/office/powerpoint/2010/main" val="2821602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72386" name="Title 1"/>
          <p:cNvSpPr>
            <a:spLocks noGrp="1"/>
          </p:cNvSpPr>
          <p:nvPr>
            <p:ph type="ctrTitle"/>
          </p:nvPr>
        </p:nvSpPr>
        <p:spPr>
          <a:xfrm>
            <a:off x="685800" y="-685800"/>
            <a:ext cx="7772400" cy="688975"/>
          </a:xfrm>
        </p:spPr>
        <p:txBody>
          <a:bodyPr/>
          <a:lstStyle/>
          <a:p>
            <a:r>
              <a:rPr lang="en-US" sz="3600">
                <a:latin typeface="Arial" charset="0"/>
                <a:ea typeface="ヒラギノ角ゴ Pro W3" charset="0"/>
                <a:cs typeface="ヒラギノ角ゴ Pro W3" charset="0"/>
              </a:rPr>
              <a:t>Passover Title Slide (no Scripture)</a:t>
            </a:r>
            <a:endParaRPr lang="en-US">
              <a:latin typeface="Arial" charset="0"/>
              <a:ea typeface="ヒラギノ角ゴ Pro W3" charset="0"/>
              <a:cs typeface="ヒラギノ角ゴ Pro W3" charset="0"/>
            </a:endParaRPr>
          </a:p>
        </p:txBody>
      </p:sp>
      <p:pic>
        <p:nvPicPr>
          <p:cNvPr id="8" name="Picture 2" descr="Pesache bakground.png">
            <a:extLst>
              <a:ext uri="{FF2B5EF4-FFF2-40B4-BE49-F238E27FC236}">
                <a16:creationId xmlns:a16="http://schemas.microsoft.com/office/drawing/2014/main" id="{CA992783-DB33-B74A-9F16-7D83108F70D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22" y="7029400"/>
            <a:ext cx="91440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Box 4">
            <a:extLst>
              <a:ext uri="{FF2B5EF4-FFF2-40B4-BE49-F238E27FC236}">
                <a16:creationId xmlns:a16="http://schemas.microsoft.com/office/drawing/2014/main" id="{20DBFCD2-1718-6E4A-85E8-08C506F705DC}"/>
              </a:ext>
            </a:extLst>
          </p:cNvPr>
          <p:cNvSpPr txBox="1">
            <a:spLocks noChangeArrowheads="1"/>
          </p:cNvSpPr>
          <p:nvPr/>
        </p:nvSpPr>
        <p:spPr bwMode="auto">
          <a:xfrm>
            <a:off x="994035" y="8651825"/>
            <a:ext cx="4206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endParaRPr lang="en-US">
              <a:solidFill>
                <a:srgbClr val="000000"/>
              </a:solidFill>
              <a:latin typeface="Arial" charset="0"/>
              <a:ea typeface="ヒラギノ角ゴ Pro W3" charset="0"/>
              <a:cs typeface="ヒラギノ角ゴ Pro W3" charset="0"/>
            </a:endParaRPr>
          </a:p>
        </p:txBody>
      </p:sp>
      <p:sp>
        <p:nvSpPr>
          <p:cNvPr id="10" name="Text Box 8">
            <a:extLst>
              <a:ext uri="{FF2B5EF4-FFF2-40B4-BE49-F238E27FC236}">
                <a16:creationId xmlns:a16="http://schemas.microsoft.com/office/drawing/2014/main" id="{B843366C-AF48-2140-A6DD-2386477CCE33}"/>
              </a:ext>
            </a:extLst>
          </p:cNvPr>
          <p:cNvSpPr txBox="1">
            <a:spLocks noChangeArrowheads="1"/>
          </p:cNvSpPr>
          <p:nvPr/>
        </p:nvSpPr>
        <p:spPr bwMode="auto">
          <a:xfrm>
            <a:off x="203460" y="10941000"/>
            <a:ext cx="5580062" cy="769938"/>
          </a:xfrm>
          <a:prstGeom prst="rect">
            <a:avLst/>
          </a:prstGeom>
          <a:noFill/>
          <a:ln w="9525">
            <a:noFill/>
            <a:miter lim="800000"/>
            <a:headEnd/>
            <a:tailEnd/>
          </a:ln>
          <a:effectLst>
            <a:outerShdw blurRad="63500" dist="152400" dir="2700000" algn="ctr" rotWithShape="0">
              <a:srgbClr val="000000">
                <a:alpha val="74998"/>
              </a:srgb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4400" b="0" i="1" u="none" strike="noStrike" kern="0" cap="none" spc="0" normalizeH="0" baseline="0" noProof="0" dirty="0">
                <a:ln>
                  <a:noFill/>
                </a:ln>
                <a:solidFill>
                  <a:srgbClr val="FFE595"/>
                </a:solidFill>
                <a:effectLst>
                  <a:outerShdw blurRad="50800" dist="63500" dir="2700000" algn="tl" rotWithShape="0">
                    <a:srgbClr val="000000">
                      <a:alpha val="87000"/>
                    </a:srgbClr>
                  </a:outerShdw>
                </a:effectLst>
                <a:uLnTx/>
                <a:uFillTx/>
                <a:latin typeface="Arial" charset="0"/>
                <a:ea typeface="ヒラギノ角ゴ Pro W3" charset="0"/>
                <a:cs typeface="ヒラギノ角ゴ Pro W3" charset="0"/>
              </a:rPr>
              <a:t>The Passover Meal</a:t>
            </a:r>
            <a:endParaRPr kumimoji="0" lang="en-US" sz="4400" b="0" i="1" u="none" strike="noStrike" kern="0" cap="none" spc="0" normalizeH="0" baseline="0" noProof="0" dirty="0">
              <a:ln>
                <a:noFill/>
              </a:ln>
              <a:solidFill>
                <a:srgbClr val="CFF989"/>
              </a:solidFill>
              <a:effectLst>
                <a:outerShdw blurRad="50800" dist="63500" dir="2700000" algn="tl" rotWithShape="0">
                  <a:srgbClr val="000000">
                    <a:alpha val="87000"/>
                  </a:srgbClr>
                </a:outerShdw>
              </a:effectLst>
              <a:uLnTx/>
              <a:uFillTx/>
              <a:latin typeface="Arial" charset="0"/>
              <a:ea typeface="ヒラギノ角ゴ Pro W3" charset="0"/>
              <a:cs typeface="ヒラギノ角ゴ Pro W3" charset="0"/>
            </a:endParaRPr>
          </a:p>
        </p:txBody>
      </p:sp>
      <p:sp>
        <p:nvSpPr>
          <p:cNvPr id="11" name="Rectangle 10">
            <a:extLst>
              <a:ext uri="{FF2B5EF4-FFF2-40B4-BE49-F238E27FC236}">
                <a16:creationId xmlns:a16="http://schemas.microsoft.com/office/drawing/2014/main" id="{501FD9D4-2735-9547-B5F5-9C3C3F5AC00D}"/>
              </a:ext>
            </a:extLst>
          </p:cNvPr>
          <p:cNvSpPr>
            <a:spLocks noChangeArrowheads="1"/>
          </p:cNvSpPr>
          <p:nvPr/>
        </p:nvSpPr>
        <p:spPr bwMode="auto">
          <a:xfrm>
            <a:off x="4210310" y="10814000"/>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sz="2400">
              <a:solidFill>
                <a:srgbClr val="000000"/>
              </a:solidFill>
              <a:latin typeface="Arial" charset="0"/>
              <a:ea typeface="ヒラギノ角ゴ Pro W3" charset="0"/>
              <a:cs typeface="ヒラギノ角ゴ Pro W3" charset="0"/>
            </a:endParaRPr>
          </a:p>
        </p:txBody>
      </p:sp>
      <p:sp>
        <p:nvSpPr>
          <p:cNvPr id="12" name="Title 1">
            <a:extLst>
              <a:ext uri="{FF2B5EF4-FFF2-40B4-BE49-F238E27FC236}">
                <a16:creationId xmlns:a16="http://schemas.microsoft.com/office/drawing/2014/main" id="{E89896CB-2A19-314B-90D5-9C7E9C4406C4}"/>
              </a:ext>
            </a:extLst>
          </p:cNvPr>
          <p:cNvSpPr txBox="1">
            <a:spLocks/>
          </p:cNvSpPr>
          <p:nvPr/>
        </p:nvSpPr>
        <p:spPr bwMode="auto">
          <a:xfrm>
            <a:off x="131129" y="8939882"/>
            <a:ext cx="9144000" cy="1728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ＭＳ Ｐゴシック"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Arial" charset="0"/>
                <a:ea typeface="ＭＳ Ｐゴシック" charset="0"/>
              </a:defRPr>
            </a:lvl6pPr>
            <a:lvl7pPr marL="914400" algn="l" rtl="0" fontAlgn="base">
              <a:spcBef>
                <a:spcPct val="0"/>
              </a:spcBef>
              <a:spcAft>
                <a:spcPct val="0"/>
              </a:spcAft>
              <a:defRPr sz="4000">
                <a:solidFill>
                  <a:schemeClr val="tx2"/>
                </a:solidFill>
                <a:latin typeface="Arial" charset="0"/>
                <a:ea typeface="ＭＳ Ｐゴシック" charset="0"/>
              </a:defRPr>
            </a:lvl7pPr>
            <a:lvl8pPr marL="1371600" algn="l" rtl="0" fontAlgn="base">
              <a:spcBef>
                <a:spcPct val="0"/>
              </a:spcBef>
              <a:spcAft>
                <a:spcPct val="0"/>
              </a:spcAft>
              <a:defRPr sz="4000">
                <a:solidFill>
                  <a:schemeClr val="tx2"/>
                </a:solidFill>
                <a:latin typeface="Arial" charset="0"/>
                <a:ea typeface="ＭＳ Ｐゴシック" charset="0"/>
              </a:defRPr>
            </a:lvl8pPr>
            <a:lvl9pPr marL="1828800" algn="l" rtl="0" fontAlgn="base">
              <a:spcBef>
                <a:spcPct val="0"/>
              </a:spcBef>
              <a:spcAft>
                <a:spcPct val="0"/>
              </a:spcAft>
              <a:defRPr sz="4000">
                <a:solidFill>
                  <a:schemeClr val="tx2"/>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9600" b="0" i="0" u="none" strike="noStrike" kern="0" cap="none" spc="0" normalizeH="0" baseline="0" noProof="0">
                <a:ln>
                  <a:noFill/>
                </a:ln>
                <a:solidFill>
                  <a:srgbClr val="EFE409"/>
                </a:solidFill>
                <a:effectLst>
                  <a:glow rad="139700">
                    <a:srgbClr val="2F1311">
                      <a:alpha val="99000"/>
                    </a:srgbClr>
                  </a:glow>
                </a:effectLst>
                <a:uLnTx/>
                <a:uFillTx/>
                <a:latin typeface="Times New Roman"/>
                <a:ea typeface="ヒラギノ角ゴ Pro W3" charset="0"/>
                <a:cs typeface="Times New Roman"/>
              </a:rPr>
              <a:t>PES</a:t>
            </a:r>
            <a:r>
              <a:rPr kumimoji="0" lang="en-US" sz="16600" b="0" i="0" u="none" strike="noStrike" kern="0" cap="none" spc="0" normalizeH="0" baseline="0" noProof="0">
                <a:ln>
                  <a:noFill/>
                </a:ln>
                <a:solidFill>
                  <a:srgbClr val="EFE409"/>
                </a:solidFill>
                <a:effectLst>
                  <a:glow rad="139700">
                    <a:srgbClr val="2F1311">
                      <a:alpha val="99000"/>
                    </a:srgbClr>
                  </a:glow>
                </a:effectLst>
                <a:uLnTx/>
                <a:uFillTx/>
                <a:latin typeface="Times New Roman"/>
                <a:ea typeface="ヒラギノ角ゴ Pro W3" charset="0"/>
                <a:cs typeface="Times New Roman"/>
              </a:rPr>
              <a:t>A</a:t>
            </a:r>
            <a:r>
              <a:rPr kumimoji="0" lang="en-US" sz="9600" b="0" i="0" u="none" strike="noStrike" kern="0" cap="none" spc="0" normalizeH="0" baseline="0" noProof="0">
                <a:ln>
                  <a:noFill/>
                </a:ln>
                <a:solidFill>
                  <a:srgbClr val="EFE409"/>
                </a:solidFill>
                <a:effectLst>
                  <a:glow rad="139700">
                    <a:srgbClr val="2F1311">
                      <a:alpha val="99000"/>
                    </a:srgbClr>
                  </a:glow>
                </a:effectLst>
                <a:uLnTx/>
                <a:uFillTx/>
                <a:latin typeface="Times New Roman"/>
                <a:ea typeface="ヒラギノ角ゴ Pro W3" charset="0"/>
                <a:cs typeface="Times New Roman"/>
              </a:rPr>
              <a:t>CH</a:t>
            </a:r>
            <a:endParaRPr kumimoji="0" lang="en-US" sz="6600" b="0" i="0" u="none" strike="noStrike" kern="0" cap="none" spc="0" normalizeH="0" baseline="0" noProof="0" dirty="0">
              <a:ln>
                <a:noFill/>
              </a:ln>
              <a:solidFill>
                <a:srgbClr val="EFE409"/>
              </a:solidFill>
              <a:effectLst>
                <a:glow rad="139700">
                  <a:srgbClr val="2F1311">
                    <a:alpha val="99000"/>
                  </a:srgbClr>
                </a:glow>
              </a:effectLst>
              <a:uLnTx/>
              <a:uFillTx/>
              <a:latin typeface="Times New Roman"/>
              <a:ea typeface="ヒラギノ角ゴ Pro W3" charset="0"/>
              <a:cs typeface="Times New Roman"/>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
            <a:ext cx="7772400" cy="917575"/>
          </a:xfrm>
        </p:spPr>
        <p:txBody>
          <a:bodyPr/>
          <a:lstStyle/>
          <a:p>
            <a:pPr>
              <a:defRPr/>
            </a:pPr>
            <a:r>
              <a:rPr lang="en-US" sz="4800" b="1" dirty="0">
                <a:solidFill>
                  <a:schemeClr val="bg1"/>
                </a:solidFill>
                <a:effectLst>
                  <a:glow rad="127000">
                    <a:schemeClr val="tx1">
                      <a:alpha val="98000"/>
                    </a:schemeClr>
                  </a:glow>
                </a:effectLst>
                <a:latin typeface="Arial" charset="0"/>
                <a:ea typeface="ヒラギノ角ゴ Pro W3" charset="0"/>
                <a:cs typeface="ヒラギノ角ゴ Pro W3" charset="0"/>
              </a:rPr>
              <a:t>Lighting the Candles</a:t>
            </a:r>
          </a:p>
        </p:txBody>
      </p:sp>
      <p:sp>
        <p:nvSpPr>
          <p:cNvPr id="3" name="Title 1"/>
          <p:cNvSpPr txBox="1">
            <a:spLocks/>
          </p:cNvSpPr>
          <p:nvPr/>
        </p:nvSpPr>
        <p:spPr bwMode="auto">
          <a:xfrm>
            <a:off x="685800" y="1371600"/>
            <a:ext cx="7772400" cy="917575"/>
          </a:xfrm>
          <a:prstGeom prst="rect">
            <a:avLst/>
          </a:prstGeom>
          <a:noFill/>
          <a:ln>
            <a:noFill/>
          </a:ln>
        </p:spPr>
        <p:txBody>
          <a:bodyPr anchor="ctr"/>
          <a:lstStyle>
            <a:lvl1pPr algn="ctr">
              <a:defRPr sz="4400" b="1">
                <a:solidFill>
                  <a:schemeClr val="bg1"/>
                </a:solidFill>
                <a:effectLst>
                  <a:glow rad="127000">
                    <a:schemeClr val="tx1">
                      <a:alpha val="98000"/>
                    </a:schemeClr>
                  </a:glow>
                </a:effectLst>
                <a:latin typeface="Arial" charset="0"/>
                <a:ea typeface="ヒラギノ角ゴ Pro W3" charset="0"/>
                <a:cs typeface="ヒラギノ角ゴ Pro W3" charset="0"/>
              </a:defRPr>
            </a:lvl1pPr>
            <a:lvl2pPr algn="ctr">
              <a:defRPr sz="4400">
                <a:solidFill>
                  <a:schemeClr val="tx2"/>
                </a:solidFill>
                <a:latin typeface="Arial" charset="0"/>
                <a:ea typeface="ヒラギノ角ゴ Pro W3" pitchFamily="80" charset="-128"/>
                <a:cs typeface="ヒラギノ角ゴ Pro W3" charset="-128"/>
              </a:defRPr>
            </a:lvl2pPr>
            <a:lvl3pPr algn="ctr">
              <a:defRPr sz="4400">
                <a:solidFill>
                  <a:schemeClr val="tx2"/>
                </a:solidFill>
                <a:latin typeface="Arial" charset="0"/>
                <a:ea typeface="ヒラギノ角ゴ Pro W3" pitchFamily="80" charset="-128"/>
                <a:cs typeface="ヒラギノ角ゴ Pro W3" charset="-128"/>
              </a:defRPr>
            </a:lvl3pPr>
            <a:lvl4pPr algn="ctr">
              <a:defRPr sz="4400">
                <a:solidFill>
                  <a:schemeClr val="tx2"/>
                </a:solidFill>
                <a:latin typeface="Arial" charset="0"/>
                <a:ea typeface="ヒラギノ角ゴ Pro W3" pitchFamily="80" charset="-128"/>
                <a:cs typeface="ヒラギノ角ゴ Pro W3" charset="-128"/>
              </a:defRPr>
            </a:lvl4pPr>
            <a:lvl5pPr algn="ctr">
              <a:defRPr sz="4400">
                <a:solidFill>
                  <a:schemeClr val="tx2"/>
                </a:solidFill>
                <a:latin typeface="Arial" charset="0"/>
                <a:ea typeface="ヒラギノ角ゴ Pro W3" pitchFamily="80" charset="-128"/>
                <a:cs typeface="ヒラギノ角ゴ Pro W3" charset="-128"/>
              </a:defRPr>
            </a:lvl5pPr>
            <a:lvl6pPr marL="457200" algn="ctr" fontAlgn="base">
              <a:spcBef>
                <a:spcPct val="0"/>
              </a:spcBef>
              <a:spcAft>
                <a:spcPct val="0"/>
              </a:spcAft>
              <a:defRPr sz="4400">
                <a:solidFill>
                  <a:schemeClr val="tx2"/>
                </a:solidFill>
                <a:latin typeface="Arial" charset="0"/>
                <a:ea typeface="ヒラギノ角ゴ Pro W3" pitchFamily="80" charset="-128"/>
              </a:defRPr>
            </a:lvl6pPr>
            <a:lvl7pPr marL="914400" algn="ctr" fontAlgn="base">
              <a:spcBef>
                <a:spcPct val="0"/>
              </a:spcBef>
              <a:spcAft>
                <a:spcPct val="0"/>
              </a:spcAft>
              <a:defRPr sz="4400">
                <a:solidFill>
                  <a:schemeClr val="tx2"/>
                </a:solidFill>
                <a:latin typeface="Arial" charset="0"/>
                <a:ea typeface="ヒラギノ角ゴ Pro W3" pitchFamily="80" charset="-128"/>
              </a:defRPr>
            </a:lvl7pPr>
            <a:lvl8pPr marL="1371600" algn="ctr" fontAlgn="base">
              <a:spcBef>
                <a:spcPct val="0"/>
              </a:spcBef>
              <a:spcAft>
                <a:spcPct val="0"/>
              </a:spcAft>
              <a:defRPr sz="4400">
                <a:solidFill>
                  <a:schemeClr val="tx2"/>
                </a:solidFill>
                <a:latin typeface="Arial" charset="0"/>
                <a:ea typeface="ヒラギノ角ゴ Pro W3" pitchFamily="80" charset="-128"/>
              </a:defRPr>
            </a:lvl8pPr>
            <a:lvl9pPr marL="1828800" algn="ctr" fontAlgn="base">
              <a:spcBef>
                <a:spcPct val="0"/>
              </a:spcBef>
              <a:spcAft>
                <a:spcPct val="0"/>
              </a:spcAft>
              <a:defRPr sz="4400">
                <a:solidFill>
                  <a:schemeClr val="tx2"/>
                </a:solidFill>
                <a:latin typeface="Arial" charset="0"/>
                <a:ea typeface="ヒラギノ角ゴ Pro W3" pitchFamily="80" charset="-128"/>
              </a:defRPr>
            </a:lvl9pPr>
          </a:lstStyle>
          <a:p>
            <a:pPr>
              <a:defRPr/>
            </a:pPr>
            <a:r>
              <a:rPr lang="en-US" sz="3600" i="1" dirty="0"/>
              <a:t>Mothers recite together</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F1311"/>
              </a:solidFill>
              <a:effectLst/>
              <a:uLnTx/>
              <a:uFillTx/>
              <a:latin typeface="Arial" pitchFamily="-112" charset="0"/>
              <a:ea typeface="ＭＳ Ｐゴシック" pitchFamily="-112" charset="-128"/>
              <a:cs typeface="ＭＳ Ｐゴシック" pitchFamily="-112" charset="-128"/>
            </a:endParaRPr>
          </a:p>
        </p:txBody>
      </p:sp>
      <p:pic>
        <p:nvPicPr>
          <p:cNvPr id="458754" name="Picture 3" descr="Passover Cup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22775" y="0"/>
            <a:ext cx="47212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8755" name="Picture 5"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990600"/>
            <a:ext cx="24257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8756" name="Picture 6"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17700" y="990600"/>
            <a:ext cx="24257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8757" name="Picture 7"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3733800"/>
            <a:ext cx="24257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8758" name="Picture 8"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17700" y="3733800"/>
            <a:ext cx="24257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7385" name="Text Box 9"/>
          <p:cNvSpPr txBox="1">
            <a:spLocks noChangeArrowheads="1"/>
          </p:cNvSpPr>
          <p:nvPr/>
        </p:nvSpPr>
        <p:spPr bwMode="auto">
          <a:xfrm>
            <a:off x="228600" y="1981200"/>
            <a:ext cx="18843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2F1311"/>
                </a:solidFill>
                <a:effectLst/>
                <a:uLnTx/>
                <a:uFillTx/>
                <a:latin typeface="Tahoma" charset="0"/>
                <a:ea typeface="ＭＳ Ｐゴシック" charset="0"/>
              </a:rPr>
              <a:t>Blessing</a:t>
            </a:r>
            <a:endParaRPr kumimoji="0" lang="en-US" sz="1800" b="0" i="0" u="none" strike="noStrike" kern="1200" cap="none" spc="0" normalizeH="0" baseline="0" noProof="0">
              <a:ln>
                <a:noFill/>
              </a:ln>
              <a:solidFill>
                <a:srgbClr val="2F1311"/>
              </a:solidFill>
              <a:effectLst/>
              <a:uLnTx/>
              <a:uFillTx/>
              <a:latin typeface="Tahoma" charset="0"/>
              <a:ea typeface="ＭＳ Ｐゴシック" charset="0"/>
            </a:endParaRPr>
          </a:p>
        </p:txBody>
      </p:sp>
      <p:sp>
        <p:nvSpPr>
          <p:cNvPr id="357386" name="Text Box 10"/>
          <p:cNvSpPr txBox="1">
            <a:spLocks noChangeArrowheads="1"/>
          </p:cNvSpPr>
          <p:nvPr/>
        </p:nvSpPr>
        <p:spPr bwMode="auto">
          <a:xfrm>
            <a:off x="2330450" y="1981200"/>
            <a:ext cx="178435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2F1311"/>
                </a:solidFill>
                <a:effectLst/>
                <a:uLnTx/>
                <a:uFillTx/>
                <a:latin typeface="Tahoma" charset="0"/>
                <a:ea typeface="ＭＳ Ｐゴシック" charset="0"/>
              </a:rPr>
              <a:t>Plagues</a:t>
            </a:r>
            <a:endParaRPr kumimoji="0" lang="en-US" sz="1800" b="0" i="0" u="none" strike="noStrike" kern="1200" cap="none" spc="0" normalizeH="0" baseline="0" noProof="0">
              <a:ln>
                <a:noFill/>
              </a:ln>
              <a:solidFill>
                <a:srgbClr val="2F1311"/>
              </a:solidFill>
              <a:effectLst/>
              <a:uLnTx/>
              <a:uFillTx/>
              <a:latin typeface="Tahoma" charset="0"/>
              <a:ea typeface="ＭＳ Ｐゴシック" charset="0"/>
            </a:endParaRPr>
          </a:p>
        </p:txBody>
      </p:sp>
      <p:sp>
        <p:nvSpPr>
          <p:cNvPr id="357387" name="Text Box 11"/>
          <p:cNvSpPr txBox="1">
            <a:spLocks noChangeArrowheads="1"/>
          </p:cNvSpPr>
          <p:nvPr/>
        </p:nvSpPr>
        <p:spPr bwMode="auto">
          <a:xfrm>
            <a:off x="-73025" y="4800600"/>
            <a:ext cx="2663825"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2F1311"/>
                </a:solidFill>
                <a:effectLst/>
                <a:uLnTx/>
                <a:uFillTx/>
                <a:latin typeface="Tahoma" charset="0"/>
                <a:ea typeface="ＭＳ Ｐゴシック" charset="0"/>
              </a:rPr>
              <a:t>Redemption</a:t>
            </a:r>
            <a:endParaRPr kumimoji="0" lang="en-US" sz="1800" b="0" i="0" u="none" strike="noStrike" kern="1200" cap="none" spc="0" normalizeH="0" baseline="0" noProof="0">
              <a:ln>
                <a:noFill/>
              </a:ln>
              <a:solidFill>
                <a:srgbClr val="2F1311"/>
              </a:solidFill>
              <a:effectLst/>
              <a:uLnTx/>
              <a:uFillTx/>
              <a:latin typeface="Tahoma" charset="0"/>
              <a:ea typeface="ＭＳ Ｐゴシック" charset="0"/>
            </a:endParaRPr>
          </a:p>
        </p:txBody>
      </p:sp>
      <p:sp>
        <p:nvSpPr>
          <p:cNvPr id="357388" name="Text Box 12"/>
          <p:cNvSpPr txBox="1">
            <a:spLocks noChangeArrowheads="1"/>
          </p:cNvSpPr>
          <p:nvPr/>
        </p:nvSpPr>
        <p:spPr bwMode="auto">
          <a:xfrm>
            <a:off x="2590800" y="4800600"/>
            <a:ext cx="1444625"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2F1311"/>
                </a:solidFill>
                <a:effectLst/>
                <a:uLnTx/>
                <a:uFillTx/>
                <a:latin typeface="Tahoma" charset="0"/>
                <a:ea typeface="ＭＳ Ｐゴシック" charset="0"/>
              </a:rPr>
              <a:t>Praise</a:t>
            </a:r>
            <a:endParaRPr kumimoji="0" lang="en-US" sz="1800" b="0" i="0" u="none" strike="noStrike" kern="1200" cap="none" spc="0" normalizeH="0" baseline="0" noProof="0">
              <a:ln>
                <a:noFill/>
              </a:ln>
              <a:solidFill>
                <a:srgbClr val="2F1311"/>
              </a:solidFill>
              <a:effectLst/>
              <a:uLnTx/>
              <a:uFillTx/>
              <a:latin typeface="Tahoma" charset="0"/>
              <a:ea typeface="ＭＳ Ｐゴシック" charset="0"/>
            </a:endParaRPr>
          </a:p>
        </p:txBody>
      </p:sp>
      <p:sp>
        <p:nvSpPr>
          <p:cNvPr id="357389" name="Rectangle 13"/>
          <p:cNvSpPr>
            <a:spLocks noGrp="1" noChangeArrowheads="1"/>
          </p:cNvSpPr>
          <p:nvPr>
            <p:ph type="title"/>
          </p:nvPr>
        </p:nvSpPr>
        <p:spPr>
          <a:xfrm>
            <a:off x="228600" y="0"/>
            <a:ext cx="7477125" cy="1143000"/>
          </a:xfrm>
          <a:solidFill>
            <a:schemeClr val="bg2"/>
          </a:solidFill>
          <a:effectLst>
            <a:outerShdw blurRad="63500" dist="38099" dir="2700000" algn="ctr" rotWithShape="0">
              <a:schemeClr val="bg2">
                <a:alpha val="74998"/>
              </a:schemeClr>
            </a:outerShdw>
          </a:effectLst>
        </p:spPr>
        <p:txBody>
          <a:bodyPr/>
          <a:lstStyle/>
          <a:p>
            <a:pPr eaLnBrk="1" hangingPunct="1">
              <a:defRPr/>
            </a:pPr>
            <a:r>
              <a:rPr lang="en-US">
                <a:ea typeface="ＭＳ Ｐゴシック" pitchFamily="-112" charset="-128"/>
                <a:cs typeface="ＭＳ Ｐゴシック" pitchFamily="-112" charset="-128"/>
              </a:rPr>
              <a:t>The Four Cups (Exod. 6:6-7)</a:t>
            </a:r>
          </a:p>
        </p:txBody>
      </p:sp>
      <p:sp>
        <p:nvSpPr>
          <p:cNvPr id="357390" name="Oval 14"/>
          <p:cNvSpPr>
            <a:spLocks noChangeArrowheads="1"/>
          </p:cNvSpPr>
          <p:nvPr/>
        </p:nvSpPr>
        <p:spPr bwMode="auto">
          <a:xfrm>
            <a:off x="5943600" y="1600200"/>
            <a:ext cx="2514600" cy="13716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F1311"/>
              </a:solidFill>
              <a:effectLst/>
              <a:uLnTx/>
              <a:uFillTx/>
              <a:latin typeface="Arial" charset="0"/>
              <a:ea typeface="ＭＳ Ｐゴシック" charset="0"/>
            </a:endParaRPr>
          </a:p>
        </p:txBody>
      </p:sp>
    </p:spTree>
    <p:extLst>
      <p:ext uri="{BB962C8B-B14F-4D97-AF65-F5344CB8AC3E}">
        <p14:creationId xmlns:p14="http://schemas.microsoft.com/office/powerpoint/2010/main" val="15207496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57385"/>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57386"/>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57387"/>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57388"/>
                                        </p:tgtEl>
                                        <p:attrNameLst>
                                          <p:attrName>style.visibility</p:attrName>
                                        </p:attrNameLst>
                                      </p:cBhvr>
                                      <p:to>
                                        <p:strVal val="visible"/>
                                      </p:to>
                                    </p:set>
                                  </p:childTnLst>
                                </p:cTn>
                              </p:par>
                            </p:childTnLst>
                          </p:cTn>
                        </p:par>
                        <p:par>
                          <p:cTn id="16" fill="hold" nodeType="afterGroup">
                            <p:stCondLst>
                              <p:cond delay="0"/>
                            </p:stCondLst>
                            <p:childTnLst>
                              <p:par>
                                <p:cTn id="17" presetID="51" presetClass="entr" presetSubtype="0" fill="hold" grpId="0" nodeType="afterEffect">
                                  <p:stCondLst>
                                    <p:cond delay="0"/>
                                  </p:stCondLst>
                                  <p:childTnLst>
                                    <p:set>
                                      <p:cBhvr>
                                        <p:cTn id="18" dur="1" fill="hold">
                                          <p:stCondLst>
                                            <p:cond delay="0"/>
                                          </p:stCondLst>
                                        </p:cTn>
                                        <p:tgtEl>
                                          <p:spTgt spid="357390"/>
                                        </p:tgtEl>
                                        <p:attrNameLst>
                                          <p:attrName>style.visibility</p:attrName>
                                        </p:attrNameLst>
                                      </p:cBhvr>
                                      <p:to>
                                        <p:strVal val="visible"/>
                                      </p:to>
                                    </p:set>
                                    <p:animEffect transition="in" filter="fade">
                                      <p:cBhvr>
                                        <p:cTn id="19" dur="770" decel="100000"/>
                                        <p:tgtEl>
                                          <p:spTgt spid="357390"/>
                                        </p:tgtEl>
                                      </p:cBhvr>
                                    </p:animEffect>
                                    <p:animScale>
                                      <p:cBhvr>
                                        <p:cTn id="20" dur="770" decel="100000"/>
                                        <p:tgtEl>
                                          <p:spTgt spid="357390"/>
                                        </p:tgtEl>
                                      </p:cBhvr>
                                      <p:from x="10000" y="10000"/>
                                      <p:to x="200000" y="450000"/>
                                    </p:animScale>
                                    <p:animScale>
                                      <p:cBhvr>
                                        <p:cTn id="21" dur="1230" accel="100000" fill="hold">
                                          <p:stCondLst>
                                            <p:cond delay="770"/>
                                          </p:stCondLst>
                                        </p:cTn>
                                        <p:tgtEl>
                                          <p:spTgt spid="357390"/>
                                        </p:tgtEl>
                                      </p:cBhvr>
                                      <p:from x="200000" y="450000"/>
                                      <p:to x="100000" y="100000"/>
                                    </p:animScale>
                                    <p:set>
                                      <p:cBhvr>
                                        <p:cTn id="22" dur="770" fill="hold"/>
                                        <p:tgtEl>
                                          <p:spTgt spid="357390"/>
                                        </p:tgtEl>
                                        <p:attrNameLst>
                                          <p:attrName>ppt_x</p:attrName>
                                        </p:attrNameLst>
                                      </p:cBhvr>
                                      <p:to>
                                        <p:strVal val="(0.5)"/>
                                      </p:to>
                                    </p:set>
                                    <p:anim from="(0.5)" to="(#ppt_x)" calcmode="lin" valueType="num">
                                      <p:cBhvr>
                                        <p:cTn id="23" dur="1230" accel="100000" fill="hold">
                                          <p:stCondLst>
                                            <p:cond delay="770"/>
                                          </p:stCondLst>
                                        </p:cTn>
                                        <p:tgtEl>
                                          <p:spTgt spid="357390"/>
                                        </p:tgtEl>
                                        <p:attrNameLst>
                                          <p:attrName>ppt_x</p:attrName>
                                        </p:attrNameLst>
                                      </p:cBhvr>
                                    </p:anim>
                                    <p:set>
                                      <p:cBhvr>
                                        <p:cTn id="24" dur="770" fill="hold"/>
                                        <p:tgtEl>
                                          <p:spTgt spid="357390"/>
                                        </p:tgtEl>
                                        <p:attrNameLst>
                                          <p:attrName>ppt_y</p:attrName>
                                        </p:attrNameLst>
                                      </p:cBhvr>
                                      <p:to>
                                        <p:strVal val="(#ppt_y+0.4)"/>
                                      </p:to>
                                    </p:set>
                                    <p:anim from="(#ppt_y+0.4)" to="(#ppt_y)" calcmode="lin" valueType="num">
                                      <p:cBhvr>
                                        <p:cTn id="25" dur="1230" accel="100000" fill="hold">
                                          <p:stCondLst>
                                            <p:cond delay="770"/>
                                          </p:stCondLst>
                                        </p:cTn>
                                        <p:tgtEl>
                                          <p:spTgt spid="35739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85" grpId="0"/>
      <p:bldP spid="357386" grpId="0"/>
      <p:bldP spid="357387" grpId="0"/>
      <p:bldP spid="357388" grpId="0"/>
      <p:bldP spid="35739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8034" name="Picture 4" descr="dali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73213"/>
            <a:ext cx="9144000" cy="566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8035" name="Rectangle 2"/>
          <p:cNvSpPr>
            <a:spLocks noGrp="1" noChangeArrowheads="1"/>
          </p:cNvSpPr>
          <p:nvPr>
            <p:ph type="ctrTitle"/>
          </p:nvPr>
        </p:nvSpPr>
        <p:spPr>
          <a:xfrm>
            <a:off x="0" y="0"/>
            <a:ext cx="9144000" cy="1447800"/>
          </a:xfrm>
        </p:spPr>
        <p:txBody>
          <a:bodyPr/>
          <a:lstStyle/>
          <a:p>
            <a:pPr eaLnBrk="1" hangingPunct="1"/>
            <a:r>
              <a:rPr lang="en-US" b="1" i="1">
                <a:solidFill>
                  <a:schemeClr val="bg1"/>
                </a:solidFill>
                <a:latin typeface="Arial Bold" charset="0"/>
                <a:ea typeface="ＭＳ Ｐゴシック" charset="0"/>
                <a:cs typeface="ＭＳ Ｐゴシック" charset="0"/>
              </a:rPr>
              <a:t>How can you </a:t>
            </a:r>
            <a:r>
              <a:rPr lang="en-US" b="1" i="1">
                <a:solidFill>
                  <a:srgbClr val="FFFF00"/>
                </a:solidFill>
                <a:latin typeface="Arial Bold" charset="0"/>
                <a:ea typeface="ＭＳ Ｐゴシック" charset="0"/>
                <a:cs typeface="ＭＳ Ｐゴシック" charset="0"/>
              </a:rPr>
              <a:t>honor</a:t>
            </a:r>
            <a:r>
              <a:rPr lang="en-US" b="1" i="1">
                <a:solidFill>
                  <a:schemeClr val="bg1"/>
                </a:solidFill>
                <a:latin typeface="Arial Bold" charset="0"/>
                <a:ea typeface="ＭＳ Ｐゴシック" charset="0"/>
                <a:cs typeface="ＭＳ Ｐゴシック" charset="0"/>
              </a:rPr>
              <a:t> God in the Lord</a:t>
            </a:r>
            <a:r>
              <a:rPr lang="fr-FR" altLang="ja-JP" b="1" i="1">
                <a:solidFill>
                  <a:schemeClr val="bg1"/>
                </a:solidFill>
                <a:latin typeface="Arial Bold" charset="0"/>
                <a:ea typeface="ＭＳ Ｐゴシック" charset="0"/>
                <a:cs typeface="ＭＳ Ｐゴシック" charset="0"/>
              </a:rPr>
              <a:t>'</a:t>
            </a:r>
            <a:r>
              <a:rPr lang="en-US" b="1" i="1">
                <a:solidFill>
                  <a:schemeClr val="bg1"/>
                </a:solidFill>
                <a:latin typeface="Arial Bold" charset="0"/>
                <a:ea typeface="ＭＳ Ｐゴシック" charset="0"/>
                <a:cs typeface="ＭＳ Ｐゴシック" charset="0"/>
              </a:rPr>
              <a:t>s Supper?</a:t>
            </a:r>
            <a:endParaRPr lang="en-US" b="1" i="1">
              <a:solidFill>
                <a:schemeClr val="bg1"/>
              </a:solidFill>
              <a:latin typeface="Eraser" charset="0"/>
              <a:ea typeface="ＭＳ Ｐゴシック" charset="0"/>
              <a:cs typeface="ＭＳ Ｐゴシック" charset="0"/>
            </a:endParaRPr>
          </a:p>
        </p:txBody>
      </p:sp>
    </p:spTree>
    <p:extLst>
      <p:ext uri="{BB962C8B-B14F-4D97-AF65-F5344CB8AC3E}">
        <p14:creationId xmlns:p14="http://schemas.microsoft.com/office/powerpoint/2010/main" val="39548610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0" name="Rectangle 10"/>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solidFill>
                <a:srgbClr val="2F1311"/>
              </a:solidFill>
              <a:latin typeface="Tahoma" pitchFamily="22" charset="-52"/>
              <a:ea typeface="+mn-ea"/>
              <a:cs typeface="+mn-cs"/>
            </a:endParaRPr>
          </a:p>
        </p:txBody>
      </p:sp>
      <p:sp>
        <p:nvSpPr>
          <p:cNvPr id="274434" name="Text Box 5"/>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2F1311"/>
                </a:solidFill>
              </a:rPr>
              <a:t>145</a:t>
            </a:r>
          </a:p>
        </p:txBody>
      </p:sp>
      <p:pic>
        <p:nvPicPr>
          <p:cNvPr id="274435" name="Picture 6" descr="j02803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990600"/>
            <a:ext cx="30353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091" name="Text Box 11"/>
          <p:cNvSpPr txBox="1">
            <a:spLocks noChangeArrowheads="1"/>
          </p:cNvSpPr>
          <p:nvPr/>
        </p:nvSpPr>
        <p:spPr bwMode="auto">
          <a:xfrm>
            <a:off x="-76200" y="1981200"/>
            <a:ext cx="301625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Sanctification</a:t>
            </a:r>
            <a:endParaRPr lang="en-US" sz="1800">
              <a:solidFill>
                <a:srgbClr val="2F1311"/>
              </a:solidFill>
            </a:endParaRPr>
          </a:p>
        </p:txBody>
      </p:sp>
      <p:sp>
        <p:nvSpPr>
          <p:cNvPr id="174082" name="Rectangle 2"/>
          <p:cNvSpPr>
            <a:spLocks noGrp="1" noChangeArrowheads="1"/>
          </p:cNvSpPr>
          <p:nvPr>
            <p:ph type="title"/>
          </p:nvPr>
        </p:nvSpPr>
        <p:spPr>
          <a:xfrm>
            <a:off x="228600" y="0"/>
            <a:ext cx="7477125" cy="1143000"/>
          </a:xfrm>
          <a:solidFill>
            <a:schemeClr val="bg2"/>
          </a:solidFill>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The Four Cups (Exod. 6:6-7)</a:t>
            </a:r>
          </a:p>
        </p:txBody>
      </p:sp>
      <p:sp>
        <p:nvSpPr>
          <p:cNvPr id="14" name="TextBox 13"/>
          <p:cNvSpPr txBox="1">
            <a:spLocks noChangeArrowheads="1"/>
          </p:cNvSpPr>
          <p:nvPr/>
        </p:nvSpPr>
        <p:spPr bwMode="auto">
          <a:xfrm>
            <a:off x="4724400" y="1295400"/>
            <a:ext cx="4419600" cy="1631950"/>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altLang="ja-JP" sz="2000">
                <a:solidFill>
                  <a:srgbClr val="FFFFFF"/>
                </a:solidFill>
              </a:rPr>
              <a:t>"</a:t>
            </a:r>
            <a:r>
              <a:rPr lang="en-US" sz="2000">
                <a:solidFill>
                  <a:srgbClr val="FFFFFF"/>
                </a:solidFill>
              </a:rPr>
              <a:t>Therefore, say to the Israelites: </a:t>
            </a:r>
          </a:p>
          <a:p>
            <a:r>
              <a:rPr lang="fr-FR" altLang="ja-JP" sz="2000">
                <a:solidFill>
                  <a:srgbClr val="FFFFFF"/>
                </a:solidFill>
              </a:rPr>
              <a:t>'</a:t>
            </a:r>
            <a:r>
              <a:rPr lang="en-US" sz="2000">
                <a:solidFill>
                  <a:srgbClr val="FFFFFF"/>
                </a:solidFill>
              </a:rPr>
              <a:t>I am the Lord, and </a:t>
            </a:r>
            <a:r>
              <a:rPr lang="en-US" sz="2000" u="sng">
                <a:solidFill>
                  <a:srgbClr val="FFFF00"/>
                </a:solidFill>
              </a:rPr>
              <a:t>I will </a:t>
            </a:r>
            <a:r>
              <a:rPr lang="en-US" sz="2000">
                <a:solidFill>
                  <a:srgbClr val="FFFF00"/>
                </a:solidFill>
              </a:rPr>
              <a:t>bring you out </a:t>
            </a:r>
            <a:r>
              <a:rPr lang="en-US" sz="2000">
                <a:solidFill>
                  <a:srgbClr val="FFFFFF"/>
                </a:solidFill>
              </a:rPr>
              <a:t>from under the yoke of the Egyptians. </a:t>
            </a:r>
          </a:p>
          <a:p>
            <a:endParaRPr lang="en-US" sz="200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1" grpId="0"/>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F1311"/>
              </a:solidFill>
              <a:effectLst/>
              <a:uLnTx/>
              <a:uFillTx/>
              <a:latin typeface="Arial" pitchFamily="-112" charset="0"/>
              <a:ea typeface="ＭＳ Ｐゴシック" pitchFamily="-112" charset="-128"/>
              <a:cs typeface="ＭＳ Ｐゴシック" pitchFamily="-112" charset="-128"/>
            </a:endParaRPr>
          </a:p>
        </p:txBody>
      </p:sp>
      <p:sp>
        <p:nvSpPr>
          <p:cNvPr id="359427" name="Rectangle 3"/>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en-US">
                <a:ea typeface="ＭＳ Ｐゴシック" pitchFamily="-112" charset="-128"/>
                <a:cs typeface="ＭＳ Ｐゴシック" pitchFamily="-112" charset="-128"/>
              </a:rPr>
              <a:t>The Order of the Celebrations</a:t>
            </a:r>
          </a:p>
        </p:txBody>
      </p:sp>
      <p:graphicFrame>
        <p:nvGraphicFramePr>
          <p:cNvPr id="359428" name="Group 4"/>
          <p:cNvGraphicFramePr>
            <a:graphicFrameLocks noGrp="1"/>
          </p:cNvGraphicFramePr>
          <p:nvPr/>
        </p:nvGraphicFramePr>
        <p:xfrm>
          <a:off x="76200" y="1295400"/>
          <a:ext cx="7620000" cy="5840414"/>
        </p:xfrm>
        <a:graphic>
          <a:graphicData uri="http://schemas.openxmlformats.org/drawingml/2006/table">
            <a:tbl>
              <a:tblPr/>
              <a:tblGrid>
                <a:gridCol w="38862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tblGrid>
              <a:tr h="46040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Passover</a:t>
                      </a:r>
                      <a:endParaRPr kumimoji="0" lang="en-US" altLang="zh-CN" sz="2800" b="0"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Lord</a:t>
                      </a:r>
                      <a:r>
                        <a:rPr kumimoji="0" lang="fr-FR"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a:t>
                      </a:r>
                      <a:r>
                        <a:rPr kumimoji="0" lang="en-US"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s Supper </a:t>
                      </a:r>
                      <a:endParaRPr kumimoji="0" lang="en-US" altLang="zh-CN" sz="2800" b="0"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81021">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Light candles</a:t>
                      </a:r>
                      <a:endParaRPr kumimoji="0" lang="en-US" altLang="zh-CN" sz="3200" b="1" i="0" u="none" strike="noStrike" cap="none" normalizeH="0" baseline="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Assumed (not recorded)</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3932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sng" strike="noStrike" cap="none" normalizeH="0" baseline="0" dirty="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1st Cup</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 Blessing/Sanctification, saying, "I will bring you out from under the burdens of the Egyptians" (1st of 4 "I wills" of Exod. 6:6-7)</a:t>
                      </a:r>
                      <a:endParaRPr kumimoji="0" lang="en-US" altLang="zh-CN" sz="32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"Take this and divide it among yourselves… I will not drink again of the fruit of the vine until the kingdom of God comes" (Luke 22:17b-18)</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0597">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Washing of one</a:t>
                      </a:r>
                      <a:r>
                        <a:rPr kumimoji="0" lang="fr-FR"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s </a:t>
                      </a:r>
                      <a:r>
                        <a:rPr kumimoji="0" lang="en-US" altLang="zh-CN" sz="1900" b="1" i="1"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own hands</a:t>
                      </a:r>
                      <a:endParaRPr kumimoji="0" lang="en-US" altLang="zh-CN" sz="32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Washed </a:t>
                      </a:r>
                      <a:r>
                        <a:rPr kumimoji="0" lang="en-US" altLang="zh-CN" sz="1900" b="1" i="1"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disciples feet</a:t>
                      </a: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 during meal (John 13:2, 4)</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82890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Parsley dipped in salt water (bitterness), middle </a:t>
                      </a:r>
                      <a:r>
                        <a:rPr kumimoji="0" lang="en-US" altLang="zh-CN" sz="1900" b="1" i="0" u="none" strike="noStrike" cap="none" normalizeH="0" baseline="0" dirty="0" err="1">
                          <a:ln>
                            <a:noFill/>
                          </a:ln>
                          <a:solidFill>
                            <a:srgbClr val="FFFFFF"/>
                          </a:solidFill>
                          <a:effectLst>
                            <a:outerShdw blurRad="38100" dist="38100" dir="2700000" algn="tl">
                              <a:srgbClr val="000000"/>
                            </a:outerShdw>
                          </a:effectLst>
                          <a:latin typeface="Times" charset="0"/>
                          <a:ea typeface="宋体" charset="0"/>
                          <a:cs typeface="宋体" charset="0"/>
                        </a:rPr>
                        <a:t>matzah</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 (bread) made visible and broken and 1/2 called "</a:t>
                      </a:r>
                      <a:r>
                        <a:rPr kumimoji="0" lang="en-US" altLang="zh-CN" sz="1900" b="1" i="0" u="none" strike="noStrike" cap="none" normalizeH="0" baseline="0" dirty="0" err="1">
                          <a:ln>
                            <a:noFill/>
                          </a:ln>
                          <a:solidFill>
                            <a:srgbClr val="FFFFFF"/>
                          </a:solidFill>
                          <a:effectLst>
                            <a:outerShdw blurRad="38100" dist="38100" dir="2700000" algn="tl">
                              <a:srgbClr val="000000"/>
                            </a:outerShdw>
                          </a:effectLst>
                          <a:latin typeface="Times" charset="0"/>
                          <a:ea typeface="宋体" charset="0"/>
                          <a:cs typeface="宋体" charset="0"/>
                        </a:rPr>
                        <a:t>afikomen</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 (Gr. "he who comes later") wrapped with napkin and hidden</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Son of God (second member of the Trinity) made visible, broken, body wrapped, and buried in a tomb (this tradition was added to the Passover by first century </a:t>
                      </a:r>
                      <a:r>
                        <a:rPr kumimoji="0" lang="en-US" altLang="zh-CN" sz="16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AD </a:t>
                      </a: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Jewish believers)</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60172">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Passover story read (Exod. 12:1-13), 4 Questions, 4 sons, 10 Plagues</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Assumed (not recorded)</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pic>
        <p:nvPicPr>
          <p:cNvPr id="460826" name="Picture 28" descr="j028741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35800" y="0"/>
            <a:ext cx="1879600" cy="175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9453" name="Oval 29"/>
          <p:cNvSpPr>
            <a:spLocks noChangeArrowheads="1"/>
          </p:cNvSpPr>
          <p:nvPr/>
        </p:nvSpPr>
        <p:spPr bwMode="auto">
          <a:xfrm>
            <a:off x="-533400" y="3733800"/>
            <a:ext cx="4648200" cy="29718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F1311"/>
              </a:solidFill>
              <a:effectLst/>
              <a:uLnTx/>
              <a:uFillTx/>
              <a:latin typeface="Arial" charset="0"/>
              <a:ea typeface="ＭＳ Ｐゴシック" charset="0"/>
            </a:endParaRPr>
          </a:p>
        </p:txBody>
      </p:sp>
    </p:spTree>
    <p:extLst>
      <p:ext uri="{BB962C8B-B14F-4D97-AF65-F5344CB8AC3E}">
        <p14:creationId xmlns:p14="http://schemas.microsoft.com/office/powerpoint/2010/main" val="3053995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359453"/>
                                        </p:tgtEl>
                                        <p:attrNameLst>
                                          <p:attrName>style.visibility</p:attrName>
                                        </p:attrNameLst>
                                      </p:cBhvr>
                                      <p:to>
                                        <p:strVal val="visible"/>
                                      </p:to>
                                    </p:set>
                                    <p:animEffect transition="in" filter="fade">
                                      <p:cBhvr>
                                        <p:cTn id="7" dur="770" decel="100000"/>
                                        <p:tgtEl>
                                          <p:spTgt spid="359453"/>
                                        </p:tgtEl>
                                      </p:cBhvr>
                                    </p:animEffect>
                                    <p:animScale>
                                      <p:cBhvr>
                                        <p:cTn id="8" dur="770" decel="100000"/>
                                        <p:tgtEl>
                                          <p:spTgt spid="359453"/>
                                        </p:tgtEl>
                                      </p:cBhvr>
                                      <p:from x="10000" y="10000"/>
                                      <p:to x="200000" y="450000"/>
                                    </p:animScale>
                                    <p:animScale>
                                      <p:cBhvr>
                                        <p:cTn id="9" dur="1230" accel="100000" fill="hold">
                                          <p:stCondLst>
                                            <p:cond delay="770"/>
                                          </p:stCondLst>
                                        </p:cTn>
                                        <p:tgtEl>
                                          <p:spTgt spid="359453"/>
                                        </p:tgtEl>
                                      </p:cBhvr>
                                      <p:from x="200000" y="450000"/>
                                      <p:to x="100000" y="100000"/>
                                    </p:animScale>
                                    <p:set>
                                      <p:cBhvr>
                                        <p:cTn id="10" dur="770" fill="hold"/>
                                        <p:tgtEl>
                                          <p:spTgt spid="359453"/>
                                        </p:tgtEl>
                                        <p:attrNameLst>
                                          <p:attrName>ppt_x</p:attrName>
                                        </p:attrNameLst>
                                      </p:cBhvr>
                                      <p:to>
                                        <p:strVal val="(0.5)"/>
                                      </p:to>
                                    </p:set>
                                    <p:anim from="(0.5)" to="(#ppt_x)" calcmode="lin" valueType="num">
                                      <p:cBhvr>
                                        <p:cTn id="11" dur="1230" accel="100000" fill="hold">
                                          <p:stCondLst>
                                            <p:cond delay="770"/>
                                          </p:stCondLst>
                                        </p:cTn>
                                        <p:tgtEl>
                                          <p:spTgt spid="359453"/>
                                        </p:tgtEl>
                                        <p:attrNameLst>
                                          <p:attrName>ppt_x</p:attrName>
                                        </p:attrNameLst>
                                      </p:cBhvr>
                                    </p:anim>
                                    <p:set>
                                      <p:cBhvr>
                                        <p:cTn id="12" dur="770" fill="hold"/>
                                        <p:tgtEl>
                                          <p:spTgt spid="359453"/>
                                        </p:tgtEl>
                                        <p:attrNameLst>
                                          <p:attrName>ppt_y</p:attrName>
                                        </p:attrNameLst>
                                      </p:cBhvr>
                                      <p:to>
                                        <p:strVal val="(#ppt_y+0.4)"/>
                                      </p:to>
                                    </p:set>
                                    <p:anim from="(#ppt_y+0.4)" to="(#ppt_y)" calcmode="lin" valueType="num">
                                      <p:cBhvr>
                                        <p:cTn id="13" dur="1230" accel="100000" fill="hold">
                                          <p:stCondLst>
                                            <p:cond delay="770"/>
                                          </p:stCondLst>
                                        </p:cTn>
                                        <p:tgtEl>
                                          <p:spTgt spid="35945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5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219075" y="76200"/>
            <a:ext cx="7477125" cy="762000"/>
          </a:xfrm>
          <a:effectLst>
            <a:outerShdw blurRad="63500" dist="38099" dir="2700000" algn="ctr" rotWithShape="0">
              <a:schemeClr val="bg2">
                <a:alpha val="74998"/>
              </a:schemeClr>
            </a:outerShdw>
          </a:effectLst>
        </p:spPr>
        <p:txBody>
          <a:bodyPr/>
          <a:lstStyle/>
          <a:p>
            <a:pPr algn="ctr" eaLnBrk="1" hangingPunct="1">
              <a:defRPr/>
            </a:pPr>
            <a:r>
              <a:rPr lang="en-US" dirty="0">
                <a:ea typeface="+mj-ea"/>
                <a:cs typeface="+mj-cs"/>
              </a:rPr>
              <a:t>Seder Plate</a:t>
            </a:r>
          </a:p>
        </p:txBody>
      </p:sp>
      <p:pic>
        <p:nvPicPr>
          <p:cNvPr id="261122" name="Picture 3" descr="Feas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273800"/>
          </a:xfrm>
          <a:prstGeom prst="rect">
            <a:avLst/>
          </a:prstGeom>
          <a:solidFill>
            <a:srgbClr val="2F131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554163" y="0"/>
            <a:ext cx="1798637" cy="679450"/>
          </a:xfrm>
          <a:prstGeom prst="rect">
            <a:avLst/>
          </a:prstGeom>
          <a:solidFill>
            <a:schemeClr val="tx1"/>
          </a:solidFill>
          <a:ln w="9525">
            <a:noFill/>
            <a:miter lim="800000"/>
            <a:headEnd/>
            <a:tailEnd/>
          </a:ln>
          <a:effectLst>
            <a:outerShdw blurRad="63500" dist="38099" dir="2700000" algn="ctr" rotWithShape="0">
              <a:schemeClr val="bg2">
                <a:alpha val="74998"/>
              </a:schemeClr>
            </a:outerShdw>
          </a:effectLst>
        </p:spPr>
        <p:txBody>
          <a:bodyPr anchor="ctr"/>
          <a:lstStyle/>
          <a:p>
            <a:pPr algn="ctr" eaLnBrk="1" hangingPunct="1">
              <a:defRPr/>
            </a:pPr>
            <a:r>
              <a:rPr lang="en-US" sz="3200" kern="0" dirty="0" err="1">
                <a:solidFill>
                  <a:srgbClr val="FFFFFF"/>
                </a:solidFill>
                <a:latin typeface="+mj-lt"/>
                <a:ea typeface="+mj-ea"/>
                <a:cs typeface="+mj-cs"/>
              </a:rPr>
              <a:t>Matzah</a:t>
            </a:r>
            <a:endParaRPr lang="en-US" sz="3200" kern="0" dirty="0">
              <a:solidFill>
                <a:srgbClr val="FFFFFF"/>
              </a:solidFill>
              <a:latin typeface="+mj-lt"/>
              <a:ea typeface="+mj-ea"/>
              <a:cs typeface="+mj-cs"/>
            </a:endParaRPr>
          </a:p>
        </p:txBody>
      </p:sp>
      <p:sp>
        <p:nvSpPr>
          <p:cNvPr id="7" name="Rectangle 2"/>
          <p:cNvSpPr txBox="1">
            <a:spLocks noChangeArrowheads="1"/>
          </p:cNvSpPr>
          <p:nvPr/>
        </p:nvSpPr>
        <p:spPr bwMode="auto">
          <a:xfrm>
            <a:off x="5257800" y="0"/>
            <a:ext cx="3886200" cy="609600"/>
          </a:xfrm>
          <a:prstGeom prst="rect">
            <a:avLst/>
          </a:prstGeom>
          <a:solidFill>
            <a:schemeClr val="tx1"/>
          </a:solidFill>
          <a:ln w="9525">
            <a:noFill/>
            <a:miter lim="800000"/>
            <a:headEnd/>
            <a:tailEnd/>
          </a:ln>
          <a:effectLst>
            <a:outerShdw blurRad="63500" dist="38099" dir="2700000" algn="ctr" rotWithShape="0">
              <a:schemeClr val="bg2">
                <a:alpha val="74998"/>
              </a:schemeClr>
            </a:outerShdw>
          </a:effectLst>
        </p:spPr>
        <p:txBody>
          <a:bodyPr anchor="ctr"/>
          <a:lstStyle/>
          <a:p>
            <a:pPr algn="ctr" eaLnBrk="1" hangingPunct="1">
              <a:defRPr/>
            </a:pPr>
            <a:r>
              <a:rPr lang="en-US" sz="3200" kern="0" dirty="0">
                <a:solidFill>
                  <a:srgbClr val="FFFFFF"/>
                </a:solidFill>
                <a:latin typeface="+mj-lt"/>
                <a:ea typeface="+mj-ea"/>
                <a:cs typeface="+mj-cs"/>
              </a:rPr>
              <a:t>Lamb </a:t>
            </a:r>
            <a:r>
              <a:rPr lang="en-US" sz="3200" kern="0" dirty="0" err="1">
                <a:solidFill>
                  <a:srgbClr val="FFFFFF"/>
                </a:solidFill>
                <a:latin typeface="+mj-lt"/>
                <a:ea typeface="+mj-ea"/>
                <a:cs typeface="+mj-cs"/>
              </a:rPr>
              <a:t>Shankbone</a:t>
            </a:r>
            <a:endParaRPr lang="en-US" sz="3200" kern="0" dirty="0">
              <a:solidFill>
                <a:srgbClr val="FFFFFF"/>
              </a:solidFill>
              <a:latin typeface="+mj-lt"/>
              <a:ea typeface="+mj-ea"/>
              <a:cs typeface="+mj-cs"/>
            </a:endParaRPr>
          </a:p>
        </p:txBody>
      </p:sp>
      <p:sp>
        <p:nvSpPr>
          <p:cNvPr id="8" name="Rectangle 2"/>
          <p:cNvSpPr txBox="1">
            <a:spLocks noChangeArrowheads="1"/>
          </p:cNvSpPr>
          <p:nvPr/>
        </p:nvSpPr>
        <p:spPr bwMode="auto">
          <a:xfrm>
            <a:off x="6248400" y="2819400"/>
            <a:ext cx="2819400" cy="609600"/>
          </a:xfrm>
          <a:prstGeom prst="rect">
            <a:avLst/>
          </a:prstGeom>
          <a:solidFill>
            <a:schemeClr val="tx1"/>
          </a:solidFill>
          <a:ln w="9525">
            <a:noFill/>
            <a:miter lim="800000"/>
            <a:headEnd/>
            <a:tailEnd/>
          </a:ln>
          <a:effectLst>
            <a:outerShdw blurRad="63500" dist="38099" dir="2700000" algn="ctr" rotWithShape="0">
              <a:schemeClr val="bg2">
                <a:alpha val="74998"/>
              </a:schemeClr>
            </a:outerShdw>
          </a:effectLst>
        </p:spPr>
        <p:txBody>
          <a:bodyPr anchor="ctr"/>
          <a:lstStyle/>
          <a:p>
            <a:pPr algn="ctr" eaLnBrk="1" hangingPunct="1">
              <a:defRPr/>
            </a:pPr>
            <a:r>
              <a:rPr lang="en-US" sz="3200" kern="0" dirty="0">
                <a:solidFill>
                  <a:srgbClr val="FFFFFF"/>
                </a:solidFill>
                <a:latin typeface="+mj-lt"/>
                <a:ea typeface="+mj-ea"/>
                <a:cs typeface="+mj-cs"/>
              </a:rPr>
              <a:t>Horseradish</a:t>
            </a:r>
          </a:p>
        </p:txBody>
      </p:sp>
      <p:sp>
        <p:nvSpPr>
          <p:cNvPr id="9" name="Rectangle 2"/>
          <p:cNvSpPr txBox="1">
            <a:spLocks noChangeArrowheads="1"/>
          </p:cNvSpPr>
          <p:nvPr/>
        </p:nvSpPr>
        <p:spPr bwMode="auto">
          <a:xfrm>
            <a:off x="4953000" y="4724400"/>
            <a:ext cx="2971800" cy="609600"/>
          </a:xfrm>
          <a:prstGeom prst="rect">
            <a:avLst/>
          </a:prstGeom>
          <a:solidFill>
            <a:schemeClr val="tx1"/>
          </a:solidFill>
          <a:ln w="9525">
            <a:noFill/>
            <a:miter lim="800000"/>
            <a:headEnd/>
            <a:tailEnd/>
          </a:ln>
          <a:effectLst>
            <a:outerShdw blurRad="63500" dist="38099" dir="2700000" algn="ctr" rotWithShape="0">
              <a:schemeClr val="bg2">
                <a:alpha val="74998"/>
              </a:schemeClr>
            </a:outerShdw>
          </a:effectLst>
        </p:spPr>
        <p:txBody>
          <a:bodyPr anchor="ctr"/>
          <a:lstStyle/>
          <a:p>
            <a:pPr algn="ctr" eaLnBrk="1" hangingPunct="1">
              <a:defRPr/>
            </a:pPr>
            <a:r>
              <a:rPr lang="en-US" sz="3200" kern="0" dirty="0">
                <a:solidFill>
                  <a:srgbClr val="FFFFFF"/>
                </a:solidFill>
                <a:latin typeface="+mj-lt"/>
                <a:ea typeface="+mj-ea"/>
                <a:cs typeface="+mj-cs"/>
              </a:rPr>
              <a:t>Bitter Herbs</a:t>
            </a:r>
          </a:p>
        </p:txBody>
      </p:sp>
      <p:sp>
        <p:nvSpPr>
          <p:cNvPr id="10" name="Rectangle 2"/>
          <p:cNvSpPr txBox="1">
            <a:spLocks noChangeArrowheads="1"/>
          </p:cNvSpPr>
          <p:nvPr/>
        </p:nvSpPr>
        <p:spPr bwMode="auto">
          <a:xfrm>
            <a:off x="838200" y="4724400"/>
            <a:ext cx="2971800" cy="609600"/>
          </a:xfrm>
          <a:prstGeom prst="rect">
            <a:avLst/>
          </a:prstGeom>
          <a:solidFill>
            <a:schemeClr val="tx1"/>
          </a:solidFill>
          <a:ln w="9525">
            <a:noFill/>
            <a:miter lim="800000"/>
            <a:headEnd/>
            <a:tailEnd/>
          </a:ln>
          <a:effectLst>
            <a:outerShdw blurRad="63500" dist="38099" dir="2700000" algn="ctr" rotWithShape="0">
              <a:schemeClr val="bg2">
                <a:alpha val="74998"/>
              </a:schemeClr>
            </a:outerShdw>
          </a:effectLst>
        </p:spPr>
        <p:txBody>
          <a:bodyPr anchor="ctr"/>
          <a:lstStyle/>
          <a:p>
            <a:pPr algn="ctr" eaLnBrk="1" hangingPunct="1">
              <a:defRPr/>
            </a:pPr>
            <a:r>
              <a:rPr lang="en-US" sz="3200" kern="0" dirty="0">
                <a:solidFill>
                  <a:srgbClr val="FFFFFF"/>
                </a:solidFill>
                <a:latin typeface="+mj-lt"/>
                <a:ea typeface="+mj-ea"/>
                <a:cs typeface="+mj-cs"/>
              </a:rPr>
              <a:t>Salt Water</a:t>
            </a:r>
          </a:p>
        </p:txBody>
      </p:sp>
      <p:sp>
        <p:nvSpPr>
          <p:cNvPr id="11" name="Rectangle 2"/>
          <p:cNvSpPr txBox="1">
            <a:spLocks noChangeArrowheads="1"/>
          </p:cNvSpPr>
          <p:nvPr/>
        </p:nvSpPr>
        <p:spPr bwMode="auto">
          <a:xfrm>
            <a:off x="0" y="2895600"/>
            <a:ext cx="2819400" cy="609600"/>
          </a:xfrm>
          <a:prstGeom prst="rect">
            <a:avLst/>
          </a:prstGeom>
          <a:solidFill>
            <a:schemeClr val="tx1"/>
          </a:solidFill>
          <a:ln w="9525">
            <a:noFill/>
            <a:miter lim="800000"/>
            <a:headEnd/>
            <a:tailEnd/>
          </a:ln>
          <a:effectLst>
            <a:outerShdw blurRad="63500" dist="38099" dir="2700000" algn="ctr" rotWithShape="0">
              <a:schemeClr val="bg2">
                <a:alpha val="74998"/>
              </a:schemeClr>
            </a:outerShdw>
          </a:effectLst>
        </p:spPr>
        <p:txBody>
          <a:bodyPr anchor="ctr"/>
          <a:lstStyle/>
          <a:p>
            <a:pPr algn="ctr" eaLnBrk="1" hangingPunct="1">
              <a:defRPr/>
            </a:pPr>
            <a:r>
              <a:rPr lang="en-US" sz="3200" kern="0" dirty="0" err="1">
                <a:solidFill>
                  <a:srgbClr val="FFFFFF"/>
                </a:solidFill>
                <a:latin typeface="+mj-lt"/>
                <a:ea typeface="+mj-ea"/>
                <a:cs typeface="+mj-cs"/>
              </a:rPr>
              <a:t>Charoset</a:t>
            </a:r>
            <a:endParaRPr lang="en-US" sz="3200" kern="0" dirty="0">
              <a:solidFill>
                <a:srgbClr val="FFFFFF"/>
              </a:solidFill>
              <a:latin typeface="+mj-lt"/>
              <a:ea typeface="+mj-ea"/>
              <a:cs typeface="+mj-cs"/>
            </a:endParaRPr>
          </a:p>
        </p:txBody>
      </p:sp>
      <p:sp>
        <p:nvSpPr>
          <p:cNvPr id="12" name="Rectangle 2"/>
          <p:cNvSpPr txBox="1">
            <a:spLocks noChangeArrowheads="1"/>
          </p:cNvSpPr>
          <p:nvPr/>
        </p:nvSpPr>
        <p:spPr bwMode="auto">
          <a:xfrm>
            <a:off x="0" y="6178550"/>
            <a:ext cx="9144000" cy="679450"/>
          </a:xfrm>
          <a:prstGeom prst="rect">
            <a:avLst/>
          </a:prstGeom>
          <a:solidFill>
            <a:schemeClr val="tx1"/>
          </a:solidFill>
          <a:ln w="9525">
            <a:noFill/>
            <a:miter lim="800000"/>
            <a:headEnd/>
            <a:tailEnd/>
          </a:ln>
          <a:effectLst>
            <a:outerShdw blurRad="63500" dist="38099" dir="2700000" algn="ctr" rotWithShape="0">
              <a:schemeClr val="bg2">
                <a:alpha val="74998"/>
              </a:schemeClr>
            </a:outerShdw>
          </a:effectLst>
        </p:spPr>
        <p:txBody>
          <a:bodyPr anchor="ctr"/>
          <a:lstStyle/>
          <a:p>
            <a:pPr algn="ctr" eaLnBrk="1" hangingPunct="1">
              <a:defRPr/>
            </a:pPr>
            <a:r>
              <a:rPr lang="en-US" sz="3200" kern="0" dirty="0">
                <a:solidFill>
                  <a:srgbClr val="FFFFFF"/>
                </a:solidFill>
                <a:latin typeface="+mj-lt"/>
                <a:ea typeface="+mj-ea"/>
                <a:cs typeface="+mj-cs"/>
              </a:rPr>
              <a:t>Items on the Seder Plate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Picture 3" descr="elements-passover-mea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967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3170" name="Title 1"/>
          <p:cNvSpPr>
            <a:spLocks noGrp="1"/>
          </p:cNvSpPr>
          <p:nvPr>
            <p:ph type="ctrTitle"/>
          </p:nvPr>
        </p:nvSpPr>
        <p:spPr>
          <a:xfrm>
            <a:off x="0" y="5867400"/>
            <a:ext cx="9144000" cy="857250"/>
          </a:xfrm>
        </p:spPr>
        <p:txBody>
          <a:bodyPr/>
          <a:lstStyle/>
          <a:p>
            <a:r>
              <a:rPr lang="en-US" sz="4000" b="1">
                <a:latin typeface="Arial" charset="0"/>
                <a:ea typeface="ヒラギノ角ゴ Pro W3" charset="0"/>
                <a:cs typeface="ヒラギノ角ゴ Pro W3" charset="0"/>
              </a:rPr>
              <a:t>Key Elements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855"/>
            <a:ext cx="9144000" cy="917575"/>
          </a:xfrm>
        </p:spPr>
        <p:txBody>
          <a:bodyPr/>
          <a:lstStyle/>
          <a:p>
            <a:pPr>
              <a:defRPr/>
            </a:pPr>
            <a:r>
              <a:rPr lang="en-US" sz="4000" b="1" dirty="0">
                <a:solidFill>
                  <a:schemeClr val="bg1"/>
                </a:solidFill>
                <a:effectLst>
                  <a:glow rad="127000">
                    <a:schemeClr val="tx1">
                      <a:alpha val="98000"/>
                    </a:schemeClr>
                  </a:glow>
                </a:effectLst>
                <a:latin typeface="Arial" charset="0"/>
                <a:ea typeface="ヒラギノ角ゴ Pro W3" charset="0"/>
                <a:cs typeface="ヒラギノ角ゴ Pro W3" charset="0"/>
              </a:rPr>
              <a:t>We Teach Kids to Wash Their Hands</a:t>
            </a:r>
          </a:p>
        </p:txBody>
      </p:sp>
      <p:pic>
        <p:nvPicPr>
          <p:cNvPr id="276483"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00113"/>
            <a:ext cx="91440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7750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742950"/>
            <a:ext cx="9144000" cy="611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8855"/>
            <a:ext cx="9144000" cy="917575"/>
          </a:xfrm>
        </p:spPr>
        <p:txBody>
          <a:bodyPr/>
          <a:lstStyle/>
          <a:p>
            <a:pPr>
              <a:defRPr/>
            </a:pPr>
            <a:r>
              <a:rPr lang="en-US" sz="3600" b="1" dirty="0">
                <a:solidFill>
                  <a:schemeClr val="bg1"/>
                </a:solidFill>
                <a:effectLst>
                  <a:glow rad="127000">
                    <a:schemeClr val="tx1">
                      <a:alpha val="98000"/>
                    </a:schemeClr>
                  </a:glow>
                </a:effectLst>
                <a:latin typeface="Arial" charset="0"/>
                <a:ea typeface="ヒラギノ角ゴ Pro W3" charset="0"/>
                <a:cs typeface="ヒラギノ角ゴ Pro W3" charset="0"/>
              </a:rPr>
              <a:t>The Seder Leader Washes His  Hands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ctrTitle"/>
          </p:nvPr>
        </p:nvSpPr>
        <p:spPr>
          <a:xfrm>
            <a:off x="304800" y="381000"/>
            <a:ext cx="3276600" cy="2209800"/>
          </a:xfrm>
          <a:effectLst>
            <a:outerShdw blurRad="38100" dist="35921" dir="2700000" algn="ctr" rotWithShape="0">
              <a:srgbClr val="000000">
                <a:alpha val="99962"/>
              </a:srgbClr>
            </a:outerShdw>
          </a:effectLst>
        </p:spPr>
        <p:txBody>
          <a:bodyPr/>
          <a:lstStyle/>
          <a:p>
            <a:pPr eaLnBrk="1" hangingPunct="1">
              <a:defRPr/>
            </a:pPr>
            <a:r>
              <a:rPr lang="en-US">
                <a:solidFill>
                  <a:srgbClr val="FFFFFF"/>
                </a:solidFill>
                <a:latin typeface="Trebuchet MS" charset="0"/>
                <a:ea typeface="Osaka" charset="0"/>
                <a:cs typeface="Osaka" charset="0"/>
              </a:rPr>
              <a:t>Feet instead of hands</a:t>
            </a:r>
            <a:endParaRPr lang="en-US">
              <a:latin typeface="Trebuchet MS" charset="0"/>
              <a:ea typeface="Osaka" charset="0"/>
              <a:cs typeface="Osaka" charset="0"/>
            </a:endParaRPr>
          </a:p>
        </p:txBody>
      </p:sp>
      <p:pic>
        <p:nvPicPr>
          <p:cNvPr id="278530" name="Picture 4" descr="Washing f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40163" y="0"/>
            <a:ext cx="5303837" cy="6967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7"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6" name="Rectangle 2"/>
          <p:cNvSpPr>
            <a:spLocks noGrp="1" noChangeArrowheads="1"/>
          </p:cNvSpPr>
          <p:nvPr>
            <p:ph type="title"/>
          </p:nvPr>
        </p:nvSpPr>
        <p:spPr>
          <a:xfrm>
            <a:off x="0" y="277813"/>
            <a:ext cx="9144000" cy="1143000"/>
          </a:xfrm>
        </p:spPr>
        <p:txBody>
          <a:bodyPr/>
          <a:lstStyle/>
          <a:p>
            <a:pPr eaLnBrk="1" hangingPunct="1"/>
            <a:r>
              <a:rPr lang="en-US" altLang="en-US" b="1">
                <a:solidFill>
                  <a:srgbClr val="FFFFFF"/>
                </a:solidFill>
              </a:rPr>
              <a:t>Feast of Unleavened Bread</a:t>
            </a:r>
          </a:p>
        </p:txBody>
      </p:sp>
      <p:pic>
        <p:nvPicPr>
          <p:cNvPr id="249860" name="Picture 14" descr="bdyeast">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295400"/>
            <a:ext cx="3048000" cy="241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9861" name="Picture 16" descr="yeast-breadmachin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1295400"/>
            <a:ext cx="3048000" cy="2359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64" name="Text Box 20"/>
          <p:cNvSpPr txBox="1">
            <a:spLocks noChangeArrowheads="1"/>
          </p:cNvSpPr>
          <p:nvPr/>
        </p:nvSpPr>
        <p:spPr bwMode="auto">
          <a:xfrm>
            <a:off x="8305800" y="73025"/>
            <a:ext cx="698178" cy="461665"/>
          </a:xfrm>
          <a:prstGeom prst="rect">
            <a:avLst/>
          </a:prstGeom>
          <a:noFill/>
          <a:ln>
            <a:noFill/>
          </a:ln>
          <a:effectLst>
            <a:outerShdw dist="35921" dir="2700000" algn="ctr" rotWithShape="0">
              <a:srgbClr val="0604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FFFFFF"/>
                </a:solidFill>
                <a:latin typeface="Arial"/>
                <a:cs typeface="Arial"/>
              </a:rPr>
              <a:t>184</a:t>
            </a:r>
            <a:endParaRPr lang="en-US" altLang="en-US" sz="1800">
              <a:solidFill>
                <a:srgbClr val="FFFFFF"/>
              </a:solidFill>
              <a:latin typeface="Arial"/>
              <a:cs typeface="Arial"/>
            </a:endParaRPr>
          </a:p>
        </p:txBody>
      </p:sp>
      <p:pic>
        <p:nvPicPr>
          <p:cNvPr id="2" name="Picture 1"/>
          <p:cNvPicPr>
            <a:picLocks noChangeAspect="1"/>
          </p:cNvPicPr>
          <p:nvPr/>
        </p:nvPicPr>
        <p:blipFill>
          <a:blip r:embed="rId8"/>
          <a:stretch>
            <a:fillRect/>
          </a:stretch>
        </p:blipFill>
        <p:spPr>
          <a:xfrm>
            <a:off x="251520" y="3810000"/>
            <a:ext cx="4572000" cy="3048000"/>
          </a:xfrm>
          <a:prstGeom prst="rect">
            <a:avLst/>
          </a:prstGeom>
        </p:spPr>
      </p:pic>
      <p:pic>
        <p:nvPicPr>
          <p:cNvPr id="3" name="Picture 2"/>
          <p:cNvPicPr>
            <a:picLocks noChangeAspect="1"/>
          </p:cNvPicPr>
          <p:nvPr/>
        </p:nvPicPr>
        <p:blipFill rotWithShape="1">
          <a:blip r:embed="rId9"/>
          <a:srcRect l="32700"/>
          <a:stretch/>
        </p:blipFill>
        <p:spPr>
          <a:xfrm rot="16200000">
            <a:off x="3377567" y="1409713"/>
            <a:ext cx="2374625" cy="2146000"/>
          </a:xfrm>
          <a:prstGeom prst="rect">
            <a:avLst/>
          </a:prstGeom>
        </p:spPr>
      </p:pic>
    </p:spTree>
    <p:extLst>
      <p:ext uri="{BB962C8B-B14F-4D97-AF65-F5344CB8AC3E}">
        <p14:creationId xmlns:p14="http://schemas.microsoft.com/office/powerpoint/2010/main" val="39459255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2" descr="Puri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2626" name="Rectangle 3"/>
          <p:cNvSpPr>
            <a:spLocks noGrp="1" noChangeArrowheads="1"/>
          </p:cNvSpPr>
          <p:nvPr>
            <p:ph type="title"/>
          </p:nvPr>
        </p:nvSpPr>
        <p:spPr>
          <a:xfrm>
            <a:off x="457200" y="76200"/>
            <a:ext cx="8229600" cy="712788"/>
          </a:xfrm>
          <a:gradFill rotWithShape="1">
            <a:gsLst>
              <a:gs pos="0">
                <a:srgbClr val="760000"/>
              </a:gs>
              <a:gs pos="50000">
                <a:srgbClr val="FF0000"/>
              </a:gs>
              <a:gs pos="100000">
                <a:srgbClr val="760000"/>
              </a:gs>
            </a:gsLst>
            <a:lin ang="5400000" scaled="1"/>
          </a:gradFill>
        </p:spPr>
        <p:txBody>
          <a:bodyPr/>
          <a:lstStyle/>
          <a:p>
            <a:r>
              <a:rPr lang="en-US" altLang="ja-JP" sz="3600" b="1">
                <a:solidFill>
                  <a:schemeClr val="tx1"/>
                </a:solidFill>
                <a:effectLst/>
                <a:latin typeface="Arial"/>
                <a:ea typeface="ＭＳ Ｐゴシック" charset="0"/>
                <a:cs typeface="Arial"/>
              </a:rPr>
              <a:t>"</a:t>
            </a:r>
            <a:r>
              <a:rPr lang="en-US" sz="3600" b="1">
                <a:solidFill>
                  <a:schemeClr val="tx1"/>
                </a:solidFill>
                <a:effectLst/>
                <a:latin typeface="Arial"/>
                <a:ea typeface="ＭＳ Ｐゴシック" charset="0"/>
                <a:cs typeface="Arial"/>
              </a:rPr>
              <a:t>Burn All the Yeast!</a:t>
            </a:r>
            <a:r>
              <a:rPr lang="en-US" altLang="ja-JP" sz="3600" b="1">
                <a:solidFill>
                  <a:schemeClr val="tx1"/>
                </a:solidFill>
                <a:effectLst/>
                <a:latin typeface="Arial"/>
                <a:ea typeface="ＭＳ Ｐゴシック" charset="0"/>
                <a:cs typeface="Arial"/>
              </a:rPr>
              <a:t>"</a:t>
            </a:r>
            <a:endParaRPr lang="en-US" sz="3600" b="1">
              <a:solidFill>
                <a:schemeClr val="tx1"/>
              </a:solidFill>
              <a:effectLst/>
              <a:latin typeface="Arial"/>
              <a:ea typeface="ＭＳ Ｐゴシック" charset="0"/>
              <a:cs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2" descr="OMSSO02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9125"/>
            <a:ext cx="9144000" cy="570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35" name="Rectangle 3"/>
          <p:cNvSpPr>
            <a:spLocks noGrp="1" noChangeArrowheads="1"/>
          </p:cNvSpPr>
          <p:nvPr>
            <p:ph type="title" idx="4294967295"/>
          </p:nvPr>
        </p:nvSpPr>
        <p:spPr>
          <a:xfrm>
            <a:off x="0" y="-76200"/>
            <a:ext cx="9144000" cy="685800"/>
          </a:xfrm>
          <a:solidFill>
            <a:schemeClr val="tx1"/>
          </a:solidFill>
          <a:effectLst>
            <a:outerShdw blurRad="63500" dist="107763" dir="2700000" algn="ctr" rotWithShape="0">
              <a:srgbClr val="000000">
                <a:alpha val="74998"/>
              </a:srgbClr>
            </a:outerShdw>
          </a:effectLst>
        </p:spPr>
        <p:txBody>
          <a:bodyPr/>
          <a:lstStyle/>
          <a:p>
            <a:pPr>
              <a:defRPr/>
            </a:pPr>
            <a:r>
              <a:rPr lang="en-US" sz="3200">
                <a:latin typeface="Arial" charset="0"/>
                <a:ea typeface="ＭＳ Ｐゴシック" charset="0"/>
                <a:cs typeface="ＭＳ Ｐゴシック" charset="0"/>
              </a:rPr>
              <a:t>Egyptians Ruthlessly Oppressed Israel</a:t>
            </a:r>
            <a:endParaRPr lang="en-US" sz="3600">
              <a:latin typeface="Arial" charset="0"/>
              <a:ea typeface="ＭＳ Ｐゴシック" charset="0"/>
              <a:cs typeface="ＭＳ Ｐゴシック"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598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b="5714"/>
          <a:stretch>
            <a:fillRect/>
          </a:stretch>
        </p:blipFill>
        <p:spPr bwMode="auto">
          <a:xfrm>
            <a:off x="0" y="838200"/>
            <a:ext cx="91440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5987" name="Rectangle 2"/>
          <p:cNvSpPr>
            <a:spLocks noGrp="1" noChangeArrowheads="1"/>
          </p:cNvSpPr>
          <p:nvPr>
            <p:ph type="ctrTitle"/>
          </p:nvPr>
        </p:nvSpPr>
        <p:spPr>
          <a:xfrm>
            <a:off x="0" y="5791200"/>
            <a:ext cx="9144000" cy="1143000"/>
          </a:xfrm>
        </p:spPr>
        <p:txBody>
          <a:bodyPr/>
          <a:lstStyle/>
          <a:p>
            <a:pPr eaLnBrk="1" hangingPunct="1"/>
            <a:r>
              <a:rPr lang="en-US" altLang="ja-JP" sz="4800">
                <a:solidFill>
                  <a:schemeClr val="bg1"/>
                </a:solidFill>
                <a:latin typeface="Arial" charset="0"/>
                <a:ea typeface="ＭＳ Ｐゴシック" charset="0"/>
                <a:cs typeface="Arial" charset="0"/>
              </a:rPr>
              <a:t>"</a:t>
            </a:r>
            <a:r>
              <a:rPr lang="en-US" sz="4800">
                <a:solidFill>
                  <a:schemeClr val="bg1"/>
                </a:solidFill>
                <a:latin typeface="Arial" charset="0"/>
                <a:ea typeface="ＭＳ Ｐゴシック" charset="0"/>
                <a:cs typeface="Arial" charset="0"/>
              </a:rPr>
              <a:t>Do this to remember me</a:t>
            </a:r>
            <a:r>
              <a:rPr lang="en-US" altLang="ja-JP" sz="4800">
                <a:solidFill>
                  <a:schemeClr val="bg1"/>
                </a:solidFill>
                <a:latin typeface="Arial" charset="0"/>
                <a:ea typeface="ＭＳ Ｐゴシック" charset="0"/>
                <a:cs typeface="Arial" charset="0"/>
              </a:rPr>
              <a:t>"</a:t>
            </a:r>
            <a:endParaRPr lang="en-US" sz="4000">
              <a:latin typeface="Arial" charset="0"/>
              <a:ea typeface="ＭＳ Ｐゴシック" charset="0"/>
              <a:cs typeface="Arial" charset="0"/>
            </a:endParaRPr>
          </a:p>
        </p:txBody>
      </p:sp>
      <p:sp>
        <p:nvSpPr>
          <p:cNvPr id="425988" name="WordArt 4"/>
          <p:cNvSpPr>
            <a:spLocks noChangeArrowheads="1" noChangeShapeType="1" noTextEdit="1"/>
          </p:cNvSpPr>
          <p:nvPr/>
        </p:nvSpPr>
        <p:spPr bwMode="auto">
          <a:xfrm>
            <a:off x="2133600" y="990600"/>
            <a:ext cx="4978400" cy="3767138"/>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FFCC"/>
                    </a:gs>
                    <a:gs pos="100000">
                      <a:srgbClr val="FF9999"/>
                    </a:gs>
                  </a:gsLst>
                  <a:lin ang="5400000" scaled="1"/>
                </a:gradFill>
                <a:effectLst/>
                <a:uLnTx/>
                <a:uFillTx/>
                <a:latin typeface="Times New Roman"/>
                <a:ea typeface="Times New Roman"/>
                <a:cs typeface="Times New Roman"/>
              </a:rPr>
              <a:t>????</a:t>
            </a:r>
          </a:p>
        </p:txBody>
      </p:sp>
    </p:spTree>
    <p:extLst>
      <p:ext uri="{BB962C8B-B14F-4D97-AF65-F5344CB8AC3E}">
        <p14:creationId xmlns:p14="http://schemas.microsoft.com/office/powerpoint/2010/main" val="14234252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3" descr="matzah stripe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372600" cy="7043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1970" name="Title 1"/>
          <p:cNvSpPr>
            <a:spLocks noGrp="1"/>
          </p:cNvSpPr>
          <p:nvPr>
            <p:ph type="ctrTitle"/>
          </p:nvPr>
        </p:nvSpPr>
        <p:spPr>
          <a:xfrm>
            <a:off x="0" y="-76200"/>
            <a:ext cx="9252520" cy="914400"/>
          </a:xfrm>
        </p:spPr>
        <p:txBody>
          <a:bodyPr/>
          <a:lstStyle/>
          <a:p>
            <a:pPr>
              <a:defRPr/>
            </a:pPr>
            <a:r>
              <a:rPr lang="en-US" sz="5400" b="1" dirty="0">
                <a:solidFill>
                  <a:schemeClr val="bg1"/>
                </a:solidFill>
                <a:effectLst>
                  <a:glow rad="127000">
                    <a:schemeClr val="tx1">
                      <a:alpha val="98000"/>
                    </a:schemeClr>
                  </a:glow>
                </a:effectLst>
                <a:latin typeface="Arial" charset="0"/>
                <a:ea typeface="ヒラギノ角ゴ Pro W3" charset="0"/>
                <a:cs typeface="ヒラギノ角ゴ Pro W3" charset="0"/>
              </a:rPr>
              <a:t>The Three </a:t>
            </a:r>
            <a:r>
              <a:rPr lang="en-US" sz="5400" b="1" dirty="0" err="1">
                <a:solidFill>
                  <a:schemeClr val="bg1"/>
                </a:solidFill>
                <a:effectLst>
                  <a:glow rad="127000">
                    <a:schemeClr val="tx1">
                      <a:alpha val="98000"/>
                    </a:schemeClr>
                  </a:glow>
                </a:effectLst>
                <a:latin typeface="Arial" charset="0"/>
                <a:ea typeface="ヒラギノ角ゴ Pro W3" charset="0"/>
                <a:cs typeface="ヒラギノ角ゴ Pro W3" charset="0"/>
              </a:rPr>
              <a:t>Matzah</a:t>
            </a:r>
            <a:endParaRPr lang="en-US" sz="5400" b="1" dirty="0">
              <a:solidFill>
                <a:schemeClr val="bg1"/>
              </a:solidFill>
              <a:effectLst>
                <a:glow rad="127000">
                  <a:schemeClr val="tx1">
                    <a:alpha val="98000"/>
                  </a:schemeClr>
                </a:glow>
              </a:effectLst>
              <a:latin typeface="Arial" charset="0"/>
              <a:ea typeface="ヒラギノ角ゴ Pro W3" charset="0"/>
              <a:cs typeface="ヒラギノ角ゴ Pro W3" charset="0"/>
            </a:endParaRPr>
          </a:p>
        </p:txBody>
      </p:sp>
      <p:sp>
        <p:nvSpPr>
          <p:cNvPr id="211971" name="Subtitle 2"/>
          <p:cNvSpPr>
            <a:spLocks noGrp="1"/>
          </p:cNvSpPr>
          <p:nvPr>
            <p:ph type="subTitle" idx="1"/>
          </p:nvPr>
        </p:nvSpPr>
        <p:spPr>
          <a:xfrm>
            <a:off x="0" y="838200"/>
            <a:ext cx="9324528" cy="674688"/>
          </a:xfrm>
        </p:spPr>
        <p:txBody>
          <a:bodyPr anchor="ctr"/>
          <a:lstStyle/>
          <a:p>
            <a:pPr>
              <a:spcBef>
                <a:spcPct val="0"/>
              </a:spcBef>
              <a:defRPr/>
            </a:pPr>
            <a:r>
              <a:rPr lang="en-US" sz="4000" b="1" i="1" dirty="0">
                <a:solidFill>
                  <a:schemeClr val="bg1"/>
                </a:solidFill>
                <a:effectLst>
                  <a:glow rad="127000">
                    <a:schemeClr val="tx1">
                      <a:alpha val="98000"/>
                    </a:schemeClr>
                  </a:glow>
                </a:effectLst>
                <a:latin typeface="Arial" charset="0"/>
                <a:ea typeface="ヒラギノ角ゴ Pro W3" charset="0"/>
                <a:cs typeface="ヒラギノ角ゴ Pro W3" charset="0"/>
              </a:rPr>
              <a:t>Striped and pierced…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
            <a:ext cx="7772400" cy="917575"/>
          </a:xfrm>
        </p:spPr>
        <p:txBody>
          <a:bodyPr/>
          <a:lstStyle/>
          <a:p>
            <a:pPr>
              <a:defRPr/>
            </a:pPr>
            <a:r>
              <a:rPr lang="en-US" sz="4800" b="1" dirty="0" err="1">
                <a:solidFill>
                  <a:schemeClr val="bg1"/>
                </a:solidFill>
                <a:effectLst>
                  <a:glow rad="127000">
                    <a:schemeClr val="tx1">
                      <a:alpha val="98000"/>
                    </a:schemeClr>
                  </a:glow>
                </a:effectLst>
                <a:latin typeface="Arial" charset="0"/>
                <a:ea typeface="ヒラギノ角ゴ Pro W3" charset="0"/>
                <a:cs typeface="ヒラギノ角ゴ Pro W3" charset="0"/>
              </a:rPr>
              <a:t>Hagadah</a:t>
            </a:r>
            <a:endParaRPr lang="en-US" sz="4800" b="1" dirty="0">
              <a:solidFill>
                <a:schemeClr val="bg1"/>
              </a:solidFill>
              <a:effectLst>
                <a:glow rad="127000">
                  <a:schemeClr val="tx1">
                    <a:alpha val="98000"/>
                  </a:schemeClr>
                </a:glow>
              </a:effectLst>
              <a:latin typeface="Arial" charset="0"/>
              <a:ea typeface="ヒラギノ角ゴ Pro W3" charset="0"/>
              <a:cs typeface="ヒラギノ角ゴ Pro W3" charset="0"/>
            </a:endParaRPr>
          </a:p>
        </p:txBody>
      </p:sp>
      <p:sp>
        <p:nvSpPr>
          <p:cNvPr id="3" name="Title 1"/>
          <p:cNvSpPr txBox="1">
            <a:spLocks/>
          </p:cNvSpPr>
          <p:nvPr/>
        </p:nvSpPr>
        <p:spPr bwMode="auto">
          <a:xfrm>
            <a:off x="685800" y="1371600"/>
            <a:ext cx="7772400" cy="917575"/>
          </a:xfrm>
          <a:prstGeom prst="rect">
            <a:avLst/>
          </a:prstGeom>
          <a:noFill/>
          <a:ln>
            <a:noFill/>
          </a:ln>
        </p:spPr>
        <p:txBody>
          <a:bodyPr anchor="ctr"/>
          <a:lstStyle>
            <a:lvl1pPr algn="ctr">
              <a:defRPr sz="4800" b="1">
                <a:solidFill>
                  <a:schemeClr val="bg1"/>
                </a:solidFill>
                <a:effectLst>
                  <a:glow rad="127000">
                    <a:schemeClr val="tx1">
                      <a:alpha val="98000"/>
                    </a:schemeClr>
                  </a:glow>
                </a:effectLst>
                <a:latin typeface="Arial" charset="0"/>
                <a:ea typeface="ヒラギノ角ゴ Pro W3" charset="0"/>
                <a:cs typeface="ヒラギノ角ゴ Pro W3" charset="0"/>
              </a:defRPr>
            </a:lvl1pPr>
            <a:lvl2pPr algn="ctr">
              <a:defRPr sz="4400">
                <a:solidFill>
                  <a:schemeClr val="tx2"/>
                </a:solidFill>
                <a:latin typeface="Arial" charset="0"/>
                <a:ea typeface="ヒラギノ角ゴ Pro W3" pitchFamily="80" charset="-128"/>
                <a:cs typeface="ヒラギノ角ゴ Pro W3" charset="-128"/>
              </a:defRPr>
            </a:lvl2pPr>
            <a:lvl3pPr algn="ctr">
              <a:defRPr sz="4400">
                <a:solidFill>
                  <a:schemeClr val="tx2"/>
                </a:solidFill>
                <a:latin typeface="Arial" charset="0"/>
                <a:ea typeface="ヒラギノ角ゴ Pro W3" pitchFamily="80" charset="-128"/>
                <a:cs typeface="ヒラギノ角ゴ Pro W3" charset="-128"/>
              </a:defRPr>
            </a:lvl3pPr>
            <a:lvl4pPr algn="ctr">
              <a:defRPr sz="4400">
                <a:solidFill>
                  <a:schemeClr val="tx2"/>
                </a:solidFill>
                <a:latin typeface="Arial" charset="0"/>
                <a:ea typeface="ヒラギノ角ゴ Pro W3" pitchFamily="80" charset="-128"/>
                <a:cs typeface="ヒラギノ角ゴ Pro W3" charset="-128"/>
              </a:defRPr>
            </a:lvl4pPr>
            <a:lvl5pPr algn="ctr">
              <a:defRPr sz="4400">
                <a:solidFill>
                  <a:schemeClr val="tx2"/>
                </a:solidFill>
                <a:latin typeface="Arial" charset="0"/>
                <a:ea typeface="ヒラギノ角ゴ Pro W3" pitchFamily="80" charset="-128"/>
                <a:cs typeface="ヒラギノ角ゴ Pro W3" charset="-128"/>
              </a:defRPr>
            </a:lvl5pPr>
            <a:lvl6pPr marL="457200" algn="ctr" fontAlgn="base">
              <a:spcBef>
                <a:spcPct val="0"/>
              </a:spcBef>
              <a:spcAft>
                <a:spcPct val="0"/>
              </a:spcAft>
              <a:defRPr sz="4400">
                <a:solidFill>
                  <a:schemeClr val="tx2"/>
                </a:solidFill>
                <a:latin typeface="Arial" charset="0"/>
                <a:ea typeface="ヒラギノ角ゴ Pro W3" pitchFamily="80" charset="-128"/>
              </a:defRPr>
            </a:lvl6pPr>
            <a:lvl7pPr marL="914400" algn="ctr" fontAlgn="base">
              <a:spcBef>
                <a:spcPct val="0"/>
              </a:spcBef>
              <a:spcAft>
                <a:spcPct val="0"/>
              </a:spcAft>
              <a:defRPr sz="4400">
                <a:solidFill>
                  <a:schemeClr val="tx2"/>
                </a:solidFill>
                <a:latin typeface="Arial" charset="0"/>
                <a:ea typeface="ヒラギノ角ゴ Pro W3" pitchFamily="80" charset="-128"/>
              </a:defRPr>
            </a:lvl7pPr>
            <a:lvl8pPr marL="1371600" algn="ctr" fontAlgn="base">
              <a:spcBef>
                <a:spcPct val="0"/>
              </a:spcBef>
              <a:spcAft>
                <a:spcPct val="0"/>
              </a:spcAft>
              <a:defRPr sz="4400">
                <a:solidFill>
                  <a:schemeClr val="tx2"/>
                </a:solidFill>
                <a:latin typeface="Arial" charset="0"/>
                <a:ea typeface="ヒラギノ角ゴ Pro W3" pitchFamily="80" charset="-128"/>
              </a:defRPr>
            </a:lvl8pPr>
            <a:lvl9pPr marL="1828800" algn="ctr" fontAlgn="base">
              <a:spcBef>
                <a:spcPct val="0"/>
              </a:spcBef>
              <a:spcAft>
                <a:spcPct val="0"/>
              </a:spcAft>
              <a:defRPr sz="4400">
                <a:solidFill>
                  <a:schemeClr val="tx2"/>
                </a:solidFill>
                <a:latin typeface="Arial" charset="0"/>
                <a:ea typeface="ヒラギノ角ゴ Pro W3" pitchFamily="80" charset="-128"/>
              </a:defRPr>
            </a:lvl9pPr>
          </a:lstStyle>
          <a:p>
            <a:pPr>
              <a:defRPr/>
            </a:pPr>
            <a:r>
              <a:rPr lang="en-US" sz="4000" i="1" dirty="0"/>
              <a:t>The Four Questions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1" descr="Exod 1 Mud Brick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7083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8770" name="Title 2"/>
          <p:cNvSpPr>
            <a:spLocks noGrp="1"/>
          </p:cNvSpPr>
          <p:nvPr>
            <p:ph type="title" idx="4294967295"/>
          </p:nvPr>
        </p:nvSpPr>
        <p:spPr>
          <a:xfrm>
            <a:off x="0" y="304800"/>
            <a:ext cx="6227763" cy="1143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5400">
                <a:solidFill>
                  <a:srgbClr val="020020"/>
                </a:solidFill>
                <a:effectLst/>
                <a:latin typeface="Arial" charset="0"/>
                <a:ea typeface="ＭＳ Ｐゴシック" charset="0"/>
              </a:rPr>
              <a:t>Mud Bricks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1" descr="angel-of-death-colored-bible-passov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76600" y="0"/>
            <a:ext cx="58674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9794" name="Title 2"/>
          <p:cNvSpPr>
            <a:spLocks noGrp="1"/>
          </p:cNvSpPr>
          <p:nvPr>
            <p:ph type="title" idx="4294967295"/>
          </p:nvPr>
        </p:nvSpPr>
        <p:spPr>
          <a:xfrm>
            <a:off x="152400" y="152400"/>
            <a:ext cx="2971800" cy="6705600"/>
          </a:xfrm>
        </p:spPr>
        <p:txBody>
          <a:bodyPr/>
          <a:lstStyle/>
          <a:p>
            <a:r>
              <a:rPr lang="en-US" sz="4000" b="1">
                <a:solidFill>
                  <a:srgbClr val="FFFFFF"/>
                </a:solidFill>
                <a:latin typeface="Arial" charset="0"/>
                <a:ea typeface="ＭＳ Ｐゴシック" charset="0"/>
                <a:cs typeface="Arial" charset="0"/>
              </a:rPr>
              <a:t>Exodus 12:1-16</a:t>
            </a:r>
            <a:br>
              <a:rPr lang="en-US" sz="4000" b="1">
                <a:solidFill>
                  <a:srgbClr val="FFFFFF"/>
                </a:solidFill>
                <a:latin typeface="Arial" charset="0"/>
                <a:ea typeface="ＭＳ Ｐゴシック" charset="0"/>
                <a:cs typeface="Arial" charset="0"/>
              </a:rPr>
            </a:br>
            <a:br>
              <a:rPr lang="en-US" sz="3600">
                <a:solidFill>
                  <a:srgbClr val="FFFFFF"/>
                </a:solidFill>
                <a:latin typeface="Arial" charset="0"/>
                <a:ea typeface="ＭＳ Ｐゴシック" charset="0"/>
                <a:cs typeface="Arial" charset="0"/>
              </a:rPr>
            </a:br>
            <a:r>
              <a:rPr lang="en-US" sz="3600">
                <a:solidFill>
                  <a:srgbClr val="FFFFFF"/>
                </a:solidFill>
                <a:latin typeface="Arial" charset="0"/>
                <a:ea typeface="ＭＳ Ｐゴシック" charset="0"/>
                <a:cs typeface="Arial" charset="0"/>
              </a:rPr>
              <a:t>The Angel of Death Passed Over Houses with Blood on the Doors</a:t>
            </a:r>
          </a:p>
        </p:txBody>
      </p:sp>
      <p:sp>
        <p:nvSpPr>
          <p:cNvPr id="289795" name="Title 2"/>
          <p:cNvSpPr txBox="1">
            <a:spLocks/>
          </p:cNvSpPr>
          <p:nvPr/>
        </p:nvSpPr>
        <p:spPr bwMode="auto">
          <a:xfrm>
            <a:off x="3347864" y="6021388"/>
            <a:ext cx="5688186" cy="7651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1800" b="1" i="1">
                <a:solidFill>
                  <a:srgbClr val="800000"/>
                </a:solidFill>
                <a:latin typeface="Arial" charset="0"/>
                <a:cs typeface="Arial" charset="0"/>
              </a:rPr>
              <a:t>Thus says the L</a:t>
            </a:r>
            <a:r>
              <a:rPr lang="en-US" sz="1600" b="1" i="1">
                <a:solidFill>
                  <a:srgbClr val="800000"/>
                </a:solidFill>
                <a:latin typeface="Arial" charset="0"/>
                <a:cs typeface="Arial" charset="0"/>
              </a:rPr>
              <a:t>ORD</a:t>
            </a:r>
            <a:r>
              <a:rPr lang="en-US" sz="1800" b="1" i="1">
                <a:solidFill>
                  <a:srgbClr val="800000"/>
                </a:solidFill>
                <a:latin typeface="Arial" charset="0"/>
                <a:cs typeface="Arial" charset="0"/>
              </a:rPr>
              <a:t>, "About midnight I will go out in the midst of Egypt" (Exod. 11:4)</a:t>
            </a:r>
            <a:endParaRPr lang="en-US" sz="1600" b="1" i="1">
              <a:solidFill>
                <a:srgbClr val="800000"/>
              </a:solidFill>
              <a:latin typeface="Arial" charset="0"/>
              <a:cs typeface="Arial" charset="0"/>
            </a:endParaRPr>
          </a:p>
        </p:txBody>
      </p:sp>
    </p:spTree>
  </p:cSld>
  <p:clrMapOvr>
    <a:masterClrMapping/>
  </p:clrMapOvr>
  <p:transition spd="med">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3" descr="matzah stripe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372600" cy="7043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1970" name="Title 1"/>
          <p:cNvSpPr>
            <a:spLocks noGrp="1"/>
          </p:cNvSpPr>
          <p:nvPr>
            <p:ph type="ctrTitle"/>
          </p:nvPr>
        </p:nvSpPr>
        <p:spPr>
          <a:xfrm>
            <a:off x="0" y="-76200"/>
            <a:ext cx="9252520" cy="914400"/>
          </a:xfrm>
        </p:spPr>
        <p:txBody>
          <a:bodyPr/>
          <a:lstStyle/>
          <a:p>
            <a:pPr>
              <a:defRPr/>
            </a:pPr>
            <a:r>
              <a:rPr lang="en-US" sz="5400" b="1" dirty="0">
                <a:solidFill>
                  <a:schemeClr val="bg1"/>
                </a:solidFill>
                <a:effectLst>
                  <a:glow rad="127000">
                    <a:schemeClr val="tx1">
                      <a:alpha val="98000"/>
                    </a:schemeClr>
                  </a:glow>
                </a:effectLst>
                <a:latin typeface="Arial" charset="0"/>
                <a:ea typeface="ヒラギノ角ゴ Pro W3" charset="0"/>
                <a:cs typeface="ヒラギノ角ゴ Pro W3" charset="0"/>
              </a:rPr>
              <a:t>The Three </a:t>
            </a:r>
            <a:r>
              <a:rPr lang="en-US" sz="5400" b="1" dirty="0" err="1">
                <a:solidFill>
                  <a:schemeClr val="bg1"/>
                </a:solidFill>
                <a:effectLst>
                  <a:glow rad="127000">
                    <a:schemeClr val="tx1">
                      <a:alpha val="98000"/>
                    </a:schemeClr>
                  </a:glow>
                </a:effectLst>
                <a:latin typeface="Arial" charset="0"/>
                <a:ea typeface="ヒラギノ角ゴ Pro W3" charset="0"/>
                <a:cs typeface="ヒラギノ角ゴ Pro W3" charset="0"/>
              </a:rPr>
              <a:t>Matzah</a:t>
            </a:r>
            <a:endParaRPr lang="en-US" sz="5400" b="1" dirty="0">
              <a:solidFill>
                <a:schemeClr val="bg1"/>
              </a:solidFill>
              <a:effectLst>
                <a:glow rad="127000">
                  <a:schemeClr val="tx1">
                    <a:alpha val="98000"/>
                  </a:schemeClr>
                </a:glow>
              </a:effectLst>
              <a:latin typeface="Arial" charset="0"/>
              <a:ea typeface="ヒラギノ角ゴ Pro W3" charset="0"/>
              <a:cs typeface="ヒラギノ角ゴ Pro W3" charset="0"/>
            </a:endParaRPr>
          </a:p>
        </p:txBody>
      </p:sp>
      <p:sp>
        <p:nvSpPr>
          <p:cNvPr id="211971" name="Subtitle 2"/>
          <p:cNvSpPr>
            <a:spLocks noGrp="1"/>
          </p:cNvSpPr>
          <p:nvPr>
            <p:ph type="subTitle" idx="1"/>
          </p:nvPr>
        </p:nvSpPr>
        <p:spPr>
          <a:xfrm>
            <a:off x="0" y="838200"/>
            <a:ext cx="9324528" cy="674688"/>
          </a:xfrm>
        </p:spPr>
        <p:txBody>
          <a:bodyPr anchor="ctr"/>
          <a:lstStyle/>
          <a:p>
            <a:pPr>
              <a:spcBef>
                <a:spcPct val="0"/>
              </a:spcBef>
              <a:defRPr/>
            </a:pPr>
            <a:r>
              <a:rPr lang="en-US" sz="4000" b="1" i="1" dirty="0">
                <a:solidFill>
                  <a:schemeClr val="bg1"/>
                </a:solidFill>
                <a:effectLst>
                  <a:glow rad="127000">
                    <a:schemeClr val="tx1">
                      <a:alpha val="98000"/>
                    </a:schemeClr>
                  </a:glow>
                </a:effectLst>
                <a:latin typeface="Arial" charset="0"/>
                <a:ea typeface="ヒラギノ角ゴ Pro W3" charset="0"/>
                <a:cs typeface="ヒラギノ角ゴ Pro W3" charset="0"/>
              </a:rPr>
              <a:t>Striped and pierced…</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3" descr="seder_plat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8200" y="0"/>
            <a:ext cx="7543800" cy="690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1842" name="Title 1"/>
          <p:cNvSpPr>
            <a:spLocks noGrp="1"/>
          </p:cNvSpPr>
          <p:nvPr>
            <p:ph type="title"/>
          </p:nvPr>
        </p:nvSpPr>
        <p:spPr>
          <a:xfrm>
            <a:off x="0" y="6100763"/>
            <a:ext cx="9144000" cy="808037"/>
          </a:xfrm>
          <a:solidFill>
            <a:srgbClr val="060400"/>
          </a:solidFill>
        </p:spPr>
        <p:txBody>
          <a:bodyPr/>
          <a:lstStyle/>
          <a:p>
            <a:r>
              <a:rPr lang="en-US" b="1">
                <a:effectLst/>
                <a:latin typeface="Arial" charset="0"/>
                <a:ea typeface="ＭＳ Ｐゴシック" charset="0"/>
                <a:cs typeface="Arial" charset="0"/>
              </a:rPr>
              <a:t>Seder Plate Elements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eath on Cross"/>
          <p:cNvPicPr>
            <a:picLocks noChangeAspect="1" noChangeArrowheads="1"/>
          </p:cNvPicPr>
          <p:nvPr/>
        </p:nvPicPr>
        <p:blipFill rotWithShape="1">
          <a:blip r:embed="rId3">
            <a:extLst>
              <a:ext uri="{28A0092B-C50C-407E-A947-70E740481C1C}">
                <a14:useLocalDpi xmlns:a14="http://schemas.microsoft.com/office/drawing/2010/main"/>
              </a:ext>
            </a:extLst>
          </a:blip>
          <a:srcRect l="3301" r="3675"/>
          <a:stretch/>
        </p:blipFill>
        <p:spPr bwMode="auto">
          <a:xfrm>
            <a:off x="0" y="0"/>
            <a:ext cx="9144000"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7" name="Rectangle 3"/>
          <p:cNvSpPr>
            <a:spLocks noGrp="1" noChangeArrowheads="1"/>
          </p:cNvSpPr>
          <p:nvPr>
            <p:ph type="title"/>
          </p:nvPr>
        </p:nvSpPr>
        <p:spPr>
          <a:xfrm>
            <a:off x="76200" y="0"/>
            <a:ext cx="9144000" cy="1600200"/>
          </a:xfrm>
          <a:effectLst>
            <a:outerShdw blurRad="63500" dist="107763" dir="13500000" algn="ctr" rotWithShape="0">
              <a:srgbClr val="000000">
                <a:alpha val="74998"/>
              </a:srgbClr>
            </a:outerShdw>
          </a:effectLst>
        </p:spPr>
        <p:txBody>
          <a:bodyPr/>
          <a:lstStyle/>
          <a:p>
            <a:pPr eaLnBrk="1" hangingPunct="1">
              <a:defRPr/>
            </a:pPr>
            <a:r>
              <a:rPr lang="en-US" sz="4800" b="1" dirty="0">
                <a:latin typeface="Tahoma" charset="0"/>
                <a:ea typeface="ＭＳ Ｐゴシック" charset="0"/>
                <a:cs typeface="ＭＳ Ｐゴシック" charset="0"/>
              </a:rPr>
              <a:t>Jesus</a:t>
            </a:r>
            <a:r>
              <a:rPr lang="fr-FR" altLang="ja-JP" sz="4800" b="1" dirty="0">
                <a:latin typeface="Tahoma" charset="0"/>
                <a:ea typeface="ＭＳ Ｐゴシック" charset="0"/>
                <a:cs typeface="ＭＳ Ｐゴシック" charset="0"/>
              </a:rPr>
              <a:t>'</a:t>
            </a:r>
            <a:r>
              <a:rPr lang="en-US" sz="4800" b="1" dirty="0">
                <a:latin typeface="Tahoma" charset="0"/>
                <a:ea typeface="ＭＳ Ｐゴシック" charset="0"/>
                <a:cs typeface="ＭＳ Ｐゴシック" charset="0"/>
              </a:rPr>
              <a:t> death paid for our sin </a:t>
            </a:r>
            <a:endParaRPr lang="en-US" sz="4800" dirty="0">
              <a:latin typeface="Tahoma" charset="0"/>
              <a:ea typeface="ＭＳ Ｐゴシック" charset="0"/>
              <a:cs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0" name="Rectangle 10"/>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solidFill>
                <a:srgbClr val="2F1311"/>
              </a:solidFill>
              <a:latin typeface="Tahoma" pitchFamily="22" charset="-52"/>
              <a:ea typeface="+mn-ea"/>
              <a:cs typeface="+mn-cs"/>
            </a:endParaRPr>
          </a:p>
        </p:txBody>
      </p:sp>
      <p:sp>
        <p:nvSpPr>
          <p:cNvPr id="294914" name="Text Box 5"/>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2F1311"/>
                </a:solidFill>
              </a:rPr>
              <a:t>145</a:t>
            </a:r>
          </a:p>
        </p:txBody>
      </p:sp>
      <p:pic>
        <p:nvPicPr>
          <p:cNvPr id="294915" name="Picture 6" descr="j02803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990600"/>
            <a:ext cx="30353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4916" name="Picture 7" descr="j02803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27300" y="990600"/>
            <a:ext cx="30353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4917" name="Text Box 11"/>
          <p:cNvSpPr txBox="1">
            <a:spLocks noChangeArrowheads="1"/>
          </p:cNvSpPr>
          <p:nvPr/>
        </p:nvSpPr>
        <p:spPr bwMode="auto">
          <a:xfrm>
            <a:off x="-76200" y="1981200"/>
            <a:ext cx="301625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effectLst>
                  <a:glow rad="228600">
                    <a:srgbClr val="FFFFFF">
                      <a:alpha val="75000"/>
                    </a:srgbClr>
                  </a:glow>
                </a:effectLst>
              </a:rPr>
              <a:t>Sanctification</a:t>
            </a:r>
            <a:endParaRPr lang="en-US" sz="1800">
              <a:solidFill>
                <a:srgbClr val="2F1311"/>
              </a:solidFill>
              <a:effectLst>
                <a:glow rad="228600">
                  <a:srgbClr val="FFFFFF">
                    <a:alpha val="75000"/>
                  </a:srgbClr>
                </a:glow>
              </a:effectLst>
            </a:endParaRPr>
          </a:p>
        </p:txBody>
      </p:sp>
      <p:sp>
        <p:nvSpPr>
          <p:cNvPr id="174092" name="Text Box 12"/>
          <p:cNvSpPr txBox="1">
            <a:spLocks noChangeArrowheads="1"/>
          </p:cNvSpPr>
          <p:nvPr/>
        </p:nvSpPr>
        <p:spPr bwMode="auto">
          <a:xfrm>
            <a:off x="2940050" y="1981200"/>
            <a:ext cx="178435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effectLst>
                  <a:glow rad="228600">
                    <a:srgbClr val="FFFFFF">
                      <a:alpha val="75000"/>
                    </a:srgbClr>
                  </a:glow>
                </a:effectLst>
              </a:rPr>
              <a:t>Plagues</a:t>
            </a:r>
            <a:endParaRPr lang="en-US" sz="1800">
              <a:solidFill>
                <a:srgbClr val="2F1311"/>
              </a:solidFill>
              <a:effectLst>
                <a:glow rad="228600">
                  <a:srgbClr val="FFFFFF">
                    <a:alpha val="75000"/>
                  </a:srgbClr>
                </a:glow>
              </a:effectLst>
            </a:endParaRPr>
          </a:p>
        </p:txBody>
      </p:sp>
      <p:sp>
        <p:nvSpPr>
          <p:cNvPr id="174082" name="Rectangle 2"/>
          <p:cNvSpPr>
            <a:spLocks noGrp="1" noChangeArrowheads="1"/>
          </p:cNvSpPr>
          <p:nvPr>
            <p:ph type="title"/>
          </p:nvPr>
        </p:nvSpPr>
        <p:spPr>
          <a:xfrm>
            <a:off x="228600" y="0"/>
            <a:ext cx="7477125" cy="1143000"/>
          </a:xfrm>
          <a:solidFill>
            <a:schemeClr val="bg2"/>
          </a:solidFill>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The Four Cups (Exod. 6:6-7)</a:t>
            </a:r>
          </a:p>
        </p:txBody>
      </p:sp>
      <p:sp>
        <p:nvSpPr>
          <p:cNvPr id="294920" name="TextBox 13"/>
          <p:cNvSpPr txBox="1">
            <a:spLocks noChangeArrowheads="1"/>
          </p:cNvSpPr>
          <p:nvPr/>
        </p:nvSpPr>
        <p:spPr bwMode="auto">
          <a:xfrm>
            <a:off x="4724400" y="1295400"/>
            <a:ext cx="4419600" cy="1631950"/>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altLang="ja-JP" sz="2000" b="1" dirty="0">
                <a:solidFill>
                  <a:srgbClr val="FFFFFF"/>
                </a:solidFill>
              </a:rPr>
              <a:t>"</a:t>
            </a:r>
            <a:r>
              <a:rPr lang="en-US" sz="2000" b="1" dirty="0">
                <a:solidFill>
                  <a:srgbClr val="FFFFFF"/>
                </a:solidFill>
              </a:rPr>
              <a:t>Therefore, say to the Israelites: </a:t>
            </a:r>
          </a:p>
          <a:p>
            <a:r>
              <a:rPr lang="fr-FR" altLang="ja-JP" sz="2000" b="1" dirty="0">
                <a:solidFill>
                  <a:srgbClr val="FFFFFF"/>
                </a:solidFill>
              </a:rPr>
              <a:t>'</a:t>
            </a:r>
            <a:r>
              <a:rPr lang="en-US" sz="2000" b="1" dirty="0">
                <a:solidFill>
                  <a:srgbClr val="FFFFFF"/>
                </a:solidFill>
              </a:rPr>
              <a:t>I am the Lord, and </a:t>
            </a:r>
            <a:r>
              <a:rPr lang="en-US" sz="2000" b="1" u="sng" dirty="0">
                <a:solidFill>
                  <a:srgbClr val="FFFF00"/>
                </a:solidFill>
              </a:rPr>
              <a:t>I will </a:t>
            </a:r>
            <a:r>
              <a:rPr lang="en-US" sz="2000" b="1" dirty="0">
                <a:solidFill>
                  <a:srgbClr val="FFFF00"/>
                </a:solidFill>
              </a:rPr>
              <a:t>bring you out </a:t>
            </a:r>
            <a:r>
              <a:rPr lang="en-US" sz="2000" b="1" dirty="0">
                <a:solidFill>
                  <a:srgbClr val="FFFFFF"/>
                </a:solidFill>
              </a:rPr>
              <a:t>from under the yoke of the Egyptians. </a:t>
            </a:r>
          </a:p>
          <a:p>
            <a:endParaRPr lang="en-US" sz="2000" b="1" dirty="0">
              <a:solidFill>
                <a:srgbClr val="FFFFFF"/>
              </a:solidFill>
            </a:endParaRPr>
          </a:p>
        </p:txBody>
      </p:sp>
      <p:sp>
        <p:nvSpPr>
          <p:cNvPr id="15" name="TextBox 14"/>
          <p:cNvSpPr txBox="1">
            <a:spLocks noChangeArrowheads="1"/>
          </p:cNvSpPr>
          <p:nvPr/>
        </p:nvSpPr>
        <p:spPr bwMode="auto">
          <a:xfrm>
            <a:off x="4724400" y="2743200"/>
            <a:ext cx="4419600" cy="1016000"/>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u="sng">
                <a:solidFill>
                  <a:srgbClr val="FFFF00"/>
                </a:solidFill>
              </a:rPr>
              <a:t>I will </a:t>
            </a:r>
            <a:r>
              <a:rPr lang="en-US" sz="2000" b="1">
                <a:solidFill>
                  <a:srgbClr val="FFFF00"/>
                </a:solidFill>
              </a:rPr>
              <a:t>free you </a:t>
            </a:r>
            <a:r>
              <a:rPr lang="en-US" sz="2000" b="1">
                <a:solidFill>
                  <a:srgbClr val="FFFFFF"/>
                </a:solidFill>
              </a:rPr>
              <a:t>from being slaves to them, </a:t>
            </a:r>
          </a:p>
          <a:p>
            <a:endParaRPr lang="en-US" sz="2000" b="1">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2" grpId="0"/>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Exod 1 Pharaoh.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685800" y="76200"/>
            <a:ext cx="7772400" cy="1143000"/>
          </a:xfrm>
        </p:spPr>
        <p:txBody>
          <a:bodyPr/>
          <a:lstStyle/>
          <a:p>
            <a:pPr>
              <a:defRPr/>
            </a:pPr>
            <a:r>
              <a:rPr lang="en-US" altLang="ja-JP" dirty="0">
                <a:latin typeface="Arial" charset="0"/>
                <a:ea typeface="ＭＳ Ｐゴシック" charset="0"/>
              </a:rPr>
              <a:t>"</a:t>
            </a:r>
            <a:r>
              <a:rPr lang="en-US" dirty="0">
                <a:latin typeface="Arial" charset="0"/>
                <a:ea typeface="ＭＳ Ｐゴシック" charset="0"/>
              </a:rPr>
              <a:t>Ultimate</a:t>
            </a:r>
            <a:r>
              <a:rPr lang="en-US" altLang="ja-JP" dirty="0">
                <a:latin typeface="Arial" charset="0"/>
                <a:ea typeface="ＭＳ Ｐゴシック" charset="0"/>
              </a:rPr>
              <a:t>"</a:t>
            </a:r>
            <a:r>
              <a:rPr lang="en-US" dirty="0">
                <a:latin typeface="Arial" charset="0"/>
                <a:ea typeface="ＭＳ Ｐゴシック" charset="0"/>
              </a:rPr>
              <a:t> Power</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49" name="Picture 1" descr="exodramses-boa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4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p:txBody>
          <a:bodyPr/>
          <a:lstStyle/>
          <a:p>
            <a:pPr>
              <a:defRPr/>
            </a:pPr>
            <a:r>
              <a:rPr lang="en-US">
                <a:latin typeface="Arial" charset="0"/>
                <a:ea typeface="ＭＳ Ｐゴシック" charset="0"/>
              </a:rPr>
              <a:t>Who has greater power – Pharaoh or Yahweh?</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F1311"/>
              </a:solidFill>
              <a:effectLst/>
              <a:uLnTx/>
              <a:uFillTx/>
              <a:latin typeface="Arial" pitchFamily="-112" charset="0"/>
              <a:ea typeface="ＭＳ Ｐゴシック" pitchFamily="-112" charset="-128"/>
              <a:cs typeface="ＭＳ Ｐゴシック" pitchFamily="-112" charset="-128"/>
            </a:endParaRPr>
          </a:p>
        </p:txBody>
      </p:sp>
      <p:sp>
        <p:nvSpPr>
          <p:cNvPr id="381955" name="Rectangle 3"/>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en-US">
                <a:ea typeface="ＭＳ Ｐゴシック" pitchFamily="-112" charset="-128"/>
                <a:cs typeface="ＭＳ Ｐゴシック" pitchFamily="-112" charset="-128"/>
              </a:rPr>
              <a:t>Seder Plate</a:t>
            </a:r>
          </a:p>
        </p:txBody>
      </p:sp>
      <p:pic>
        <p:nvPicPr>
          <p:cNvPr id="462851" name="Picture 4" descr="Feas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447800"/>
            <a:ext cx="6781800" cy="465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2852" name="Picture 5" descr="Feasts"/>
          <p:cNvPicPr>
            <a:picLocks noChangeAspect="1" noChangeArrowheads="1"/>
          </p:cNvPicPr>
          <p:nvPr/>
        </p:nvPicPr>
        <p:blipFill>
          <a:blip r:embed="rId4" cstate="screen">
            <a:extLst>
              <a:ext uri="{28A0092B-C50C-407E-A947-70E740481C1C}">
                <a14:useLocalDpi xmlns:a14="http://schemas.microsoft.com/office/drawing/2010/main"/>
              </a:ext>
            </a:extLst>
          </a:blip>
          <a:srcRect b="-4079"/>
          <a:stretch>
            <a:fillRect/>
          </a:stretch>
        </p:blipFill>
        <p:spPr bwMode="auto">
          <a:xfrm>
            <a:off x="4419600" y="5486400"/>
            <a:ext cx="25400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88658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6" descr="Exod 2 Pharaoh.jpg"/>
          <p:cNvPicPr>
            <a:picLocks noChangeAspect="1"/>
          </p:cNvPicPr>
          <p:nvPr/>
        </p:nvPicPr>
        <p:blipFill>
          <a:blip r:embed="rId3" cstate="screen">
            <a:lum bright="-28000"/>
            <a:extLst>
              <a:ext uri="{28A0092B-C50C-407E-A947-70E740481C1C}">
                <a14:useLocalDpi xmlns:a14="http://schemas.microsoft.com/office/drawing/2010/main"/>
              </a:ext>
            </a:extLst>
          </a:blip>
          <a:srcRect/>
          <a:stretch>
            <a:fillRect/>
          </a:stretch>
        </p:blipFill>
        <p:spPr bwMode="auto">
          <a:xfrm>
            <a:off x="0" y="990600"/>
            <a:ext cx="9144000"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932" name="Text Box 4"/>
          <p:cNvSpPr txBox="1">
            <a:spLocks noChangeArrowheads="1"/>
          </p:cNvSpPr>
          <p:nvPr/>
        </p:nvSpPr>
        <p:spPr bwMode="auto">
          <a:xfrm>
            <a:off x="685800" y="1295400"/>
            <a:ext cx="7696200" cy="2530475"/>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defRPr/>
            </a:pPr>
            <a:r>
              <a:rPr lang="en-US" sz="4000" b="1" i="1" dirty="0">
                <a:solidFill>
                  <a:srgbClr val="FFFFFF"/>
                </a:solidFill>
                <a:effectLst>
                  <a:glow rad="101600">
                    <a:schemeClr val="tx2">
                      <a:alpha val="99000"/>
                    </a:schemeClr>
                  </a:glow>
                </a:effectLst>
                <a:latin typeface="Arial"/>
                <a:cs typeface="Arial"/>
              </a:rPr>
              <a:t>"On that same night I will pass through Egypt and strike down every firstborn—both men and animals—</a:t>
            </a:r>
          </a:p>
        </p:txBody>
      </p:sp>
      <p:sp>
        <p:nvSpPr>
          <p:cNvPr id="252933" name="Text Box 5"/>
          <p:cNvSpPr txBox="1">
            <a:spLocks noChangeArrowheads="1"/>
          </p:cNvSpPr>
          <p:nvPr/>
        </p:nvSpPr>
        <p:spPr bwMode="auto">
          <a:xfrm>
            <a:off x="4495800" y="5943600"/>
            <a:ext cx="4648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3200" b="1">
                <a:solidFill>
                  <a:srgbClr val="FFFFFF"/>
                </a:solidFill>
                <a:effectLst>
                  <a:glow rad="101600">
                    <a:schemeClr val="tx2">
                      <a:alpha val="99000"/>
                    </a:schemeClr>
                  </a:glow>
                </a:effectLst>
                <a:latin typeface="Arial"/>
                <a:ea typeface="+mn-ea"/>
                <a:cs typeface="Arial"/>
              </a:rPr>
              <a:t>Exodus 12:12 (NIV)</a:t>
            </a:r>
          </a:p>
        </p:txBody>
      </p:sp>
      <p:sp>
        <p:nvSpPr>
          <p:cNvPr id="252934" name="Text Box 6"/>
          <p:cNvSpPr txBox="1">
            <a:spLocks noChangeArrowheads="1"/>
          </p:cNvSpPr>
          <p:nvPr/>
        </p:nvSpPr>
        <p:spPr bwMode="auto">
          <a:xfrm>
            <a:off x="685800" y="3108325"/>
            <a:ext cx="7696200" cy="1920875"/>
          </a:xfrm>
          <a:prstGeom prst="rect">
            <a:avLst/>
          </a:prstGeom>
          <a:noFill/>
          <a:ln w="9525">
            <a:noFill/>
            <a:miter lim="800000"/>
            <a:headEnd/>
            <a:tailEnd/>
          </a:ln>
          <a:effectLst/>
        </p:spPr>
        <p:txBody>
          <a:bodyPr>
            <a:spAutoFit/>
          </a:bodyPr>
          <a:lstStyle/>
          <a:p>
            <a:pPr eaLnBrk="1" hangingPunct="1">
              <a:spcBef>
                <a:spcPct val="50000"/>
              </a:spcBef>
              <a:defRPr/>
            </a:pPr>
            <a:r>
              <a:rPr lang="en-US" sz="4000" b="1" i="1" dirty="0">
                <a:solidFill>
                  <a:srgbClr val="FFFF00"/>
                </a:solidFill>
                <a:effectLst>
                  <a:glow rad="101600">
                    <a:schemeClr val="tx2">
                      <a:alpha val="99000"/>
                    </a:schemeClr>
                  </a:glow>
                </a:effectLst>
                <a:latin typeface="Arial"/>
                <a:ea typeface="+mn-ea"/>
                <a:cs typeface="Arial"/>
              </a:rPr>
              <a:t>                  and I will bring judgment on all the gods of Egypt.</a:t>
            </a:r>
            <a:r>
              <a:rPr lang="en-US" sz="4000" b="1" i="1" dirty="0">
                <a:solidFill>
                  <a:srgbClr val="FFFFFF"/>
                </a:solidFill>
                <a:effectLst>
                  <a:glow rad="101600">
                    <a:schemeClr val="tx2">
                      <a:alpha val="99000"/>
                    </a:schemeClr>
                  </a:glow>
                </a:effectLst>
                <a:latin typeface="Arial"/>
                <a:ea typeface="+mn-ea"/>
                <a:cs typeface="Arial"/>
              </a:rPr>
              <a:t>  I am the LORD." </a:t>
            </a:r>
          </a:p>
        </p:txBody>
      </p:sp>
      <p:sp>
        <p:nvSpPr>
          <p:cNvPr id="252935" name="Rectangle 7"/>
          <p:cNvSpPr>
            <a:spLocks noGrp="1" noChangeArrowheads="1"/>
          </p:cNvSpPr>
          <p:nvPr>
            <p:ph type="title" idx="4294967295"/>
          </p:nvPr>
        </p:nvSpPr>
        <p:spPr>
          <a:xfrm>
            <a:off x="914400" y="152400"/>
            <a:ext cx="7772400" cy="762000"/>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b="1">
                <a:solidFill>
                  <a:srgbClr val="FFFF00"/>
                </a:solidFill>
                <a:effectLst>
                  <a:glow rad="101600">
                    <a:schemeClr val="tx2">
                      <a:alpha val="99000"/>
                    </a:schemeClr>
                  </a:glow>
                </a:effectLst>
                <a:latin typeface="Arial"/>
                <a:ea typeface="ＭＳ Ｐゴシック" pitchFamily="-112" charset="-128"/>
                <a:cs typeface="Arial"/>
              </a:rPr>
              <a:t>Meaning of Plagues</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52932"/>
                                        </p:tgtEl>
                                        <p:attrNameLst>
                                          <p:attrName>style.visibility</p:attrName>
                                        </p:attrNameLst>
                                      </p:cBhvr>
                                      <p:to>
                                        <p:strVal val="visible"/>
                                      </p:to>
                                    </p:set>
                                    <p:animEffect transition="in" filter="dissolve">
                                      <p:cBhvr>
                                        <p:cTn id="7" dur="500"/>
                                        <p:tgtEl>
                                          <p:spTgt spid="252932"/>
                                        </p:tgtEl>
                                      </p:cBhvr>
                                    </p:animEffect>
                                  </p:childTnLst>
                                </p:cTn>
                              </p:par>
                            </p:childTnLst>
                          </p:cTn>
                        </p:par>
                        <p:par>
                          <p:cTn id="8" fill="hold" nodeType="afterGroup">
                            <p:stCondLst>
                              <p:cond delay="500"/>
                            </p:stCondLst>
                            <p:childTnLst>
                              <p:par>
                                <p:cTn id="9" presetID="9" presetClass="entr" presetSubtype="0" fill="hold" nodeType="afterEffect">
                                  <p:stCondLst>
                                    <p:cond delay="4000"/>
                                  </p:stCondLst>
                                  <p:iterate type="lt">
                                    <p:tmPct val="100000"/>
                                  </p:iterate>
                                  <p:childTnLst>
                                    <p:set>
                                      <p:cBhvr>
                                        <p:cTn id="10" dur="1" fill="hold">
                                          <p:stCondLst>
                                            <p:cond delay="0"/>
                                          </p:stCondLst>
                                        </p:cTn>
                                        <p:tgtEl>
                                          <p:spTgt spid="252934"/>
                                        </p:tgtEl>
                                        <p:attrNameLst>
                                          <p:attrName>style.visibility</p:attrName>
                                        </p:attrNameLst>
                                      </p:cBhvr>
                                      <p:to>
                                        <p:strVal val="visible"/>
                                      </p:to>
                                    </p:set>
                                    <p:animEffect transition="in" filter="dissolve">
                                      <p:cBhvr>
                                        <p:cTn id="11" dur="75"/>
                                        <p:tgtEl>
                                          <p:spTgt spid="252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69" name="Picture 5" descr="Exod 2 Nile.jpg"/>
          <p:cNvPicPr>
            <a:picLocks noChangeAspect="1"/>
          </p:cNvPicPr>
          <p:nvPr/>
        </p:nvPicPr>
        <p:blipFill>
          <a:blip r:embed="rId3">
            <a:lum bright="-46000"/>
            <a:extLst>
              <a:ext uri="{28A0092B-C50C-407E-A947-70E740481C1C}">
                <a14:useLocalDpi xmlns:a14="http://schemas.microsoft.com/office/drawing/2010/main"/>
              </a:ext>
            </a:extLst>
          </a:blip>
          <a:srcRect/>
          <a:stretch>
            <a:fillRect/>
          </a:stretch>
        </p:blipFill>
        <p:spPr bwMode="auto">
          <a:xfrm>
            <a:off x="-60325" y="838200"/>
            <a:ext cx="9280525"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3956" name="Text Box 4"/>
          <p:cNvSpPr txBox="1">
            <a:spLocks noChangeArrowheads="1"/>
          </p:cNvSpPr>
          <p:nvPr/>
        </p:nvSpPr>
        <p:spPr bwMode="auto">
          <a:xfrm>
            <a:off x="685800" y="990600"/>
            <a:ext cx="7696200" cy="4647426"/>
          </a:xfrm>
          <a:prstGeom prst="rect">
            <a:avLst/>
          </a:prstGeom>
          <a:noFill/>
          <a:ln w="9525">
            <a:noFill/>
            <a:miter lim="800000"/>
            <a:headEnd/>
            <a:tailEnd/>
          </a:ln>
          <a:effectLst/>
        </p:spPr>
        <p:txBody>
          <a:bodyPr>
            <a:spAutoFit/>
          </a:bodyPr>
          <a:lstStyle/>
          <a:p>
            <a:pPr eaLnBrk="1" hangingPunct="1">
              <a:spcBef>
                <a:spcPct val="50000"/>
              </a:spcBef>
              <a:defRPr/>
            </a:pPr>
            <a:r>
              <a:rPr lang="en-US" sz="3600" b="1" i="1" dirty="0">
                <a:solidFill>
                  <a:srgbClr val="FFFFFF"/>
                </a:solidFill>
                <a:effectLst>
                  <a:glow rad="101600">
                    <a:schemeClr val="tx1">
                      <a:alpha val="75000"/>
                    </a:schemeClr>
                  </a:glow>
                </a:effectLst>
                <a:latin typeface="Arial"/>
                <a:ea typeface="+mn-ea"/>
                <a:cs typeface="Arial"/>
              </a:rPr>
              <a:t>"The Israelites set out from </a:t>
            </a:r>
            <a:r>
              <a:rPr lang="en-US" sz="3600" b="1" i="1" dirty="0" err="1">
                <a:solidFill>
                  <a:srgbClr val="FFFFFF"/>
                </a:solidFill>
                <a:effectLst>
                  <a:glow rad="101600">
                    <a:schemeClr val="tx1">
                      <a:alpha val="75000"/>
                    </a:schemeClr>
                  </a:glow>
                </a:effectLst>
                <a:latin typeface="Arial"/>
                <a:ea typeface="+mn-ea"/>
                <a:cs typeface="Arial"/>
              </a:rPr>
              <a:t>Rameses</a:t>
            </a:r>
            <a:r>
              <a:rPr lang="en-US" sz="3600" b="1" i="1" dirty="0">
                <a:solidFill>
                  <a:srgbClr val="FFFFFF"/>
                </a:solidFill>
                <a:effectLst>
                  <a:glow rad="101600">
                    <a:schemeClr val="tx1">
                      <a:alpha val="75000"/>
                    </a:schemeClr>
                  </a:glow>
                </a:effectLst>
                <a:latin typeface="Arial"/>
                <a:ea typeface="+mn-ea"/>
                <a:cs typeface="Arial"/>
              </a:rPr>
              <a:t> on the fifteenth day of the first month, the day after the Passover. They marched out boldly in full view of all the Egyptians, </a:t>
            </a:r>
            <a:r>
              <a:rPr lang="en-US" sz="3600" b="1" i="1" baseline="30000" dirty="0">
                <a:solidFill>
                  <a:srgbClr val="FFFFFF"/>
                </a:solidFill>
                <a:effectLst>
                  <a:glow rad="101600">
                    <a:schemeClr val="tx1">
                      <a:alpha val="75000"/>
                    </a:schemeClr>
                  </a:glow>
                </a:effectLst>
                <a:latin typeface="Arial"/>
                <a:ea typeface="+mn-ea"/>
                <a:cs typeface="Arial"/>
              </a:rPr>
              <a:t> </a:t>
            </a:r>
            <a:r>
              <a:rPr lang="en-US" sz="3600" b="1" i="1" dirty="0">
                <a:solidFill>
                  <a:srgbClr val="FFFFFF"/>
                </a:solidFill>
                <a:effectLst>
                  <a:glow rad="101600">
                    <a:schemeClr val="tx1">
                      <a:alpha val="75000"/>
                    </a:schemeClr>
                  </a:glow>
                </a:effectLst>
                <a:latin typeface="Arial"/>
                <a:ea typeface="+mn-ea"/>
                <a:cs typeface="Arial"/>
              </a:rPr>
              <a:t>who were burying all their firstborn, whom the L</a:t>
            </a:r>
            <a:r>
              <a:rPr lang="en-US" sz="2800" b="1" i="1" dirty="0">
                <a:solidFill>
                  <a:srgbClr val="FFFFFF"/>
                </a:solidFill>
                <a:effectLst>
                  <a:glow rad="101600">
                    <a:schemeClr val="tx1">
                      <a:alpha val="75000"/>
                    </a:schemeClr>
                  </a:glow>
                </a:effectLst>
                <a:latin typeface="Arial"/>
                <a:ea typeface="+mn-ea"/>
                <a:cs typeface="Arial"/>
              </a:rPr>
              <a:t>ORD</a:t>
            </a:r>
            <a:r>
              <a:rPr lang="en-US" sz="3600" b="1" i="1" dirty="0">
                <a:solidFill>
                  <a:srgbClr val="FFFFFF"/>
                </a:solidFill>
                <a:effectLst>
                  <a:glow rad="101600">
                    <a:schemeClr val="tx1">
                      <a:alpha val="75000"/>
                    </a:schemeClr>
                  </a:glow>
                </a:effectLst>
                <a:latin typeface="Arial"/>
                <a:ea typeface="+mn-ea"/>
                <a:cs typeface="Arial"/>
              </a:rPr>
              <a:t> had struck down among them"</a:t>
            </a:r>
          </a:p>
        </p:txBody>
      </p:sp>
      <p:sp>
        <p:nvSpPr>
          <p:cNvPr id="253957" name="Text Box 5"/>
          <p:cNvSpPr txBox="1">
            <a:spLocks noChangeArrowheads="1"/>
          </p:cNvSpPr>
          <p:nvPr/>
        </p:nvSpPr>
        <p:spPr bwMode="auto">
          <a:xfrm>
            <a:off x="4495800" y="6126163"/>
            <a:ext cx="46482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2800" b="1">
                <a:solidFill>
                  <a:srgbClr val="FFFFFF"/>
                </a:solidFill>
                <a:latin typeface="Arial"/>
                <a:ea typeface="+mn-ea"/>
                <a:cs typeface="Arial"/>
              </a:rPr>
              <a:t>Numbers 33:3-4 (NIV)</a:t>
            </a:r>
          </a:p>
        </p:txBody>
      </p:sp>
      <p:sp>
        <p:nvSpPr>
          <p:cNvPr id="253958" name="Rectangle 6"/>
          <p:cNvSpPr>
            <a:spLocks noGrp="1" noChangeArrowheads="1"/>
          </p:cNvSpPr>
          <p:nvPr>
            <p:ph type="title" idx="4294967295"/>
          </p:nvPr>
        </p:nvSpPr>
        <p:spPr>
          <a:xfrm>
            <a:off x="152400" y="152400"/>
            <a:ext cx="8763000" cy="708025"/>
          </a:xfrm>
          <a:solidFill>
            <a:srgbClr val="00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a:solidFill>
                  <a:schemeClr val="bg1"/>
                </a:solidFill>
                <a:latin typeface="Arial"/>
                <a:ea typeface="ＭＳ Ｐゴシック" pitchFamily="-112" charset="-128"/>
                <a:cs typeface="Arial"/>
              </a:rPr>
              <a:t>Recalling the Exodus Significance</a:t>
            </a:r>
          </a:p>
        </p:txBody>
      </p:sp>
    </p:spTree>
  </p:cSld>
  <p:clrMapOvr>
    <a:masterClrMapping/>
  </p:clrMapOvr>
  <p:transition spd="med">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5" descr="Exod 7 Moses before Pharao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1371600"/>
            <a:ext cx="9275763" cy="534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80" name="Text Box 4"/>
          <p:cNvSpPr txBox="1">
            <a:spLocks noChangeArrowheads="1"/>
          </p:cNvSpPr>
          <p:nvPr/>
        </p:nvSpPr>
        <p:spPr bwMode="auto">
          <a:xfrm>
            <a:off x="1981200" y="1295400"/>
            <a:ext cx="5029200" cy="1754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i="1" dirty="0">
                <a:solidFill>
                  <a:srgbClr val="FFFF00"/>
                </a:solidFill>
                <a:latin typeface="Arial"/>
                <a:ea typeface="+mn-ea"/>
                <a:cs typeface="Arial"/>
              </a:rPr>
              <a:t>"for the LORD          had brought judgment on their gods."</a:t>
            </a:r>
          </a:p>
        </p:txBody>
      </p:sp>
      <p:sp>
        <p:nvSpPr>
          <p:cNvPr id="254981" name="Text Box 5"/>
          <p:cNvSpPr txBox="1">
            <a:spLocks noChangeArrowheads="1"/>
          </p:cNvSpPr>
          <p:nvPr/>
        </p:nvSpPr>
        <p:spPr bwMode="auto">
          <a:xfrm>
            <a:off x="4495800" y="5943600"/>
            <a:ext cx="46482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2800" b="1">
                <a:solidFill>
                  <a:srgbClr val="FFFFFF"/>
                </a:solidFill>
                <a:latin typeface="Arial"/>
                <a:ea typeface="+mn-ea"/>
                <a:cs typeface="Arial"/>
              </a:rPr>
              <a:t>Numbers 33:4 (NIV)</a:t>
            </a:r>
          </a:p>
        </p:txBody>
      </p:sp>
      <p:sp>
        <p:nvSpPr>
          <p:cNvPr id="254983" name="Rectangle 7"/>
          <p:cNvSpPr>
            <a:spLocks noGrp="1" noChangeArrowheads="1"/>
          </p:cNvSpPr>
          <p:nvPr>
            <p:ph type="title" idx="4294967295"/>
          </p:nvPr>
        </p:nvSpPr>
        <p:spPr>
          <a:xfrm>
            <a:off x="152400" y="152400"/>
            <a:ext cx="8763000" cy="708025"/>
          </a:xfrm>
          <a:solidFill>
            <a:srgbClr val="00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a:solidFill>
                  <a:schemeClr val="bg1"/>
                </a:solidFill>
                <a:latin typeface="Arial"/>
                <a:ea typeface="ＭＳ Ｐゴシック" pitchFamily="-112" charset="-128"/>
                <a:cs typeface="Arial"/>
              </a:rPr>
              <a:t>Recalling the Exodus Significance</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254980"/>
                                        </p:tgtEl>
                                        <p:attrNameLst>
                                          <p:attrName>style.visibility</p:attrName>
                                        </p:attrNameLst>
                                      </p:cBhvr>
                                      <p:to>
                                        <p:strVal val="visible"/>
                                      </p:to>
                                    </p:set>
                                    <p:animEffect transition="in" filter="dissolve">
                                      <p:cBhvr>
                                        <p:cTn id="7" dur="75"/>
                                        <p:tgtEl>
                                          <p:spTgt spid="254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0"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1" name="Picture 5" descr="Exod Nile darknes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1909" name="Text Box 5"/>
          <p:cNvSpPr txBox="1">
            <a:spLocks noChangeArrowheads="1"/>
          </p:cNvSpPr>
          <p:nvPr/>
        </p:nvSpPr>
        <p:spPr bwMode="auto">
          <a:xfrm>
            <a:off x="4495800" y="5943600"/>
            <a:ext cx="46482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2800" b="1">
                <a:solidFill>
                  <a:schemeClr val="bg1"/>
                </a:solidFill>
                <a:effectLst>
                  <a:glow rad="254000">
                    <a:schemeClr val="tx1"/>
                  </a:glow>
                </a:effectLst>
                <a:latin typeface="Arial"/>
                <a:ea typeface="+mn-ea"/>
                <a:cs typeface="Arial"/>
              </a:rPr>
              <a:t>Exodus 7-12</a:t>
            </a:r>
          </a:p>
        </p:txBody>
      </p:sp>
      <p:sp>
        <p:nvSpPr>
          <p:cNvPr id="251910" name="Rectangle 6"/>
          <p:cNvSpPr>
            <a:spLocks noGrp="1" noChangeArrowheads="1"/>
          </p:cNvSpPr>
          <p:nvPr>
            <p:ph type="title" idx="4294967295"/>
          </p:nvPr>
        </p:nvSpPr>
        <p:spPr>
          <a:xfrm>
            <a:off x="5105400" y="5105400"/>
            <a:ext cx="4038600" cy="70802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4000" b="1" dirty="0">
                <a:solidFill>
                  <a:schemeClr val="bg1"/>
                </a:solidFill>
                <a:effectLst>
                  <a:glow rad="254000">
                    <a:schemeClr val="tx1"/>
                  </a:glow>
                </a:effectLst>
                <a:latin typeface="Arial"/>
                <a:ea typeface="ＭＳ Ｐゴシック" pitchFamily="-112" charset="-128"/>
                <a:cs typeface="Arial"/>
              </a:rPr>
              <a:t>10 PLAGUES</a:t>
            </a:r>
          </a:p>
        </p:txBody>
      </p:sp>
      <p:sp>
        <p:nvSpPr>
          <p:cNvPr id="2" name="TextBox 1"/>
          <p:cNvSpPr txBox="1"/>
          <p:nvPr/>
        </p:nvSpPr>
        <p:spPr>
          <a:xfrm>
            <a:off x="360040" y="404664"/>
            <a:ext cx="4301363" cy="2862322"/>
          </a:xfrm>
          <a:prstGeom prst="rect">
            <a:avLst/>
          </a:prstGeom>
          <a:noFill/>
        </p:spPr>
        <p:txBody>
          <a:bodyPr wrap="square" rtlCol="0">
            <a:spAutoFit/>
          </a:bodyPr>
          <a:lstStyle/>
          <a:p>
            <a:pPr marL="720725" indent="-720725">
              <a:buFont typeface="+mj-lt"/>
              <a:buAutoNum type="arabicPeriod"/>
            </a:pPr>
            <a:r>
              <a:rPr lang="en-US" sz="3600" b="1" i="1">
                <a:solidFill>
                  <a:srgbClr val="FFFFFF"/>
                </a:solidFill>
                <a:effectLst>
                  <a:glow rad="355600">
                    <a:schemeClr val="tx1"/>
                  </a:glow>
                </a:effectLst>
                <a:latin typeface="Arial"/>
                <a:cs typeface="Arial"/>
              </a:rPr>
              <a:t>Blood</a:t>
            </a:r>
          </a:p>
          <a:p>
            <a:pPr marL="720725" indent="-720725">
              <a:buFont typeface="+mj-lt"/>
              <a:buAutoNum type="arabicPeriod"/>
            </a:pPr>
            <a:r>
              <a:rPr lang="en-US" sz="3600" b="1" i="1">
                <a:solidFill>
                  <a:srgbClr val="FFFFFF"/>
                </a:solidFill>
                <a:effectLst>
                  <a:glow rad="355600">
                    <a:schemeClr val="tx1"/>
                  </a:glow>
                </a:effectLst>
                <a:latin typeface="Arial"/>
                <a:cs typeface="Arial"/>
              </a:rPr>
              <a:t>Frogs</a:t>
            </a:r>
          </a:p>
          <a:p>
            <a:pPr marL="720725" indent="-720725">
              <a:buFont typeface="+mj-lt"/>
              <a:buAutoNum type="arabicPeriod"/>
            </a:pPr>
            <a:r>
              <a:rPr lang="en-US" sz="3600" b="1" i="1">
                <a:solidFill>
                  <a:srgbClr val="FFFFFF"/>
                </a:solidFill>
                <a:effectLst>
                  <a:glow rad="355600">
                    <a:schemeClr val="tx1"/>
                  </a:glow>
                </a:effectLst>
                <a:latin typeface="Arial"/>
                <a:cs typeface="Arial"/>
              </a:rPr>
              <a:t>Gnats</a:t>
            </a:r>
          </a:p>
          <a:p>
            <a:pPr marL="720725" indent="-720725">
              <a:buFont typeface="+mj-lt"/>
              <a:buAutoNum type="arabicPeriod"/>
            </a:pPr>
            <a:r>
              <a:rPr lang="en-US" sz="3600" b="1" i="1">
                <a:solidFill>
                  <a:srgbClr val="FFFFFF"/>
                </a:solidFill>
                <a:effectLst>
                  <a:glow rad="355600">
                    <a:schemeClr val="tx1"/>
                  </a:glow>
                </a:effectLst>
                <a:latin typeface="Arial"/>
                <a:cs typeface="Arial"/>
              </a:rPr>
              <a:t>Flies</a:t>
            </a:r>
          </a:p>
          <a:p>
            <a:pPr marL="720725" indent="-720725">
              <a:buFont typeface="+mj-lt"/>
              <a:buAutoNum type="arabicPeriod"/>
            </a:pPr>
            <a:r>
              <a:rPr lang="en-US" sz="3600" b="1" i="1">
                <a:solidFill>
                  <a:srgbClr val="FFFFFF"/>
                </a:solidFill>
                <a:effectLst>
                  <a:glow rad="355600">
                    <a:schemeClr val="tx1"/>
                  </a:glow>
                </a:effectLst>
                <a:latin typeface="Arial"/>
                <a:cs typeface="Arial"/>
              </a:rPr>
              <a:t>Livestock</a:t>
            </a:r>
          </a:p>
        </p:txBody>
      </p:sp>
      <p:sp>
        <p:nvSpPr>
          <p:cNvPr id="8" name="TextBox 7"/>
          <p:cNvSpPr txBox="1"/>
          <p:nvPr/>
        </p:nvSpPr>
        <p:spPr>
          <a:xfrm>
            <a:off x="4680520" y="404664"/>
            <a:ext cx="4283968" cy="2862322"/>
          </a:xfrm>
          <a:prstGeom prst="rect">
            <a:avLst/>
          </a:prstGeom>
          <a:noFill/>
        </p:spPr>
        <p:txBody>
          <a:bodyPr wrap="square" rtlCol="0">
            <a:spAutoFit/>
          </a:bodyPr>
          <a:lstStyle/>
          <a:p>
            <a:pPr marL="742950" indent="-742950">
              <a:buFont typeface="+mj-lt"/>
              <a:buAutoNum type="arabicPeriod" startAt="6"/>
            </a:pPr>
            <a:r>
              <a:rPr lang="en-US" sz="3600" b="1" i="1">
                <a:solidFill>
                  <a:srgbClr val="FFFFFF"/>
                </a:solidFill>
                <a:effectLst>
                  <a:glow rad="355600">
                    <a:schemeClr val="tx1"/>
                  </a:glow>
                </a:effectLst>
                <a:latin typeface="Arial"/>
                <a:cs typeface="Arial"/>
              </a:rPr>
              <a:t>Boils</a:t>
            </a:r>
          </a:p>
          <a:p>
            <a:pPr marL="742950" indent="-742950">
              <a:buFont typeface="+mj-lt"/>
              <a:buAutoNum type="arabicPeriod" startAt="6"/>
            </a:pPr>
            <a:r>
              <a:rPr lang="en-US" sz="3600" b="1" i="1">
                <a:solidFill>
                  <a:srgbClr val="FFFFFF"/>
                </a:solidFill>
                <a:effectLst>
                  <a:glow rad="355600">
                    <a:schemeClr val="tx1"/>
                  </a:glow>
                </a:effectLst>
                <a:latin typeface="Arial"/>
                <a:cs typeface="Arial"/>
              </a:rPr>
              <a:t>Hail</a:t>
            </a:r>
          </a:p>
          <a:p>
            <a:pPr marL="742950" indent="-742950">
              <a:buFont typeface="+mj-lt"/>
              <a:buAutoNum type="arabicPeriod" startAt="6"/>
            </a:pPr>
            <a:r>
              <a:rPr lang="en-US" sz="3600" b="1" i="1">
                <a:solidFill>
                  <a:srgbClr val="FFFFFF"/>
                </a:solidFill>
                <a:effectLst>
                  <a:glow rad="355600">
                    <a:schemeClr val="tx1"/>
                  </a:glow>
                </a:effectLst>
                <a:latin typeface="Arial"/>
                <a:cs typeface="Arial"/>
              </a:rPr>
              <a:t>Locusts</a:t>
            </a:r>
          </a:p>
          <a:p>
            <a:pPr marL="742950" indent="-742950">
              <a:buFont typeface="+mj-lt"/>
              <a:buAutoNum type="arabicPeriod" startAt="6"/>
            </a:pPr>
            <a:r>
              <a:rPr lang="en-US" sz="3600" b="1" i="1">
                <a:solidFill>
                  <a:srgbClr val="FFFFFF"/>
                </a:solidFill>
                <a:effectLst>
                  <a:glow rad="355600">
                    <a:schemeClr val="tx1"/>
                  </a:glow>
                </a:effectLst>
                <a:latin typeface="Arial"/>
                <a:cs typeface="Arial"/>
              </a:rPr>
              <a:t>Darkness</a:t>
            </a:r>
          </a:p>
          <a:p>
            <a:pPr marL="742950" indent="-742950">
              <a:buFont typeface="+mj-lt"/>
              <a:buAutoNum type="arabicPeriod" startAt="6"/>
            </a:pPr>
            <a:r>
              <a:rPr lang="en-US" sz="3600" b="1" i="1">
                <a:solidFill>
                  <a:srgbClr val="FFFFFF"/>
                </a:solidFill>
                <a:effectLst>
                  <a:glow rad="355600">
                    <a:schemeClr val="tx1"/>
                  </a:glow>
                </a:effectLst>
                <a:latin typeface="Arial"/>
                <a:cs typeface="Arial"/>
              </a:rPr>
              <a:t>Firstborn</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2369"/>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Key Exodus Sections</a:t>
            </a:r>
          </a:p>
        </p:txBody>
      </p:sp>
      <p:sp>
        <p:nvSpPr>
          <p:cNvPr id="4" name="Rectangle 2"/>
          <p:cNvSpPr txBox="1">
            <a:spLocks noChangeArrowheads="1"/>
          </p:cNvSpPr>
          <p:nvPr/>
        </p:nvSpPr>
        <p:spPr bwMode="auto">
          <a:xfrm>
            <a:off x="162333" y="1628938"/>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Exodus</a:t>
            </a:r>
          </a:p>
        </p:txBody>
      </p:sp>
      <p:sp>
        <p:nvSpPr>
          <p:cNvPr id="7" name="Rectangle 2"/>
          <p:cNvSpPr txBox="1">
            <a:spLocks noChangeArrowheads="1"/>
          </p:cNvSpPr>
          <p:nvPr/>
        </p:nvSpPr>
        <p:spPr bwMode="auto">
          <a:xfrm>
            <a:off x="162333" y="5037601"/>
            <a:ext cx="2843212"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1–18</a:t>
            </a:r>
          </a:p>
        </p:txBody>
      </p:sp>
      <p:sp>
        <p:nvSpPr>
          <p:cNvPr id="8" name="Rectangle 2"/>
          <p:cNvSpPr txBox="1">
            <a:spLocks noChangeArrowheads="1"/>
          </p:cNvSpPr>
          <p:nvPr/>
        </p:nvSpPr>
        <p:spPr bwMode="auto">
          <a:xfrm>
            <a:off x="3189306" y="1936506"/>
            <a:ext cx="5729206" cy="11227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495300">
                    <a:srgbClr val="000000"/>
                  </a:glow>
                </a:effectLst>
                <a:uLnTx/>
                <a:uFillTx/>
                <a:latin typeface="Arial" charset="0"/>
                <a:ea typeface="ＭＳ Ｐゴシック" charset="0"/>
                <a:cs typeface="ＭＳ Ｐゴシック" charset="0"/>
              </a:rPr>
              <a:t>God </a:t>
            </a:r>
            <a:r>
              <a:rPr kumimoji="0" lang="en-US" sz="4000" b="1" i="1" u="none" strike="noStrike" kern="1200" cap="none" spc="0" normalizeH="0" baseline="0" noProof="0" dirty="0">
                <a:ln>
                  <a:noFill/>
                </a:ln>
                <a:solidFill>
                  <a:srgbClr val="FFFF00"/>
                </a:solidFill>
                <a:effectLst>
                  <a:glow rad="495300">
                    <a:srgbClr val="000000"/>
                  </a:glow>
                </a:effectLst>
                <a:uLnTx/>
                <a:uFillTx/>
                <a:latin typeface="Arial" charset="0"/>
                <a:ea typeface="ＭＳ Ｐゴシック" charset="0"/>
                <a:cs typeface="ＭＳ Ｐゴシック" charset="0"/>
              </a:rPr>
              <a:t>saved</a:t>
            </a:r>
            <a:r>
              <a:rPr kumimoji="0" lang="en-US" sz="4000" b="1" i="1" u="none" strike="noStrike" kern="1200" cap="none" spc="0" normalizeH="0" baseline="0" noProof="0" dirty="0">
                <a:ln>
                  <a:noFill/>
                </a:ln>
                <a:solidFill>
                  <a:srgbClr val="FFFFFF"/>
                </a:solidFill>
                <a:effectLst>
                  <a:glow rad="495300">
                    <a:srgbClr val="000000"/>
                  </a:glow>
                </a:effectLst>
                <a:uLnTx/>
                <a:uFillTx/>
                <a:latin typeface="Arial" charset="0"/>
                <a:ea typeface="ＭＳ Ｐゴシック" charset="0"/>
                <a:cs typeface="ＭＳ Ｐゴシック" charset="0"/>
              </a:rPr>
              <a:t> Israel from slavery in Egypt</a:t>
            </a:r>
          </a:p>
        </p:txBody>
      </p:sp>
      <p:sp>
        <p:nvSpPr>
          <p:cNvPr id="10" name="Rectangle 2"/>
          <p:cNvSpPr txBox="1">
            <a:spLocks noChangeArrowheads="1"/>
          </p:cNvSpPr>
          <p:nvPr/>
        </p:nvSpPr>
        <p:spPr bwMode="auto">
          <a:xfrm>
            <a:off x="162333" y="5849306"/>
            <a:ext cx="2843212"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rPr>
              <a:t>Narrative</a:t>
            </a:r>
          </a:p>
        </p:txBody>
      </p:sp>
      <p:sp>
        <p:nvSpPr>
          <p:cNvPr id="12" name="Rectangle 2"/>
          <p:cNvSpPr txBox="1">
            <a:spLocks noChangeArrowheads="1"/>
          </p:cNvSpPr>
          <p:nvPr/>
        </p:nvSpPr>
        <p:spPr bwMode="auto">
          <a:xfrm>
            <a:off x="3189306" y="3189101"/>
            <a:ext cx="5729206" cy="14280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495300">
                    <a:srgbClr val="000000"/>
                  </a:glow>
                </a:effectLst>
                <a:uLnTx/>
                <a:uFillTx/>
                <a:latin typeface="Arial" charset="0"/>
                <a:ea typeface="ＭＳ Ｐゴシック" charset="0"/>
                <a:cs typeface="ＭＳ Ｐゴシック" charset="0"/>
              </a:rPr>
              <a:t>and </a:t>
            </a:r>
            <a:r>
              <a:rPr kumimoji="0" lang="en-US" sz="4000" b="1" i="1" u="none" strike="noStrike" kern="1200" cap="none" spc="0" normalizeH="0" baseline="0" noProof="0" dirty="0">
                <a:ln>
                  <a:noFill/>
                </a:ln>
                <a:solidFill>
                  <a:srgbClr val="FFFF00"/>
                </a:solidFill>
                <a:effectLst>
                  <a:glow rad="495300">
                    <a:srgbClr val="000000"/>
                  </a:glow>
                </a:effectLst>
                <a:uLnTx/>
                <a:uFillTx/>
                <a:latin typeface="Arial" charset="0"/>
                <a:ea typeface="ＭＳ Ｐゴシック" charset="0"/>
                <a:cs typeface="ＭＳ Ｐゴシック" charset="0"/>
              </a:rPr>
              <a:t>protected</a:t>
            </a:r>
            <a:r>
              <a:rPr kumimoji="0" lang="en-US" sz="4000" b="1" i="1" u="none" strike="noStrike" kern="1200" cap="none" spc="0" normalizeH="0" baseline="0" noProof="0" dirty="0">
                <a:ln>
                  <a:noFill/>
                </a:ln>
                <a:solidFill>
                  <a:srgbClr val="FFFFFF"/>
                </a:solidFill>
                <a:effectLst>
                  <a:glow rad="495300">
                    <a:srgbClr val="000000"/>
                  </a:glow>
                </a:effectLst>
                <a:uLnTx/>
                <a:uFillTx/>
                <a:latin typeface="Arial" charset="0"/>
                <a:ea typeface="ＭＳ Ｐゴシック" charset="0"/>
                <a:cs typeface="ＭＳ Ｐゴシック" charset="0"/>
              </a:rPr>
              <a:t> them in the wilderness.</a:t>
            </a:r>
          </a:p>
        </p:txBody>
      </p:sp>
    </p:spTree>
    <p:extLst>
      <p:ext uri="{BB962C8B-B14F-4D97-AF65-F5344CB8AC3E}">
        <p14:creationId xmlns:p14="http://schemas.microsoft.com/office/powerpoint/2010/main" val="233227035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78945"/>
            <a:ext cx="9144000" cy="2100337"/>
          </a:xfrm>
          <a:effectLst>
            <a:outerShdw blurRad="63500" dist="35921" dir="2700000" algn="ctr" rotWithShape="0">
              <a:schemeClr val="tx2">
                <a:alpha val="74998"/>
              </a:schemeClr>
            </a:outerShdw>
          </a:effectLst>
        </p:spPr>
        <p:txBody>
          <a:bodyPr anchor="t"/>
          <a:lstStyle/>
          <a:p>
            <a:pPr marL="808038" indent="-808038" algn="l">
              <a:defRPr/>
            </a:pPr>
            <a:r>
              <a:rPr lang="en-US" b="1" dirty="0">
                <a:effectLst>
                  <a:glow rad="127000">
                    <a:schemeClr val="tx1"/>
                  </a:glow>
                </a:effectLst>
                <a:latin typeface="Arial" charset="0"/>
                <a:ea typeface="ＭＳ Ｐゴシック" charset="0"/>
                <a:cs typeface="ＭＳ Ｐゴシック" charset="0"/>
              </a:rPr>
              <a:t>1. God used Moses to urge Pharaoh to free Israel from slavery to show that: </a:t>
            </a:r>
            <a:br>
              <a:rPr lang="en-US" b="1" dirty="0">
                <a:effectLst>
                  <a:glow rad="127000">
                    <a:schemeClr val="tx1"/>
                  </a:glow>
                </a:effectLst>
                <a:latin typeface="Arial" charset="0"/>
                <a:ea typeface="ＭＳ Ｐゴシック" charset="0"/>
                <a:cs typeface="ＭＳ Ｐゴシック" charset="0"/>
              </a:rPr>
            </a:b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880307" y="3279282"/>
            <a:ext cx="8162674" cy="37085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0713" marR="0" lvl="0" indent="-620713" algn="l"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the L</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4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cared</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620713" marR="0" lvl="0" indent="-620713" algn="l"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was </a:t>
            </a:r>
            <a:r>
              <a:rPr kumimoji="0" lang="en-US" sz="4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faithful</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to the Abrahamic Covenant, and </a:t>
            </a:r>
          </a:p>
          <a:p>
            <a:pPr marL="620713" marR="0" lvl="0" indent="-620713" algn="l"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was </a:t>
            </a:r>
            <a:r>
              <a:rPr kumimoji="0" lang="en-US" sz="4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sovereign</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over Egypt’s gods.</a:t>
            </a:r>
          </a:p>
        </p:txBody>
      </p:sp>
      <p:sp>
        <p:nvSpPr>
          <p:cNvPr id="5" name="Rectangle 2"/>
          <p:cNvSpPr txBox="1">
            <a:spLocks noChangeArrowheads="1"/>
          </p:cNvSpPr>
          <p:nvPr/>
        </p:nvSpPr>
        <p:spPr bwMode="auto">
          <a:xfrm>
            <a:off x="0" y="-2179"/>
            <a:ext cx="9144000" cy="1084452"/>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808038" marR="0" lvl="0" indent="-808038" algn="ctr" defTabSz="4572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Point of Exodus 1–11</a:t>
            </a:r>
          </a:p>
        </p:txBody>
      </p:sp>
    </p:spTree>
    <p:extLst>
      <p:ext uri="{BB962C8B-B14F-4D97-AF65-F5344CB8AC3E}">
        <p14:creationId xmlns:p14="http://schemas.microsoft.com/office/powerpoint/2010/main" val="1938329174"/>
      </p:ext>
    </p:extLst>
  </p:cSld>
  <p:clrMapOvr>
    <a:overrideClrMapping bg1="lt1" tx1="dk1" bg2="lt2" tx2="dk2" accent1="accent1" accent2="accent2" accent3="accent3" accent4="accent4" accent5="accent5" accent6="accent6" hlink="hlink" folHlink="folHlink"/>
  </p:clrMapOvr>
  <p:transition/>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78945"/>
            <a:ext cx="9144000" cy="2100337"/>
          </a:xfrm>
          <a:effectLst>
            <a:outerShdw blurRad="63500" dist="35921" dir="2700000" algn="ctr" rotWithShape="0">
              <a:schemeClr val="tx2">
                <a:alpha val="74998"/>
              </a:schemeClr>
            </a:outerShdw>
          </a:effectLst>
        </p:spPr>
        <p:txBody>
          <a:bodyPr anchor="t"/>
          <a:lstStyle/>
          <a:p>
            <a:pPr marL="808038" indent="-808038" algn="l">
              <a:defRPr/>
            </a:pPr>
            <a:r>
              <a:rPr lang="en-US" b="1" dirty="0">
                <a:effectLst>
                  <a:glow rad="127000">
                    <a:schemeClr val="tx1"/>
                  </a:glow>
                </a:effectLst>
                <a:latin typeface="Arial" charset="0"/>
                <a:ea typeface="ＭＳ Ｐゴシック" charset="0"/>
                <a:cs typeface="ＭＳ Ｐゴシック" charset="0"/>
              </a:rPr>
              <a:t>2. God redeemed Israel from Egypt and protected them in the desert to show:</a:t>
            </a:r>
          </a:p>
        </p:txBody>
      </p:sp>
      <p:sp>
        <p:nvSpPr>
          <p:cNvPr id="4" name="Rectangle 2"/>
          <p:cNvSpPr txBox="1">
            <a:spLocks noChangeArrowheads="1"/>
          </p:cNvSpPr>
          <p:nvPr/>
        </p:nvSpPr>
        <p:spPr bwMode="auto">
          <a:xfrm>
            <a:off x="880307" y="3279282"/>
            <a:ext cx="8162674" cy="37085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0713" marR="0" lvl="0" indent="-620713" algn="l"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his </a:t>
            </a:r>
            <a:r>
              <a:rPr kumimoji="0" lang="en-US" sz="4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sovereignty</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620713" marR="0" lvl="0" indent="-620713" algn="l"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his </a:t>
            </a:r>
            <a:r>
              <a:rPr kumimoji="0" lang="en-US" sz="4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ability</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and </a:t>
            </a:r>
          </a:p>
          <a:p>
            <a:pPr marL="620713" marR="0" lvl="0" indent="-620713" algn="l"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his </a:t>
            </a:r>
            <a:r>
              <a:rPr kumimoji="0" lang="en-US" sz="4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care </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for the nation until she had her own land.</a:t>
            </a:r>
          </a:p>
        </p:txBody>
      </p:sp>
      <p:sp>
        <p:nvSpPr>
          <p:cNvPr id="5" name="Rectangle 2"/>
          <p:cNvSpPr txBox="1">
            <a:spLocks noChangeArrowheads="1"/>
          </p:cNvSpPr>
          <p:nvPr/>
        </p:nvSpPr>
        <p:spPr bwMode="auto">
          <a:xfrm>
            <a:off x="0" y="-2179"/>
            <a:ext cx="9144000" cy="1084452"/>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808038" marR="0" lvl="0" indent="-808038" algn="ctr" defTabSz="4572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Point of Exodus 12–18</a:t>
            </a:r>
          </a:p>
        </p:txBody>
      </p:sp>
    </p:spTree>
    <p:extLst>
      <p:ext uri="{BB962C8B-B14F-4D97-AF65-F5344CB8AC3E}">
        <p14:creationId xmlns:p14="http://schemas.microsoft.com/office/powerpoint/2010/main" val="3647660303"/>
      </p:ext>
    </p:extLst>
  </p:cSld>
  <p:clrMapOvr>
    <a:overrideClrMapping bg1="lt1" tx1="dk1" bg2="lt2" tx2="dk2" accent1="accent1" accent2="accent2" accent3="accent3" accent4="accent4" accent5="accent5" accent6="accent6" hlink="hlink" folHlink="folHlink"/>
  </p:clrMapOvr>
  <p:transition/>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369666" name="Picture 70" descr="Exod 12 TutMask(11July)MA7060188-0009.jpg"/>
          <p:cNvPicPr>
            <a:picLocks noChangeAspect="1"/>
          </p:cNvPicPr>
          <p:nvPr/>
        </p:nvPicPr>
        <p:blipFill>
          <a:blip r:embed="rId3">
            <a:lum bright="-1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3954" name="Text Box 7"/>
          <p:cNvSpPr txBox="1">
            <a:spLocks noChangeArrowheads="1"/>
          </p:cNvSpPr>
          <p:nvPr/>
        </p:nvSpPr>
        <p:spPr bwMode="auto">
          <a:xfrm>
            <a:off x="8153400" y="228600"/>
            <a:ext cx="692150" cy="457200"/>
          </a:xfrm>
          <a:prstGeom prst="rect">
            <a:avLst/>
          </a:prstGeom>
          <a:noFill/>
          <a:ln w="9525">
            <a:noFill/>
            <a:miter lim="800000"/>
            <a:headEnd/>
            <a:tailEnd/>
          </a:ln>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defRPr/>
            </a:pPr>
            <a:r>
              <a:rPr lang="en-US" b="1">
                <a:solidFill>
                  <a:srgbClr val="FFFFFF"/>
                </a:solidFill>
                <a:effectLst>
                  <a:glow rad="139700">
                    <a:srgbClr val="060400"/>
                  </a:glow>
                  <a:outerShdw blurRad="38100" dist="38100" dir="2700000" algn="tl">
                    <a:srgbClr val="000000"/>
                  </a:outerShdw>
                </a:effectLst>
                <a:latin typeface="Arial" charset="0"/>
              </a:rPr>
              <a:t>106</a:t>
            </a:r>
          </a:p>
        </p:txBody>
      </p:sp>
      <p:sp>
        <p:nvSpPr>
          <p:cNvPr id="24584" name="Rectangle 8"/>
          <p:cNvSpPr>
            <a:spLocks noGrp="1" noChangeArrowheads="1"/>
          </p:cNvSpPr>
          <p:nvPr>
            <p:ph type="title"/>
          </p:nvPr>
        </p:nvSpPr>
        <p:spPr>
          <a:xfrm>
            <a:off x="152400" y="76200"/>
            <a:ext cx="7848600" cy="990600"/>
          </a:xfrm>
        </p:spPr>
        <p:txBody>
          <a:bodyPr/>
          <a:lstStyle/>
          <a:p>
            <a:pPr>
              <a:defRPr/>
            </a:pPr>
            <a:r>
              <a:rPr lang="en-US" altLang="zh-CN" sz="3000">
                <a:effectLst>
                  <a:glow rad="139700">
                    <a:srgbClr val="060400"/>
                  </a:glow>
                  <a:outerShdw blurRad="38100" dist="38100" dir="2700000" algn="tl">
                    <a:srgbClr val="000000"/>
                  </a:outerShdw>
                </a:effectLst>
                <a:latin typeface="Arial Black" charset="0"/>
                <a:ea typeface="SimSun" charset="0"/>
                <a:cs typeface="SimSun" charset="0"/>
              </a:rPr>
              <a:t>The Plagues and the Gods of Egypt</a:t>
            </a:r>
            <a:br>
              <a:rPr lang="en-US" altLang="zh-CN" sz="3000">
                <a:effectLst>
                  <a:glow rad="139700">
                    <a:srgbClr val="060400"/>
                  </a:glow>
                  <a:outerShdw blurRad="38100" dist="38100" dir="2700000" algn="tl">
                    <a:srgbClr val="000000"/>
                  </a:outerShdw>
                </a:effectLst>
                <a:latin typeface="Arial Black" charset="0"/>
                <a:ea typeface="SimSun" charset="0"/>
                <a:cs typeface="SimSun" charset="0"/>
              </a:rPr>
            </a:br>
            <a:r>
              <a:rPr lang="en-US" altLang="zh-CN" sz="1400">
                <a:effectLst>
                  <a:glow rad="139700">
                    <a:srgbClr val="060400"/>
                  </a:glow>
                  <a:outerShdw blurRad="38100" dist="38100" dir="2700000" algn="tl">
                    <a:srgbClr val="000000"/>
                  </a:outerShdw>
                </a:effectLst>
                <a:latin typeface="Arial Black" charset="0"/>
                <a:ea typeface="SimSun" charset="0"/>
                <a:cs typeface="SimSun" charset="0"/>
              </a:rPr>
              <a:t>John H. Walton, Chronological and Background Charts of the OT, 2d ed., 85</a:t>
            </a:r>
            <a:endParaRPr lang="en-US" sz="1800">
              <a:effectLst>
                <a:glow rad="139700">
                  <a:srgbClr val="060400"/>
                </a:glow>
                <a:outerShdw blurRad="38100" dist="38100" dir="2700000" algn="tl">
                  <a:srgbClr val="000000"/>
                </a:outerShdw>
              </a:effectLst>
              <a:latin typeface="Arial Black" charset="0"/>
              <a:ea typeface="SimSun" charset="0"/>
              <a:cs typeface="SimSun" charset="0"/>
            </a:endParaRPr>
          </a:p>
        </p:txBody>
      </p:sp>
      <p:grpSp>
        <p:nvGrpSpPr>
          <p:cNvPr id="369669" name="Group 78"/>
          <p:cNvGrpSpPr>
            <a:grpSpLocks/>
          </p:cNvGrpSpPr>
          <p:nvPr/>
        </p:nvGrpSpPr>
        <p:grpSpPr bwMode="auto">
          <a:xfrm>
            <a:off x="76200" y="1163638"/>
            <a:ext cx="9069388" cy="5694362"/>
            <a:chOff x="48" y="733"/>
            <a:chExt cx="5713" cy="3587"/>
          </a:xfrm>
        </p:grpSpPr>
        <p:sp>
          <p:nvSpPr>
            <p:cNvPr id="290822" name="Rectangle 13"/>
            <p:cNvSpPr>
              <a:spLocks noChangeArrowheads="1"/>
            </p:cNvSpPr>
            <p:nvPr/>
          </p:nvSpPr>
          <p:spPr bwMode="auto">
            <a:xfrm>
              <a:off x="5760" y="847"/>
              <a:ext cx="0" cy="262"/>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39700">
                    <a:srgbClr val="060400"/>
                  </a:glow>
                </a:effectLst>
                <a:latin typeface="Times New Roman" charset="0"/>
              </a:endParaRPr>
            </a:p>
          </p:txBody>
        </p:sp>
        <p:sp>
          <p:nvSpPr>
            <p:cNvPr id="290823" name="Rectangle 23"/>
            <p:cNvSpPr>
              <a:spLocks noChangeArrowheads="1"/>
            </p:cNvSpPr>
            <p:nvPr/>
          </p:nvSpPr>
          <p:spPr bwMode="auto">
            <a:xfrm>
              <a:off x="5760" y="2062"/>
              <a:ext cx="0" cy="262"/>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39700">
                    <a:srgbClr val="060400"/>
                  </a:glow>
                </a:effectLst>
                <a:latin typeface="Times New Roman" charset="0"/>
              </a:endParaRPr>
            </a:p>
          </p:txBody>
        </p:sp>
        <p:sp>
          <p:nvSpPr>
            <p:cNvPr id="290824" name="Rectangle 33"/>
            <p:cNvSpPr>
              <a:spLocks noChangeArrowheads="1"/>
            </p:cNvSpPr>
            <p:nvPr/>
          </p:nvSpPr>
          <p:spPr bwMode="auto">
            <a:xfrm>
              <a:off x="5760" y="3166"/>
              <a:ext cx="0" cy="262"/>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39700">
                    <a:srgbClr val="060400"/>
                  </a:glow>
                </a:effectLst>
                <a:latin typeface="Times New Roman" charset="0"/>
              </a:endParaRPr>
            </a:p>
          </p:txBody>
        </p:sp>
        <p:sp>
          <p:nvSpPr>
            <p:cNvPr id="290825" name="Rectangle 37"/>
            <p:cNvSpPr>
              <a:spLocks noChangeArrowheads="1"/>
            </p:cNvSpPr>
            <p:nvPr/>
          </p:nvSpPr>
          <p:spPr bwMode="auto">
            <a:xfrm>
              <a:off x="5760" y="3814"/>
              <a:ext cx="1" cy="262"/>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39700">
                    <a:srgbClr val="060400"/>
                  </a:glow>
                </a:effectLst>
                <a:latin typeface="Times New Roman" charset="0"/>
              </a:endParaRPr>
            </a:p>
          </p:txBody>
        </p:sp>
        <p:grpSp>
          <p:nvGrpSpPr>
            <p:cNvPr id="369674" name="Group 39"/>
            <p:cNvGrpSpPr>
              <a:grpSpLocks/>
            </p:cNvGrpSpPr>
            <p:nvPr/>
          </p:nvGrpSpPr>
          <p:grpSpPr bwMode="auto">
            <a:xfrm>
              <a:off x="48" y="733"/>
              <a:ext cx="1477" cy="490"/>
              <a:chOff x="0" y="0"/>
              <a:chExt cx="981" cy="614"/>
            </a:xfrm>
          </p:grpSpPr>
          <p:sp>
            <p:nvSpPr>
              <p:cNvPr id="290886" name="Rectangle 10"/>
              <p:cNvSpPr>
                <a:spLocks noChangeArrowheads="1"/>
              </p:cNvSpPr>
              <p:nvPr/>
            </p:nvSpPr>
            <p:spPr bwMode="auto">
              <a:xfrm>
                <a:off x="0" y="0"/>
                <a:ext cx="981" cy="614"/>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eaLnBrk="1" hangingPunct="1">
                  <a:defRPr/>
                </a:pPr>
                <a:r>
                  <a:rPr lang="en-US" sz="2800" b="1">
                    <a:solidFill>
                      <a:srgbClr val="FFFFFF"/>
                    </a:solidFill>
                    <a:effectLst>
                      <a:glow rad="139700">
                        <a:srgbClr val="060400"/>
                      </a:glow>
                    </a:effectLst>
                    <a:latin typeface="Arial Black" charset="0"/>
                    <a:cs typeface="Arial" charset="0"/>
                  </a:rPr>
                  <a:t>PLAGUE</a:t>
                </a:r>
              </a:p>
            </p:txBody>
          </p:sp>
          <p:sp>
            <p:nvSpPr>
              <p:cNvPr id="290887" name="Rectangle 38"/>
              <p:cNvSpPr>
                <a:spLocks noChangeArrowheads="1"/>
              </p:cNvSpPr>
              <p:nvPr/>
            </p:nvSpPr>
            <p:spPr bwMode="auto">
              <a:xfrm>
                <a:off x="0" y="0"/>
                <a:ext cx="981" cy="614"/>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nvGrpSpPr>
            <p:cNvPr id="369675" name="Group 41"/>
            <p:cNvGrpSpPr>
              <a:grpSpLocks/>
            </p:cNvGrpSpPr>
            <p:nvPr/>
          </p:nvGrpSpPr>
          <p:grpSpPr bwMode="auto">
            <a:xfrm>
              <a:off x="1525" y="733"/>
              <a:ext cx="847" cy="490"/>
              <a:chOff x="981" y="0"/>
              <a:chExt cx="562" cy="614"/>
            </a:xfrm>
          </p:grpSpPr>
          <p:sp>
            <p:nvSpPr>
              <p:cNvPr id="290884" name="Rectangle 11"/>
              <p:cNvSpPr>
                <a:spLocks noChangeArrowheads="1"/>
              </p:cNvSpPr>
              <p:nvPr/>
            </p:nvSpPr>
            <p:spPr bwMode="auto">
              <a:xfrm>
                <a:off x="981" y="0"/>
                <a:ext cx="562" cy="614"/>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eaLnBrk="1" hangingPunct="1">
                  <a:defRPr/>
                </a:pPr>
                <a:r>
                  <a:rPr lang="en-US" sz="2000" b="1">
                    <a:solidFill>
                      <a:srgbClr val="FFFFFF"/>
                    </a:solidFill>
                    <a:effectLst>
                      <a:glow rad="139700">
                        <a:srgbClr val="060400"/>
                      </a:glow>
                    </a:effectLst>
                    <a:latin typeface="Arial Narrow" charset="0"/>
                    <a:cs typeface="Arial" charset="0"/>
                  </a:rPr>
                  <a:t>REFERENCE</a:t>
                </a:r>
              </a:p>
            </p:txBody>
          </p:sp>
          <p:sp>
            <p:nvSpPr>
              <p:cNvPr id="290885" name="Rectangle 40"/>
              <p:cNvSpPr>
                <a:spLocks noChangeArrowheads="1"/>
              </p:cNvSpPr>
              <p:nvPr/>
            </p:nvSpPr>
            <p:spPr bwMode="auto">
              <a:xfrm>
                <a:off x="981" y="0"/>
                <a:ext cx="562" cy="614"/>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nvGrpSpPr>
            <p:cNvPr id="369676" name="Group 43"/>
            <p:cNvGrpSpPr>
              <a:grpSpLocks/>
            </p:cNvGrpSpPr>
            <p:nvPr/>
          </p:nvGrpSpPr>
          <p:grpSpPr bwMode="auto">
            <a:xfrm>
              <a:off x="2372" y="733"/>
              <a:ext cx="3388" cy="490"/>
              <a:chOff x="1543" y="0"/>
              <a:chExt cx="2250" cy="614"/>
            </a:xfrm>
          </p:grpSpPr>
          <p:sp>
            <p:nvSpPr>
              <p:cNvPr id="290882" name="Rectangle 12"/>
              <p:cNvSpPr>
                <a:spLocks noChangeArrowheads="1"/>
              </p:cNvSpPr>
              <p:nvPr/>
            </p:nvSpPr>
            <p:spPr bwMode="auto">
              <a:xfrm>
                <a:off x="1543" y="0"/>
                <a:ext cx="2250" cy="614"/>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eaLnBrk="1" hangingPunct="1">
                  <a:defRPr/>
                </a:pPr>
                <a:r>
                  <a:rPr lang="en-US" sz="2400" b="1">
                    <a:solidFill>
                      <a:srgbClr val="FFFFFF"/>
                    </a:solidFill>
                    <a:effectLst>
                      <a:glow rad="139700">
                        <a:srgbClr val="060400"/>
                      </a:glow>
                    </a:effectLst>
                    <a:latin typeface="Arial Black" charset="0"/>
                    <a:cs typeface="Arial" charset="0"/>
                  </a:rPr>
                  <a:t>POSSIBLE EGYPTIAN DEITY DIRECTED AGAINST</a:t>
                </a:r>
              </a:p>
            </p:txBody>
          </p:sp>
          <p:sp>
            <p:nvSpPr>
              <p:cNvPr id="290883" name="Rectangle 42"/>
              <p:cNvSpPr>
                <a:spLocks noChangeArrowheads="1"/>
              </p:cNvSpPr>
              <p:nvPr/>
            </p:nvSpPr>
            <p:spPr bwMode="auto">
              <a:xfrm>
                <a:off x="1543" y="0"/>
                <a:ext cx="2250" cy="614"/>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nvGrpSpPr>
            <p:cNvPr id="369677" name="Group 75"/>
            <p:cNvGrpSpPr>
              <a:grpSpLocks/>
            </p:cNvGrpSpPr>
            <p:nvPr/>
          </p:nvGrpSpPr>
          <p:grpSpPr bwMode="auto">
            <a:xfrm>
              <a:off x="48" y="1223"/>
              <a:ext cx="5712" cy="697"/>
              <a:chOff x="48" y="1223"/>
              <a:chExt cx="5712" cy="545"/>
            </a:xfrm>
          </p:grpSpPr>
          <p:sp>
            <p:nvSpPr>
              <p:cNvPr id="290870" name="Rectangle 17"/>
              <p:cNvSpPr>
                <a:spLocks noChangeArrowheads="1"/>
              </p:cNvSpPr>
              <p:nvPr/>
            </p:nvSpPr>
            <p:spPr bwMode="auto">
              <a:xfrm>
                <a:off x="5760" y="1239"/>
                <a:ext cx="0" cy="206"/>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39700">
                      <a:srgbClr val="060400"/>
                    </a:glow>
                  </a:effectLst>
                  <a:latin typeface="Times New Roman" charset="0"/>
                </a:endParaRPr>
              </a:p>
            </p:txBody>
          </p:sp>
          <p:sp>
            <p:nvSpPr>
              <p:cNvPr id="290871" name="Rectangle 18"/>
              <p:cNvSpPr>
                <a:spLocks noChangeArrowheads="1"/>
              </p:cNvSpPr>
              <p:nvPr/>
            </p:nvSpPr>
            <p:spPr bwMode="auto">
              <a:xfrm>
                <a:off x="5760" y="1389"/>
                <a:ext cx="0" cy="205"/>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39700">
                      <a:srgbClr val="060400"/>
                    </a:glow>
                  </a:effectLst>
                  <a:latin typeface="Times New Roman" charset="0"/>
                </a:endParaRPr>
              </a:p>
            </p:txBody>
          </p:sp>
          <p:sp>
            <p:nvSpPr>
              <p:cNvPr id="290872" name="Rectangle 19"/>
              <p:cNvSpPr>
                <a:spLocks noChangeArrowheads="1"/>
              </p:cNvSpPr>
              <p:nvPr/>
            </p:nvSpPr>
            <p:spPr bwMode="auto">
              <a:xfrm>
                <a:off x="5760" y="1544"/>
                <a:ext cx="0" cy="205"/>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39700">
                      <a:srgbClr val="060400"/>
                    </a:glow>
                  </a:effectLst>
                  <a:latin typeface="Times New Roman" charset="0"/>
                </a:endParaRPr>
              </a:p>
            </p:txBody>
          </p:sp>
          <p:grpSp>
            <p:nvGrpSpPr>
              <p:cNvPr id="369721" name="Group 45"/>
              <p:cNvGrpSpPr>
                <a:grpSpLocks/>
              </p:cNvGrpSpPr>
              <p:nvPr/>
            </p:nvGrpSpPr>
            <p:grpSpPr bwMode="auto">
              <a:xfrm>
                <a:off x="48" y="1223"/>
                <a:ext cx="1477" cy="545"/>
                <a:chOff x="0" y="614"/>
                <a:chExt cx="981" cy="684"/>
              </a:xfrm>
            </p:grpSpPr>
            <p:sp>
              <p:nvSpPr>
                <p:cNvPr id="290880" name="Rectangle 14"/>
                <p:cNvSpPr>
                  <a:spLocks noChangeArrowheads="1"/>
                </p:cNvSpPr>
                <p:nvPr/>
              </p:nvSpPr>
              <p:spPr bwMode="auto">
                <a:xfrm>
                  <a:off x="0" y="614"/>
                  <a:ext cx="981" cy="684"/>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39700">
                          <a:srgbClr val="060400"/>
                        </a:glow>
                      </a:effectLst>
                      <a:latin typeface="Arial Narrow" charset="0"/>
                      <a:cs typeface="Arial" charset="0"/>
                    </a:rPr>
                    <a:t>NILE TURNED TO BLOOD</a:t>
                  </a:r>
                </a:p>
              </p:txBody>
            </p:sp>
            <p:sp>
              <p:nvSpPr>
                <p:cNvPr id="290881" name="Rectangle 44"/>
                <p:cNvSpPr>
                  <a:spLocks noChangeArrowheads="1"/>
                </p:cNvSpPr>
                <p:nvPr/>
              </p:nvSpPr>
              <p:spPr bwMode="auto">
                <a:xfrm>
                  <a:off x="0" y="614"/>
                  <a:ext cx="981" cy="684"/>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nvGrpSpPr>
              <p:cNvPr id="369722" name="Group 47"/>
              <p:cNvGrpSpPr>
                <a:grpSpLocks/>
              </p:cNvGrpSpPr>
              <p:nvPr/>
            </p:nvGrpSpPr>
            <p:grpSpPr bwMode="auto">
              <a:xfrm>
                <a:off x="1525" y="1223"/>
                <a:ext cx="847" cy="545"/>
                <a:chOff x="981" y="614"/>
                <a:chExt cx="562" cy="684"/>
              </a:xfrm>
            </p:grpSpPr>
            <p:sp>
              <p:nvSpPr>
                <p:cNvPr id="290878" name="Rectangle 15"/>
                <p:cNvSpPr>
                  <a:spLocks noChangeArrowheads="1"/>
                </p:cNvSpPr>
                <p:nvPr/>
              </p:nvSpPr>
              <p:spPr bwMode="auto">
                <a:xfrm>
                  <a:off x="981" y="614"/>
                  <a:ext cx="562" cy="684"/>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39700">
                          <a:srgbClr val="060400"/>
                        </a:glow>
                      </a:effectLst>
                      <a:latin typeface="Arial Narrow" charset="0"/>
                      <a:cs typeface="Arial" charset="0"/>
                    </a:rPr>
                    <a:t>Exodus </a:t>
                  </a:r>
                  <a:endParaRPr lang="en-US" sz="2400" b="1">
                    <a:solidFill>
                      <a:srgbClr val="FFFFFF"/>
                    </a:solidFill>
                    <a:effectLst>
                      <a:glow rad="139700">
                        <a:srgbClr val="060400"/>
                      </a:glow>
                    </a:effectLst>
                    <a:latin typeface="Arial Narrow" charset="0"/>
                    <a:cs typeface="Times New Roman" charset="0"/>
                  </a:endParaRPr>
                </a:p>
                <a:p>
                  <a:pPr algn="ctr">
                    <a:defRPr/>
                  </a:pPr>
                  <a:r>
                    <a:rPr lang="en-US" sz="2400" b="1">
                      <a:solidFill>
                        <a:srgbClr val="FFFFFF"/>
                      </a:solidFill>
                      <a:effectLst>
                        <a:glow rad="139700">
                          <a:srgbClr val="060400"/>
                        </a:glow>
                      </a:effectLst>
                      <a:latin typeface="Arial Narrow" charset="0"/>
                      <a:cs typeface="Arial" charset="0"/>
                    </a:rPr>
                    <a:t>7:14-25</a:t>
                  </a:r>
                </a:p>
              </p:txBody>
            </p:sp>
            <p:sp>
              <p:nvSpPr>
                <p:cNvPr id="290879" name="Rectangle 46"/>
                <p:cNvSpPr>
                  <a:spLocks noChangeArrowheads="1"/>
                </p:cNvSpPr>
                <p:nvPr/>
              </p:nvSpPr>
              <p:spPr bwMode="auto">
                <a:xfrm>
                  <a:off x="981" y="614"/>
                  <a:ext cx="562" cy="684"/>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nvGrpSpPr>
              <p:cNvPr id="369723" name="Group 49"/>
              <p:cNvGrpSpPr>
                <a:grpSpLocks/>
              </p:cNvGrpSpPr>
              <p:nvPr/>
            </p:nvGrpSpPr>
            <p:grpSpPr bwMode="auto">
              <a:xfrm>
                <a:off x="2372" y="1223"/>
                <a:ext cx="3388" cy="545"/>
                <a:chOff x="1543" y="614"/>
                <a:chExt cx="2250" cy="684"/>
              </a:xfrm>
            </p:grpSpPr>
            <p:sp>
              <p:nvSpPr>
                <p:cNvPr id="290876" name="Rectangle 16"/>
                <p:cNvSpPr>
                  <a:spLocks noChangeArrowheads="1"/>
                </p:cNvSpPr>
                <p:nvPr/>
              </p:nvSpPr>
              <p:spPr bwMode="auto">
                <a:xfrm>
                  <a:off x="1543" y="614"/>
                  <a:ext cx="2250" cy="684"/>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39700">
                          <a:srgbClr val="060400"/>
                        </a:glow>
                      </a:effectLst>
                      <a:latin typeface="Arial Narrow" charset="0"/>
                      <a:cs typeface="Arial" charset="0"/>
                    </a:rPr>
                    <a:t>Khnum: guardian of the Nile</a:t>
                  </a:r>
                  <a:endParaRPr lang="en-US" sz="2400" b="1">
                    <a:solidFill>
                      <a:srgbClr val="FFFFFF"/>
                    </a:solidFill>
                    <a:effectLst>
                      <a:glow rad="139700">
                        <a:srgbClr val="060400"/>
                      </a:glow>
                    </a:effectLst>
                    <a:latin typeface="Arial Narrow" charset="0"/>
                    <a:cs typeface="Times New Roman" charset="0"/>
                  </a:endParaRPr>
                </a:p>
                <a:p>
                  <a:pPr algn="ctr">
                    <a:defRPr/>
                  </a:pPr>
                  <a:r>
                    <a:rPr lang="en-US" sz="2400" b="1">
                      <a:solidFill>
                        <a:srgbClr val="FFFFFF"/>
                      </a:solidFill>
                      <a:effectLst>
                        <a:glow rad="139700">
                          <a:srgbClr val="060400"/>
                        </a:glow>
                      </a:effectLst>
                      <a:latin typeface="Arial Narrow" charset="0"/>
                      <a:cs typeface="Arial" charset="0"/>
                    </a:rPr>
                    <a:t>Hapi: spirit of the Nile</a:t>
                  </a:r>
                  <a:endParaRPr lang="en-US" sz="2400" b="1">
                    <a:solidFill>
                      <a:srgbClr val="FFFFFF"/>
                    </a:solidFill>
                    <a:effectLst>
                      <a:glow rad="139700">
                        <a:srgbClr val="060400"/>
                      </a:glow>
                    </a:effectLst>
                    <a:latin typeface="Arial Narrow" charset="0"/>
                    <a:cs typeface="Times New Roman" charset="0"/>
                  </a:endParaRPr>
                </a:p>
                <a:p>
                  <a:pPr algn="ctr">
                    <a:defRPr/>
                  </a:pPr>
                  <a:r>
                    <a:rPr lang="en-US" sz="2400" b="1">
                      <a:solidFill>
                        <a:srgbClr val="FFFFFF"/>
                      </a:solidFill>
                      <a:effectLst>
                        <a:glow rad="139700">
                          <a:srgbClr val="060400"/>
                        </a:glow>
                      </a:effectLst>
                      <a:latin typeface="Arial Narrow" charset="0"/>
                      <a:cs typeface="Arial" charset="0"/>
                    </a:rPr>
                    <a:t>Osiris: Nile was bloodstream</a:t>
                  </a:r>
                </a:p>
              </p:txBody>
            </p:sp>
            <p:sp>
              <p:nvSpPr>
                <p:cNvPr id="290877" name="Rectangle 48"/>
                <p:cNvSpPr>
                  <a:spLocks noChangeArrowheads="1"/>
                </p:cNvSpPr>
                <p:nvPr/>
              </p:nvSpPr>
              <p:spPr bwMode="auto">
                <a:xfrm>
                  <a:off x="1543" y="614"/>
                  <a:ext cx="2250" cy="684"/>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grpSp>
          <p:nvGrpSpPr>
            <p:cNvPr id="369678" name="Group 51"/>
            <p:cNvGrpSpPr>
              <a:grpSpLocks/>
            </p:cNvGrpSpPr>
            <p:nvPr/>
          </p:nvGrpSpPr>
          <p:grpSpPr bwMode="auto">
            <a:xfrm>
              <a:off x="48" y="1920"/>
              <a:ext cx="1477" cy="545"/>
              <a:chOff x="0" y="1298"/>
              <a:chExt cx="981" cy="684"/>
            </a:xfrm>
          </p:grpSpPr>
          <p:sp>
            <p:nvSpPr>
              <p:cNvPr id="290868" name="Rectangle 20"/>
              <p:cNvSpPr>
                <a:spLocks noChangeArrowheads="1"/>
              </p:cNvSpPr>
              <p:nvPr/>
            </p:nvSpPr>
            <p:spPr bwMode="auto">
              <a:xfrm>
                <a:off x="0" y="1298"/>
                <a:ext cx="981" cy="684"/>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eaLnBrk="1" hangingPunct="1">
                  <a:defRPr/>
                </a:pPr>
                <a:r>
                  <a:rPr lang="en-US" sz="2400" b="1">
                    <a:solidFill>
                      <a:srgbClr val="FFFFFF"/>
                    </a:solidFill>
                    <a:effectLst>
                      <a:glow rad="139700">
                        <a:srgbClr val="060400"/>
                      </a:glow>
                    </a:effectLst>
                    <a:latin typeface="Arial Narrow" charset="0"/>
                    <a:cs typeface="Arial" charset="0"/>
                  </a:rPr>
                  <a:t>FROGS</a:t>
                </a:r>
              </a:p>
            </p:txBody>
          </p:sp>
          <p:sp>
            <p:nvSpPr>
              <p:cNvPr id="290869" name="Rectangle 50"/>
              <p:cNvSpPr>
                <a:spLocks noChangeArrowheads="1"/>
              </p:cNvSpPr>
              <p:nvPr/>
            </p:nvSpPr>
            <p:spPr bwMode="auto">
              <a:xfrm>
                <a:off x="0" y="1298"/>
                <a:ext cx="981" cy="684"/>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nvGrpSpPr>
            <p:cNvPr id="369679" name="Group 53"/>
            <p:cNvGrpSpPr>
              <a:grpSpLocks/>
            </p:cNvGrpSpPr>
            <p:nvPr/>
          </p:nvGrpSpPr>
          <p:grpSpPr bwMode="auto">
            <a:xfrm>
              <a:off x="1525" y="1920"/>
              <a:ext cx="847" cy="545"/>
              <a:chOff x="981" y="1298"/>
              <a:chExt cx="562" cy="684"/>
            </a:xfrm>
          </p:grpSpPr>
          <p:sp>
            <p:nvSpPr>
              <p:cNvPr id="290866" name="Rectangle 21"/>
              <p:cNvSpPr>
                <a:spLocks noChangeArrowheads="1"/>
              </p:cNvSpPr>
              <p:nvPr/>
            </p:nvSpPr>
            <p:spPr bwMode="auto">
              <a:xfrm>
                <a:off x="981" y="1298"/>
                <a:ext cx="562" cy="684"/>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39700">
                        <a:srgbClr val="060400"/>
                      </a:glow>
                    </a:effectLst>
                    <a:latin typeface="Arial Narrow" charset="0"/>
                    <a:cs typeface="Arial" charset="0"/>
                  </a:rPr>
                  <a:t>Exodus </a:t>
                </a:r>
                <a:endParaRPr lang="en-US" sz="2400" b="1">
                  <a:solidFill>
                    <a:srgbClr val="FFFFFF"/>
                  </a:solidFill>
                  <a:effectLst>
                    <a:glow rad="139700">
                      <a:srgbClr val="060400"/>
                    </a:glow>
                  </a:effectLst>
                  <a:latin typeface="Arial Narrow" charset="0"/>
                  <a:cs typeface="Times New Roman" charset="0"/>
                </a:endParaRPr>
              </a:p>
              <a:p>
                <a:pPr algn="ctr">
                  <a:defRPr/>
                </a:pPr>
                <a:r>
                  <a:rPr lang="en-US" sz="2400" b="1">
                    <a:solidFill>
                      <a:srgbClr val="FFFFFF"/>
                    </a:solidFill>
                    <a:effectLst>
                      <a:glow rad="139700">
                        <a:srgbClr val="060400"/>
                      </a:glow>
                    </a:effectLst>
                    <a:latin typeface="Arial Narrow" charset="0"/>
                    <a:cs typeface="Arial" charset="0"/>
                  </a:rPr>
                  <a:t>8:1-1.5</a:t>
                </a:r>
              </a:p>
            </p:txBody>
          </p:sp>
          <p:sp>
            <p:nvSpPr>
              <p:cNvPr id="290867" name="Rectangle 52"/>
              <p:cNvSpPr>
                <a:spLocks noChangeArrowheads="1"/>
              </p:cNvSpPr>
              <p:nvPr/>
            </p:nvSpPr>
            <p:spPr bwMode="auto">
              <a:xfrm>
                <a:off x="981" y="1298"/>
                <a:ext cx="562" cy="684"/>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nvGrpSpPr>
            <p:cNvPr id="369680" name="Group 55"/>
            <p:cNvGrpSpPr>
              <a:grpSpLocks/>
            </p:cNvGrpSpPr>
            <p:nvPr/>
          </p:nvGrpSpPr>
          <p:grpSpPr bwMode="auto">
            <a:xfrm>
              <a:off x="2372" y="1920"/>
              <a:ext cx="3388" cy="545"/>
              <a:chOff x="1543" y="1298"/>
              <a:chExt cx="2250" cy="684"/>
            </a:xfrm>
          </p:grpSpPr>
          <p:sp>
            <p:nvSpPr>
              <p:cNvPr id="290864" name="Rectangle 22"/>
              <p:cNvSpPr>
                <a:spLocks noChangeArrowheads="1"/>
              </p:cNvSpPr>
              <p:nvPr/>
            </p:nvSpPr>
            <p:spPr bwMode="auto">
              <a:xfrm>
                <a:off x="1543" y="1298"/>
                <a:ext cx="2250" cy="684"/>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39700">
                        <a:srgbClr val="060400"/>
                      </a:glow>
                    </a:effectLst>
                    <a:latin typeface="Arial Narrow" charset="0"/>
                    <a:cs typeface="Arial" charset="0"/>
                  </a:rPr>
                  <a:t>Heqt: form of frog; god of resurrection</a:t>
                </a:r>
              </a:p>
            </p:txBody>
          </p:sp>
          <p:sp>
            <p:nvSpPr>
              <p:cNvPr id="290865" name="Rectangle 54"/>
              <p:cNvSpPr>
                <a:spLocks noChangeArrowheads="1"/>
              </p:cNvSpPr>
              <p:nvPr/>
            </p:nvSpPr>
            <p:spPr bwMode="auto">
              <a:xfrm>
                <a:off x="1543" y="1298"/>
                <a:ext cx="2250" cy="684"/>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nvGrpSpPr>
            <p:cNvPr id="369681" name="Group 76"/>
            <p:cNvGrpSpPr>
              <a:grpSpLocks/>
            </p:cNvGrpSpPr>
            <p:nvPr/>
          </p:nvGrpSpPr>
          <p:grpSpPr bwMode="auto">
            <a:xfrm>
              <a:off x="48" y="2458"/>
              <a:ext cx="5712" cy="652"/>
              <a:chOff x="48" y="2448"/>
              <a:chExt cx="5712" cy="1047"/>
            </a:xfrm>
          </p:grpSpPr>
          <p:sp>
            <p:nvSpPr>
              <p:cNvPr id="290852" name="Rectangle 27"/>
              <p:cNvSpPr>
                <a:spLocks noChangeArrowheads="1"/>
              </p:cNvSpPr>
              <p:nvPr/>
            </p:nvSpPr>
            <p:spPr bwMode="auto">
              <a:xfrm>
                <a:off x="5760" y="2459"/>
                <a:ext cx="0" cy="421"/>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39700">
                      <a:srgbClr val="060400"/>
                    </a:glow>
                  </a:effectLst>
                  <a:latin typeface="Times New Roman" charset="0"/>
                </a:endParaRPr>
              </a:p>
            </p:txBody>
          </p:sp>
          <p:sp>
            <p:nvSpPr>
              <p:cNvPr id="290853" name="Rectangle 28"/>
              <p:cNvSpPr>
                <a:spLocks noChangeArrowheads="1"/>
              </p:cNvSpPr>
              <p:nvPr/>
            </p:nvSpPr>
            <p:spPr bwMode="auto">
              <a:xfrm>
                <a:off x="5760" y="2843"/>
                <a:ext cx="0" cy="421"/>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39700">
                      <a:srgbClr val="060400"/>
                    </a:glow>
                  </a:effectLst>
                  <a:latin typeface="Times New Roman" charset="0"/>
                </a:endParaRPr>
              </a:p>
            </p:txBody>
          </p:sp>
          <p:sp>
            <p:nvSpPr>
              <p:cNvPr id="290854" name="Rectangle 29"/>
              <p:cNvSpPr>
                <a:spLocks noChangeArrowheads="1"/>
              </p:cNvSpPr>
              <p:nvPr/>
            </p:nvSpPr>
            <p:spPr bwMode="auto">
              <a:xfrm>
                <a:off x="5760" y="3074"/>
                <a:ext cx="0" cy="421"/>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39700">
                      <a:srgbClr val="060400"/>
                    </a:glow>
                  </a:effectLst>
                  <a:latin typeface="Times New Roman" charset="0"/>
                </a:endParaRPr>
              </a:p>
            </p:txBody>
          </p:sp>
          <p:grpSp>
            <p:nvGrpSpPr>
              <p:cNvPr id="369703" name="Group 57"/>
              <p:cNvGrpSpPr>
                <a:grpSpLocks/>
              </p:cNvGrpSpPr>
              <p:nvPr/>
            </p:nvGrpSpPr>
            <p:grpSpPr bwMode="auto">
              <a:xfrm>
                <a:off x="48" y="2448"/>
                <a:ext cx="1477" cy="909"/>
                <a:chOff x="0" y="1982"/>
                <a:chExt cx="981" cy="1140"/>
              </a:xfrm>
            </p:grpSpPr>
            <p:sp>
              <p:nvSpPr>
                <p:cNvPr id="290862" name="Rectangle 24"/>
                <p:cNvSpPr>
                  <a:spLocks noChangeArrowheads="1"/>
                </p:cNvSpPr>
                <p:nvPr/>
              </p:nvSpPr>
              <p:spPr bwMode="auto">
                <a:xfrm>
                  <a:off x="0" y="1982"/>
                  <a:ext cx="981" cy="1140"/>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39700">
                          <a:srgbClr val="060400"/>
                        </a:glow>
                      </a:effectLst>
                      <a:latin typeface="Arial Narrow" charset="0"/>
                      <a:cs typeface="Arial" charset="0"/>
                    </a:rPr>
                    <a:t>GNATS</a:t>
                  </a:r>
                  <a:endParaRPr lang="en-US" sz="2400" b="1">
                    <a:solidFill>
                      <a:srgbClr val="FFFFFF"/>
                    </a:solidFill>
                    <a:effectLst>
                      <a:glow rad="139700">
                        <a:srgbClr val="060400"/>
                      </a:glow>
                    </a:effectLst>
                    <a:latin typeface="Arial Narrow" charset="0"/>
                    <a:cs typeface="Times New Roman" charset="0"/>
                  </a:endParaRPr>
                </a:p>
                <a:p>
                  <a:pPr algn="ctr">
                    <a:defRPr/>
                  </a:pPr>
                  <a:r>
                    <a:rPr lang="en-US" sz="2400" b="1">
                      <a:solidFill>
                        <a:srgbClr val="FFFFFF"/>
                      </a:solidFill>
                      <a:effectLst>
                        <a:glow rad="139700">
                          <a:srgbClr val="060400"/>
                        </a:glow>
                      </a:effectLst>
                      <a:latin typeface="Arial Narrow" charset="0"/>
                      <a:cs typeface="Arial" charset="0"/>
                    </a:rPr>
                    <a:t>(MOSQUITOES)</a:t>
                  </a:r>
                </a:p>
              </p:txBody>
            </p:sp>
            <p:sp>
              <p:nvSpPr>
                <p:cNvPr id="290863" name="Rectangle 56"/>
                <p:cNvSpPr>
                  <a:spLocks noChangeArrowheads="1"/>
                </p:cNvSpPr>
                <p:nvPr/>
              </p:nvSpPr>
              <p:spPr bwMode="auto">
                <a:xfrm>
                  <a:off x="0" y="1982"/>
                  <a:ext cx="981" cy="1140"/>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nvGrpSpPr>
              <p:cNvPr id="369704" name="Group 59"/>
              <p:cNvGrpSpPr>
                <a:grpSpLocks/>
              </p:cNvGrpSpPr>
              <p:nvPr/>
            </p:nvGrpSpPr>
            <p:grpSpPr bwMode="auto">
              <a:xfrm>
                <a:off x="1525" y="2448"/>
                <a:ext cx="847" cy="909"/>
                <a:chOff x="981" y="1982"/>
                <a:chExt cx="562" cy="1140"/>
              </a:xfrm>
            </p:grpSpPr>
            <p:sp>
              <p:nvSpPr>
                <p:cNvPr id="290860" name="Rectangle 25"/>
                <p:cNvSpPr>
                  <a:spLocks noChangeArrowheads="1"/>
                </p:cNvSpPr>
                <p:nvPr/>
              </p:nvSpPr>
              <p:spPr bwMode="auto">
                <a:xfrm>
                  <a:off x="981" y="1982"/>
                  <a:ext cx="562" cy="1140"/>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eaLnBrk="1" hangingPunct="1">
                    <a:defRPr/>
                  </a:pPr>
                  <a:r>
                    <a:rPr lang="en-US" sz="2400" b="1">
                      <a:solidFill>
                        <a:srgbClr val="FFFFFF"/>
                      </a:solidFill>
                      <a:effectLst>
                        <a:glow rad="139700">
                          <a:srgbClr val="060400"/>
                        </a:glow>
                      </a:effectLst>
                      <a:latin typeface="Arial Narrow" charset="0"/>
                      <a:cs typeface="Arial" charset="0"/>
                    </a:rPr>
                    <a:t>Exodus </a:t>
                  </a:r>
                </a:p>
                <a:p>
                  <a:pPr algn="ctr">
                    <a:defRPr/>
                  </a:pPr>
                  <a:r>
                    <a:rPr lang="en-US" sz="2400" b="1">
                      <a:solidFill>
                        <a:srgbClr val="FFFFFF"/>
                      </a:solidFill>
                      <a:effectLst>
                        <a:glow rad="139700">
                          <a:srgbClr val="060400"/>
                        </a:glow>
                      </a:effectLst>
                      <a:latin typeface="Arial Narrow" charset="0"/>
                      <a:cs typeface="Arial" charset="0"/>
                    </a:rPr>
                    <a:t>8:16-19</a:t>
                  </a:r>
                </a:p>
              </p:txBody>
            </p:sp>
            <p:sp>
              <p:nvSpPr>
                <p:cNvPr id="290861" name="Rectangle 58"/>
                <p:cNvSpPr>
                  <a:spLocks noChangeArrowheads="1"/>
                </p:cNvSpPr>
                <p:nvPr/>
              </p:nvSpPr>
              <p:spPr bwMode="auto">
                <a:xfrm>
                  <a:off x="981" y="1982"/>
                  <a:ext cx="562" cy="1140"/>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nvGrpSpPr>
              <p:cNvPr id="369705" name="Group 61"/>
              <p:cNvGrpSpPr>
                <a:grpSpLocks/>
              </p:cNvGrpSpPr>
              <p:nvPr/>
            </p:nvGrpSpPr>
            <p:grpSpPr bwMode="auto">
              <a:xfrm>
                <a:off x="2372" y="2448"/>
                <a:ext cx="3388" cy="909"/>
                <a:chOff x="1543" y="1982"/>
                <a:chExt cx="2250" cy="1140"/>
              </a:xfrm>
            </p:grpSpPr>
            <p:sp>
              <p:nvSpPr>
                <p:cNvPr id="290858" name="Rectangle 26"/>
                <p:cNvSpPr>
                  <a:spLocks noChangeArrowheads="1"/>
                </p:cNvSpPr>
                <p:nvPr/>
              </p:nvSpPr>
              <p:spPr bwMode="auto">
                <a:xfrm>
                  <a:off x="1543" y="1982"/>
                  <a:ext cx="2250" cy="1140"/>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39700">
                          <a:srgbClr val="060400"/>
                        </a:glow>
                      </a:effectLst>
                      <a:latin typeface="Arial Narrow" charset="0"/>
                      <a:cs typeface="Times New Roman" charset="0"/>
                    </a:rPr>
                    <a:t> </a:t>
                  </a:r>
                </a:p>
                <a:p>
                  <a:pPr algn="ctr">
                    <a:defRPr/>
                  </a:pPr>
                  <a:endParaRPr lang="en-US" sz="2400" b="1">
                    <a:solidFill>
                      <a:srgbClr val="FFFFFF"/>
                    </a:solidFill>
                    <a:effectLst>
                      <a:glow rad="139700">
                        <a:srgbClr val="060400"/>
                      </a:glow>
                    </a:effectLst>
                    <a:latin typeface="Arial Narrow" charset="0"/>
                    <a:cs typeface="Times New Roman" charset="0"/>
                  </a:endParaRPr>
                </a:p>
              </p:txBody>
            </p:sp>
            <p:sp>
              <p:nvSpPr>
                <p:cNvPr id="290859" name="Rectangle 60"/>
                <p:cNvSpPr>
                  <a:spLocks noChangeArrowheads="1"/>
                </p:cNvSpPr>
                <p:nvPr/>
              </p:nvSpPr>
              <p:spPr bwMode="auto">
                <a:xfrm>
                  <a:off x="1543" y="1982"/>
                  <a:ext cx="2250" cy="1140"/>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grpSp>
          <p:nvGrpSpPr>
            <p:cNvPr id="369682" name="Group 63"/>
            <p:cNvGrpSpPr>
              <a:grpSpLocks/>
            </p:cNvGrpSpPr>
            <p:nvPr/>
          </p:nvGrpSpPr>
          <p:grpSpPr bwMode="auto">
            <a:xfrm>
              <a:off x="48" y="3024"/>
              <a:ext cx="1477" cy="545"/>
              <a:chOff x="0" y="3122"/>
              <a:chExt cx="981" cy="684"/>
            </a:xfrm>
          </p:grpSpPr>
          <p:sp>
            <p:nvSpPr>
              <p:cNvPr id="290850" name="Rectangle 30"/>
              <p:cNvSpPr>
                <a:spLocks noChangeArrowheads="1"/>
              </p:cNvSpPr>
              <p:nvPr/>
            </p:nvSpPr>
            <p:spPr bwMode="auto">
              <a:xfrm>
                <a:off x="0" y="3122"/>
                <a:ext cx="981" cy="684"/>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eaLnBrk="1" hangingPunct="1">
                  <a:defRPr/>
                </a:pPr>
                <a:r>
                  <a:rPr lang="en-US" sz="2400" b="1">
                    <a:solidFill>
                      <a:srgbClr val="FFFFFF"/>
                    </a:solidFill>
                    <a:effectLst>
                      <a:glow rad="139700">
                        <a:srgbClr val="060400"/>
                      </a:glow>
                    </a:effectLst>
                    <a:latin typeface="Arial Narrow" charset="0"/>
                    <a:cs typeface="Arial" charset="0"/>
                  </a:rPr>
                  <a:t>FLIES</a:t>
                </a:r>
              </a:p>
            </p:txBody>
          </p:sp>
          <p:sp>
            <p:nvSpPr>
              <p:cNvPr id="290851" name="Rectangle 62"/>
              <p:cNvSpPr>
                <a:spLocks noChangeArrowheads="1"/>
              </p:cNvSpPr>
              <p:nvPr/>
            </p:nvSpPr>
            <p:spPr bwMode="auto">
              <a:xfrm>
                <a:off x="0" y="3122"/>
                <a:ext cx="981" cy="684"/>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nvGrpSpPr>
            <p:cNvPr id="369683" name="Group 65"/>
            <p:cNvGrpSpPr>
              <a:grpSpLocks/>
            </p:cNvGrpSpPr>
            <p:nvPr/>
          </p:nvGrpSpPr>
          <p:grpSpPr bwMode="auto">
            <a:xfrm>
              <a:off x="1525" y="3024"/>
              <a:ext cx="847" cy="545"/>
              <a:chOff x="981" y="3122"/>
              <a:chExt cx="562" cy="684"/>
            </a:xfrm>
          </p:grpSpPr>
          <p:sp>
            <p:nvSpPr>
              <p:cNvPr id="290848" name="Rectangle 31"/>
              <p:cNvSpPr>
                <a:spLocks noChangeArrowheads="1"/>
              </p:cNvSpPr>
              <p:nvPr/>
            </p:nvSpPr>
            <p:spPr bwMode="auto">
              <a:xfrm>
                <a:off x="981" y="3122"/>
                <a:ext cx="562" cy="684"/>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39700">
                        <a:srgbClr val="060400"/>
                      </a:glow>
                    </a:effectLst>
                    <a:latin typeface="Arial Narrow" charset="0"/>
                    <a:cs typeface="Arial" charset="0"/>
                  </a:rPr>
                  <a:t>Exodus </a:t>
                </a:r>
                <a:endParaRPr lang="en-US" sz="2400" b="1">
                  <a:solidFill>
                    <a:srgbClr val="FFFFFF"/>
                  </a:solidFill>
                  <a:effectLst>
                    <a:glow rad="139700">
                      <a:srgbClr val="060400"/>
                    </a:glow>
                  </a:effectLst>
                  <a:latin typeface="Arial Narrow" charset="0"/>
                  <a:cs typeface="Times New Roman" charset="0"/>
                </a:endParaRPr>
              </a:p>
              <a:p>
                <a:pPr algn="ctr">
                  <a:defRPr/>
                </a:pPr>
                <a:r>
                  <a:rPr lang="en-US" sz="2400" b="1">
                    <a:solidFill>
                      <a:srgbClr val="FFFFFF"/>
                    </a:solidFill>
                    <a:effectLst>
                      <a:glow rad="139700">
                        <a:srgbClr val="060400"/>
                      </a:glow>
                    </a:effectLst>
                    <a:latin typeface="Arial Narrow" charset="0"/>
                    <a:cs typeface="Arial" charset="0"/>
                  </a:rPr>
                  <a:t>8:20-32</a:t>
                </a:r>
              </a:p>
            </p:txBody>
          </p:sp>
          <p:sp>
            <p:nvSpPr>
              <p:cNvPr id="290849" name="Rectangle 64"/>
              <p:cNvSpPr>
                <a:spLocks noChangeArrowheads="1"/>
              </p:cNvSpPr>
              <p:nvPr/>
            </p:nvSpPr>
            <p:spPr bwMode="auto">
              <a:xfrm>
                <a:off x="981" y="3122"/>
                <a:ext cx="562" cy="684"/>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nvGrpSpPr>
            <p:cNvPr id="369684" name="Group 67"/>
            <p:cNvGrpSpPr>
              <a:grpSpLocks/>
            </p:cNvGrpSpPr>
            <p:nvPr/>
          </p:nvGrpSpPr>
          <p:grpSpPr bwMode="auto">
            <a:xfrm>
              <a:off x="2372" y="3024"/>
              <a:ext cx="3388" cy="545"/>
              <a:chOff x="1543" y="3122"/>
              <a:chExt cx="2250" cy="684"/>
            </a:xfrm>
          </p:grpSpPr>
          <p:sp>
            <p:nvSpPr>
              <p:cNvPr id="290846" name="Rectangle 32"/>
              <p:cNvSpPr>
                <a:spLocks noChangeArrowheads="1"/>
              </p:cNvSpPr>
              <p:nvPr/>
            </p:nvSpPr>
            <p:spPr bwMode="auto">
              <a:xfrm>
                <a:off x="1543" y="3122"/>
                <a:ext cx="2250" cy="684"/>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39700">
                        <a:srgbClr val="060400"/>
                      </a:glow>
                    </a:effectLst>
                    <a:latin typeface="Arial Narrow" charset="0"/>
                    <a:cs typeface="Times New Roman" charset="0"/>
                  </a:rPr>
                  <a:t> </a:t>
                </a:r>
              </a:p>
              <a:p>
                <a:pPr algn="ctr">
                  <a:defRPr/>
                </a:pPr>
                <a:endParaRPr lang="en-US" sz="2400" b="1">
                  <a:solidFill>
                    <a:srgbClr val="FFFFFF"/>
                  </a:solidFill>
                  <a:effectLst>
                    <a:glow rad="139700">
                      <a:srgbClr val="060400"/>
                    </a:glow>
                  </a:effectLst>
                  <a:latin typeface="Arial Narrow" charset="0"/>
                  <a:cs typeface="Times New Roman" charset="0"/>
                </a:endParaRPr>
              </a:p>
            </p:txBody>
          </p:sp>
          <p:sp>
            <p:nvSpPr>
              <p:cNvPr id="290847" name="Rectangle 66"/>
              <p:cNvSpPr>
                <a:spLocks noChangeArrowheads="1"/>
              </p:cNvSpPr>
              <p:nvPr/>
            </p:nvSpPr>
            <p:spPr bwMode="auto">
              <a:xfrm>
                <a:off x="1543" y="3122"/>
                <a:ext cx="2250" cy="684"/>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nvGrpSpPr>
            <p:cNvPr id="369685" name="Group 69"/>
            <p:cNvGrpSpPr>
              <a:grpSpLocks/>
            </p:cNvGrpSpPr>
            <p:nvPr/>
          </p:nvGrpSpPr>
          <p:grpSpPr bwMode="auto">
            <a:xfrm>
              <a:off x="48" y="3569"/>
              <a:ext cx="1477" cy="751"/>
              <a:chOff x="0" y="3806"/>
              <a:chExt cx="981" cy="693"/>
            </a:xfrm>
          </p:grpSpPr>
          <p:sp>
            <p:nvSpPr>
              <p:cNvPr id="290844" name="Rectangle 34"/>
              <p:cNvSpPr>
                <a:spLocks noChangeArrowheads="1"/>
              </p:cNvSpPr>
              <p:nvPr/>
            </p:nvSpPr>
            <p:spPr bwMode="auto">
              <a:xfrm>
                <a:off x="0" y="3806"/>
                <a:ext cx="981" cy="693"/>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eaLnBrk="1" hangingPunct="1">
                  <a:defRPr/>
                </a:pPr>
                <a:r>
                  <a:rPr lang="en-US" sz="2400" b="1">
                    <a:solidFill>
                      <a:srgbClr val="FFFFFF"/>
                    </a:solidFill>
                    <a:effectLst>
                      <a:glow rad="139700">
                        <a:srgbClr val="060400"/>
                      </a:glow>
                    </a:effectLst>
                    <a:latin typeface="Arial Narrow" charset="0"/>
                    <a:cs typeface="Arial" charset="0"/>
                  </a:rPr>
                  <a:t>PLAGUE ON CATTLE</a:t>
                </a:r>
              </a:p>
            </p:txBody>
          </p:sp>
          <p:sp>
            <p:nvSpPr>
              <p:cNvPr id="290845" name="Rectangle 68"/>
              <p:cNvSpPr>
                <a:spLocks noChangeArrowheads="1"/>
              </p:cNvSpPr>
              <p:nvPr/>
            </p:nvSpPr>
            <p:spPr bwMode="auto">
              <a:xfrm>
                <a:off x="0" y="3806"/>
                <a:ext cx="981" cy="693"/>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nvGrpSpPr>
            <p:cNvPr id="369686" name="Group 71"/>
            <p:cNvGrpSpPr>
              <a:grpSpLocks/>
            </p:cNvGrpSpPr>
            <p:nvPr/>
          </p:nvGrpSpPr>
          <p:grpSpPr bwMode="auto">
            <a:xfrm>
              <a:off x="1525" y="3569"/>
              <a:ext cx="847" cy="751"/>
              <a:chOff x="981" y="3806"/>
              <a:chExt cx="562" cy="693"/>
            </a:xfrm>
          </p:grpSpPr>
          <p:sp>
            <p:nvSpPr>
              <p:cNvPr id="290842" name="Rectangle 35"/>
              <p:cNvSpPr>
                <a:spLocks noChangeArrowheads="1"/>
              </p:cNvSpPr>
              <p:nvPr/>
            </p:nvSpPr>
            <p:spPr bwMode="auto">
              <a:xfrm>
                <a:off x="981" y="3806"/>
                <a:ext cx="562" cy="693"/>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39700">
                        <a:srgbClr val="060400"/>
                      </a:glow>
                    </a:effectLst>
                    <a:latin typeface="Arial Narrow" charset="0"/>
                    <a:cs typeface="Arial" charset="0"/>
                  </a:rPr>
                  <a:t>Exodus 9:1-7</a:t>
                </a:r>
              </a:p>
            </p:txBody>
          </p:sp>
          <p:sp>
            <p:nvSpPr>
              <p:cNvPr id="290843" name="Rectangle 70"/>
              <p:cNvSpPr>
                <a:spLocks noChangeArrowheads="1"/>
              </p:cNvSpPr>
              <p:nvPr/>
            </p:nvSpPr>
            <p:spPr bwMode="auto">
              <a:xfrm>
                <a:off x="981" y="3806"/>
                <a:ext cx="562" cy="693"/>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nvGrpSpPr>
            <p:cNvPr id="369687" name="Group 73"/>
            <p:cNvGrpSpPr>
              <a:grpSpLocks/>
            </p:cNvGrpSpPr>
            <p:nvPr/>
          </p:nvGrpSpPr>
          <p:grpSpPr bwMode="auto">
            <a:xfrm>
              <a:off x="2372" y="3569"/>
              <a:ext cx="3388" cy="751"/>
              <a:chOff x="1543" y="3806"/>
              <a:chExt cx="2250" cy="693"/>
            </a:xfrm>
          </p:grpSpPr>
          <p:sp>
            <p:nvSpPr>
              <p:cNvPr id="290840" name="Rectangle 36"/>
              <p:cNvSpPr>
                <a:spLocks noChangeArrowheads="1"/>
              </p:cNvSpPr>
              <p:nvPr/>
            </p:nvSpPr>
            <p:spPr bwMode="auto">
              <a:xfrm>
                <a:off x="1543" y="3806"/>
                <a:ext cx="2250" cy="693"/>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39700">
                        <a:srgbClr val="060400"/>
                      </a:glow>
                    </a:effectLst>
                    <a:latin typeface="Arial Narrow" charset="0"/>
                    <a:cs typeface="Arial" charset="0"/>
                  </a:rPr>
                  <a:t>Hathor: mother-goddess; form of cow</a:t>
                </a:r>
                <a:endParaRPr lang="en-US" sz="2400" b="1">
                  <a:solidFill>
                    <a:srgbClr val="FFFFFF"/>
                  </a:solidFill>
                  <a:effectLst>
                    <a:glow rad="139700">
                      <a:srgbClr val="060400"/>
                    </a:glow>
                  </a:effectLst>
                  <a:latin typeface="Arial Narrow" charset="0"/>
                  <a:cs typeface="Times New Roman" charset="0"/>
                </a:endParaRPr>
              </a:p>
              <a:p>
                <a:pPr algn="ctr">
                  <a:defRPr/>
                </a:pPr>
                <a:r>
                  <a:rPr lang="en-US" sz="2400" b="1">
                    <a:solidFill>
                      <a:srgbClr val="FFFFFF"/>
                    </a:solidFill>
                    <a:effectLst>
                      <a:glow rad="139700">
                        <a:srgbClr val="060400"/>
                      </a:glow>
                    </a:effectLst>
                    <a:latin typeface="Arial Narrow" charset="0"/>
                    <a:cs typeface="Arial" charset="0"/>
                  </a:rPr>
                  <a:t>Apis: bull of god Ptah; symbol of fertility</a:t>
                </a:r>
                <a:endParaRPr lang="en-US" sz="2400" b="1">
                  <a:solidFill>
                    <a:srgbClr val="FFFFFF"/>
                  </a:solidFill>
                  <a:effectLst>
                    <a:glow rad="139700">
                      <a:srgbClr val="060400"/>
                    </a:glow>
                  </a:effectLst>
                  <a:latin typeface="Arial Narrow" charset="0"/>
                  <a:cs typeface="Times New Roman" charset="0"/>
                </a:endParaRPr>
              </a:p>
              <a:p>
                <a:pPr algn="ctr">
                  <a:defRPr/>
                </a:pPr>
                <a:r>
                  <a:rPr lang="en-US" sz="2400" b="1">
                    <a:solidFill>
                      <a:srgbClr val="FFFFFF"/>
                    </a:solidFill>
                    <a:effectLst>
                      <a:glow rad="139700">
                        <a:srgbClr val="060400"/>
                      </a:glow>
                    </a:effectLst>
                    <a:latin typeface="Arial Narrow" charset="0"/>
                    <a:cs typeface="Arial" charset="0"/>
                  </a:rPr>
                  <a:t>Mnevis: sacred bull of Heliopolis</a:t>
                </a:r>
              </a:p>
            </p:txBody>
          </p:sp>
          <p:sp>
            <p:nvSpPr>
              <p:cNvPr id="290841" name="Rectangle 72"/>
              <p:cNvSpPr>
                <a:spLocks noChangeArrowheads="1"/>
              </p:cNvSpPr>
              <p:nvPr/>
            </p:nvSpPr>
            <p:spPr bwMode="auto">
              <a:xfrm>
                <a:off x="1543" y="3806"/>
                <a:ext cx="2250" cy="693"/>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371714" name="Picture 63" descr="Exod 12 TutMask(11July)MA7060188-0009.jpg"/>
          <p:cNvPicPr>
            <a:picLocks noChangeAspect="1"/>
          </p:cNvPicPr>
          <p:nvPr/>
        </p:nvPicPr>
        <p:blipFill>
          <a:blip r:embed="rId3">
            <a:lum bright="-1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2867" name="Text Box 2"/>
          <p:cNvSpPr txBox="1">
            <a:spLocks noChangeArrowheads="1"/>
          </p:cNvSpPr>
          <p:nvPr/>
        </p:nvSpPr>
        <p:spPr bwMode="auto">
          <a:xfrm>
            <a:off x="8153400" y="2286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defRPr/>
            </a:pPr>
            <a:r>
              <a:rPr lang="en-US" b="1">
                <a:solidFill>
                  <a:srgbClr val="FFFFFF"/>
                </a:solidFill>
                <a:effectLst>
                  <a:glow rad="101600">
                    <a:srgbClr val="060400">
                      <a:alpha val="98000"/>
                    </a:srgbClr>
                  </a:glow>
                </a:effectLst>
                <a:latin typeface="Arial" charset="0"/>
              </a:rPr>
              <a:t>106</a:t>
            </a:r>
          </a:p>
        </p:txBody>
      </p:sp>
      <p:grpSp>
        <p:nvGrpSpPr>
          <p:cNvPr id="371716" name="Group 137"/>
          <p:cNvGrpSpPr>
            <a:grpSpLocks/>
          </p:cNvGrpSpPr>
          <p:nvPr/>
        </p:nvGrpSpPr>
        <p:grpSpPr bwMode="auto">
          <a:xfrm>
            <a:off x="76200" y="1163638"/>
            <a:ext cx="9069388" cy="5694362"/>
            <a:chOff x="48" y="733"/>
            <a:chExt cx="5713" cy="3587"/>
          </a:xfrm>
        </p:grpSpPr>
        <p:sp>
          <p:nvSpPr>
            <p:cNvPr id="292870" name="Rectangle 74"/>
            <p:cNvSpPr>
              <a:spLocks noChangeArrowheads="1"/>
            </p:cNvSpPr>
            <p:nvPr/>
          </p:nvSpPr>
          <p:spPr bwMode="auto">
            <a:xfrm>
              <a:off x="5760" y="1367"/>
              <a:ext cx="1" cy="262"/>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01600">
                    <a:srgbClr val="060400">
                      <a:alpha val="98000"/>
                    </a:srgbClr>
                  </a:glow>
                </a:effectLst>
                <a:latin typeface="Times New Roman" charset="0"/>
              </a:endParaRPr>
            </a:p>
          </p:txBody>
        </p:sp>
        <p:sp>
          <p:nvSpPr>
            <p:cNvPr id="292871" name="Rectangle 78"/>
            <p:cNvSpPr>
              <a:spLocks noChangeArrowheads="1"/>
            </p:cNvSpPr>
            <p:nvPr/>
          </p:nvSpPr>
          <p:spPr bwMode="auto">
            <a:xfrm>
              <a:off x="5760" y="2029"/>
              <a:ext cx="1" cy="262"/>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01600">
                    <a:srgbClr val="060400">
                      <a:alpha val="98000"/>
                    </a:srgbClr>
                  </a:glow>
                </a:effectLst>
                <a:latin typeface="Times New Roman" charset="0"/>
              </a:endParaRPr>
            </a:p>
          </p:txBody>
        </p:sp>
        <p:sp>
          <p:nvSpPr>
            <p:cNvPr id="292872" name="Rectangle 82"/>
            <p:cNvSpPr>
              <a:spLocks noChangeArrowheads="1"/>
            </p:cNvSpPr>
            <p:nvPr/>
          </p:nvSpPr>
          <p:spPr bwMode="auto">
            <a:xfrm>
              <a:off x="5760" y="2513"/>
              <a:ext cx="1" cy="262"/>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01600">
                    <a:srgbClr val="060400">
                      <a:alpha val="98000"/>
                    </a:srgbClr>
                  </a:glow>
                </a:effectLst>
                <a:latin typeface="Times New Roman" charset="0"/>
              </a:endParaRPr>
            </a:p>
          </p:txBody>
        </p:sp>
        <p:sp>
          <p:nvSpPr>
            <p:cNvPr id="292873" name="Rectangle 84"/>
            <p:cNvSpPr>
              <a:spLocks noChangeArrowheads="1"/>
            </p:cNvSpPr>
            <p:nvPr/>
          </p:nvSpPr>
          <p:spPr bwMode="auto">
            <a:xfrm>
              <a:off x="5760" y="2817"/>
              <a:ext cx="1" cy="262"/>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01600">
                    <a:srgbClr val="060400">
                      <a:alpha val="98000"/>
                    </a:srgbClr>
                  </a:glow>
                </a:effectLst>
                <a:latin typeface="Times New Roman" charset="0"/>
              </a:endParaRPr>
            </a:p>
          </p:txBody>
        </p:sp>
        <p:sp>
          <p:nvSpPr>
            <p:cNvPr id="292874" name="Rectangle 88"/>
            <p:cNvSpPr>
              <a:spLocks noChangeArrowheads="1"/>
            </p:cNvSpPr>
            <p:nvPr/>
          </p:nvSpPr>
          <p:spPr bwMode="auto">
            <a:xfrm>
              <a:off x="5760" y="3239"/>
              <a:ext cx="0" cy="262"/>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01600">
                    <a:srgbClr val="060400">
                      <a:alpha val="98000"/>
                    </a:srgbClr>
                  </a:glow>
                </a:effectLst>
                <a:latin typeface="Times New Roman" charset="0"/>
              </a:endParaRPr>
            </a:p>
          </p:txBody>
        </p:sp>
        <p:sp>
          <p:nvSpPr>
            <p:cNvPr id="292875" name="Rectangle 92"/>
            <p:cNvSpPr>
              <a:spLocks noChangeArrowheads="1"/>
            </p:cNvSpPr>
            <p:nvPr/>
          </p:nvSpPr>
          <p:spPr bwMode="auto">
            <a:xfrm>
              <a:off x="5760" y="3710"/>
              <a:ext cx="0" cy="262"/>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01600">
                    <a:srgbClr val="060400">
                      <a:alpha val="98000"/>
                    </a:srgbClr>
                  </a:glow>
                </a:effectLst>
                <a:latin typeface="Times New Roman" charset="0"/>
              </a:endParaRPr>
            </a:p>
          </p:txBody>
        </p:sp>
        <p:sp>
          <p:nvSpPr>
            <p:cNvPr id="292876" name="Rectangle 94"/>
            <p:cNvSpPr>
              <a:spLocks noChangeArrowheads="1"/>
            </p:cNvSpPr>
            <p:nvPr/>
          </p:nvSpPr>
          <p:spPr bwMode="auto">
            <a:xfrm>
              <a:off x="5760" y="4033"/>
              <a:ext cx="0" cy="262"/>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01600">
                    <a:srgbClr val="060400">
                      <a:alpha val="98000"/>
                    </a:srgbClr>
                  </a:glow>
                </a:effectLst>
                <a:latin typeface="Times New Roman" charset="0"/>
              </a:endParaRPr>
            </a:p>
          </p:txBody>
        </p:sp>
        <p:grpSp>
          <p:nvGrpSpPr>
            <p:cNvPr id="371725" name="Group 96"/>
            <p:cNvGrpSpPr>
              <a:grpSpLocks/>
            </p:cNvGrpSpPr>
            <p:nvPr/>
          </p:nvGrpSpPr>
          <p:grpSpPr bwMode="auto">
            <a:xfrm>
              <a:off x="48" y="1220"/>
              <a:ext cx="1477" cy="556"/>
              <a:chOff x="0" y="0"/>
              <a:chExt cx="981" cy="693"/>
            </a:xfrm>
          </p:grpSpPr>
          <p:sp>
            <p:nvSpPr>
              <p:cNvPr id="292927" name="Rectangle 71"/>
              <p:cNvSpPr>
                <a:spLocks noChangeArrowheads="1"/>
              </p:cNvSpPr>
              <p:nvPr/>
            </p:nvSpPr>
            <p:spPr bwMode="auto">
              <a:xfrm>
                <a:off x="0" y="0"/>
                <a:ext cx="981" cy="693"/>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eaLnBrk="1" hangingPunct="1">
                  <a:defRPr/>
                </a:pPr>
                <a:r>
                  <a:rPr lang="en-US" sz="2400" b="1">
                    <a:solidFill>
                      <a:srgbClr val="FFFFFF"/>
                    </a:solidFill>
                    <a:effectLst>
                      <a:glow rad="101600">
                        <a:srgbClr val="060400">
                          <a:alpha val="98000"/>
                        </a:srgbClr>
                      </a:glow>
                    </a:effectLst>
                    <a:latin typeface="Arial Narrow" charset="0"/>
                    <a:cs typeface="Arial" charset="0"/>
                  </a:rPr>
                  <a:t>BOILS</a:t>
                </a:r>
              </a:p>
            </p:txBody>
          </p:sp>
          <p:sp>
            <p:nvSpPr>
              <p:cNvPr id="292928" name="Rectangle 95"/>
              <p:cNvSpPr>
                <a:spLocks noChangeArrowheads="1"/>
              </p:cNvSpPr>
              <p:nvPr/>
            </p:nvSpPr>
            <p:spPr bwMode="auto">
              <a:xfrm>
                <a:off x="0" y="0"/>
                <a:ext cx="981" cy="693"/>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371726" name="Group 98"/>
            <p:cNvGrpSpPr>
              <a:grpSpLocks/>
            </p:cNvGrpSpPr>
            <p:nvPr/>
          </p:nvGrpSpPr>
          <p:grpSpPr bwMode="auto">
            <a:xfrm>
              <a:off x="1525" y="1220"/>
              <a:ext cx="847" cy="556"/>
              <a:chOff x="981" y="0"/>
              <a:chExt cx="562" cy="693"/>
            </a:xfrm>
          </p:grpSpPr>
          <p:sp>
            <p:nvSpPr>
              <p:cNvPr id="292925" name="Rectangle 72"/>
              <p:cNvSpPr>
                <a:spLocks noChangeArrowheads="1"/>
              </p:cNvSpPr>
              <p:nvPr/>
            </p:nvSpPr>
            <p:spPr bwMode="auto">
              <a:xfrm>
                <a:off x="981" y="0"/>
                <a:ext cx="562" cy="693"/>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01600">
                        <a:srgbClr val="060400">
                          <a:alpha val="98000"/>
                        </a:srgbClr>
                      </a:glow>
                    </a:effectLst>
                    <a:latin typeface="Arial Narrow" charset="0"/>
                    <a:cs typeface="Arial" charset="0"/>
                  </a:rPr>
                  <a:t>Exodus 9:5-12</a:t>
                </a:r>
              </a:p>
            </p:txBody>
          </p:sp>
          <p:sp>
            <p:nvSpPr>
              <p:cNvPr id="292926" name="Rectangle 97"/>
              <p:cNvSpPr>
                <a:spLocks noChangeArrowheads="1"/>
              </p:cNvSpPr>
              <p:nvPr/>
            </p:nvSpPr>
            <p:spPr bwMode="auto">
              <a:xfrm>
                <a:off x="981" y="0"/>
                <a:ext cx="562" cy="693"/>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371727" name="Group 100"/>
            <p:cNvGrpSpPr>
              <a:grpSpLocks/>
            </p:cNvGrpSpPr>
            <p:nvPr/>
          </p:nvGrpSpPr>
          <p:grpSpPr bwMode="auto">
            <a:xfrm>
              <a:off x="2372" y="1220"/>
              <a:ext cx="3388" cy="556"/>
              <a:chOff x="1543" y="0"/>
              <a:chExt cx="2250" cy="693"/>
            </a:xfrm>
          </p:grpSpPr>
          <p:sp>
            <p:nvSpPr>
              <p:cNvPr id="292923" name="Rectangle 73"/>
              <p:cNvSpPr>
                <a:spLocks noChangeArrowheads="1"/>
              </p:cNvSpPr>
              <p:nvPr/>
            </p:nvSpPr>
            <p:spPr bwMode="auto">
              <a:xfrm>
                <a:off x="1543" y="0"/>
                <a:ext cx="2250" cy="693"/>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01600">
                        <a:srgbClr val="060400">
                          <a:alpha val="98000"/>
                        </a:srgbClr>
                      </a:glow>
                    </a:effectLst>
                    <a:latin typeface="Arial Narrow" charset="0"/>
                    <a:cs typeface="Arial" charset="0"/>
                  </a:rPr>
                  <a:t>Imhotep: god of medicine</a:t>
                </a:r>
              </a:p>
            </p:txBody>
          </p:sp>
          <p:sp>
            <p:nvSpPr>
              <p:cNvPr id="292924" name="Rectangle 99"/>
              <p:cNvSpPr>
                <a:spLocks noChangeArrowheads="1"/>
              </p:cNvSpPr>
              <p:nvPr/>
            </p:nvSpPr>
            <p:spPr bwMode="auto">
              <a:xfrm>
                <a:off x="1543" y="0"/>
                <a:ext cx="2250" cy="693"/>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371728" name="Group 102"/>
            <p:cNvGrpSpPr>
              <a:grpSpLocks/>
            </p:cNvGrpSpPr>
            <p:nvPr/>
          </p:nvGrpSpPr>
          <p:grpSpPr bwMode="auto">
            <a:xfrm>
              <a:off x="48" y="1776"/>
              <a:ext cx="1477" cy="768"/>
              <a:chOff x="0" y="693"/>
              <a:chExt cx="981" cy="693"/>
            </a:xfrm>
          </p:grpSpPr>
          <p:sp>
            <p:nvSpPr>
              <p:cNvPr id="292921" name="Rectangle 75"/>
              <p:cNvSpPr>
                <a:spLocks noChangeArrowheads="1"/>
              </p:cNvSpPr>
              <p:nvPr/>
            </p:nvSpPr>
            <p:spPr bwMode="auto">
              <a:xfrm>
                <a:off x="0" y="693"/>
                <a:ext cx="981" cy="693"/>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eaLnBrk="1" hangingPunct="1">
                  <a:defRPr/>
                </a:pPr>
                <a:r>
                  <a:rPr lang="en-US" sz="2400" b="1">
                    <a:solidFill>
                      <a:srgbClr val="FFFFFF"/>
                    </a:solidFill>
                    <a:effectLst>
                      <a:glow rad="101600">
                        <a:srgbClr val="060400">
                          <a:alpha val="98000"/>
                        </a:srgbClr>
                      </a:glow>
                    </a:effectLst>
                    <a:latin typeface="Arial Narrow" charset="0"/>
                    <a:cs typeface="Arial" charset="0"/>
                  </a:rPr>
                  <a:t>HAIL</a:t>
                </a:r>
              </a:p>
            </p:txBody>
          </p:sp>
          <p:sp>
            <p:nvSpPr>
              <p:cNvPr id="292922" name="Rectangle 101"/>
              <p:cNvSpPr>
                <a:spLocks noChangeArrowheads="1"/>
              </p:cNvSpPr>
              <p:nvPr/>
            </p:nvSpPr>
            <p:spPr bwMode="auto">
              <a:xfrm>
                <a:off x="0" y="693"/>
                <a:ext cx="981" cy="693"/>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371729" name="Group 104"/>
            <p:cNvGrpSpPr>
              <a:grpSpLocks/>
            </p:cNvGrpSpPr>
            <p:nvPr/>
          </p:nvGrpSpPr>
          <p:grpSpPr bwMode="auto">
            <a:xfrm>
              <a:off x="1525" y="1776"/>
              <a:ext cx="847" cy="768"/>
              <a:chOff x="981" y="693"/>
              <a:chExt cx="562" cy="693"/>
            </a:xfrm>
          </p:grpSpPr>
          <p:sp>
            <p:nvSpPr>
              <p:cNvPr id="292919" name="Rectangle 76"/>
              <p:cNvSpPr>
                <a:spLocks noChangeArrowheads="1"/>
              </p:cNvSpPr>
              <p:nvPr/>
            </p:nvSpPr>
            <p:spPr bwMode="auto">
              <a:xfrm>
                <a:off x="981" y="693"/>
                <a:ext cx="562" cy="693"/>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01600">
                        <a:srgbClr val="060400">
                          <a:alpha val="98000"/>
                        </a:srgbClr>
                      </a:glow>
                    </a:effectLst>
                    <a:latin typeface="Arial Narrow" charset="0"/>
                    <a:cs typeface="Arial" charset="0"/>
                  </a:rPr>
                  <a:t>Exodus </a:t>
                </a:r>
                <a:endParaRPr lang="en-US" sz="2400" b="1">
                  <a:solidFill>
                    <a:srgbClr val="FFFFFF"/>
                  </a:solidFill>
                  <a:effectLst>
                    <a:glow rad="101600">
                      <a:srgbClr val="060400">
                        <a:alpha val="98000"/>
                      </a:srgbClr>
                    </a:glow>
                  </a:effectLst>
                  <a:latin typeface="Arial Narrow" charset="0"/>
                  <a:cs typeface="Times New Roman" charset="0"/>
                </a:endParaRPr>
              </a:p>
              <a:p>
                <a:pPr algn="ctr">
                  <a:defRPr/>
                </a:pPr>
                <a:r>
                  <a:rPr lang="en-US" sz="2400" b="1">
                    <a:solidFill>
                      <a:srgbClr val="FFFFFF"/>
                    </a:solidFill>
                    <a:effectLst>
                      <a:glow rad="101600">
                        <a:srgbClr val="060400">
                          <a:alpha val="98000"/>
                        </a:srgbClr>
                      </a:glow>
                    </a:effectLst>
                    <a:latin typeface="Arial Narrow" charset="0"/>
                    <a:cs typeface="Arial" charset="0"/>
                  </a:rPr>
                  <a:t>9:13-35</a:t>
                </a:r>
              </a:p>
            </p:txBody>
          </p:sp>
          <p:sp>
            <p:nvSpPr>
              <p:cNvPr id="292920" name="Rectangle 103"/>
              <p:cNvSpPr>
                <a:spLocks noChangeArrowheads="1"/>
              </p:cNvSpPr>
              <p:nvPr/>
            </p:nvSpPr>
            <p:spPr bwMode="auto">
              <a:xfrm>
                <a:off x="981" y="693"/>
                <a:ext cx="562" cy="693"/>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371730" name="Group 106"/>
            <p:cNvGrpSpPr>
              <a:grpSpLocks/>
            </p:cNvGrpSpPr>
            <p:nvPr/>
          </p:nvGrpSpPr>
          <p:grpSpPr bwMode="auto">
            <a:xfrm>
              <a:off x="2372" y="1776"/>
              <a:ext cx="3388" cy="768"/>
              <a:chOff x="1543" y="693"/>
              <a:chExt cx="2250" cy="693"/>
            </a:xfrm>
          </p:grpSpPr>
          <p:sp>
            <p:nvSpPr>
              <p:cNvPr id="292917" name="Rectangle 77"/>
              <p:cNvSpPr>
                <a:spLocks noChangeArrowheads="1"/>
              </p:cNvSpPr>
              <p:nvPr/>
            </p:nvSpPr>
            <p:spPr bwMode="auto">
              <a:xfrm>
                <a:off x="1543" y="693"/>
                <a:ext cx="2250" cy="693"/>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01600">
                        <a:srgbClr val="060400">
                          <a:alpha val="98000"/>
                        </a:srgbClr>
                      </a:glow>
                    </a:effectLst>
                    <a:latin typeface="Arial Narrow" charset="0"/>
                    <a:cs typeface="Arial" charset="0"/>
                  </a:rPr>
                  <a:t>Nut: sky goddess</a:t>
                </a:r>
                <a:endParaRPr lang="en-US" sz="2400" b="1">
                  <a:solidFill>
                    <a:srgbClr val="FFFFFF"/>
                  </a:solidFill>
                  <a:effectLst>
                    <a:glow rad="101600">
                      <a:srgbClr val="060400">
                        <a:alpha val="98000"/>
                      </a:srgbClr>
                    </a:glow>
                  </a:effectLst>
                  <a:latin typeface="Arial Narrow" charset="0"/>
                  <a:cs typeface="Times New Roman" charset="0"/>
                </a:endParaRPr>
              </a:p>
              <a:p>
                <a:pPr algn="ctr">
                  <a:defRPr/>
                </a:pPr>
                <a:r>
                  <a:rPr lang="en-US" sz="2400" b="1">
                    <a:solidFill>
                      <a:srgbClr val="FFFFFF"/>
                    </a:solidFill>
                    <a:effectLst>
                      <a:glow rad="101600">
                        <a:srgbClr val="060400">
                          <a:alpha val="98000"/>
                        </a:srgbClr>
                      </a:glow>
                    </a:effectLst>
                    <a:latin typeface="Arial Narrow" charset="0"/>
                    <a:cs typeface="Arial" charset="0"/>
                  </a:rPr>
                  <a:t>Isis: goddess of life</a:t>
                </a:r>
                <a:endParaRPr lang="en-US" sz="2400" b="1">
                  <a:solidFill>
                    <a:srgbClr val="FFFFFF"/>
                  </a:solidFill>
                  <a:effectLst>
                    <a:glow rad="101600">
                      <a:srgbClr val="060400">
                        <a:alpha val="98000"/>
                      </a:srgbClr>
                    </a:glow>
                  </a:effectLst>
                  <a:latin typeface="Arial Narrow" charset="0"/>
                  <a:cs typeface="Times New Roman" charset="0"/>
                </a:endParaRPr>
              </a:p>
              <a:p>
                <a:pPr algn="ctr">
                  <a:defRPr/>
                </a:pPr>
                <a:r>
                  <a:rPr lang="en-US" sz="2400" b="1">
                    <a:solidFill>
                      <a:srgbClr val="FFFFFF"/>
                    </a:solidFill>
                    <a:effectLst>
                      <a:glow rad="101600">
                        <a:srgbClr val="060400">
                          <a:alpha val="98000"/>
                        </a:srgbClr>
                      </a:glow>
                    </a:effectLst>
                    <a:latin typeface="Arial Narrow" charset="0"/>
                    <a:cs typeface="Arial" charset="0"/>
                  </a:rPr>
                  <a:t>Seth: protector of crops</a:t>
                </a:r>
              </a:p>
            </p:txBody>
          </p:sp>
          <p:sp>
            <p:nvSpPr>
              <p:cNvPr id="292918" name="Rectangle 105"/>
              <p:cNvSpPr>
                <a:spLocks noChangeArrowheads="1"/>
              </p:cNvSpPr>
              <p:nvPr/>
            </p:nvSpPr>
            <p:spPr bwMode="auto">
              <a:xfrm>
                <a:off x="1543" y="693"/>
                <a:ext cx="2250" cy="693"/>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371731" name="Group 108"/>
            <p:cNvGrpSpPr>
              <a:grpSpLocks/>
            </p:cNvGrpSpPr>
            <p:nvPr/>
          </p:nvGrpSpPr>
          <p:grpSpPr bwMode="auto">
            <a:xfrm>
              <a:off x="48" y="2544"/>
              <a:ext cx="1477" cy="522"/>
              <a:chOff x="0" y="1386"/>
              <a:chExt cx="981" cy="693"/>
            </a:xfrm>
          </p:grpSpPr>
          <p:sp>
            <p:nvSpPr>
              <p:cNvPr id="292915" name="Rectangle 79"/>
              <p:cNvSpPr>
                <a:spLocks noChangeArrowheads="1"/>
              </p:cNvSpPr>
              <p:nvPr/>
            </p:nvSpPr>
            <p:spPr bwMode="auto">
              <a:xfrm>
                <a:off x="0" y="1386"/>
                <a:ext cx="981" cy="693"/>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eaLnBrk="1" hangingPunct="1">
                  <a:defRPr/>
                </a:pPr>
                <a:r>
                  <a:rPr lang="en-US" sz="2400" b="1">
                    <a:solidFill>
                      <a:srgbClr val="FFFFFF"/>
                    </a:solidFill>
                    <a:effectLst>
                      <a:glow rad="101600">
                        <a:srgbClr val="060400">
                          <a:alpha val="98000"/>
                        </a:srgbClr>
                      </a:glow>
                    </a:effectLst>
                    <a:latin typeface="Arial Narrow" charset="0"/>
                    <a:cs typeface="Arial" charset="0"/>
                  </a:rPr>
                  <a:t>LOCUSTS</a:t>
                </a:r>
              </a:p>
            </p:txBody>
          </p:sp>
          <p:sp>
            <p:nvSpPr>
              <p:cNvPr id="292916" name="Rectangle 107"/>
              <p:cNvSpPr>
                <a:spLocks noChangeArrowheads="1"/>
              </p:cNvSpPr>
              <p:nvPr/>
            </p:nvSpPr>
            <p:spPr bwMode="auto">
              <a:xfrm>
                <a:off x="0" y="1386"/>
                <a:ext cx="981" cy="693"/>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371732" name="Group 110"/>
            <p:cNvGrpSpPr>
              <a:grpSpLocks/>
            </p:cNvGrpSpPr>
            <p:nvPr/>
          </p:nvGrpSpPr>
          <p:grpSpPr bwMode="auto">
            <a:xfrm>
              <a:off x="1525" y="2544"/>
              <a:ext cx="847" cy="522"/>
              <a:chOff x="981" y="1386"/>
              <a:chExt cx="562" cy="693"/>
            </a:xfrm>
          </p:grpSpPr>
          <p:sp>
            <p:nvSpPr>
              <p:cNvPr id="292913" name="Rectangle 80"/>
              <p:cNvSpPr>
                <a:spLocks noChangeArrowheads="1"/>
              </p:cNvSpPr>
              <p:nvPr/>
            </p:nvSpPr>
            <p:spPr bwMode="auto">
              <a:xfrm>
                <a:off x="981" y="1386"/>
                <a:ext cx="562" cy="693"/>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01600">
                        <a:srgbClr val="060400">
                          <a:alpha val="98000"/>
                        </a:srgbClr>
                      </a:glow>
                    </a:effectLst>
                    <a:latin typeface="Arial Narrow" charset="0"/>
                    <a:cs typeface="Arial" charset="0"/>
                  </a:rPr>
                  <a:t>Exodus l0:1-20</a:t>
                </a:r>
              </a:p>
            </p:txBody>
          </p:sp>
          <p:sp>
            <p:nvSpPr>
              <p:cNvPr id="292914" name="Rectangle 109"/>
              <p:cNvSpPr>
                <a:spLocks noChangeArrowheads="1"/>
              </p:cNvSpPr>
              <p:nvPr/>
            </p:nvSpPr>
            <p:spPr bwMode="auto">
              <a:xfrm>
                <a:off x="981" y="1386"/>
                <a:ext cx="562" cy="693"/>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371733" name="Group 112"/>
            <p:cNvGrpSpPr>
              <a:grpSpLocks/>
            </p:cNvGrpSpPr>
            <p:nvPr/>
          </p:nvGrpSpPr>
          <p:grpSpPr bwMode="auto">
            <a:xfrm>
              <a:off x="2372" y="2544"/>
              <a:ext cx="3388" cy="522"/>
              <a:chOff x="1543" y="1386"/>
              <a:chExt cx="2250" cy="693"/>
            </a:xfrm>
          </p:grpSpPr>
          <p:sp>
            <p:nvSpPr>
              <p:cNvPr id="292911" name="Rectangle 81"/>
              <p:cNvSpPr>
                <a:spLocks noChangeArrowheads="1"/>
              </p:cNvSpPr>
              <p:nvPr/>
            </p:nvSpPr>
            <p:spPr bwMode="auto">
              <a:xfrm>
                <a:off x="1543" y="1386"/>
                <a:ext cx="2250" cy="693"/>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01600">
                        <a:srgbClr val="060400">
                          <a:alpha val="98000"/>
                        </a:srgbClr>
                      </a:glow>
                    </a:effectLst>
                    <a:latin typeface="Arial Narrow" charset="0"/>
                    <a:cs typeface="Arial" charset="0"/>
                  </a:rPr>
                  <a:t>Isis: goddess of life</a:t>
                </a:r>
                <a:endParaRPr lang="en-US" sz="2400" b="1">
                  <a:solidFill>
                    <a:srgbClr val="FFFFFF"/>
                  </a:solidFill>
                  <a:effectLst>
                    <a:glow rad="101600">
                      <a:srgbClr val="060400">
                        <a:alpha val="98000"/>
                      </a:srgbClr>
                    </a:glow>
                  </a:effectLst>
                  <a:latin typeface="Arial Narrow" charset="0"/>
                  <a:cs typeface="Times New Roman" charset="0"/>
                </a:endParaRPr>
              </a:p>
              <a:p>
                <a:pPr algn="ctr">
                  <a:defRPr/>
                </a:pPr>
                <a:r>
                  <a:rPr lang="en-US" sz="2400" b="1">
                    <a:solidFill>
                      <a:srgbClr val="FFFFFF"/>
                    </a:solidFill>
                    <a:effectLst>
                      <a:glow rad="101600">
                        <a:srgbClr val="060400">
                          <a:alpha val="98000"/>
                        </a:srgbClr>
                      </a:glow>
                    </a:effectLst>
                    <a:latin typeface="Arial Narrow" charset="0"/>
                    <a:cs typeface="Arial" charset="0"/>
                  </a:rPr>
                  <a:t>Seth: protector of crops</a:t>
                </a:r>
              </a:p>
            </p:txBody>
          </p:sp>
          <p:sp>
            <p:nvSpPr>
              <p:cNvPr id="292912" name="Rectangle 111"/>
              <p:cNvSpPr>
                <a:spLocks noChangeArrowheads="1"/>
              </p:cNvSpPr>
              <p:nvPr/>
            </p:nvSpPr>
            <p:spPr bwMode="auto">
              <a:xfrm>
                <a:off x="1543" y="1386"/>
                <a:ext cx="2250" cy="693"/>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371734" name="Group 114"/>
            <p:cNvGrpSpPr>
              <a:grpSpLocks/>
            </p:cNvGrpSpPr>
            <p:nvPr/>
          </p:nvGrpSpPr>
          <p:grpSpPr bwMode="auto">
            <a:xfrm>
              <a:off x="48" y="3066"/>
              <a:ext cx="1477" cy="607"/>
              <a:chOff x="0" y="2079"/>
              <a:chExt cx="981" cy="684"/>
            </a:xfrm>
          </p:grpSpPr>
          <p:sp>
            <p:nvSpPr>
              <p:cNvPr id="292909" name="Rectangle 85"/>
              <p:cNvSpPr>
                <a:spLocks noChangeArrowheads="1"/>
              </p:cNvSpPr>
              <p:nvPr/>
            </p:nvSpPr>
            <p:spPr bwMode="auto">
              <a:xfrm>
                <a:off x="0" y="2079"/>
                <a:ext cx="981" cy="684"/>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eaLnBrk="1" hangingPunct="1">
                  <a:defRPr/>
                </a:pPr>
                <a:r>
                  <a:rPr lang="en-US" sz="2400" b="1">
                    <a:solidFill>
                      <a:srgbClr val="FFFFFF"/>
                    </a:solidFill>
                    <a:effectLst>
                      <a:glow rad="101600">
                        <a:srgbClr val="060400">
                          <a:alpha val="98000"/>
                        </a:srgbClr>
                      </a:glow>
                    </a:effectLst>
                    <a:latin typeface="Arial Narrow" charset="0"/>
                    <a:cs typeface="Arial" charset="0"/>
                  </a:rPr>
                  <a:t>DARKNESS</a:t>
                </a:r>
              </a:p>
            </p:txBody>
          </p:sp>
          <p:sp>
            <p:nvSpPr>
              <p:cNvPr id="292910" name="Rectangle 113"/>
              <p:cNvSpPr>
                <a:spLocks noChangeArrowheads="1"/>
              </p:cNvSpPr>
              <p:nvPr/>
            </p:nvSpPr>
            <p:spPr bwMode="auto">
              <a:xfrm>
                <a:off x="0" y="2079"/>
                <a:ext cx="981" cy="684"/>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371735" name="Group 116"/>
            <p:cNvGrpSpPr>
              <a:grpSpLocks/>
            </p:cNvGrpSpPr>
            <p:nvPr/>
          </p:nvGrpSpPr>
          <p:grpSpPr bwMode="auto">
            <a:xfrm>
              <a:off x="1525" y="3066"/>
              <a:ext cx="847" cy="607"/>
              <a:chOff x="981" y="2079"/>
              <a:chExt cx="562" cy="684"/>
            </a:xfrm>
          </p:grpSpPr>
          <p:sp>
            <p:nvSpPr>
              <p:cNvPr id="292907" name="Rectangle 86"/>
              <p:cNvSpPr>
                <a:spLocks noChangeArrowheads="1"/>
              </p:cNvSpPr>
              <p:nvPr/>
            </p:nvSpPr>
            <p:spPr bwMode="auto">
              <a:xfrm>
                <a:off x="981" y="2079"/>
                <a:ext cx="562" cy="684"/>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01600">
                        <a:srgbClr val="060400">
                          <a:alpha val="98000"/>
                        </a:srgbClr>
                      </a:glow>
                    </a:effectLst>
                    <a:latin typeface="Arial Narrow" charset="0"/>
                    <a:cs typeface="Arial" charset="0"/>
                  </a:rPr>
                  <a:t>Exodus </a:t>
                </a:r>
                <a:endParaRPr lang="en-US" sz="2400" b="1">
                  <a:solidFill>
                    <a:srgbClr val="FFFFFF"/>
                  </a:solidFill>
                  <a:effectLst>
                    <a:glow rad="101600">
                      <a:srgbClr val="060400">
                        <a:alpha val="98000"/>
                      </a:srgbClr>
                    </a:glow>
                  </a:effectLst>
                  <a:latin typeface="Arial Narrow" charset="0"/>
                  <a:cs typeface="Times New Roman" charset="0"/>
                </a:endParaRPr>
              </a:p>
              <a:p>
                <a:pPr algn="ctr">
                  <a:defRPr/>
                </a:pPr>
                <a:r>
                  <a:rPr lang="en-US" sz="2400" b="1">
                    <a:solidFill>
                      <a:srgbClr val="FFFFFF"/>
                    </a:solidFill>
                    <a:effectLst>
                      <a:glow rad="101600">
                        <a:srgbClr val="060400">
                          <a:alpha val="98000"/>
                        </a:srgbClr>
                      </a:glow>
                    </a:effectLst>
                    <a:latin typeface="Arial Narrow" charset="0"/>
                    <a:cs typeface="Arial" charset="0"/>
                  </a:rPr>
                  <a:t>10:21-29</a:t>
                </a:r>
              </a:p>
            </p:txBody>
          </p:sp>
          <p:sp>
            <p:nvSpPr>
              <p:cNvPr id="292908" name="Rectangle 115"/>
              <p:cNvSpPr>
                <a:spLocks noChangeArrowheads="1"/>
              </p:cNvSpPr>
              <p:nvPr/>
            </p:nvSpPr>
            <p:spPr bwMode="auto">
              <a:xfrm>
                <a:off x="981" y="2079"/>
                <a:ext cx="562" cy="684"/>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371736" name="Group 118"/>
            <p:cNvGrpSpPr>
              <a:grpSpLocks/>
            </p:cNvGrpSpPr>
            <p:nvPr/>
          </p:nvGrpSpPr>
          <p:grpSpPr bwMode="auto">
            <a:xfrm>
              <a:off x="2372" y="3066"/>
              <a:ext cx="3388" cy="607"/>
              <a:chOff x="1543" y="2079"/>
              <a:chExt cx="2250" cy="684"/>
            </a:xfrm>
          </p:grpSpPr>
          <p:sp>
            <p:nvSpPr>
              <p:cNvPr id="292905" name="Rectangle 87"/>
              <p:cNvSpPr>
                <a:spLocks noChangeArrowheads="1"/>
              </p:cNvSpPr>
              <p:nvPr/>
            </p:nvSpPr>
            <p:spPr bwMode="auto">
              <a:xfrm>
                <a:off x="1543" y="2079"/>
                <a:ext cx="2250" cy="684"/>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01600">
                        <a:srgbClr val="060400">
                          <a:alpha val="98000"/>
                        </a:srgbClr>
                      </a:glow>
                    </a:effectLst>
                    <a:latin typeface="Arial Narrow" charset="0"/>
                    <a:cs typeface="Arial" charset="0"/>
                  </a:rPr>
                  <a:t>Re, Aten, Atum, Horus: all sun gods of sorts</a:t>
                </a:r>
              </a:p>
            </p:txBody>
          </p:sp>
          <p:sp>
            <p:nvSpPr>
              <p:cNvPr id="292906" name="Rectangle 117"/>
              <p:cNvSpPr>
                <a:spLocks noChangeArrowheads="1"/>
              </p:cNvSpPr>
              <p:nvPr/>
            </p:nvSpPr>
            <p:spPr bwMode="auto">
              <a:xfrm>
                <a:off x="1543" y="2079"/>
                <a:ext cx="2250" cy="684"/>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371737" name="Group 120"/>
            <p:cNvGrpSpPr>
              <a:grpSpLocks/>
            </p:cNvGrpSpPr>
            <p:nvPr/>
          </p:nvGrpSpPr>
          <p:grpSpPr bwMode="auto">
            <a:xfrm>
              <a:off x="48" y="3673"/>
              <a:ext cx="1477" cy="647"/>
              <a:chOff x="0" y="2763"/>
              <a:chExt cx="981" cy="729"/>
            </a:xfrm>
          </p:grpSpPr>
          <p:sp>
            <p:nvSpPr>
              <p:cNvPr id="292903" name="Rectangle 89"/>
              <p:cNvSpPr>
                <a:spLocks noChangeArrowheads="1"/>
              </p:cNvSpPr>
              <p:nvPr/>
            </p:nvSpPr>
            <p:spPr bwMode="auto">
              <a:xfrm>
                <a:off x="0" y="2763"/>
                <a:ext cx="981" cy="729"/>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01600">
                        <a:srgbClr val="060400">
                          <a:alpha val="98000"/>
                        </a:srgbClr>
                      </a:glow>
                    </a:effectLst>
                    <a:latin typeface="Arial Narrow" charset="0"/>
                    <a:cs typeface="Arial" charset="0"/>
                  </a:rPr>
                  <a:t>DEATH OF FIRSTBORN</a:t>
                </a:r>
              </a:p>
            </p:txBody>
          </p:sp>
          <p:sp>
            <p:nvSpPr>
              <p:cNvPr id="292904" name="Rectangle 119"/>
              <p:cNvSpPr>
                <a:spLocks noChangeArrowheads="1"/>
              </p:cNvSpPr>
              <p:nvPr/>
            </p:nvSpPr>
            <p:spPr bwMode="auto">
              <a:xfrm>
                <a:off x="0" y="2763"/>
                <a:ext cx="981" cy="729"/>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371738" name="Group 122"/>
            <p:cNvGrpSpPr>
              <a:grpSpLocks/>
            </p:cNvGrpSpPr>
            <p:nvPr/>
          </p:nvGrpSpPr>
          <p:grpSpPr bwMode="auto">
            <a:xfrm>
              <a:off x="1525" y="3673"/>
              <a:ext cx="847" cy="647"/>
              <a:chOff x="981" y="2763"/>
              <a:chExt cx="562" cy="729"/>
            </a:xfrm>
          </p:grpSpPr>
          <p:sp>
            <p:nvSpPr>
              <p:cNvPr id="292901" name="Rectangle 90"/>
              <p:cNvSpPr>
                <a:spLocks noChangeArrowheads="1"/>
              </p:cNvSpPr>
              <p:nvPr/>
            </p:nvSpPr>
            <p:spPr bwMode="auto">
              <a:xfrm>
                <a:off x="981" y="2763"/>
                <a:ext cx="562" cy="729"/>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01600">
                        <a:srgbClr val="060400">
                          <a:alpha val="98000"/>
                        </a:srgbClr>
                      </a:glow>
                    </a:effectLst>
                    <a:latin typeface="Arial Narrow" charset="0"/>
                    <a:cs typeface="Arial" charset="0"/>
                  </a:rPr>
                  <a:t>Exodus</a:t>
                </a:r>
                <a:endParaRPr lang="en-US" sz="2400" b="1">
                  <a:solidFill>
                    <a:srgbClr val="FFFFFF"/>
                  </a:solidFill>
                  <a:effectLst>
                    <a:glow rad="101600">
                      <a:srgbClr val="060400">
                        <a:alpha val="98000"/>
                      </a:srgbClr>
                    </a:glow>
                  </a:effectLst>
                  <a:latin typeface="Arial Narrow" charset="0"/>
                  <a:cs typeface="Times New Roman" charset="0"/>
                </a:endParaRPr>
              </a:p>
              <a:p>
                <a:pPr algn="ctr">
                  <a:defRPr/>
                </a:pPr>
                <a:r>
                  <a:rPr lang="en-US" sz="2400" b="1">
                    <a:solidFill>
                      <a:srgbClr val="FFFFFF"/>
                    </a:solidFill>
                    <a:effectLst>
                      <a:glow rad="101600">
                        <a:srgbClr val="060400">
                          <a:alpha val="98000"/>
                        </a:srgbClr>
                      </a:glow>
                    </a:effectLst>
                    <a:latin typeface="Arial Narrow" charset="0"/>
                    <a:cs typeface="Arial" charset="0"/>
                  </a:rPr>
                  <a:t>11:1-12:36</a:t>
                </a:r>
              </a:p>
            </p:txBody>
          </p:sp>
          <p:sp>
            <p:nvSpPr>
              <p:cNvPr id="292902" name="Rectangle 121"/>
              <p:cNvSpPr>
                <a:spLocks noChangeArrowheads="1"/>
              </p:cNvSpPr>
              <p:nvPr/>
            </p:nvSpPr>
            <p:spPr bwMode="auto">
              <a:xfrm>
                <a:off x="981" y="2763"/>
                <a:ext cx="562" cy="729"/>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371739" name="Group 124"/>
            <p:cNvGrpSpPr>
              <a:grpSpLocks/>
            </p:cNvGrpSpPr>
            <p:nvPr/>
          </p:nvGrpSpPr>
          <p:grpSpPr bwMode="auto">
            <a:xfrm>
              <a:off x="2372" y="3673"/>
              <a:ext cx="3388" cy="647"/>
              <a:chOff x="1543" y="2763"/>
              <a:chExt cx="2250" cy="729"/>
            </a:xfrm>
          </p:grpSpPr>
          <p:sp>
            <p:nvSpPr>
              <p:cNvPr id="292899" name="Rectangle 91"/>
              <p:cNvSpPr>
                <a:spLocks noChangeArrowheads="1"/>
              </p:cNvSpPr>
              <p:nvPr/>
            </p:nvSpPr>
            <p:spPr bwMode="auto">
              <a:xfrm>
                <a:off x="1543" y="2763"/>
                <a:ext cx="2250" cy="729"/>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01600">
                        <a:srgbClr val="060400">
                          <a:alpha val="98000"/>
                        </a:srgbClr>
                      </a:glow>
                    </a:effectLst>
                    <a:latin typeface="Arial Narrow" charset="0"/>
                    <a:cs typeface="Arial" charset="0"/>
                  </a:rPr>
                  <a:t>The deity of Pharaoh: Osiris, the giver of life</a:t>
                </a:r>
              </a:p>
            </p:txBody>
          </p:sp>
          <p:sp>
            <p:nvSpPr>
              <p:cNvPr id="292900" name="Rectangle 123"/>
              <p:cNvSpPr>
                <a:spLocks noChangeArrowheads="1"/>
              </p:cNvSpPr>
              <p:nvPr/>
            </p:nvSpPr>
            <p:spPr bwMode="auto">
              <a:xfrm>
                <a:off x="1543" y="2763"/>
                <a:ext cx="2250" cy="729"/>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sp>
          <p:nvSpPr>
            <p:cNvPr id="292892" name="Rectangle 126"/>
            <p:cNvSpPr>
              <a:spLocks noChangeArrowheads="1"/>
            </p:cNvSpPr>
            <p:nvPr/>
          </p:nvSpPr>
          <p:spPr bwMode="auto">
            <a:xfrm>
              <a:off x="5760" y="847"/>
              <a:ext cx="0" cy="262"/>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01600">
                    <a:srgbClr val="060400">
                      <a:alpha val="98000"/>
                    </a:srgbClr>
                  </a:glow>
                </a:effectLst>
                <a:latin typeface="Times New Roman" charset="0"/>
              </a:endParaRPr>
            </a:p>
          </p:txBody>
        </p:sp>
        <p:sp>
          <p:nvSpPr>
            <p:cNvPr id="292893" name="Rectangle 128"/>
            <p:cNvSpPr>
              <a:spLocks noChangeArrowheads="1"/>
            </p:cNvSpPr>
            <p:nvPr/>
          </p:nvSpPr>
          <p:spPr bwMode="auto">
            <a:xfrm>
              <a:off x="48" y="733"/>
              <a:ext cx="1477" cy="490"/>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eaLnBrk="1" hangingPunct="1">
                <a:defRPr/>
              </a:pPr>
              <a:r>
                <a:rPr lang="en-US" sz="2800" b="1">
                  <a:solidFill>
                    <a:srgbClr val="FFFFFF"/>
                  </a:solidFill>
                  <a:effectLst>
                    <a:glow rad="101600">
                      <a:srgbClr val="060400">
                        <a:alpha val="98000"/>
                      </a:srgbClr>
                    </a:glow>
                  </a:effectLst>
                  <a:latin typeface="Arial Black" charset="0"/>
                  <a:cs typeface="Arial" charset="0"/>
                </a:rPr>
                <a:t>PLAGUE</a:t>
              </a:r>
            </a:p>
          </p:txBody>
        </p:sp>
        <p:sp>
          <p:nvSpPr>
            <p:cNvPr id="292894" name="Rectangle 129"/>
            <p:cNvSpPr>
              <a:spLocks noChangeArrowheads="1"/>
            </p:cNvSpPr>
            <p:nvPr/>
          </p:nvSpPr>
          <p:spPr bwMode="auto">
            <a:xfrm>
              <a:off x="48" y="733"/>
              <a:ext cx="1477" cy="490"/>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sp>
          <p:nvSpPr>
            <p:cNvPr id="292895" name="Rectangle 131"/>
            <p:cNvSpPr>
              <a:spLocks noChangeArrowheads="1"/>
            </p:cNvSpPr>
            <p:nvPr/>
          </p:nvSpPr>
          <p:spPr bwMode="auto">
            <a:xfrm>
              <a:off x="1525" y="733"/>
              <a:ext cx="847" cy="490"/>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eaLnBrk="1" hangingPunct="1">
                <a:defRPr/>
              </a:pPr>
              <a:r>
                <a:rPr lang="en-US" sz="2000" b="1">
                  <a:solidFill>
                    <a:srgbClr val="FFFFFF"/>
                  </a:solidFill>
                  <a:effectLst>
                    <a:glow rad="101600">
                      <a:srgbClr val="060400">
                        <a:alpha val="98000"/>
                      </a:srgbClr>
                    </a:glow>
                  </a:effectLst>
                  <a:latin typeface="Arial Narrow" charset="0"/>
                  <a:cs typeface="Arial" charset="0"/>
                </a:rPr>
                <a:t>REFERENCE</a:t>
              </a:r>
            </a:p>
          </p:txBody>
        </p:sp>
        <p:sp>
          <p:nvSpPr>
            <p:cNvPr id="292896" name="Rectangle 132"/>
            <p:cNvSpPr>
              <a:spLocks noChangeArrowheads="1"/>
            </p:cNvSpPr>
            <p:nvPr/>
          </p:nvSpPr>
          <p:spPr bwMode="auto">
            <a:xfrm>
              <a:off x="1525" y="733"/>
              <a:ext cx="847" cy="490"/>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sp>
          <p:nvSpPr>
            <p:cNvPr id="292897" name="Rectangle 134"/>
            <p:cNvSpPr>
              <a:spLocks noChangeArrowheads="1"/>
            </p:cNvSpPr>
            <p:nvPr/>
          </p:nvSpPr>
          <p:spPr bwMode="auto">
            <a:xfrm>
              <a:off x="2372" y="733"/>
              <a:ext cx="3388" cy="490"/>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eaLnBrk="1" hangingPunct="1">
                <a:defRPr/>
              </a:pPr>
              <a:r>
                <a:rPr lang="en-US" sz="2400" b="1">
                  <a:solidFill>
                    <a:srgbClr val="FFFFFF"/>
                  </a:solidFill>
                  <a:effectLst>
                    <a:glow rad="101600">
                      <a:srgbClr val="060400">
                        <a:alpha val="98000"/>
                      </a:srgbClr>
                    </a:glow>
                  </a:effectLst>
                  <a:latin typeface="Arial Black" charset="0"/>
                  <a:cs typeface="Arial" charset="0"/>
                </a:rPr>
                <a:t>POSSIBLE EGYPTIAN DEITY DIRECTED AGAINST</a:t>
              </a:r>
            </a:p>
          </p:txBody>
        </p:sp>
        <p:sp>
          <p:nvSpPr>
            <p:cNvPr id="292898" name="Rectangle 135"/>
            <p:cNvSpPr>
              <a:spLocks noChangeArrowheads="1"/>
            </p:cNvSpPr>
            <p:nvPr/>
          </p:nvSpPr>
          <p:spPr bwMode="auto">
            <a:xfrm>
              <a:off x="2372" y="733"/>
              <a:ext cx="3388" cy="490"/>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sp>
        <p:nvSpPr>
          <p:cNvPr id="292869" name="Rectangle 139"/>
          <p:cNvSpPr>
            <a:spLocks noGrp="1" noChangeArrowheads="1"/>
          </p:cNvSpPr>
          <p:nvPr>
            <p:ph type="title"/>
          </p:nvPr>
        </p:nvSpPr>
        <p:spPr>
          <a:xfrm>
            <a:off x="228600" y="0"/>
            <a:ext cx="7772400" cy="1143000"/>
          </a:xfrm>
        </p:spPr>
        <p:txBody>
          <a:bodyPr/>
          <a:lstStyle/>
          <a:p>
            <a:pPr>
              <a:defRPr/>
            </a:pPr>
            <a:r>
              <a:rPr lang="en-US" altLang="zh-CN" sz="3000">
                <a:solidFill>
                  <a:srgbClr val="FFFFFF"/>
                </a:solidFill>
                <a:effectLst>
                  <a:glow rad="101600">
                    <a:srgbClr val="060400">
                      <a:alpha val="98000"/>
                    </a:srgbClr>
                  </a:glow>
                </a:effectLst>
                <a:latin typeface="Arial Black" charset="0"/>
                <a:ea typeface="SimSun" charset="0"/>
                <a:cs typeface="SimSun" charset="0"/>
              </a:rPr>
              <a:t>The Plagues and the Gods of Egypt</a:t>
            </a:r>
            <a:br>
              <a:rPr lang="en-US" altLang="zh-CN" sz="3000">
                <a:solidFill>
                  <a:srgbClr val="FFFFFF"/>
                </a:solidFill>
                <a:effectLst>
                  <a:glow rad="101600">
                    <a:srgbClr val="060400">
                      <a:alpha val="98000"/>
                    </a:srgbClr>
                  </a:glow>
                </a:effectLst>
                <a:latin typeface="Arial Black" charset="0"/>
                <a:ea typeface="SimSun" charset="0"/>
                <a:cs typeface="SimSun" charset="0"/>
              </a:rPr>
            </a:br>
            <a:r>
              <a:rPr lang="en-US" altLang="zh-CN" sz="1400">
                <a:solidFill>
                  <a:srgbClr val="FFFFFF"/>
                </a:solidFill>
                <a:effectLst>
                  <a:glow rad="101600">
                    <a:srgbClr val="060400">
                      <a:alpha val="98000"/>
                    </a:srgbClr>
                  </a:glow>
                </a:effectLst>
                <a:latin typeface="Arial Black" charset="0"/>
                <a:ea typeface="SimSun" charset="0"/>
                <a:cs typeface="SimSun" charset="0"/>
              </a:rPr>
              <a:t>John H. Walton, Chronological and Background Charts of the OT, 2d ed., 85</a:t>
            </a:r>
            <a:endParaRPr lang="en-US" sz="1800">
              <a:solidFill>
                <a:srgbClr val="FFFFFF"/>
              </a:solidFill>
              <a:effectLst>
                <a:glow rad="101600">
                  <a:srgbClr val="060400">
                    <a:alpha val="98000"/>
                  </a:srgbClr>
                </a:glow>
              </a:effectLst>
              <a:latin typeface="Arial Black" charset="0"/>
              <a:ea typeface="SimSun" charset="0"/>
              <a:cs typeface="SimSun"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1" descr="Lamb380X260.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7150" y="230188"/>
            <a:ext cx="9201150" cy="6294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4" descr="Love Fea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924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02" name="Rectangle 2"/>
          <p:cNvSpPr>
            <a:spLocks noGrp="1" noChangeArrowheads="1"/>
          </p:cNvSpPr>
          <p:nvPr>
            <p:ph type="title"/>
          </p:nvPr>
        </p:nvSpPr>
        <p:spPr>
          <a:xfrm>
            <a:off x="76200" y="44624"/>
            <a:ext cx="7952184" cy="609600"/>
          </a:xfrm>
        </p:spPr>
        <p:txBody>
          <a:bodyPr/>
          <a:lstStyle/>
          <a:p>
            <a:pPr eaLnBrk="1" hangingPunct="1">
              <a:defRPr/>
            </a:pPr>
            <a:r>
              <a:rPr lang="en-US" b="1" dirty="0">
                <a:solidFill>
                  <a:srgbClr val="FFFFFF"/>
                </a:solidFill>
                <a:effectLst>
                  <a:glow rad="127000">
                    <a:schemeClr val="tx1">
                      <a:alpha val="90000"/>
                    </a:schemeClr>
                  </a:glow>
                </a:effectLst>
                <a:ea typeface="+mj-ea"/>
                <a:cs typeface="+mj-cs"/>
              </a:rPr>
              <a:t>The Agape (Love) Feast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endParaRPr lang="zh-CN" altLang="en-US" sz="2000">
              <a:solidFill>
                <a:srgbClr val="000000"/>
              </a:solidFill>
              <a:latin typeface="Arial" charset="0"/>
              <a:cs typeface="Arial" charset="0"/>
            </a:endParaRPr>
          </a:p>
        </p:txBody>
      </p:sp>
      <p:sp>
        <p:nvSpPr>
          <p:cNvPr id="377858"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77859"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pic>
        <p:nvPicPr>
          <p:cNvPr id="377860"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30"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57031"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57032"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57033" name="Text Box 9"/>
          <p:cNvSpPr txBox="1">
            <a:spLocks noChangeArrowheads="1"/>
          </p:cNvSpPr>
          <p:nvPr/>
        </p:nvSpPr>
        <p:spPr bwMode="auto">
          <a:xfrm>
            <a:off x="381000" y="331788"/>
            <a:ext cx="4046538" cy="45243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i="1" dirty="0">
                <a:solidFill>
                  <a:srgbClr val="FFFFFF"/>
                </a:solidFill>
                <a:latin typeface="Arial"/>
                <a:cs typeface="Arial"/>
              </a:rPr>
              <a:t>"The blood will be a sign for you on the houses where you are; and when I see the blood, I will   pass over you. No destructive plague will touch you when  I strike Egypt."</a:t>
            </a:r>
          </a:p>
        </p:txBody>
      </p:sp>
      <p:sp>
        <p:nvSpPr>
          <p:cNvPr id="257034" name="Text Box 10"/>
          <p:cNvSpPr txBox="1">
            <a:spLocks noChangeArrowheads="1"/>
          </p:cNvSpPr>
          <p:nvPr/>
        </p:nvSpPr>
        <p:spPr bwMode="auto">
          <a:xfrm>
            <a:off x="0" y="5943600"/>
            <a:ext cx="4572000" cy="523875"/>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800" b="1" dirty="0">
                <a:solidFill>
                  <a:srgbClr val="FFFFFF"/>
                </a:solidFill>
                <a:latin typeface="Arial"/>
                <a:cs typeface="Arial"/>
              </a:rPr>
              <a:t>Exodus 12:13 (NIV)</a:t>
            </a:r>
          </a:p>
        </p:txBody>
      </p:sp>
      <p:sp>
        <p:nvSpPr>
          <p:cNvPr id="377866" name="Rectangle 13"/>
          <p:cNvSpPr>
            <a:spLocks noGrp="1" noChangeArrowheads="1"/>
          </p:cNvSpPr>
          <p:nvPr>
            <p:ph type="title" idx="4294967295"/>
          </p:nvPr>
        </p:nvSpPr>
        <p:spPr>
          <a:xfrm>
            <a:off x="4572000" y="5791200"/>
            <a:ext cx="4572000" cy="838200"/>
          </a:xfrm>
          <a:solidFill>
            <a:srgbClr val="000000"/>
          </a:solidFill>
        </p:spPr>
        <p:txBody>
          <a:bodyPr/>
          <a:lstStyle/>
          <a:p>
            <a:pPr eaLnBrk="1" hangingPunct="1"/>
            <a:r>
              <a:rPr lang="en-US" altLang="zh-CN" sz="3200" b="1">
                <a:solidFill>
                  <a:schemeClr val="bg1"/>
                </a:solidFill>
                <a:latin typeface="Arial" charset="0"/>
                <a:cs typeface="Arial" charset="0"/>
              </a:rPr>
              <a:t>Passover Protection</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3000"/>
                                  </p:stCondLst>
                                  <p:childTnLst>
                                    <p:set>
                                      <p:cBhvr>
                                        <p:cTn id="6" dur="1" fill="hold">
                                          <p:stCondLst>
                                            <p:cond delay="0"/>
                                          </p:stCondLst>
                                        </p:cTn>
                                        <p:tgtEl>
                                          <p:spTgt spid="257030"/>
                                        </p:tgtEl>
                                        <p:attrNameLst>
                                          <p:attrName>style.visibility</p:attrName>
                                        </p:attrNameLst>
                                      </p:cBhvr>
                                      <p:to>
                                        <p:strVal val="visible"/>
                                      </p:to>
                                    </p:set>
                                    <p:animEffect transition="in" filter="wipe(up)">
                                      <p:cBhvr>
                                        <p:cTn id="7" dur="500"/>
                                        <p:tgtEl>
                                          <p:spTgt spid="257030"/>
                                        </p:tgtEl>
                                      </p:cBhvr>
                                    </p:animEffect>
                                  </p:childTnLst>
                                </p:cTn>
                              </p:par>
                            </p:childTnLst>
                          </p:cTn>
                        </p:par>
                        <p:par>
                          <p:cTn id="8" fill="hold" nodeType="afterGroup">
                            <p:stCondLst>
                              <p:cond delay="3500"/>
                            </p:stCondLst>
                            <p:childTnLst>
                              <p:par>
                                <p:cTn id="9" presetID="22" presetClass="entr" presetSubtype="1" fill="hold" grpId="0" nodeType="afterEffect">
                                  <p:stCondLst>
                                    <p:cond delay="2000"/>
                                  </p:stCondLst>
                                  <p:childTnLst>
                                    <p:set>
                                      <p:cBhvr>
                                        <p:cTn id="10" dur="1" fill="hold">
                                          <p:stCondLst>
                                            <p:cond delay="0"/>
                                          </p:stCondLst>
                                        </p:cTn>
                                        <p:tgtEl>
                                          <p:spTgt spid="257031"/>
                                        </p:tgtEl>
                                        <p:attrNameLst>
                                          <p:attrName>style.visibility</p:attrName>
                                        </p:attrNameLst>
                                      </p:cBhvr>
                                      <p:to>
                                        <p:strVal val="visible"/>
                                      </p:to>
                                    </p:set>
                                    <p:animEffect transition="in" filter="wipe(up)">
                                      <p:cBhvr>
                                        <p:cTn id="11" dur="500"/>
                                        <p:tgtEl>
                                          <p:spTgt spid="257031"/>
                                        </p:tgtEl>
                                      </p:cBhvr>
                                    </p:animEffect>
                                  </p:childTnLst>
                                </p:cTn>
                              </p:par>
                            </p:childTnLst>
                          </p:cTn>
                        </p:par>
                        <p:par>
                          <p:cTn id="12" fill="hold" nodeType="afterGroup">
                            <p:stCondLst>
                              <p:cond delay="6000"/>
                            </p:stCondLst>
                            <p:childTnLst>
                              <p:par>
                                <p:cTn id="13" presetID="22" presetClass="entr" presetSubtype="1" fill="hold" grpId="0" nodeType="afterEffect">
                                  <p:stCondLst>
                                    <p:cond delay="2000"/>
                                  </p:stCondLst>
                                  <p:childTnLst>
                                    <p:set>
                                      <p:cBhvr>
                                        <p:cTn id="14" dur="1" fill="hold">
                                          <p:stCondLst>
                                            <p:cond delay="0"/>
                                          </p:stCondLst>
                                        </p:cTn>
                                        <p:tgtEl>
                                          <p:spTgt spid="257032"/>
                                        </p:tgtEl>
                                        <p:attrNameLst>
                                          <p:attrName>style.visibility</p:attrName>
                                        </p:attrNameLst>
                                      </p:cBhvr>
                                      <p:to>
                                        <p:strVal val="visible"/>
                                      </p:to>
                                    </p:set>
                                    <p:animEffect transition="in" filter="wipe(up)">
                                      <p:cBhvr>
                                        <p:cTn id="15" dur="500"/>
                                        <p:tgtEl>
                                          <p:spTgt spid="257032"/>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257034"/>
                                        </p:tgtEl>
                                        <p:attrNameLst>
                                          <p:attrName>style.visibility</p:attrName>
                                        </p:attrNameLst>
                                      </p:cBhvr>
                                      <p:to>
                                        <p:strVal val="visible"/>
                                      </p:to>
                                    </p:set>
                                    <p:animEffect transition="in" filter="dissolve">
                                      <p:cBhvr>
                                        <p:cTn id="19" dur="500"/>
                                        <p:tgtEl>
                                          <p:spTgt spid="257034"/>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257033"/>
                                        </p:tgtEl>
                                        <p:attrNameLst>
                                          <p:attrName>style.visibility</p:attrName>
                                        </p:attrNameLst>
                                      </p:cBhvr>
                                      <p:to>
                                        <p:strVal val="visible"/>
                                      </p:to>
                                    </p:set>
                                    <p:animEffect transition="in" filter="dissolve">
                                      <p:cBhvr>
                                        <p:cTn id="23" dur="500"/>
                                        <p:tgtEl>
                                          <p:spTgt spid="257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0" grpId="0" animBg="1"/>
      <p:bldP spid="257031" grpId="0" animBg="1"/>
      <p:bldP spid="257032" grpId="0" animBg="1"/>
      <p:bldP spid="257033" grpId="0" autoUpdateAnimBg="0"/>
      <p:bldP spid="257034" grpId="0" animBg="1"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endParaRPr lang="zh-CN" altLang="en-US" sz="2400">
              <a:solidFill>
                <a:srgbClr val="000000"/>
              </a:solidFill>
              <a:latin typeface="Arial" charset="0"/>
              <a:cs typeface="Arial" charset="0"/>
            </a:endParaRPr>
          </a:p>
        </p:txBody>
      </p:sp>
      <p:sp>
        <p:nvSpPr>
          <p:cNvPr id="379906"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79907"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pic>
        <p:nvPicPr>
          <p:cNvPr id="379908"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9909"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79910"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79911"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58057" name="Text Box 9"/>
          <p:cNvSpPr txBox="1">
            <a:spLocks noChangeArrowheads="1"/>
          </p:cNvSpPr>
          <p:nvPr/>
        </p:nvSpPr>
        <p:spPr bwMode="auto">
          <a:xfrm>
            <a:off x="250825" y="331788"/>
            <a:ext cx="3889375" cy="40322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i="1" dirty="0">
                <a:solidFill>
                  <a:srgbClr val="FFFFFF"/>
                </a:solidFill>
                <a:latin typeface="Arial"/>
                <a:cs typeface="Arial"/>
              </a:rPr>
              <a:t>"By faith he kept the Passover and the sprinkling of blood, so that the destroyer of the firstborn would not touch the firstborn of Israel." </a:t>
            </a:r>
          </a:p>
        </p:txBody>
      </p:sp>
      <p:sp>
        <p:nvSpPr>
          <p:cNvPr id="258058" name="Text Box 10"/>
          <p:cNvSpPr txBox="1">
            <a:spLocks noChangeArrowheads="1"/>
          </p:cNvSpPr>
          <p:nvPr/>
        </p:nvSpPr>
        <p:spPr bwMode="auto">
          <a:xfrm>
            <a:off x="-36513" y="5949950"/>
            <a:ext cx="4648201" cy="522288"/>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algn="ctr" eaLnBrk="1" hangingPunct="1">
              <a:spcBef>
                <a:spcPct val="50000"/>
              </a:spcBef>
              <a:defRPr sz="2800" b="1">
                <a:solidFill>
                  <a:srgbClr val="FFFFFF"/>
                </a:solidFill>
                <a:latin typeface="Arial"/>
                <a:cs typeface="Arial"/>
              </a:defRPr>
            </a:lvl1pPr>
          </a:lstStyle>
          <a:p>
            <a:pPr>
              <a:defRPr/>
            </a:pPr>
            <a:r>
              <a:rPr lang="en-US" dirty="0"/>
              <a:t>Hebrews 11:28 (NIV)</a:t>
            </a:r>
          </a:p>
        </p:txBody>
      </p:sp>
      <p:sp>
        <p:nvSpPr>
          <p:cNvPr id="379914" name="Rectangle 12"/>
          <p:cNvSpPr>
            <a:spLocks noGrp="1" noChangeArrowheads="1"/>
          </p:cNvSpPr>
          <p:nvPr>
            <p:ph type="title" idx="4294967295"/>
          </p:nvPr>
        </p:nvSpPr>
        <p:spPr>
          <a:xfrm>
            <a:off x="4572000" y="5791200"/>
            <a:ext cx="4572000" cy="762000"/>
          </a:xfrm>
          <a:solidFill>
            <a:srgbClr val="000000"/>
          </a:solidFill>
        </p:spPr>
        <p:txBody>
          <a:bodyPr/>
          <a:lstStyle/>
          <a:p>
            <a:pPr eaLnBrk="1" hangingPunct="1"/>
            <a:r>
              <a:rPr lang="en-US" altLang="zh-CN" sz="3200" b="1">
                <a:solidFill>
                  <a:schemeClr val="bg1"/>
                </a:solidFill>
                <a:latin typeface="Arial" charset="0"/>
                <a:cs typeface="Arial" charset="0"/>
              </a:rPr>
              <a:t>Faith Pictured</a:t>
            </a:r>
          </a:p>
        </p:txBody>
      </p:sp>
    </p:spTree>
  </p:cSld>
  <p:clrMapOvr>
    <a:masterClrMapping/>
  </p:clrMapOvr>
  <p:transition spd="med">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endParaRPr lang="zh-CN" altLang="en-US" sz="2000">
              <a:solidFill>
                <a:srgbClr val="000000"/>
              </a:solidFill>
              <a:latin typeface="Arial" charset="0"/>
              <a:cs typeface="Arial" charset="0"/>
            </a:endParaRPr>
          </a:p>
        </p:txBody>
      </p:sp>
      <p:sp>
        <p:nvSpPr>
          <p:cNvPr id="381954"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81955"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pic>
        <p:nvPicPr>
          <p:cNvPr id="381956"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1957"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81958"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81959"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59081" name="Text Box 9"/>
          <p:cNvSpPr txBox="1">
            <a:spLocks noChangeArrowheads="1"/>
          </p:cNvSpPr>
          <p:nvPr/>
        </p:nvSpPr>
        <p:spPr bwMode="auto">
          <a:xfrm>
            <a:off x="381000" y="331788"/>
            <a:ext cx="4114800" cy="35401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i="1" dirty="0">
                <a:solidFill>
                  <a:srgbClr val="FFFFFF"/>
                </a:solidFill>
                <a:latin typeface="Arial"/>
                <a:cs typeface="Arial"/>
              </a:rPr>
              <a:t>"The next day John saw Jesus coming toward him and said, </a:t>
            </a:r>
            <a:r>
              <a:rPr lang="fr-FR" sz="3200" b="1" i="1" dirty="0">
                <a:solidFill>
                  <a:srgbClr val="FFFFFF"/>
                </a:solidFill>
                <a:latin typeface="Arial"/>
                <a:cs typeface="Arial"/>
              </a:rPr>
              <a:t>'</a:t>
            </a:r>
            <a:r>
              <a:rPr lang="en-US" sz="3200" b="1" i="1" dirty="0">
                <a:solidFill>
                  <a:srgbClr val="FFFFFF"/>
                </a:solidFill>
                <a:latin typeface="Arial"/>
                <a:cs typeface="Arial"/>
              </a:rPr>
              <a:t>Look, the Lamb of God, who takes away the sin of the world!</a:t>
            </a:r>
            <a:r>
              <a:rPr lang="fr-FR" sz="3200" b="1" i="1" dirty="0">
                <a:solidFill>
                  <a:srgbClr val="FFFFFF"/>
                </a:solidFill>
                <a:latin typeface="Arial"/>
                <a:cs typeface="Arial"/>
              </a:rPr>
              <a:t>'</a:t>
            </a:r>
            <a:r>
              <a:rPr lang="en-US" altLang="ja-JP" sz="3200" b="1" i="1" dirty="0">
                <a:solidFill>
                  <a:srgbClr val="FFFFFF"/>
                </a:solidFill>
                <a:latin typeface="Arial"/>
                <a:cs typeface="Arial"/>
              </a:rPr>
              <a:t>"</a:t>
            </a:r>
            <a:endParaRPr lang="en-US" sz="3200" b="1" i="1" dirty="0">
              <a:solidFill>
                <a:srgbClr val="FFFFFF"/>
              </a:solidFill>
              <a:latin typeface="Arial"/>
              <a:cs typeface="Arial"/>
            </a:endParaRPr>
          </a:p>
        </p:txBody>
      </p:sp>
      <p:sp>
        <p:nvSpPr>
          <p:cNvPr id="259082" name="Text Box 10"/>
          <p:cNvSpPr txBox="1">
            <a:spLocks noChangeArrowheads="1"/>
          </p:cNvSpPr>
          <p:nvPr/>
        </p:nvSpPr>
        <p:spPr bwMode="auto">
          <a:xfrm>
            <a:off x="0" y="6073775"/>
            <a:ext cx="4572000" cy="523875"/>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algn="ctr" eaLnBrk="1" hangingPunct="1">
              <a:spcBef>
                <a:spcPct val="50000"/>
              </a:spcBef>
              <a:defRPr sz="2800" b="1">
                <a:solidFill>
                  <a:srgbClr val="FFFFFF"/>
                </a:solidFill>
                <a:latin typeface="Arial"/>
                <a:cs typeface="Arial"/>
              </a:defRPr>
            </a:lvl1pPr>
          </a:lstStyle>
          <a:p>
            <a:pPr>
              <a:defRPr/>
            </a:pPr>
            <a:r>
              <a:rPr lang="en-US" dirty="0"/>
              <a:t>John 1:29 (NIV)</a:t>
            </a:r>
          </a:p>
        </p:txBody>
      </p:sp>
      <p:grpSp>
        <p:nvGrpSpPr>
          <p:cNvPr id="381962" name="Group 11"/>
          <p:cNvGrpSpPr>
            <a:grpSpLocks/>
          </p:cNvGrpSpPr>
          <p:nvPr/>
        </p:nvGrpSpPr>
        <p:grpSpPr bwMode="auto">
          <a:xfrm>
            <a:off x="6899275" y="381000"/>
            <a:ext cx="2244725" cy="3867150"/>
            <a:chOff x="3037" y="674"/>
            <a:chExt cx="1414" cy="2436"/>
          </a:xfrm>
        </p:grpSpPr>
        <p:sp>
          <p:nvSpPr>
            <p:cNvPr id="381964"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81965"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81966"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81967"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81968"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81963" name="Rectangle 18"/>
          <p:cNvSpPr>
            <a:spLocks noGrp="1" noChangeArrowheads="1"/>
          </p:cNvSpPr>
          <p:nvPr>
            <p:ph type="title" idx="4294967295"/>
          </p:nvPr>
        </p:nvSpPr>
        <p:spPr>
          <a:xfrm>
            <a:off x="4572000" y="5943600"/>
            <a:ext cx="4572000" cy="685800"/>
          </a:xfrm>
          <a:solidFill>
            <a:srgbClr val="000000"/>
          </a:solidFill>
        </p:spPr>
        <p:txBody>
          <a:bodyPr/>
          <a:lstStyle/>
          <a:p>
            <a:pPr eaLnBrk="1" hangingPunct="1"/>
            <a:r>
              <a:rPr lang="en-US" altLang="zh-CN" sz="3200" b="1">
                <a:solidFill>
                  <a:schemeClr val="bg1"/>
                </a:solidFill>
                <a:latin typeface="Arial" charset="0"/>
                <a:cs typeface="Arial" charset="0"/>
              </a:rPr>
              <a:t>The Lamb Pictured</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4000"/>
                                  </p:stCondLst>
                                  <p:childTnLst>
                                    <p:set>
                                      <p:cBhvr>
                                        <p:cTn id="6" dur="1" fill="hold">
                                          <p:stCondLst>
                                            <p:cond delay="0"/>
                                          </p:stCondLst>
                                        </p:cTn>
                                        <p:tgtEl>
                                          <p:spTgt spid="259082"/>
                                        </p:tgtEl>
                                        <p:attrNameLst>
                                          <p:attrName>style.visibility</p:attrName>
                                        </p:attrNameLst>
                                      </p:cBhvr>
                                      <p:to>
                                        <p:strVal val="visible"/>
                                      </p:to>
                                    </p:set>
                                    <p:animEffect transition="in" filter="dissolve">
                                      <p:cBhvr>
                                        <p:cTn id="7" dur="500"/>
                                        <p:tgtEl>
                                          <p:spTgt spid="259082"/>
                                        </p:tgtEl>
                                      </p:cBhvr>
                                    </p:animEffect>
                                  </p:childTnLst>
                                </p:cTn>
                              </p:par>
                            </p:childTnLst>
                          </p:cTn>
                        </p:par>
                        <p:par>
                          <p:cTn id="8" fill="hold" nodeType="afterGroup">
                            <p:stCondLst>
                              <p:cond delay="4500"/>
                            </p:stCondLst>
                            <p:childTnLst>
                              <p:par>
                                <p:cTn id="9" presetID="9" presetClass="entr" presetSubtype="0" fill="hold" grpId="0" nodeType="afterEffect">
                                  <p:stCondLst>
                                    <p:cond delay="2000"/>
                                  </p:stCondLst>
                                  <p:childTnLst>
                                    <p:set>
                                      <p:cBhvr>
                                        <p:cTn id="10" dur="1" fill="hold">
                                          <p:stCondLst>
                                            <p:cond delay="0"/>
                                          </p:stCondLst>
                                        </p:cTn>
                                        <p:tgtEl>
                                          <p:spTgt spid="259081"/>
                                        </p:tgtEl>
                                        <p:attrNameLst>
                                          <p:attrName>style.visibility</p:attrName>
                                        </p:attrNameLst>
                                      </p:cBhvr>
                                      <p:to>
                                        <p:strVal val="visible"/>
                                      </p:to>
                                    </p:set>
                                    <p:animEffect transition="in" filter="dissolve">
                                      <p:cBhvr>
                                        <p:cTn id="11" dur="500"/>
                                        <p:tgtEl>
                                          <p:spTgt spid="259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81" grpId="0" autoUpdateAnimBg="0"/>
      <p:bldP spid="259082"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endParaRPr lang="zh-CN" altLang="en-US" sz="2000">
              <a:solidFill>
                <a:srgbClr val="000000"/>
              </a:solidFill>
              <a:latin typeface="Arial" charset="0"/>
              <a:cs typeface="Arial" charset="0"/>
            </a:endParaRPr>
          </a:p>
        </p:txBody>
      </p:sp>
      <p:sp>
        <p:nvSpPr>
          <p:cNvPr id="384002"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84003"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pic>
        <p:nvPicPr>
          <p:cNvPr id="384004"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4005"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84006"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84007"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60105" name="Text Box 9"/>
          <p:cNvSpPr txBox="1">
            <a:spLocks noChangeArrowheads="1"/>
          </p:cNvSpPr>
          <p:nvPr/>
        </p:nvSpPr>
        <p:spPr bwMode="auto">
          <a:xfrm>
            <a:off x="381000" y="331788"/>
            <a:ext cx="4114800" cy="15700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i="1" dirty="0">
                <a:solidFill>
                  <a:srgbClr val="FFFFFF"/>
                </a:solidFill>
                <a:latin typeface="Arial"/>
                <a:cs typeface="Arial"/>
              </a:rPr>
              <a:t>"For Christ, our Passover lamb, has been sacrificed."</a:t>
            </a:r>
          </a:p>
        </p:txBody>
      </p:sp>
      <p:sp>
        <p:nvSpPr>
          <p:cNvPr id="260106" name="Text Box 10"/>
          <p:cNvSpPr txBox="1">
            <a:spLocks noChangeArrowheads="1"/>
          </p:cNvSpPr>
          <p:nvPr/>
        </p:nvSpPr>
        <p:spPr bwMode="auto">
          <a:xfrm>
            <a:off x="-76200" y="5943600"/>
            <a:ext cx="4648200" cy="523875"/>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algn="ctr" eaLnBrk="1" hangingPunct="1">
              <a:spcBef>
                <a:spcPct val="50000"/>
              </a:spcBef>
              <a:defRPr sz="2800" b="1">
                <a:solidFill>
                  <a:srgbClr val="FFFFFF"/>
                </a:solidFill>
                <a:latin typeface="Arial"/>
                <a:cs typeface="Arial"/>
              </a:defRPr>
            </a:lvl1pPr>
          </a:lstStyle>
          <a:p>
            <a:pPr>
              <a:defRPr/>
            </a:pPr>
            <a:r>
              <a:rPr lang="en-US" dirty="0"/>
              <a:t>1 Corinthians 5:7 (NIV)</a:t>
            </a:r>
          </a:p>
        </p:txBody>
      </p:sp>
      <p:grpSp>
        <p:nvGrpSpPr>
          <p:cNvPr id="384010" name="Group 11"/>
          <p:cNvGrpSpPr>
            <a:grpSpLocks/>
          </p:cNvGrpSpPr>
          <p:nvPr/>
        </p:nvGrpSpPr>
        <p:grpSpPr bwMode="auto">
          <a:xfrm>
            <a:off x="6899275" y="381000"/>
            <a:ext cx="2244725" cy="3867150"/>
            <a:chOff x="3037" y="674"/>
            <a:chExt cx="1414" cy="2436"/>
          </a:xfrm>
        </p:grpSpPr>
        <p:sp>
          <p:nvSpPr>
            <p:cNvPr id="384012"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84013"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84014"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84015"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84016"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84011" name="Rectangle 17"/>
          <p:cNvSpPr>
            <a:spLocks noGrp="1" noChangeArrowheads="1"/>
          </p:cNvSpPr>
          <p:nvPr>
            <p:ph type="title" idx="4294967295"/>
          </p:nvPr>
        </p:nvSpPr>
        <p:spPr>
          <a:xfrm>
            <a:off x="4572000" y="5867400"/>
            <a:ext cx="4572000" cy="762000"/>
          </a:xfrm>
          <a:solidFill>
            <a:srgbClr val="000000"/>
          </a:solidFill>
        </p:spPr>
        <p:txBody>
          <a:bodyPr/>
          <a:lstStyle/>
          <a:p>
            <a:pPr eaLnBrk="1" hangingPunct="1"/>
            <a:r>
              <a:rPr lang="en-US" altLang="zh-CN" sz="3200" b="1">
                <a:solidFill>
                  <a:schemeClr val="bg1"/>
                </a:solidFill>
                <a:latin typeface="Arial" charset="0"/>
                <a:cs typeface="Arial" charset="0"/>
              </a:rPr>
              <a:t>The Cross Pictured</a:t>
            </a:r>
          </a:p>
        </p:txBody>
      </p:sp>
    </p:spTree>
  </p:cSld>
  <p:clrMapOvr>
    <a:masterClrMapping/>
  </p:clrMapOvr>
  <p:transition spd="med">
    <p:randomBar dir="ver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endParaRPr lang="en-US" sz="2400">
              <a:solidFill>
                <a:srgbClr val="000000"/>
              </a:solidFill>
              <a:latin typeface="Times New Roman" charset="0"/>
            </a:endParaRPr>
          </a:p>
        </p:txBody>
      </p:sp>
      <p:pic>
        <p:nvPicPr>
          <p:cNvPr id="386050" name="Picture 3" descr="OMSSO08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71625" y="0"/>
            <a:ext cx="5819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475" name="Rectangle 4"/>
          <p:cNvSpPr>
            <a:spLocks noGrp="1" noChangeArrowheads="1"/>
          </p:cNvSpPr>
          <p:nvPr>
            <p:ph type="title" idx="4294967295"/>
          </p:nvPr>
        </p:nvSpPr>
        <p:spPr>
          <a:xfrm>
            <a:off x="762000" y="0"/>
            <a:ext cx="7772400" cy="620688"/>
          </a:xfrm>
        </p:spPr>
        <p:txBody>
          <a:bodyPr/>
          <a:lstStyle/>
          <a:p>
            <a:pPr eaLnBrk="1" hangingPunct="1">
              <a:defRPr/>
            </a:pPr>
            <a:r>
              <a:rPr lang="en-US" b="1" dirty="0">
                <a:effectLst>
                  <a:glow rad="152400">
                    <a:srgbClr val="EFE8AD">
                      <a:alpha val="47000"/>
                    </a:srgbClr>
                  </a:glow>
                </a:effectLst>
                <a:cs typeface="Arial"/>
              </a:rPr>
              <a:t>Faith in a Lamb</a:t>
            </a:r>
          </a:p>
        </p:txBody>
      </p:sp>
    </p:spTree>
  </p:cSld>
  <p:clrMapOvr>
    <a:masterClrMapping/>
  </p:clrMapOvr>
  <p:transition spd="med">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7"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7002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bwMode="auto">
          <a:xfrm>
            <a:off x="4344556" y="980728"/>
            <a:ext cx="4835956" cy="3168352"/>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eaLnBrk="1" hangingPunct="1">
              <a:defRPr/>
            </a:pPr>
            <a:r>
              <a:rPr lang="en-US" sz="2800" b="1" kern="0" dirty="0">
                <a:solidFill>
                  <a:srgbClr val="00CC99">
                    <a:lumMod val="20000"/>
                    <a:lumOff val="80000"/>
                  </a:srgbClr>
                </a:solidFill>
                <a:effectLst>
                  <a:glow rad="774700">
                    <a:srgbClr val="FF0000">
                      <a:alpha val="28000"/>
                    </a:srgbClr>
                  </a:glow>
                </a:effectLst>
                <a:latin typeface="Arial"/>
                <a:ea typeface="ＭＳ Ｐゴシック" charset="0"/>
                <a:cs typeface="Arial"/>
              </a:rPr>
              <a:t>"Look, the Lamb of God, </a:t>
            </a:r>
            <a:br>
              <a:rPr lang="en-US" sz="2800" b="1" kern="0" dirty="0">
                <a:solidFill>
                  <a:srgbClr val="00CC99">
                    <a:lumMod val="20000"/>
                    <a:lumOff val="80000"/>
                  </a:srgbClr>
                </a:solidFill>
                <a:effectLst>
                  <a:glow rad="774700">
                    <a:srgbClr val="FF0000">
                      <a:alpha val="28000"/>
                    </a:srgbClr>
                  </a:glow>
                </a:effectLst>
                <a:latin typeface="Arial"/>
                <a:ea typeface="ＭＳ Ｐゴシック" charset="0"/>
                <a:cs typeface="Arial"/>
              </a:rPr>
            </a:br>
            <a:r>
              <a:rPr lang="en-US" b="1" kern="0" dirty="0">
                <a:solidFill>
                  <a:srgbClr val="00CC99">
                    <a:lumMod val="20000"/>
                    <a:lumOff val="80000"/>
                  </a:srgbClr>
                </a:solidFill>
                <a:effectLst>
                  <a:glow rad="774700">
                    <a:srgbClr val="FF0000">
                      <a:alpha val="28000"/>
                    </a:srgbClr>
                  </a:glow>
                </a:effectLst>
                <a:latin typeface="Arial"/>
                <a:ea typeface="ＭＳ Ｐゴシック" charset="0"/>
                <a:cs typeface="Arial"/>
              </a:rPr>
              <a:t>who takes away </a:t>
            </a:r>
            <a:br>
              <a:rPr lang="en-US" b="1" kern="0" dirty="0">
                <a:solidFill>
                  <a:srgbClr val="00CC99">
                    <a:lumMod val="20000"/>
                    <a:lumOff val="80000"/>
                  </a:srgbClr>
                </a:solidFill>
                <a:effectLst>
                  <a:glow rad="774700">
                    <a:srgbClr val="FF0000">
                      <a:alpha val="28000"/>
                    </a:srgbClr>
                  </a:glow>
                </a:effectLst>
                <a:latin typeface="Arial"/>
                <a:ea typeface="ＭＳ Ｐゴシック" charset="0"/>
                <a:cs typeface="Arial"/>
              </a:rPr>
            </a:br>
            <a:r>
              <a:rPr lang="en-US" sz="2800" b="1" kern="0" dirty="0">
                <a:solidFill>
                  <a:srgbClr val="00CC99">
                    <a:lumMod val="20000"/>
                    <a:lumOff val="80000"/>
                  </a:srgbClr>
                </a:solidFill>
                <a:effectLst>
                  <a:glow rad="774700">
                    <a:srgbClr val="FF0000">
                      <a:alpha val="28000"/>
                    </a:srgbClr>
                  </a:glow>
                </a:effectLst>
                <a:latin typeface="Arial"/>
                <a:ea typeface="ＭＳ Ｐゴシック" charset="0"/>
                <a:cs typeface="Arial"/>
              </a:rPr>
              <a:t>the sin of the world!"</a:t>
            </a:r>
            <a:br>
              <a:rPr lang="en-US" sz="2800" b="1" kern="0" dirty="0">
                <a:solidFill>
                  <a:srgbClr val="00CC99">
                    <a:lumMod val="20000"/>
                    <a:lumOff val="80000"/>
                  </a:srgbClr>
                </a:solidFill>
                <a:effectLst>
                  <a:glow rad="774700">
                    <a:srgbClr val="FF0000">
                      <a:alpha val="28000"/>
                    </a:srgbClr>
                  </a:glow>
                </a:effectLst>
                <a:latin typeface="Arial"/>
                <a:ea typeface="ＭＳ Ｐゴシック" charset="0"/>
                <a:cs typeface="Arial"/>
              </a:rPr>
            </a:br>
            <a:r>
              <a:rPr lang="en-US" sz="2800" b="1" kern="0" dirty="0">
                <a:solidFill>
                  <a:srgbClr val="00CC99">
                    <a:lumMod val="20000"/>
                    <a:lumOff val="80000"/>
                  </a:srgbClr>
                </a:solidFill>
                <a:effectLst>
                  <a:glow rad="774700">
                    <a:srgbClr val="FF0000">
                      <a:alpha val="28000"/>
                    </a:srgbClr>
                  </a:glow>
                </a:effectLst>
                <a:latin typeface="Arial"/>
                <a:ea typeface="ＭＳ Ｐゴシック" charset="0"/>
                <a:cs typeface="Arial"/>
              </a:rPr>
              <a:t>(John 1:29)</a:t>
            </a:r>
          </a:p>
        </p:txBody>
      </p:sp>
      <p:pic>
        <p:nvPicPr>
          <p:cNvPr id="375811" name="Picture 3" descr="John Baptist Look Lamb of Go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44988" y="3644900"/>
            <a:ext cx="4835525" cy="338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2" name="Rectangle 2"/>
          <p:cNvSpPr>
            <a:spLocks noGrp="1" noChangeArrowheads="1"/>
          </p:cNvSpPr>
          <p:nvPr>
            <p:ph type="title"/>
          </p:nvPr>
        </p:nvSpPr>
        <p:spPr>
          <a:solidFill>
            <a:srgbClr val="0000FF"/>
          </a:solidFill>
        </p:spPr>
        <p:txBody>
          <a:bodyPr/>
          <a:lstStyle/>
          <a:p>
            <a:pPr eaLnBrk="1" hangingPunct="1">
              <a:defRPr/>
            </a:pPr>
            <a:r>
              <a:rPr lang="en-US">
                <a:solidFill>
                  <a:schemeClr val="tx1"/>
                </a:solidFill>
                <a:latin typeface="Arial" charset="0"/>
                <a:cs typeface="ＭＳ Ｐゴシック" charset="0"/>
              </a:rPr>
              <a:t>The Passover Lamb</a:t>
            </a:r>
          </a:p>
        </p:txBody>
      </p:sp>
      <p:pic>
        <p:nvPicPr>
          <p:cNvPr id="375813" name="Picture 11" descr="lamb">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62000" y="381000"/>
            <a:ext cx="1028700" cy="82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5814" name="Picture 1" descr="lamb.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12700" y="1573213"/>
            <a:ext cx="4368800" cy="5475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2" descr="NPSST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533400"/>
            <a:ext cx="9220200"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2147" name="Rectangle 3"/>
          <p:cNvSpPr>
            <a:spLocks noGrp="1" noChangeArrowheads="1"/>
          </p:cNvSpPr>
          <p:nvPr>
            <p:ph type="title" idx="4294967295"/>
          </p:nvPr>
        </p:nvSpPr>
        <p:spPr>
          <a:effectLst>
            <a:outerShdw blurRad="63500" dist="35921" dir="2700000" algn="ctr" rotWithShape="0">
              <a:srgbClr val="000000">
                <a:alpha val="74998"/>
              </a:srgbClr>
            </a:outerShdw>
          </a:effectLst>
        </p:spPr>
        <p:txBody>
          <a:bodyPr/>
          <a:lstStyle/>
          <a:p>
            <a:pPr eaLnBrk="1" hangingPunct="1">
              <a:defRPr/>
            </a:pPr>
            <a:r>
              <a:rPr lang="en-US" altLang="ja-JP" b="1" dirty="0">
                <a:solidFill>
                  <a:schemeClr val="bg1"/>
                </a:solidFill>
                <a:cs typeface="Arial"/>
              </a:rPr>
              <a:t>"</a:t>
            </a:r>
            <a:r>
              <a:rPr lang="en-US" b="1" dirty="0">
                <a:solidFill>
                  <a:schemeClr val="bg1"/>
                </a:solidFill>
                <a:cs typeface="Arial"/>
              </a:rPr>
              <a:t>This is my body…</a:t>
            </a:r>
            <a:r>
              <a:rPr lang="en-US" altLang="ja-JP" b="1" dirty="0">
                <a:solidFill>
                  <a:schemeClr val="bg1"/>
                </a:solidFill>
                <a:cs typeface="Arial"/>
              </a:rPr>
              <a:t>"</a:t>
            </a:r>
            <a:endParaRPr lang="en-US" dirty="0">
              <a:cs typeface="Arial"/>
            </a:endParaRPr>
          </a:p>
        </p:txBody>
      </p:sp>
    </p:spTree>
  </p:cSld>
  <p:clrMapOvr>
    <a:masterClrMapping/>
  </p:clrMapOvr>
  <p:transition spd="med">
    <p:randomBar dir="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0898" name="Picture 2" descr="Death on Cro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0"/>
            <a:ext cx="9829800" cy="6873875"/>
          </a:xfrm>
          <a:prstGeom prst="rect">
            <a:avLst/>
          </a:prstGeom>
          <a:noFill/>
          <a:ln w="9525">
            <a:noFill/>
            <a:miter lim="800000"/>
            <a:headEnd/>
            <a:tailEnd/>
          </a:ln>
        </p:spPr>
      </p:pic>
      <p:sp>
        <p:nvSpPr>
          <p:cNvPr id="257027" name="Rectangle 3"/>
          <p:cNvSpPr>
            <a:spLocks noGrp="1" noChangeArrowheads="1"/>
          </p:cNvSpPr>
          <p:nvPr>
            <p:ph type="title"/>
          </p:nvPr>
        </p:nvSpPr>
        <p:spPr>
          <a:xfrm>
            <a:off x="76200" y="0"/>
            <a:ext cx="9144000" cy="1600200"/>
          </a:xfrm>
          <a:effectLst>
            <a:outerShdw blurRad="63500" dist="107763" dir="13500000" algn="ctr" rotWithShape="0">
              <a:srgbClr val="000000">
                <a:alpha val="74998"/>
              </a:srgbClr>
            </a:outerShdw>
          </a:effectLst>
        </p:spPr>
        <p:txBody>
          <a:bodyPr/>
          <a:lstStyle/>
          <a:p>
            <a:pPr eaLnBrk="1" hangingPunct="1">
              <a:defRPr/>
            </a:pPr>
            <a:r>
              <a:rPr lang="en-US" sz="4800" b="1" dirty="0">
                <a:ea typeface="ＭＳ Ｐゴシック" charset="-128"/>
                <a:cs typeface="ＭＳ Ｐゴシック" charset="-128"/>
              </a:rPr>
              <a:t>Jesus</a:t>
            </a:r>
            <a:r>
              <a:rPr lang="fr-FR" altLang="ja-JP" sz="4800" b="1" dirty="0">
                <a:ea typeface="ＭＳ Ｐゴシック" charset="-128"/>
                <a:cs typeface="ＭＳ Ｐゴシック" charset="-128"/>
              </a:rPr>
              <a:t>'</a:t>
            </a:r>
            <a:r>
              <a:rPr lang="en-US" sz="4800" b="1" dirty="0">
                <a:ea typeface="ＭＳ Ｐゴシック" charset="-128"/>
                <a:cs typeface="ＭＳ Ｐゴシック" charset="-128"/>
              </a:rPr>
              <a:t> death paid for our sin </a:t>
            </a:r>
            <a:endParaRPr lang="en-US" sz="4800" dirty="0">
              <a:ea typeface="ＭＳ Ｐゴシック" charset="-128"/>
              <a:cs typeface="ＭＳ Ｐゴシック" charset="-128"/>
            </a:endParaRP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529" name="Picture 2" descr="Finish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95250"/>
            <a:ext cx="5092700" cy="704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4530" name="Picture 4" descr="Finish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3" name="Rectangle 5"/>
          <p:cNvSpPr>
            <a:spLocks noGrp="1" noChangeArrowheads="1"/>
          </p:cNvSpPr>
          <p:nvPr>
            <p:ph type="title"/>
          </p:nvPr>
        </p:nvSpPr>
        <p:spPr>
          <a:xfrm>
            <a:off x="0" y="1447800"/>
            <a:ext cx="51054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en-US" altLang="ja-JP" dirty="0">
                <a:effectLst>
                  <a:outerShdw blurRad="38100" dist="38100" dir="2700000" algn="tl">
                    <a:srgbClr val="FFFFFF"/>
                  </a:outerShdw>
                </a:effectLst>
                <a:latin typeface="Tahoma" charset="0"/>
                <a:ea typeface="ＭＳ Ｐゴシック" charset="0"/>
                <a:cs typeface="ＭＳ Ｐゴシック" charset="0"/>
              </a:rPr>
              <a:t>"</a:t>
            </a:r>
            <a:r>
              <a:rPr lang="en-US" dirty="0">
                <a:effectLst>
                  <a:outerShdw blurRad="38100" dist="38100" dir="2700000" algn="tl">
                    <a:srgbClr val="FFFFFF"/>
                  </a:outerShdw>
                </a:effectLst>
                <a:latin typeface="Tahoma" charset="0"/>
                <a:ea typeface="ＭＳ Ｐゴシック" charset="0"/>
                <a:cs typeface="ＭＳ Ｐゴシック" charset="0"/>
              </a:rPr>
              <a:t>It is finished</a:t>
            </a:r>
            <a:r>
              <a:rPr lang="en-US" altLang="ja-JP" dirty="0">
                <a:effectLst>
                  <a:outerShdw blurRad="38100" dist="38100" dir="2700000" algn="tl">
                    <a:srgbClr val="FFFFFF"/>
                  </a:outerShdw>
                </a:effectLst>
                <a:latin typeface="Tahoma" charset="0"/>
                <a:ea typeface="ＭＳ Ｐゴシック" charset="0"/>
                <a:cs typeface="ＭＳ Ｐゴシック" charset="0"/>
              </a:rPr>
              <a:t>"</a:t>
            </a:r>
            <a:endParaRPr lang="en-US" dirty="0">
              <a:effectLst>
                <a:outerShdw blurRad="38100" dist="38100" dir="2700000" algn="tl">
                  <a:srgbClr val="FFFFFF"/>
                </a:outerShdw>
              </a:effectLst>
              <a:latin typeface="Tahoma" charset="0"/>
              <a:ea typeface="ＭＳ Ｐゴシック" charset="0"/>
              <a:cs typeface="ＭＳ Ｐゴシック" charset="0"/>
            </a:endParaRPr>
          </a:p>
        </p:txBody>
      </p:sp>
      <p:sp>
        <p:nvSpPr>
          <p:cNvPr id="22534" name="Text Box 6"/>
          <p:cNvSpPr txBox="1">
            <a:spLocks noChangeArrowheads="1"/>
          </p:cNvSpPr>
          <p:nvPr/>
        </p:nvSpPr>
        <p:spPr bwMode="auto">
          <a:xfrm rot="-1669184">
            <a:off x="-152400" y="2060575"/>
            <a:ext cx="4953000" cy="1874838"/>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700" b="0" i="0" u="none" strike="noStrike" kern="1200" cap="none" spc="0" normalizeH="0" baseline="0" noProof="0" dirty="0">
                <a:ln>
                  <a:noFill/>
                </a:ln>
                <a:solidFill>
                  <a:srgbClr val="FF0000"/>
                </a:solidFill>
                <a:effectLst>
                  <a:outerShdw blurRad="50800" dist="63500" dir="2700000" algn="tl" rotWithShape="0">
                    <a:srgbClr val="000000">
                      <a:alpha val="98000"/>
                    </a:srgbClr>
                  </a:outerShdw>
                </a:effectLst>
                <a:uLnTx/>
                <a:uFillTx/>
                <a:latin typeface="Impact" pitchFamily="-112" charset="0"/>
                <a:ea typeface="ＭＳ Ｐゴシック" pitchFamily="-112" charset="-128"/>
                <a:cs typeface="ＭＳ Ｐゴシック" pitchFamily="-112" charset="-128"/>
              </a:rPr>
              <a:t>Legal</a:t>
            </a:r>
          </a:p>
        </p:txBody>
      </p:sp>
      <p:sp>
        <p:nvSpPr>
          <p:cNvPr id="534533" name="Text Box 7"/>
          <p:cNvSpPr txBox="1">
            <a:spLocks noChangeArrowheads="1"/>
          </p:cNvSpPr>
          <p:nvPr/>
        </p:nvSpPr>
        <p:spPr bwMode="auto">
          <a:xfrm>
            <a:off x="5257800" y="3167063"/>
            <a:ext cx="3657600" cy="3081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1200" cap="none" spc="0" normalizeH="0" baseline="0" noProof="0">
                <a:ln>
                  <a:noFill/>
                </a:ln>
                <a:solidFill>
                  <a:srgbClr val="FFFFFF"/>
                </a:solidFill>
                <a:effectLst/>
                <a:uLnTx/>
                <a:uFillTx/>
                <a:latin typeface="Arial" charset="0"/>
                <a:ea typeface="ＭＳ Ｐゴシック" charset="0"/>
                <a:cs typeface="Arial" charset="0"/>
              </a:rPr>
              <a:t>Justice (3:25-26)</a:t>
            </a:r>
            <a:endPar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The fairness of God where He punishes sin in an individual himself or in a Sinless Substitute (Jesus Christ)</a:t>
            </a:r>
            <a:endParaRPr kumimoji="0" lang="en-US" sz="40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34534" name="Text Box 8"/>
          <p:cNvSpPr txBox="1">
            <a:spLocks noChangeArrowheads="1"/>
          </p:cNvSpPr>
          <p:nvPr/>
        </p:nvSpPr>
        <p:spPr bwMode="auto">
          <a:xfrm>
            <a:off x="5083175" y="76200"/>
            <a:ext cx="3832225" cy="265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1200" cap="none" spc="0" normalizeH="0" baseline="0" noProof="0">
                <a:ln>
                  <a:noFill/>
                </a:ln>
                <a:solidFill>
                  <a:srgbClr val="FFFFFF"/>
                </a:solidFill>
                <a:effectLst/>
                <a:uLnTx/>
                <a:uFillTx/>
                <a:latin typeface="Arial" charset="0"/>
                <a:ea typeface="ＭＳ Ｐゴシック" charset="0"/>
                <a:cs typeface="Arial" charset="0"/>
              </a:rPr>
              <a:t>Justification (3:24)</a:t>
            </a:r>
            <a:endPar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God</a:t>
            </a:r>
            <a:r>
              <a:rPr kumimoji="0" lang="fr-FR"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s act of declaring us "not guilty" for our sins, making us right with him</a:t>
            </a:r>
          </a:p>
        </p:txBody>
      </p:sp>
      <p:sp>
        <p:nvSpPr>
          <p:cNvPr id="22538" name="Rectangle 10" descr="Cork"/>
          <p:cNvSpPr>
            <a:spLocks noChangeArrowheads="1"/>
          </p:cNvSpPr>
          <p:nvPr/>
        </p:nvSpPr>
        <p:spPr bwMode="auto">
          <a:xfrm rot="-1841718">
            <a:off x="2590800" y="3657600"/>
            <a:ext cx="3124200" cy="281940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en-US" sz="7200" b="0" i="0" u="none" strike="noStrike" kern="1200" cap="none" spc="0" normalizeH="0" baseline="0" noProof="0" dirty="0">
                <a:ln>
                  <a:noFill/>
                </a:ln>
                <a:solidFill>
                  <a:srgbClr val="FF0000"/>
                </a:solidFill>
                <a:effectLst>
                  <a:outerShdw blurRad="50800" dist="63500" dir="2700000" algn="tl" rotWithShape="0">
                    <a:srgbClr val="000000">
                      <a:alpha val="98000"/>
                    </a:srgbClr>
                  </a:outerShdw>
                </a:effectLst>
                <a:uLnTx/>
                <a:uFillTx/>
                <a:latin typeface="Impact" charset="0"/>
                <a:ea typeface="ＭＳ Ｐゴシック" charset="0"/>
              </a:rPr>
              <a:t>Paid </a:t>
            </a:r>
          </a:p>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en-US" sz="7200" b="0" i="0" u="none" strike="noStrike" kern="1200" cap="none" spc="0" normalizeH="0" baseline="0" noProof="0" dirty="0">
                <a:ln>
                  <a:noFill/>
                </a:ln>
                <a:solidFill>
                  <a:srgbClr val="FF0000"/>
                </a:solidFill>
                <a:effectLst>
                  <a:outerShdw blurRad="50800" dist="63500" dir="2700000" algn="tl" rotWithShape="0">
                    <a:srgbClr val="000000">
                      <a:alpha val="98000"/>
                    </a:srgbClr>
                  </a:outerShdw>
                </a:effectLst>
                <a:uLnTx/>
                <a:uFillTx/>
                <a:latin typeface="Impact" charset="0"/>
                <a:ea typeface="ＭＳ Ｐゴシック" charset="0"/>
              </a:rPr>
              <a:t>in Full</a:t>
            </a:r>
          </a:p>
        </p:txBody>
      </p:sp>
    </p:spTree>
    <p:extLst>
      <p:ext uri="{BB962C8B-B14F-4D97-AF65-F5344CB8AC3E}">
        <p14:creationId xmlns:p14="http://schemas.microsoft.com/office/powerpoint/2010/main" val="40748017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2533"/>
                                        </p:tgtEl>
                                        <p:attrNameLst>
                                          <p:attrName>style.visibility</p:attrName>
                                        </p:attrNameLst>
                                      </p:cBhvr>
                                      <p:to>
                                        <p:strVal val="visible"/>
                                      </p:to>
                                    </p:set>
                                    <p:animEffect transition="in" filter="dissolve">
                                      <p:cBhvr>
                                        <p:cTn id="7" dur="500"/>
                                        <p:tgtEl>
                                          <p:spTgt spid="22533"/>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22534"/>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22538">
                                            <p:txEl>
                                              <p:pRg st="0" end="0"/>
                                            </p:txEl>
                                          </p:spTgt>
                                        </p:tgtEl>
                                        <p:attrNameLst>
                                          <p:attrName>style.visibility</p:attrName>
                                        </p:attrNameLst>
                                      </p:cBhvr>
                                      <p:to>
                                        <p:strVal val="visible"/>
                                      </p:to>
                                    </p:set>
                                  </p:childTnLst>
                                </p:cTn>
                              </p:par>
                            </p:childTnLst>
                          </p:cTn>
                        </p:par>
                        <p:par>
                          <p:cTn id="14" fill="hold" nodeType="afterGroup">
                            <p:stCondLst>
                              <p:cond delay="10500"/>
                            </p:stCondLst>
                            <p:childTnLst>
                              <p:par>
                                <p:cTn id="15" presetID="1" presetClass="entr" presetSubtype="0" fill="hold" grpId="0" nodeType="afterEffect">
                                  <p:stCondLst>
                                    <p:cond delay="3000"/>
                                  </p:stCondLst>
                                  <p:childTnLst>
                                    <p:set>
                                      <p:cBhvr>
                                        <p:cTn id="16" dur="1" fill="hold">
                                          <p:stCondLst>
                                            <p:cond delay="499"/>
                                          </p:stCondLst>
                                        </p:cTn>
                                        <p:tgtEl>
                                          <p:spTgt spid="2253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animBg="1" autoUpdateAnimBg="0"/>
      <p:bldP spid="22534" grpId="0" autoUpdateAnimBg="0"/>
      <p:bldP spid="22538" grpId="0" build="p" autoUpdateAnimBg="0" advAuto="300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1" descr="angel-of-death-colored-bible-passov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76600" y="0"/>
            <a:ext cx="58674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0146" name="Title 2"/>
          <p:cNvSpPr>
            <a:spLocks noGrp="1"/>
          </p:cNvSpPr>
          <p:nvPr>
            <p:ph type="title" idx="4294967295"/>
          </p:nvPr>
        </p:nvSpPr>
        <p:spPr>
          <a:xfrm>
            <a:off x="152400" y="152400"/>
            <a:ext cx="2971800" cy="6705600"/>
          </a:xfrm>
        </p:spPr>
        <p:txBody>
          <a:bodyPr/>
          <a:lstStyle/>
          <a:p>
            <a:r>
              <a:rPr lang="en-US" sz="4000" b="1">
                <a:solidFill>
                  <a:srgbClr val="FFFFFF"/>
                </a:solidFill>
                <a:latin typeface="Arial" charset="0"/>
                <a:cs typeface="Arial" charset="0"/>
              </a:rPr>
              <a:t>Exodus 12:1-16</a:t>
            </a:r>
            <a:br>
              <a:rPr lang="en-US" sz="4000" b="1">
                <a:solidFill>
                  <a:srgbClr val="FFFFFF"/>
                </a:solidFill>
                <a:latin typeface="Arial" charset="0"/>
                <a:cs typeface="Arial" charset="0"/>
              </a:rPr>
            </a:br>
            <a:br>
              <a:rPr lang="en-US" sz="3600">
                <a:solidFill>
                  <a:srgbClr val="FFFFFF"/>
                </a:solidFill>
                <a:latin typeface="Arial" charset="0"/>
                <a:cs typeface="Arial" charset="0"/>
              </a:rPr>
            </a:br>
            <a:r>
              <a:rPr lang="en-US" sz="3600">
                <a:solidFill>
                  <a:srgbClr val="FFFFFF"/>
                </a:solidFill>
                <a:latin typeface="Arial" charset="0"/>
                <a:cs typeface="Arial" charset="0"/>
              </a:rPr>
              <a:t>The Angel of Death Passed Over Houses with Blood on the Doors</a:t>
            </a:r>
          </a:p>
        </p:txBody>
      </p:sp>
      <p:sp>
        <p:nvSpPr>
          <p:cNvPr id="390147" name="Title 2"/>
          <p:cNvSpPr txBox="1">
            <a:spLocks/>
          </p:cNvSpPr>
          <p:nvPr/>
        </p:nvSpPr>
        <p:spPr bwMode="auto">
          <a:xfrm>
            <a:off x="4140200" y="6021388"/>
            <a:ext cx="4895850" cy="7651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1800" b="1" i="1">
                <a:solidFill>
                  <a:srgbClr val="800000"/>
                </a:solidFill>
                <a:latin typeface="Arial" charset="0"/>
                <a:cs typeface="Arial" charset="0"/>
              </a:rPr>
              <a:t>Thus says the L</a:t>
            </a:r>
            <a:r>
              <a:rPr lang="en-US" sz="1600" b="1" i="1">
                <a:solidFill>
                  <a:srgbClr val="800000"/>
                </a:solidFill>
                <a:latin typeface="Arial" charset="0"/>
                <a:cs typeface="Arial" charset="0"/>
              </a:rPr>
              <a:t>ORD</a:t>
            </a:r>
            <a:r>
              <a:rPr lang="en-US" sz="1800" b="1" i="1">
                <a:solidFill>
                  <a:srgbClr val="800000"/>
                </a:solidFill>
                <a:latin typeface="Arial" charset="0"/>
                <a:cs typeface="Arial" charset="0"/>
              </a:rPr>
              <a:t>, "About midnight I will go out in the midst of Egypt" (Exod. 11:4)</a:t>
            </a:r>
            <a:endParaRPr lang="en-US" sz="1600" b="1" i="1">
              <a:solidFill>
                <a:srgbClr val="800000"/>
              </a:solidFill>
              <a:latin typeface="Arial" charset="0"/>
              <a:cs typeface="Arial" charset="0"/>
            </a:endParaRPr>
          </a:p>
        </p:txBody>
      </p:sp>
    </p:spTree>
  </p:cSld>
  <p:clrMapOvr>
    <a:masterClrMapping/>
  </p:clrMapOvr>
  <p:transition spd="med">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00706" name="Picture 2" descr="Pesache bakgroun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96400" y="6350"/>
            <a:ext cx="91440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07" name="Text Box 4"/>
          <p:cNvSpPr txBox="1">
            <a:spLocks noChangeArrowheads="1"/>
          </p:cNvSpPr>
          <p:nvPr/>
        </p:nvSpPr>
        <p:spPr bwMode="auto">
          <a:xfrm>
            <a:off x="10260013" y="1628775"/>
            <a:ext cx="4206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endParaRPr lang="en-US">
              <a:solidFill>
                <a:srgbClr val="000000"/>
              </a:solidFill>
              <a:latin typeface="Arial" charset="0"/>
              <a:ea typeface="ヒラギノ角ゴ Pro W3" charset="0"/>
              <a:cs typeface="ヒラギノ角ゴ Pro W3" charset="0"/>
            </a:endParaRPr>
          </a:p>
        </p:txBody>
      </p:sp>
      <p:sp>
        <p:nvSpPr>
          <p:cNvPr id="5" name="Text Box 8"/>
          <p:cNvSpPr txBox="1">
            <a:spLocks noChangeArrowheads="1"/>
          </p:cNvSpPr>
          <p:nvPr/>
        </p:nvSpPr>
        <p:spPr bwMode="auto">
          <a:xfrm>
            <a:off x="9469438" y="3917950"/>
            <a:ext cx="5580062" cy="769938"/>
          </a:xfrm>
          <a:prstGeom prst="rect">
            <a:avLst/>
          </a:prstGeom>
          <a:noFill/>
          <a:ln w="9525">
            <a:noFill/>
            <a:miter lim="800000"/>
            <a:headEnd/>
            <a:tailEnd/>
          </a:ln>
          <a:effectLst>
            <a:outerShdw blurRad="63500" dist="152400" dir="2700000" algn="ctr" rotWithShape="0">
              <a:schemeClr val="bg2">
                <a:alpha val="74998"/>
              </a:scheme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spcBef>
                <a:spcPct val="50000"/>
              </a:spcBef>
              <a:defRPr/>
            </a:pPr>
            <a:r>
              <a:rPr lang="en-US" sz="4400" i="1" dirty="0">
                <a:solidFill>
                  <a:srgbClr val="FFE595"/>
                </a:solidFill>
                <a:effectLst>
                  <a:outerShdw blurRad="50800" dist="63500" dir="2700000" algn="tl" rotWithShape="0">
                    <a:srgbClr val="000000">
                      <a:alpha val="87000"/>
                    </a:srgbClr>
                  </a:outerShdw>
                </a:effectLst>
                <a:latin typeface="Arial" charset="0"/>
                <a:ea typeface="ヒラギノ角ゴ Pro W3" charset="0"/>
                <a:cs typeface="ヒラギノ角ゴ Pro W3" charset="0"/>
              </a:rPr>
              <a:t>The Passover Meal</a:t>
            </a:r>
            <a:endParaRPr lang="en-US" sz="4400" i="1" dirty="0">
              <a:solidFill>
                <a:srgbClr val="CFF989"/>
              </a:solidFill>
              <a:effectLst>
                <a:outerShdw blurRad="50800" dist="63500" dir="2700000" algn="tl" rotWithShape="0">
                  <a:srgbClr val="000000">
                    <a:alpha val="87000"/>
                  </a:srgbClr>
                </a:outerShdw>
              </a:effectLst>
              <a:latin typeface="Arial" charset="0"/>
              <a:ea typeface="ヒラギノ角ゴ Pro W3" charset="0"/>
              <a:cs typeface="ヒラギノ角ゴ Pro W3" charset="0"/>
            </a:endParaRPr>
          </a:p>
        </p:txBody>
      </p:sp>
      <p:sp>
        <p:nvSpPr>
          <p:cNvPr id="200709" name="Rectangle 10"/>
          <p:cNvSpPr>
            <a:spLocks noChangeArrowheads="1"/>
          </p:cNvSpPr>
          <p:nvPr/>
        </p:nvSpPr>
        <p:spPr bwMode="auto">
          <a:xfrm>
            <a:off x="13476288" y="3790950"/>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sz="2400">
              <a:solidFill>
                <a:srgbClr val="000000"/>
              </a:solidFill>
              <a:latin typeface="Arial" charset="0"/>
              <a:ea typeface="ヒラギノ角ゴ Pro W3" charset="0"/>
              <a:cs typeface="ヒラギノ角ゴ Pro W3" charset="0"/>
            </a:endParaRPr>
          </a:p>
        </p:txBody>
      </p:sp>
      <p:sp>
        <p:nvSpPr>
          <p:cNvPr id="7" name="Text Box 11"/>
          <p:cNvSpPr txBox="1">
            <a:spLocks noChangeArrowheads="1"/>
          </p:cNvSpPr>
          <p:nvPr/>
        </p:nvSpPr>
        <p:spPr bwMode="auto">
          <a:xfrm>
            <a:off x="9513888" y="5010150"/>
            <a:ext cx="5791200" cy="646113"/>
          </a:xfrm>
          <a:prstGeom prst="rect">
            <a:avLst/>
          </a:prstGeom>
          <a:noFill/>
          <a:ln w="9525">
            <a:noFill/>
            <a:miter lim="800000"/>
            <a:headEnd/>
            <a:tailEnd/>
          </a:ln>
          <a:effectLst>
            <a:outerShdw blurRad="63500" dist="152394" dir="2459995" algn="ctr" rotWithShape="0">
              <a:schemeClr val="tx1">
                <a:alpha val="74998"/>
              </a:scheme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spcBef>
                <a:spcPct val="50000"/>
              </a:spcBef>
              <a:defRPr/>
            </a:pPr>
            <a:r>
              <a:rPr lang="en-US" sz="3600" dirty="0">
                <a:solidFill>
                  <a:srgbClr val="FFFFFF"/>
                </a:solidFill>
                <a:effectLst>
                  <a:outerShdw blurRad="50800" dist="63500" dir="2700000" algn="tl" rotWithShape="0">
                    <a:srgbClr val="000000">
                      <a:alpha val="87000"/>
                    </a:srgbClr>
                  </a:outerShdw>
                </a:effectLst>
                <a:latin typeface="Arial" charset="0"/>
                <a:ea typeface="ヒラギノ角ゴ Pro W3" charset="0"/>
                <a:cs typeface="ヒラギノ角ゴ Pro W3" charset="0"/>
              </a:rPr>
              <a:t>LUKE 22:7-38</a:t>
            </a:r>
            <a:endParaRPr lang="en-US" sz="4000" dirty="0">
              <a:solidFill>
                <a:srgbClr val="FFFFFF"/>
              </a:solidFill>
              <a:effectLst>
                <a:outerShdw blurRad="50800" dist="63500" dir="2700000" algn="tl" rotWithShape="0">
                  <a:srgbClr val="000000">
                    <a:alpha val="87000"/>
                  </a:srgbClr>
                </a:outerShdw>
              </a:effectLst>
              <a:latin typeface="Arial" charset="0"/>
              <a:ea typeface="ヒラギノ角ゴ Pro W3" charset="0"/>
              <a:cs typeface="ヒラギノ角ゴ Pro W3" charset="0"/>
            </a:endParaRPr>
          </a:p>
        </p:txBody>
      </p:sp>
      <p:sp>
        <p:nvSpPr>
          <p:cNvPr id="124930" name="Title 1"/>
          <p:cNvSpPr>
            <a:spLocks noGrp="1"/>
          </p:cNvSpPr>
          <p:nvPr>
            <p:ph type="ctrTitle"/>
          </p:nvPr>
        </p:nvSpPr>
        <p:spPr>
          <a:xfrm>
            <a:off x="9396536" y="1916832"/>
            <a:ext cx="9144000" cy="1728192"/>
          </a:xfrm>
        </p:spPr>
        <p:txBody>
          <a:bodyPr/>
          <a:lstStyle/>
          <a:p>
            <a:pPr algn="l">
              <a:spcBef>
                <a:spcPct val="50000"/>
              </a:spcBef>
              <a:defRPr/>
            </a:pPr>
            <a:r>
              <a:rPr lang="en-US" sz="9600" dirty="0">
                <a:solidFill>
                  <a:srgbClr val="EFE409"/>
                </a:solidFill>
                <a:effectLst>
                  <a:glow rad="139700">
                    <a:schemeClr val="tx1">
                      <a:alpha val="99000"/>
                    </a:schemeClr>
                  </a:glow>
                </a:effectLst>
                <a:latin typeface="Times New Roman"/>
                <a:ea typeface="ヒラギノ角ゴ Pro W3" charset="0"/>
                <a:cs typeface="Times New Roman"/>
              </a:rPr>
              <a:t>PES</a:t>
            </a:r>
            <a:r>
              <a:rPr lang="en-US" sz="16600" dirty="0">
                <a:solidFill>
                  <a:srgbClr val="EFE409"/>
                </a:solidFill>
                <a:effectLst>
                  <a:glow rad="139700">
                    <a:schemeClr val="tx1">
                      <a:alpha val="99000"/>
                    </a:schemeClr>
                  </a:glow>
                </a:effectLst>
                <a:latin typeface="Times New Roman"/>
                <a:ea typeface="ヒラギノ角ゴ Pro W3" charset="0"/>
                <a:cs typeface="Times New Roman"/>
              </a:rPr>
              <a:t>A</a:t>
            </a:r>
            <a:r>
              <a:rPr lang="en-US" sz="9600" dirty="0">
                <a:solidFill>
                  <a:srgbClr val="EFE409"/>
                </a:solidFill>
                <a:effectLst>
                  <a:glow rad="139700">
                    <a:schemeClr val="tx1">
                      <a:alpha val="99000"/>
                    </a:schemeClr>
                  </a:glow>
                </a:effectLst>
                <a:latin typeface="Times New Roman"/>
                <a:ea typeface="ヒラギノ角ゴ Pro W3" charset="0"/>
                <a:cs typeface="Times New Roman"/>
              </a:rPr>
              <a:t>CH</a:t>
            </a:r>
            <a:endParaRPr lang="en-US" sz="6600" dirty="0">
              <a:solidFill>
                <a:srgbClr val="EFE409"/>
              </a:solidFill>
              <a:effectLst>
                <a:glow rad="139700">
                  <a:schemeClr val="tx1">
                    <a:alpha val="99000"/>
                  </a:schemeClr>
                </a:glow>
              </a:effectLst>
              <a:latin typeface="Times New Roman"/>
              <a:ea typeface="ヒラギノ角ゴ Pro W3" charset="0"/>
              <a:cs typeface="Times New Roman"/>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5" name="Rectangle 7"/>
          <p:cNvSpPr>
            <a:spLocks noChangeArrowheads="1"/>
          </p:cNvSpPr>
          <p:nvPr/>
        </p:nvSpPr>
        <p:spPr bwMode="auto">
          <a:xfrm>
            <a:off x="1295400" y="0"/>
            <a:ext cx="6553200" cy="6858000"/>
          </a:xfrm>
          <a:prstGeom prst="rect">
            <a:avLst/>
          </a:prstGeom>
          <a:solidFill>
            <a:srgbClr val="FF0000"/>
          </a:solidFill>
          <a:ln w="12700" cap="sq">
            <a:solidFill>
              <a:schemeClr val="tx1"/>
            </a:solidFill>
            <a:miter lim="800000"/>
            <a:headEnd type="none" w="sm" len="sm"/>
            <a:tailEnd type="none" w="sm" len="sm"/>
          </a:ln>
        </p:spPr>
        <p:txBody>
          <a:bodyPr wrap="none" anchor="ctr"/>
          <a:lstStyle/>
          <a:p>
            <a:endParaRPr lang="zh-CN" altLang="en-US" sz="2400">
              <a:solidFill>
                <a:srgbClr val="000000"/>
              </a:solidFill>
              <a:latin typeface="Times New Roman" charset="0"/>
            </a:endParaRPr>
          </a:p>
        </p:txBody>
      </p:sp>
      <p:pic>
        <p:nvPicPr>
          <p:cNvPr id="263170" name="Picture 2" descr="OMSSO02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6663" y="2133600"/>
            <a:ext cx="28956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3173"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2133600"/>
            <a:ext cx="29718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1172" name="Rectangle 8"/>
          <p:cNvSpPr>
            <a:spLocks noChangeArrowheads="1"/>
          </p:cNvSpPr>
          <p:nvPr/>
        </p:nvSpPr>
        <p:spPr bwMode="auto">
          <a:xfrm>
            <a:off x="779463" y="0"/>
            <a:ext cx="3352800" cy="14478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zh-CN" altLang="en-US" sz="2400">
              <a:solidFill>
                <a:srgbClr val="000000"/>
              </a:solidFill>
              <a:latin typeface="Times New Roman" charset="0"/>
            </a:endParaRPr>
          </a:p>
        </p:txBody>
      </p:sp>
      <p:sp>
        <p:nvSpPr>
          <p:cNvPr id="263174" name="Text Box 6"/>
          <p:cNvSpPr txBox="1">
            <a:spLocks noChangeArrowheads="1"/>
          </p:cNvSpPr>
          <p:nvPr/>
        </p:nvSpPr>
        <p:spPr bwMode="auto">
          <a:xfrm>
            <a:off x="1295400" y="76200"/>
            <a:ext cx="28194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altLang="zh-CN" b="1">
                <a:solidFill>
                  <a:srgbClr val="FFFFFF"/>
                </a:solidFill>
                <a:latin typeface="Arial" charset="0"/>
                <a:cs typeface="Arial" charset="0"/>
              </a:rPr>
              <a:t>What the Exodus is to the Old Testament…</a:t>
            </a:r>
          </a:p>
        </p:txBody>
      </p:sp>
      <p:sp>
        <p:nvSpPr>
          <p:cNvPr id="391174" name="Rectangle 9"/>
          <p:cNvSpPr>
            <a:spLocks noChangeArrowheads="1"/>
          </p:cNvSpPr>
          <p:nvPr/>
        </p:nvSpPr>
        <p:spPr bwMode="auto">
          <a:xfrm>
            <a:off x="4876800" y="0"/>
            <a:ext cx="3352800" cy="14478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zh-CN" altLang="en-US" sz="2400">
              <a:solidFill>
                <a:srgbClr val="000000"/>
              </a:solidFill>
              <a:latin typeface="Times New Roman" charset="0"/>
            </a:endParaRPr>
          </a:p>
        </p:txBody>
      </p:sp>
      <p:sp>
        <p:nvSpPr>
          <p:cNvPr id="263178" name="Text Box 10"/>
          <p:cNvSpPr txBox="1">
            <a:spLocks noChangeArrowheads="1"/>
          </p:cNvSpPr>
          <p:nvPr/>
        </p:nvSpPr>
        <p:spPr bwMode="auto">
          <a:xfrm>
            <a:off x="4876800" y="76200"/>
            <a:ext cx="28194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altLang="zh-CN" b="1">
                <a:solidFill>
                  <a:srgbClr val="FFFFFF"/>
                </a:solidFill>
                <a:latin typeface="Arial" charset="0"/>
                <a:cs typeface="Arial" charset="0"/>
              </a:rPr>
              <a:t>the cross of Christ is to the New Testament</a:t>
            </a:r>
          </a:p>
        </p:txBody>
      </p:sp>
      <p:sp>
        <p:nvSpPr>
          <p:cNvPr id="263179" name="WordArt 11"/>
          <p:cNvSpPr>
            <a:spLocks noChangeArrowheads="1" noChangeShapeType="1" noTextEdit="1"/>
          </p:cNvSpPr>
          <p:nvPr/>
        </p:nvSpPr>
        <p:spPr bwMode="auto">
          <a:xfrm>
            <a:off x="2819400" y="4343400"/>
            <a:ext cx="3854450" cy="1422400"/>
          </a:xfrm>
          <a:prstGeom prst="rect">
            <a:avLst/>
          </a:prstGeom>
        </p:spPr>
        <p:txBody>
          <a:bodyPr wrap="none" fromWordArt="1">
            <a:prstTxWarp prst="textPlain">
              <a:avLst>
                <a:gd name="adj" fmla="val 50000"/>
              </a:avLst>
            </a:prstTxWarp>
          </a:bodyPr>
          <a:lstStyle/>
          <a:p>
            <a:pPr algn="ctr"/>
            <a:r>
              <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Deliverance!</a:t>
            </a:r>
          </a:p>
        </p:txBody>
      </p:sp>
      <p:sp>
        <p:nvSpPr>
          <p:cNvPr id="391177" name="Rectangle 12"/>
          <p:cNvSpPr>
            <a:spLocks noGrp="1" noChangeArrowheads="1"/>
          </p:cNvSpPr>
          <p:nvPr>
            <p:ph type="title" idx="4294967295"/>
          </p:nvPr>
        </p:nvSpPr>
        <p:spPr>
          <a:xfrm>
            <a:off x="685800" y="1219200"/>
            <a:ext cx="7772400" cy="1143000"/>
          </a:xfrm>
        </p:spPr>
        <p:txBody>
          <a:bodyPr/>
          <a:lstStyle/>
          <a:p>
            <a:pPr eaLnBrk="1" hangingPunct="1"/>
            <a:r>
              <a:rPr lang="en-US" altLang="zh-CN" b="1">
                <a:solidFill>
                  <a:srgbClr val="FFFFFF"/>
                </a:solidFill>
                <a:latin typeface="Arial" charset="0"/>
              </a:rPr>
              <a:t>The Common Thread</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631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317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631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3178"/>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grpId="0" nodeType="afterEffect">
                                  <p:stCondLst>
                                    <p:cond delay="4000"/>
                                  </p:stCondLst>
                                  <p:childTnLst>
                                    <p:set>
                                      <p:cBhvr>
                                        <p:cTn id="17" dur="1" fill="hold">
                                          <p:stCondLst>
                                            <p:cond delay="0"/>
                                          </p:stCondLst>
                                        </p:cTn>
                                        <p:tgtEl>
                                          <p:spTgt spid="263175"/>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263179"/>
                                        </p:tgtEl>
                                        <p:attrNameLst>
                                          <p:attrName>style.visibility</p:attrName>
                                        </p:attrNameLst>
                                      </p:cBhvr>
                                      <p:to>
                                        <p:strVal val="visible"/>
                                      </p:to>
                                    </p:set>
                                    <p:animEffect transition="in" filter="wheel(4)">
                                      <p:cBhvr>
                                        <p:cTn id="22" dur="2000"/>
                                        <p:tgtEl>
                                          <p:spTgt spid="263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5" grpId="0" animBg="1"/>
      <p:bldP spid="263174" grpId="0"/>
      <p:bldP spid="263178" grpId="0"/>
      <p:bldP spid="26317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3" descr="crossingred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05300" y="0"/>
            <a:ext cx="48387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3218" name="Rectangle 4"/>
          <p:cNvSpPr>
            <a:spLocks noGrp="1" noChangeArrowheads="1"/>
          </p:cNvSpPr>
          <p:nvPr>
            <p:ph type="title"/>
          </p:nvPr>
        </p:nvSpPr>
        <p:spPr>
          <a:xfrm>
            <a:off x="685800" y="0"/>
            <a:ext cx="3886200" cy="1143000"/>
          </a:xfrm>
        </p:spPr>
        <p:txBody>
          <a:bodyPr/>
          <a:lstStyle/>
          <a:p>
            <a:r>
              <a:rPr kumimoji="1" lang="en-US" sz="3200" b="1">
                <a:solidFill>
                  <a:srgbClr val="FFFFFF"/>
                </a:solidFill>
                <a:latin typeface="Arial" charset="0"/>
                <a:cs typeface="ＭＳ Ｐゴシック" charset="0"/>
              </a:rPr>
              <a:t>Why is the Exodus so significant?</a:t>
            </a:r>
            <a:endParaRPr kumimoji="1" lang="en-US" sz="4000" b="1">
              <a:solidFill>
                <a:srgbClr val="FFFFFF"/>
              </a:solidFill>
              <a:latin typeface="Arial" charset="0"/>
              <a:cs typeface="ＭＳ Ｐゴシック" charset="0"/>
            </a:endParaRPr>
          </a:p>
        </p:txBody>
      </p:sp>
      <p:sp>
        <p:nvSpPr>
          <p:cNvPr id="5" name="Rectangle 2"/>
          <p:cNvSpPr txBox="1">
            <a:spLocks noChangeArrowheads="1"/>
          </p:cNvSpPr>
          <p:nvPr/>
        </p:nvSpPr>
        <p:spPr bwMode="auto">
          <a:xfrm>
            <a:off x="838200" y="1295400"/>
            <a:ext cx="33528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80000"/>
              </a:lnSpc>
              <a:spcBef>
                <a:spcPct val="20000"/>
              </a:spcBef>
              <a:buSzPct val="80000"/>
              <a:buFont typeface="Wingdings" charset="0"/>
              <a:buChar char="l"/>
              <a:defRPr/>
            </a:pPr>
            <a:r>
              <a:rPr kumimoji="1" lang="en-US" sz="2800" b="1" dirty="0">
                <a:solidFill>
                  <a:srgbClr val="FFFFFF"/>
                </a:solidFill>
                <a:latin typeface="Arial" charset="0"/>
              </a:rPr>
              <a:t>Beginning of the nation (6:6-8)</a:t>
            </a:r>
          </a:p>
          <a:p>
            <a:pPr>
              <a:lnSpc>
                <a:spcPct val="80000"/>
              </a:lnSpc>
              <a:spcBef>
                <a:spcPct val="20000"/>
              </a:spcBef>
              <a:buSzPct val="80000"/>
              <a:buFont typeface="Wingdings" charset="0"/>
              <a:buChar char="l"/>
              <a:defRPr/>
            </a:pPr>
            <a:endParaRPr kumimoji="1" lang="en-US" sz="2800" b="1" dirty="0">
              <a:solidFill>
                <a:srgbClr val="FFFFFF"/>
              </a:solidFill>
              <a:latin typeface="Arial" charset="0"/>
            </a:endParaRPr>
          </a:p>
          <a:p>
            <a:pPr>
              <a:lnSpc>
                <a:spcPct val="80000"/>
              </a:lnSpc>
              <a:spcBef>
                <a:spcPct val="20000"/>
              </a:spcBef>
              <a:buSzPct val="80000"/>
              <a:buFont typeface="Wingdings" charset="0"/>
              <a:buChar char="l"/>
              <a:defRPr/>
            </a:pPr>
            <a:r>
              <a:rPr kumimoji="1" lang="en-US" sz="2800" b="1" dirty="0">
                <a:solidFill>
                  <a:srgbClr val="FFFFFF"/>
                </a:solidFill>
                <a:latin typeface="Arial" charset="0"/>
              </a:rPr>
              <a:t>New calendar (12:2)</a:t>
            </a:r>
          </a:p>
          <a:p>
            <a:pPr marL="0" indent="0">
              <a:lnSpc>
                <a:spcPct val="80000"/>
              </a:lnSpc>
              <a:spcBef>
                <a:spcPct val="20000"/>
              </a:spcBef>
              <a:buSzPct val="80000"/>
              <a:defRPr/>
            </a:pPr>
            <a:endParaRPr kumimoji="1" lang="en-US" sz="2800" b="1" dirty="0">
              <a:solidFill>
                <a:srgbClr val="FFFFFF"/>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sz="half" idx="1"/>
          </p:nvPr>
        </p:nvSpPr>
        <p:spPr>
          <a:xfrm>
            <a:off x="0" y="2667000"/>
            <a:ext cx="2590800" cy="1905000"/>
          </a:xfrm>
        </p:spPr>
        <p:txBody>
          <a:bodyPr/>
          <a:lstStyle/>
          <a:p>
            <a:pPr marL="263525" indent="-263525" eaLnBrk="1" hangingPunct="1">
              <a:defRPr/>
            </a:pPr>
            <a:r>
              <a:rPr lang="en-US" sz="2800" dirty="0">
                <a:latin typeface="Tahoma" charset="0"/>
                <a:ea typeface="ＭＳ Ｐゴシック" charset="0"/>
                <a:cs typeface="ＭＳ Ｐゴシック" charset="0"/>
              </a:rPr>
              <a:t>Civil</a:t>
            </a:r>
          </a:p>
          <a:p>
            <a:pPr marL="263525" indent="-263525" eaLnBrk="1" hangingPunct="1">
              <a:defRPr/>
            </a:pPr>
            <a:r>
              <a:rPr lang="en-US" sz="2800" dirty="0">
                <a:latin typeface="Tahoma" charset="0"/>
                <a:ea typeface="ＭＳ Ｐゴシック" charset="0"/>
                <a:cs typeface="ＭＳ Ｐゴシック" charset="0"/>
              </a:rPr>
              <a:t>Sacred</a:t>
            </a:r>
          </a:p>
          <a:p>
            <a:pPr marL="263525" indent="-263525" eaLnBrk="1" hangingPunct="1">
              <a:defRPr/>
            </a:pPr>
            <a:r>
              <a:rPr lang="en-US" sz="2800" dirty="0">
                <a:latin typeface="Tahoma" charset="0"/>
                <a:ea typeface="ＭＳ Ｐゴシック" charset="0"/>
                <a:cs typeface="ＭＳ Ｐゴシック" charset="0"/>
              </a:rPr>
              <a:t>Numbered</a:t>
            </a:r>
          </a:p>
        </p:txBody>
      </p:sp>
      <p:pic>
        <p:nvPicPr>
          <p:cNvPr id="395266" name="Picture 5" descr="Calendar front cover"/>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2286000" y="0"/>
            <a:ext cx="6858000" cy="6858000"/>
          </a:xfrm>
          <a:noFill/>
          <a:extLst>
            <a:ext uri="{909E8E84-426E-40dd-AFC4-6F175D3DCCD1}">
              <a14:hiddenFill xmlns="" xmlns:a14="http://schemas.microsoft.com/office/drawing/2010/main">
                <a:solidFill>
                  <a:srgbClr val="FFFFFF"/>
                </a:solidFill>
              </a14:hiddenFill>
            </a:ext>
          </a:extLst>
        </p:spPr>
      </p:pic>
      <p:sp>
        <p:nvSpPr>
          <p:cNvPr id="13319" name="AutoShape 7"/>
          <p:cNvSpPr>
            <a:spLocks/>
          </p:cNvSpPr>
          <p:nvPr/>
        </p:nvSpPr>
        <p:spPr bwMode="auto">
          <a:xfrm>
            <a:off x="1908175" y="3352800"/>
            <a:ext cx="381000" cy="838200"/>
          </a:xfrm>
          <a:prstGeom prst="rightBrace">
            <a:avLst>
              <a:gd name="adj1" fmla="val 18333"/>
              <a:gd name="adj2" fmla="val 50000"/>
            </a:avLst>
          </a:prstGeom>
          <a:noFill/>
          <a:ln w="76200"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wrap="none" anchor="ctr"/>
          <a:lstStyle/>
          <a:p>
            <a:pPr>
              <a:defRPr/>
            </a:pPr>
            <a:endParaRPr lang="en-US" dirty="0">
              <a:solidFill>
                <a:srgbClr val="060400"/>
              </a:solidFill>
              <a:effectLst>
                <a:outerShdw blurRad="38100" dist="38100" dir="2700000" algn="tl">
                  <a:srgbClr val="000000">
                    <a:alpha val="43137"/>
                  </a:srgbClr>
                </a:outerShdw>
              </a:effectLst>
              <a:latin typeface="Tahoma" charset="-52"/>
            </a:endParaRPr>
          </a:p>
        </p:txBody>
      </p:sp>
      <p:pic>
        <p:nvPicPr>
          <p:cNvPr id="13321" name="Picture 9" descr="shofar">
            <a:hlinkClick r:id="rId4"/>
          </p:cNvPr>
          <p:cNvPicPr>
            <a:picLocks noGrp="1" noChangeAspect="1" noChangeArrowheads="1"/>
          </p:cNvPicPr>
          <p:nvPr>
            <p:ph sz="quarter" idx="3"/>
          </p:nvPr>
        </p:nvPicPr>
        <p:blipFill>
          <a:blip r:embed="rId5">
            <a:extLst>
              <a:ext uri="{28A0092B-C50C-407E-A947-70E740481C1C}">
                <a14:useLocalDpi xmlns:a14="http://schemas.microsoft.com/office/drawing/2010/main"/>
              </a:ext>
            </a:extLst>
          </a:blip>
          <a:srcRect/>
          <a:stretch>
            <a:fillRect/>
          </a:stretch>
        </p:blipFill>
        <p:spPr>
          <a:xfrm>
            <a:off x="1371600" y="2286000"/>
            <a:ext cx="1219200" cy="812800"/>
          </a:xfrm>
        </p:spPr>
      </p:pic>
      <p:sp>
        <p:nvSpPr>
          <p:cNvPr id="13314" name="Rectangle 2"/>
          <p:cNvSpPr>
            <a:spLocks noGrp="1" noChangeArrowheads="1"/>
          </p:cNvSpPr>
          <p:nvPr>
            <p:ph type="title"/>
          </p:nvPr>
        </p:nvSpPr>
        <p:spPr>
          <a:xfrm>
            <a:off x="0" y="-76200"/>
            <a:ext cx="4648200" cy="865188"/>
          </a:xfrm>
        </p:spPr>
        <p:txBody>
          <a:bodyPr/>
          <a:lstStyle/>
          <a:p>
            <a:pPr eaLnBrk="1" hangingPunct="1">
              <a:defRPr/>
            </a:pPr>
            <a:r>
              <a:rPr lang="en-US">
                <a:latin typeface="Arial" charset="0"/>
                <a:ea typeface="ＭＳ Ｐゴシック" charset="0"/>
                <a:cs typeface="ＭＳ Ｐゴシック" charset="0"/>
              </a:rPr>
              <a:t>Jewish Calendars</a:t>
            </a:r>
          </a:p>
        </p:txBody>
      </p:sp>
      <p:sp>
        <p:nvSpPr>
          <p:cNvPr id="13322" name="Text Box 10"/>
          <p:cNvSpPr txBox="1">
            <a:spLocks noChangeArrowheads="1"/>
          </p:cNvSpPr>
          <p:nvPr/>
        </p:nvSpPr>
        <p:spPr bwMode="auto">
          <a:xfrm>
            <a:off x="8301038" y="73025"/>
            <a:ext cx="698500" cy="461963"/>
          </a:xfrm>
          <a:prstGeom prst="rect">
            <a:avLst/>
          </a:prstGeom>
          <a:solidFill>
            <a:srgbClr val="000000"/>
          </a:solid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en-US" b="1" dirty="0">
                <a:solidFill>
                  <a:srgbClr val="FFFFFF"/>
                </a:solidFill>
                <a:latin typeface="Arial"/>
                <a:cs typeface="Arial"/>
              </a:rPr>
              <a:t>136</a:t>
            </a:r>
            <a:endParaRPr lang="en-US" sz="1800" dirty="0">
              <a:solidFill>
                <a:srgbClr val="FFFFFF"/>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fade">
                                      <p:cBhvr>
                                        <p:cTn id="7" dur="2000"/>
                                        <p:tgtEl>
                                          <p:spTgt spid="13315">
                                            <p:txEl>
                                              <p:pRg st="0" end="0"/>
                                            </p:txEl>
                                          </p:spTgt>
                                        </p:tgtEl>
                                      </p:cBhvr>
                                    </p:animEffect>
                                    <p:anim calcmode="lin" valueType="num">
                                      <p:cBhvr>
                                        <p:cTn id="8" dur="2000" fill="hold"/>
                                        <p:tgtEl>
                                          <p:spTgt spid="13315">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13315">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13315">
                                            <p:txEl>
                                              <p:pRg st="0" end="0"/>
                                            </p:txEl>
                                          </p:spTgt>
                                        </p:tgtEl>
                                        <p:attrNameLst>
                                          <p:attrName>ppt_w</p:attrName>
                                        </p:attrNameLst>
                                      </p:cBhvr>
                                      <p:tavLst>
                                        <p:tav tm="0">
                                          <p:val>
                                            <p:fltVal val="0"/>
                                          </p:val>
                                        </p:tav>
                                        <p:tav tm="100000">
                                          <p:val>
                                            <p:strVal val="#ppt_w"/>
                                          </p:val>
                                        </p:tav>
                                      </p:tavLst>
                                    </p:anim>
                                  </p:childTnLst>
                                </p:cTn>
                              </p:par>
                              <p:par>
                                <p:cTn id="11" presetID="13" presetClass="entr" presetSubtype="16" fill="hold" nodeType="withEffect">
                                  <p:stCondLst>
                                    <p:cond delay="0"/>
                                  </p:stCondLst>
                                  <p:childTnLst>
                                    <p:set>
                                      <p:cBhvr>
                                        <p:cTn id="12" dur="1" fill="hold">
                                          <p:stCondLst>
                                            <p:cond delay="0"/>
                                          </p:stCondLst>
                                        </p:cTn>
                                        <p:tgtEl>
                                          <p:spTgt spid="13321"/>
                                        </p:tgtEl>
                                        <p:attrNameLst>
                                          <p:attrName>style.visibility</p:attrName>
                                        </p:attrNameLst>
                                      </p:cBhvr>
                                      <p:to>
                                        <p:strVal val="visible"/>
                                      </p:to>
                                    </p:set>
                                    <p:animEffect transition="in" filter="plus(in)">
                                      <p:cBhvr>
                                        <p:cTn id="13" dur="2000"/>
                                        <p:tgtEl>
                                          <p:spTgt spid="13321"/>
                                        </p:tgtEl>
                                      </p:cBhvr>
                                    </p:animEffect>
                                  </p:childTnLst>
                                </p:cTn>
                              </p:par>
                            </p:childTnLst>
                          </p:cTn>
                        </p:par>
                        <p:par>
                          <p:cTn id="14" fill="hold" nodeType="afterGroup">
                            <p:stCondLst>
                              <p:cond delay="2000"/>
                            </p:stCondLst>
                            <p:childTnLst>
                              <p:par>
                                <p:cTn id="15" presetID="35" presetClass="entr" presetSubtype="0" fill="hold" nodeType="afterEffect">
                                  <p:stCondLst>
                                    <p:cond delay="0"/>
                                  </p:stCondLst>
                                  <p:childTnLst>
                                    <p:set>
                                      <p:cBhvr>
                                        <p:cTn id="16" dur="1" fill="hold">
                                          <p:stCondLst>
                                            <p:cond delay="0"/>
                                          </p:stCondLst>
                                        </p:cTn>
                                        <p:tgtEl>
                                          <p:spTgt spid="13315">
                                            <p:txEl>
                                              <p:pRg st="1" end="1"/>
                                            </p:txEl>
                                          </p:spTgt>
                                        </p:tgtEl>
                                        <p:attrNameLst>
                                          <p:attrName>style.visibility</p:attrName>
                                        </p:attrNameLst>
                                      </p:cBhvr>
                                      <p:to>
                                        <p:strVal val="visible"/>
                                      </p:to>
                                    </p:set>
                                    <p:animEffect transition="in" filter="fade">
                                      <p:cBhvr>
                                        <p:cTn id="17" dur="2000"/>
                                        <p:tgtEl>
                                          <p:spTgt spid="13315">
                                            <p:txEl>
                                              <p:pRg st="1" end="1"/>
                                            </p:txEl>
                                          </p:spTgt>
                                        </p:tgtEl>
                                      </p:cBhvr>
                                    </p:animEffect>
                                    <p:anim calcmode="lin" valueType="num">
                                      <p:cBhvr>
                                        <p:cTn id="18" dur="2000" fill="hold"/>
                                        <p:tgtEl>
                                          <p:spTgt spid="13315">
                                            <p:txEl>
                                              <p:pRg st="1" end="1"/>
                                            </p:txEl>
                                          </p:spTgt>
                                        </p:tgtEl>
                                        <p:attrNameLst>
                                          <p:attrName>style.rotation</p:attrName>
                                        </p:attrNameLst>
                                      </p:cBhvr>
                                      <p:tavLst>
                                        <p:tav tm="0">
                                          <p:val>
                                            <p:fltVal val="720"/>
                                          </p:val>
                                        </p:tav>
                                        <p:tav tm="100000">
                                          <p:val>
                                            <p:fltVal val="0"/>
                                          </p:val>
                                        </p:tav>
                                      </p:tavLst>
                                    </p:anim>
                                    <p:anim calcmode="lin" valueType="num">
                                      <p:cBhvr>
                                        <p:cTn id="19" dur="2000" fill="hold"/>
                                        <p:tgtEl>
                                          <p:spTgt spid="13315">
                                            <p:txEl>
                                              <p:pRg st="1" end="1"/>
                                            </p:txEl>
                                          </p:spTgt>
                                        </p:tgtEl>
                                        <p:attrNameLst>
                                          <p:attrName>ppt_h</p:attrName>
                                        </p:attrNameLst>
                                      </p:cBhvr>
                                      <p:tavLst>
                                        <p:tav tm="0">
                                          <p:val>
                                            <p:fltVal val="0"/>
                                          </p:val>
                                        </p:tav>
                                        <p:tav tm="100000">
                                          <p:val>
                                            <p:strVal val="#ppt_h"/>
                                          </p:val>
                                        </p:tav>
                                      </p:tavLst>
                                    </p:anim>
                                    <p:anim calcmode="lin" valueType="num">
                                      <p:cBhvr>
                                        <p:cTn id="20" dur="2000" fill="hold"/>
                                        <p:tgtEl>
                                          <p:spTgt spid="13315">
                                            <p:txEl>
                                              <p:pRg st="1" end="1"/>
                                            </p:txEl>
                                          </p:spTgt>
                                        </p:tgtEl>
                                        <p:attrNameLst>
                                          <p:attrName>ppt_w</p:attrName>
                                        </p:attrNameLst>
                                      </p:cBhvr>
                                      <p:tavLst>
                                        <p:tav tm="0">
                                          <p:val>
                                            <p:fltVal val="0"/>
                                          </p:val>
                                        </p:tav>
                                        <p:tav tm="100000">
                                          <p:val>
                                            <p:strVal val="#ppt_w"/>
                                          </p:val>
                                        </p:tav>
                                      </p:tavLst>
                                    </p:anim>
                                  </p:childTnLst>
                                </p:cTn>
                              </p:par>
                            </p:childTnLst>
                          </p:cTn>
                        </p:par>
                        <p:par>
                          <p:cTn id="21" fill="hold" nodeType="afterGroup">
                            <p:stCondLst>
                              <p:cond delay="4000"/>
                            </p:stCondLst>
                            <p:childTnLst>
                              <p:par>
                                <p:cTn id="22" presetID="35" presetClass="entr" presetSubtype="0" fill="hold" nodeType="afterEffect">
                                  <p:stCondLst>
                                    <p:cond delay="0"/>
                                  </p:stCondLst>
                                  <p:childTnLst>
                                    <p:set>
                                      <p:cBhvr>
                                        <p:cTn id="23" dur="1" fill="hold">
                                          <p:stCondLst>
                                            <p:cond delay="0"/>
                                          </p:stCondLst>
                                        </p:cTn>
                                        <p:tgtEl>
                                          <p:spTgt spid="13315">
                                            <p:txEl>
                                              <p:pRg st="2" end="2"/>
                                            </p:txEl>
                                          </p:spTgt>
                                        </p:tgtEl>
                                        <p:attrNameLst>
                                          <p:attrName>style.visibility</p:attrName>
                                        </p:attrNameLst>
                                      </p:cBhvr>
                                      <p:to>
                                        <p:strVal val="visible"/>
                                      </p:to>
                                    </p:set>
                                    <p:animEffect transition="in" filter="fade">
                                      <p:cBhvr>
                                        <p:cTn id="24" dur="2000"/>
                                        <p:tgtEl>
                                          <p:spTgt spid="13315">
                                            <p:txEl>
                                              <p:pRg st="2" end="2"/>
                                            </p:txEl>
                                          </p:spTgt>
                                        </p:tgtEl>
                                      </p:cBhvr>
                                    </p:animEffect>
                                    <p:anim calcmode="lin" valueType="num">
                                      <p:cBhvr>
                                        <p:cTn id="25" dur="2000" fill="hold"/>
                                        <p:tgtEl>
                                          <p:spTgt spid="13315">
                                            <p:txEl>
                                              <p:pRg st="2" end="2"/>
                                            </p:txEl>
                                          </p:spTgt>
                                        </p:tgtEl>
                                        <p:attrNameLst>
                                          <p:attrName>style.rotation</p:attrName>
                                        </p:attrNameLst>
                                      </p:cBhvr>
                                      <p:tavLst>
                                        <p:tav tm="0">
                                          <p:val>
                                            <p:fltVal val="720"/>
                                          </p:val>
                                        </p:tav>
                                        <p:tav tm="100000">
                                          <p:val>
                                            <p:fltVal val="0"/>
                                          </p:val>
                                        </p:tav>
                                      </p:tavLst>
                                    </p:anim>
                                    <p:anim calcmode="lin" valueType="num">
                                      <p:cBhvr>
                                        <p:cTn id="26" dur="2000" fill="hold"/>
                                        <p:tgtEl>
                                          <p:spTgt spid="13315">
                                            <p:txEl>
                                              <p:pRg st="2" end="2"/>
                                            </p:txEl>
                                          </p:spTgt>
                                        </p:tgtEl>
                                        <p:attrNameLst>
                                          <p:attrName>ppt_h</p:attrName>
                                        </p:attrNameLst>
                                      </p:cBhvr>
                                      <p:tavLst>
                                        <p:tav tm="0">
                                          <p:val>
                                            <p:fltVal val="0"/>
                                          </p:val>
                                        </p:tav>
                                        <p:tav tm="100000">
                                          <p:val>
                                            <p:strVal val="#ppt_h"/>
                                          </p:val>
                                        </p:tav>
                                      </p:tavLst>
                                    </p:anim>
                                    <p:anim calcmode="lin" valueType="num">
                                      <p:cBhvr>
                                        <p:cTn id="27" dur="2000" fill="hold"/>
                                        <p:tgtEl>
                                          <p:spTgt spid="13315">
                                            <p:txEl>
                                              <p:pRg st="2" end="2"/>
                                            </p:txEl>
                                          </p:spTgt>
                                        </p:tgtEl>
                                        <p:attrNameLst>
                                          <p:attrName>ppt_w</p:attrName>
                                        </p:attrNameLst>
                                      </p:cBhvr>
                                      <p:tavLst>
                                        <p:tav tm="0">
                                          <p:val>
                                            <p:fltVal val="0"/>
                                          </p:val>
                                        </p:tav>
                                        <p:tav tm="100000">
                                          <p:val>
                                            <p:strVal val="#ppt_w"/>
                                          </p:val>
                                        </p:tav>
                                      </p:tavLst>
                                    </p:anim>
                                  </p:childTnLst>
                                </p:cTn>
                              </p:par>
                            </p:childTnLst>
                          </p:cTn>
                        </p:par>
                        <p:par>
                          <p:cTn id="28" fill="hold" nodeType="afterGroup">
                            <p:stCondLst>
                              <p:cond delay="6000"/>
                            </p:stCondLst>
                            <p:childTnLst>
                              <p:par>
                                <p:cTn id="29" presetID="22" presetClass="entr" presetSubtype="8" fill="hold" grpId="0" nodeType="afterEffect">
                                  <p:stCondLst>
                                    <p:cond delay="0"/>
                                  </p:stCondLst>
                                  <p:childTnLst>
                                    <p:set>
                                      <p:cBhvr>
                                        <p:cTn id="30" dur="1" fill="hold">
                                          <p:stCondLst>
                                            <p:cond delay="0"/>
                                          </p:stCondLst>
                                        </p:cTn>
                                        <p:tgtEl>
                                          <p:spTgt spid="13319"/>
                                        </p:tgtEl>
                                        <p:attrNameLst>
                                          <p:attrName>style.visibility</p:attrName>
                                        </p:attrNameLst>
                                      </p:cBhvr>
                                      <p:to>
                                        <p:strVal val="visible"/>
                                      </p:to>
                                    </p:set>
                                    <p:animEffect transition="in" filter="wipe(left)">
                                      <p:cBhvr>
                                        <p:cTn id="31" dur="500"/>
                                        <p:tgtEl>
                                          <p:spTgt spid="1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3"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p:cNvGrpSpPr>
            <a:grpSpLocks/>
          </p:cNvGrpSpPr>
          <p:nvPr/>
        </p:nvGrpSpPr>
        <p:grpSpPr bwMode="auto">
          <a:xfrm>
            <a:off x="3827463" y="1028700"/>
            <a:ext cx="3048000" cy="2039938"/>
            <a:chOff x="3828256" y="1028328"/>
            <a:chExt cx="3048000" cy="2040632"/>
          </a:xfrm>
        </p:grpSpPr>
        <p:sp>
          <p:nvSpPr>
            <p:cNvPr id="397324"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algn="r">
                <a:tabLst>
                  <a:tab pos="3886200" algn="l"/>
                  <a:tab pos="4800600" algn="l"/>
                  <a:tab pos="5600700" algn="l"/>
                </a:tabLst>
              </a:pPr>
              <a:endParaRPr lang="en-US" sz="1400">
                <a:solidFill>
                  <a:srgbClr val="000000"/>
                </a:solidFill>
                <a:latin typeface="Arial Narrow" charset="0"/>
                <a:cs typeface="Times New Roman"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defRPr/>
              </a:pPr>
              <a:r>
                <a:rPr kumimoji="1" lang="en-US" sz="2800" b="1"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Sacred Calendar Begins</a:t>
              </a:r>
              <a:endParaRPr lang="en-US" sz="28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grpSp>
      <p:grpSp>
        <p:nvGrpSpPr>
          <p:cNvPr id="5" name="Group 4"/>
          <p:cNvGrpSpPr>
            <a:grpSpLocks/>
          </p:cNvGrpSpPr>
          <p:nvPr/>
        </p:nvGrpSpPr>
        <p:grpSpPr bwMode="auto">
          <a:xfrm>
            <a:off x="2484438" y="4076700"/>
            <a:ext cx="3048000" cy="1944688"/>
            <a:chOff x="2483769" y="4077072"/>
            <a:chExt cx="3048000" cy="1944215"/>
          </a:xfrm>
        </p:grpSpPr>
        <p:sp>
          <p:nvSpPr>
            <p:cNvPr id="397322"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algn="r">
                <a:tabLst>
                  <a:tab pos="3886200" algn="l"/>
                  <a:tab pos="4800600" algn="l"/>
                  <a:tab pos="5600700" algn="l"/>
                </a:tabLst>
              </a:pPr>
              <a:endParaRPr lang="en-US" sz="1400">
                <a:solidFill>
                  <a:srgbClr val="000000"/>
                </a:solidFill>
                <a:latin typeface="Arial Narrow" charset="0"/>
                <a:cs typeface="Times New Roman"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defRPr/>
              </a:pPr>
              <a:r>
                <a:rPr kumimoji="1" lang="en-US" sz="2800" b="1"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Civil Calendar Begins</a:t>
              </a:r>
              <a:endParaRPr lang="en-US" sz="28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grpSp>
      <p:sp>
        <p:nvSpPr>
          <p:cNvPr id="43" name="Rectangle 2"/>
          <p:cNvSpPr txBox="1">
            <a:spLocks noChangeArrowheads="1"/>
          </p:cNvSpPr>
          <p:nvPr/>
        </p:nvSpPr>
        <p:spPr bwMode="auto">
          <a:xfrm>
            <a:off x="-14288" y="0"/>
            <a:ext cx="3816351" cy="4248150"/>
          </a:xfrm>
          <a:prstGeom prst="rect">
            <a:avLst/>
          </a:prstGeom>
          <a:solidFill>
            <a:srgbClr val="000090"/>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a:lstStyle>
          <a:p>
            <a:pPr eaLnBrk="1" hangingPunct="1">
              <a:defRPr/>
            </a:pPr>
            <a:r>
              <a:rPr lang="en-US" sz="2400" b="1" kern="0" dirty="0">
                <a:solidFill>
                  <a:srgbClr val="FFFF00"/>
                </a:solidFill>
                <a:latin typeface="Arial" charset="0"/>
                <a:ea typeface="ＭＳ Ｐゴシック" charset="0"/>
                <a:cs typeface="ＭＳ Ｐゴシック" charset="0"/>
              </a:rPr>
              <a:t>The Exodus Night:</a:t>
            </a:r>
          </a:p>
          <a:p>
            <a:pPr eaLnBrk="1" hangingPunct="1">
              <a:defRPr/>
            </a:pPr>
            <a:endParaRPr lang="en-US" sz="2400" b="1" kern="0" dirty="0">
              <a:solidFill>
                <a:srgbClr val="FFFFFF"/>
              </a:solidFill>
              <a:latin typeface="Arial" charset="0"/>
              <a:ea typeface="ＭＳ Ｐゴシック" charset="0"/>
              <a:cs typeface="ＭＳ Ｐゴシック" charset="0"/>
            </a:endParaRPr>
          </a:p>
          <a:p>
            <a:pPr eaLnBrk="1" hangingPunct="1">
              <a:defRPr/>
            </a:pPr>
            <a:r>
              <a:rPr lang="en-US" sz="2400" b="1" kern="0" dirty="0">
                <a:solidFill>
                  <a:srgbClr val="FFFFFF"/>
                </a:solidFill>
                <a:latin typeface="Arial" charset="0"/>
                <a:ea typeface="ＭＳ Ｐゴシック" charset="0"/>
                <a:cs typeface="ＭＳ Ｐゴシック" charset="0"/>
              </a:rPr>
              <a:t>While the Israelites were still in the land of Egypt, the L</a:t>
            </a:r>
            <a:r>
              <a:rPr lang="en-US" sz="2000" b="1" kern="0" dirty="0">
                <a:solidFill>
                  <a:srgbClr val="FFFFFF"/>
                </a:solidFill>
                <a:latin typeface="Arial" charset="0"/>
                <a:ea typeface="ＭＳ Ｐゴシック" charset="0"/>
                <a:cs typeface="ＭＳ Ｐゴシック" charset="0"/>
              </a:rPr>
              <a:t>ORD</a:t>
            </a:r>
            <a:r>
              <a:rPr lang="en-US" sz="2400" b="1" kern="0" dirty="0">
                <a:solidFill>
                  <a:srgbClr val="FFFFFF"/>
                </a:solidFill>
                <a:latin typeface="Arial" charset="0"/>
                <a:ea typeface="ＭＳ Ｐゴシック" charset="0"/>
                <a:cs typeface="ＭＳ Ｐゴシック" charset="0"/>
              </a:rPr>
              <a:t> gave the following instructions to Moses and Aaron:  </a:t>
            </a:r>
            <a:r>
              <a:rPr lang="en-US" sz="2400" b="1" kern="0" baseline="30000" dirty="0">
                <a:solidFill>
                  <a:srgbClr val="FFFFFF"/>
                </a:solidFill>
                <a:latin typeface="Arial" charset="0"/>
                <a:ea typeface="ＭＳ Ｐゴシック" charset="0"/>
                <a:cs typeface="ＭＳ Ｐゴシック" charset="0"/>
              </a:rPr>
              <a:t>2</a:t>
            </a:r>
            <a:r>
              <a:rPr lang="en-US" sz="2400" b="1" kern="0" dirty="0">
                <a:solidFill>
                  <a:srgbClr val="FFFFFF"/>
                </a:solidFill>
                <a:latin typeface="Arial" charset="0"/>
                <a:ea typeface="ＭＳ Ｐゴシック" charset="0"/>
                <a:cs typeface="ＭＳ Ｐゴシック" charset="0"/>
              </a:rPr>
              <a:t>"</a:t>
            </a:r>
            <a:r>
              <a:rPr lang="en-US" sz="2400" b="1" kern="0" dirty="0">
                <a:solidFill>
                  <a:srgbClr val="FFFF00"/>
                </a:solidFill>
                <a:latin typeface="Arial" charset="0"/>
                <a:ea typeface="ＭＳ Ｐゴシック" charset="0"/>
                <a:cs typeface="ＭＳ Ｐゴシック" charset="0"/>
              </a:rPr>
              <a:t>From now on, this month will be the first month of the year</a:t>
            </a:r>
            <a:r>
              <a:rPr lang="en-US" sz="2400" b="1" kern="0" dirty="0">
                <a:solidFill>
                  <a:srgbClr val="FFFFFF"/>
                </a:solidFill>
                <a:latin typeface="Arial" charset="0"/>
                <a:ea typeface="ＭＳ Ｐゴシック" charset="0"/>
                <a:cs typeface="ＭＳ Ｐゴシック" charset="0"/>
              </a:rPr>
              <a:t> for you" (Exod. 12:1-2)</a:t>
            </a:r>
          </a:p>
        </p:txBody>
      </p:sp>
      <p:sp>
        <p:nvSpPr>
          <p:cNvPr id="4" name="Title 3"/>
          <p:cNvSpPr>
            <a:spLocks noGrp="1"/>
          </p:cNvSpPr>
          <p:nvPr>
            <p:ph type="title"/>
          </p:nvPr>
        </p:nvSpPr>
        <p:spPr>
          <a:xfrm>
            <a:off x="3203575" y="2781300"/>
            <a:ext cx="3048000" cy="1409700"/>
          </a:xfrm>
        </p:spPr>
        <p:txBody>
          <a:bodyPr/>
          <a:lstStyle/>
          <a:p>
            <a:pPr>
              <a:defRPr/>
            </a:pPr>
            <a:r>
              <a:rPr kumimoji="1" 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Hebrew Calendars</a:t>
            </a:r>
            <a:endParaRPr lang="en-US" sz="3600" b="1" dirty="0">
              <a:solidFill>
                <a:schemeClr val="bg1"/>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54" name="Title 3"/>
          <p:cNvSpPr txBox="1">
            <a:spLocks/>
          </p:cNvSpPr>
          <p:nvPr/>
        </p:nvSpPr>
        <p:spPr bwMode="auto">
          <a:xfrm rot="1628858">
            <a:off x="5535613" y="474663"/>
            <a:ext cx="1636712"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defRPr/>
            </a:pPr>
            <a:r>
              <a:rPr kumimoji="1" lang="en-US" sz="2400" b="1"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Mar-Apr</a:t>
            </a:r>
            <a:endParaRPr lang="en-US" sz="24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55" name="Title 3"/>
          <p:cNvSpPr txBox="1">
            <a:spLocks/>
          </p:cNvSpPr>
          <p:nvPr/>
        </p:nvSpPr>
        <p:spPr bwMode="auto">
          <a:xfrm rot="1487614">
            <a:off x="2163763" y="6021388"/>
            <a:ext cx="1790700"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defRPr/>
            </a:pPr>
            <a:r>
              <a:rPr kumimoji="1" lang="en-US" sz="2400" b="1"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Sep-Oct</a:t>
            </a:r>
            <a:endParaRPr lang="en-US" sz="24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16" name="Text Box 10"/>
          <p:cNvSpPr txBox="1">
            <a:spLocks noChangeArrowheads="1"/>
          </p:cNvSpPr>
          <p:nvPr/>
        </p:nvSpPr>
        <p:spPr bwMode="auto">
          <a:xfrm>
            <a:off x="8301038" y="73025"/>
            <a:ext cx="698500" cy="461963"/>
          </a:xfrm>
          <a:prstGeom prst="rect">
            <a:avLst/>
          </a:prstGeom>
          <a:solidFill>
            <a:srgbClr val="000000"/>
          </a:solid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en-US" b="1" dirty="0">
                <a:solidFill>
                  <a:srgbClr val="FFFFFF"/>
                </a:solidFill>
                <a:latin typeface="Arial"/>
                <a:cs typeface="Arial"/>
              </a:rPr>
              <a:t>136</a:t>
            </a:r>
            <a:endParaRPr lang="en-US" sz="1800" dirty="0">
              <a:solidFill>
                <a:srgbClr val="FFFFFF"/>
              </a:solidFill>
              <a:latin typeface="Arial"/>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circle(in)">
                                      <p:cBhvr>
                                        <p:cTn id="43"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7" name="Picture 3" descr="crossingred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05300" y="0"/>
            <a:ext cx="48387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8338" name="Rectangle 4"/>
          <p:cNvSpPr>
            <a:spLocks noGrp="1" noChangeArrowheads="1"/>
          </p:cNvSpPr>
          <p:nvPr>
            <p:ph type="title"/>
          </p:nvPr>
        </p:nvSpPr>
        <p:spPr>
          <a:xfrm>
            <a:off x="685800" y="0"/>
            <a:ext cx="3886200" cy="1143000"/>
          </a:xfrm>
        </p:spPr>
        <p:txBody>
          <a:bodyPr/>
          <a:lstStyle/>
          <a:p>
            <a:r>
              <a:rPr kumimoji="1" lang="en-US" sz="3200" b="1">
                <a:solidFill>
                  <a:srgbClr val="FFFFFF"/>
                </a:solidFill>
                <a:latin typeface="Arial" charset="0"/>
                <a:cs typeface="ＭＳ Ｐゴシック" charset="0"/>
              </a:rPr>
              <a:t>Why is the Exodus so significant?</a:t>
            </a:r>
            <a:endParaRPr kumimoji="1" lang="en-US" sz="4000" b="1">
              <a:solidFill>
                <a:srgbClr val="FFFFFF"/>
              </a:solidFill>
              <a:latin typeface="Arial" charset="0"/>
              <a:cs typeface="ＭＳ Ｐゴシック" charset="0"/>
            </a:endParaRPr>
          </a:p>
        </p:txBody>
      </p:sp>
      <p:sp>
        <p:nvSpPr>
          <p:cNvPr id="5" name="Rectangle 2"/>
          <p:cNvSpPr txBox="1">
            <a:spLocks noChangeArrowheads="1"/>
          </p:cNvSpPr>
          <p:nvPr/>
        </p:nvSpPr>
        <p:spPr bwMode="auto">
          <a:xfrm>
            <a:off x="838200" y="1295400"/>
            <a:ext cx="33528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nSpc>
                <a:spcPct val="80000"/>
              </a:lnSpc>
              <a:spcBef>
                <a:spcPct val="20000"/>
              </a:spcBef>
              <a:buSzPct val="80000"/>
              <a:buFont typeface="Wingdings" charset="0"/>
              <a:buChar char="l"/>
            </a:pPr>
            <a:r>
              <a:rPr kumimoji="1" lang="en-US" sz="2800" b="1">
                <a:solidFill>
                  <a:srgbClr val="FFFFFF"/>
                </a:solidFill>
                <a:latin typeface="Arial" charset="0"/>
              </a:rPr>
              <a:t>Beginning of the nation (6:6-8)</a:t>
            </a:r>
          </a:p>
          <a:p>
            <a:pPr>
              <a:lnSpc>
                <a:spcPct val="80000"/>
              </a:lnSpc>
              <a:spcBef>
                <a:spcPct val="20000"/>
              </a:spcBef>
              <a:buSzPct val="80000"/>
              <a:buFont typeface="Wingdings" charset="0"/>
              <a:buChar char="l"/>
            </a:pPr>
            <a:endParaRPr kumimoji="1" lang="en-US" sz="2800" b="1">
              <a:solidFill>
                <a:srgbClr val="FFFFFF"/>
              </a:solidFill>
              <a:latin typeface="Arial" charset="0"/>
            </a:endParaRPr>
          </a:p>
          <a:p>
            <a:pPr>
              <a:lnSpc>
                <a:spcPct val="80000"/>
              </a:lnSpc>
              <a:spcBef>
                <a:spcPct val="20000"/>
              </a:spcBef>
              <a:buSzPct val="80000"/>
              <a:buFont typeface="Wingdings" charset="0"/>
              <a:buChar char="l"/>
            </a:pPr>
            <a:r>
              <a:rPr kumimoji="1" lang="en-US" sz="2800" b="1">
                <a:solidFill>
                  <a:srgbClr val="FFFFFF"/>
                </a:solidFill>
                <a:latin typeface="Arial" charset="0"/>
              </a:rPr>
              <a:t>New calendar (12:2)</a:t>
            </a:r>
          </a:p>
          <a:p>
            <a:pPr>
              <a:lnSpc>
                <a:spcPct val="80000"/>
              </a:lnSpc>
              <a:spcBef>
                <a:spcPct val="20000"/>
              </a:spcBef>
              <a:buSzPct val="80000"/>
              <a:buFont typeface="Wingdings" charset="0"/>
              <a:buChar char="l"/>
            </a:pPr>
            <a:endParaRPr kumimoji="1" lang="en-US" sz="2800" b="1">
              <a:solidFill>
                <a:srgbClr val="FFFFFF"/>
              </a:solidFill>
              <a:latin typeface="Arial" charset="0"/>
            </a:endParaRPr>
          </a:p>
          <a:p>
            <a:pPr>
              <a:lnSpc>
                <a:spcPct val="80000"/>
              </a:lnSpc>
              <a:spcBef>
                <a:spcPct val="20000"/>
              </a:spcBef>
              <a:buSzPct val="80000"/>
              <a:buFont typeface="Wingdings" charset="0"/>
              <a:buChar char="l"/>
            </a:pPr>
            <a:r>
              <a:rPr kumimoji="1" lang="en-US" sz="2800" b="1">
                <a:solidFill>
                  <a:srgbClr val="FFFFFF"/>
                </a:solidFill>
                <a:latin typeface="Arial" charset="0"/>
              </a:rPr>
              <a:t>Response of faith to receive new life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999"/>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2" descr="Green marble"/>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400">
              <a:solidFill>
                <a:srgbClr val="000099"/>
              </a:solidFill>
              <a:latin typeface="Times New Roman" charset="0"/>
            </a:endParaRPr>
          </a:p>
        </p:txBody>
      </p:sp>
      <p:sp>
        <p:nvSpPr>
          <p:cNvPr id="400386" name="Rectangle 3"/>
          <p:cNvSpPr>
            <a:spLocks noGrp="1" noChangeArrowheads="1"/>
          </p:cNvSpPr>
          <p:nvPr>
            <p:ph type="title" idx="4294967295"/>
          </p:nvPr>
        </p:nvSpPr>
        <p:spPr>
          <a:xfrm>
            <a:off x="2971800" y="76200"/>
            <a:ext cx="3276600" cy="533400"/>
          </a:xfrm>
          <a:solidFill>
            <a:schemeClr val="accent1"/>
          </a:solidFill>
        </p:spPr>
        <p:txBody>
          <a:bodyPr/>
          <a:lstStyle/>
          <a:p>
            <a:pPr eaLnBrk="1" hangingPunct="1"/>
            <a:r>
              <a:rPr lang="en-US" b="1">
                <a:latin typeface="Arial" charset="0"/>
                <a:ea typeface="ＭＳ Ｐゴシック" charset="0"/>
                <a:cs typeface="ＭＳ Ｐゴシック" charset="0"/>
              </a:rPr>
              <a:t>Outline</a:t>
            </a:r>
          </a:p>
        </p:txBody>
      </p:sp>
      <p:grpSp>
        <p:nvGrpSpPr>
          <p:cNvPr id="400387" name="Group 4"/>
          <p:cNvGrpSpPr>
            <a:grpSpLocks/>
          </p:cNvGrpSpPr>
          <p:nvPr/>
        </p:nvGrpSpPr>
        <p:grpSpPr bwMode="auto">
          <a:xfrm>
            <a:off x="152400" y="685800"/>
            <a:ext cx="8915400" cy="6096000"/>
            <a:chOff x="144" y="480"/>
            <a:chExt cx="5184" cy="3744"/>
          </a:xfrm>
        </p:grpSpPr>
        <p:grpSp>
          <p:nvGrpSpPr>
            <p:cNvPr id="400391" name="Group 5"/>
            <p:cNvGrpSpPr>
              <a:grpSpLocks/>
            </p:cNvGrpSpPr>
            <p:nvPr/>
          </p:nvGrpSpPr>
          <p:grpSpPr bwMode="auto">
            <a:xfrm>
              <a:off x="144" y="480"/>
              <a:ext cx="5184" cy="351"/>
              <a:chOff x="0" y="0"/>
              <a:chExt cx="4768" cy="537"/>
            </a:xfrm>
          </p:grpSpPr>
          <p:sp>
            <p:nvSpPr>
              <p:cNvPr id="400497" name="Rectangle 6"/>
              <p:cNvSpPr>
                <a:spLocks noChangeArrowheads="1"/>
              </p:cNvSpPr>
              <p:nvPr/>
            </p:nvSpPr>
            <p:spPr bwMode="auto">
              <a:xfrm>
                <a:off x="32" y="0"/>
                <a:ext cx="4704" cy="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Formation into a Nation Begun</a:t>
                </a:r>
                <a:endParaRPr lang="en-US" altLang="zh-CN" sz="2400">
                  <a:solidFill>
                    <a:srgbClr val="FFFFFF"/>
                  </a:solidFill>
                  <a:latin typeface="Arial Narrow" charset="0"/>
                  <a:ea typeface="SimSun" charset="0"/>
                  <a:cs typeface="SimSun" charset="0"/>
                </a:endParaRPr>
              </a:p>
            </p:txBody>
          </p:sp>
          <p:sp>
            <p:nvSpPr>
              <p:cNvPr id="400498" name="Rectangle 7"/>
              <p:cNvSpPr>
                <a:spLocks noChangeArrowheads="1"/>
              </p:cNvSpPr>
              <p:nvPr/>
            </p:nvSpPr>
            <p:spPr bwMode="auto">
              <a:xfrm>
                <a:off x="0" y="0"/>
                <a:ext cx="4768" cy="537"/>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392" name="Group 8"/>
            <p:cNvGrpSpPr>
              <a:grpSpLocks/>
            </p:cNvGrpSpPr>
            <p:nvPr/>
          </p:nvGrpSpPr>
          <p:grpSpPr bwMode="auto">
            <a:xfrm>
              <a:off x="144" y="831"/>
              <a:ext cx="2717" cy="275"/>
              <a:chOff x="0" y="537"/>
              <a:chExt cx="2388" cy="422"/>
            </a:xfrm>
          </p:grpSpPr>
          <p:sp>
            <p:nvSpPr>
              <p:cNvPr id="400495" name="Rectangle 9"/>
              <p:cNvSpPr>
                <a:spLocks noChangeArrowheads="1"/>
              </p:cNvSpPr>
              <p:nvPr/>
            </p:nvSpPr>
            <p:spPr bwMode="auto">
              <a:xfrm>
                <a:off x="32" y="537"/>
                <a:ext cx="2324"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Chapters 1—18</a:t>
                </a:r>
                <a:endParaRPr lang="en-US" altLang="zh-CN" sz="2400">
                  <a:solidFill>
                    <a:srgbClr val="FFFFFF"/>
                  </a:solidFill>
                  <a:latin typeface="Arial Narrow" charset="0"/>
                  <a:ea typeface="SimSun" charset="0"/>
                  <a:cs typeface="SimSun" charset="0"/>
                </a:endParaRPr>
              </a:p>
            </p:txBody>
          </p:sp>
          <p:sp>
            <p:nvSpPr>
              <p:cNvPr id="400496" name="Rectangle 10"/>
              <p:cNvSpPr>
                <a:spLocks noChangeArrowheads="1"/>
              </p:cNvSpPr>
              <p:nvPr/>
            </p:nvSpPr>
            <p:spPr bwMode="auto">
              <a:xfrm>
                <a:off x="0" y="537"/>
                <a:ext cx="2388"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393" name="Group 11"/>
            <p:cNvGrpSpPr>
              <a:grpSpLocks/>
            </p:cNvGrpSpPr>
            <p:nvPr/>
          </p:nvGrpSpPr>
          <p:grpSpPr bwMode="auto">
            <a:xfrm>
              <a:off x="2861" y="831"/>
              <a:ext cx="2461" cy="275"/>
              <a:chOff x="2388" y="537"/>
              <a:chExt cx="2164" cy="422"/>
            </a:xfrm>
          </p:grpSpPr>
          <p:sp>
            <p:nvSpPr>
              <p:cNvPr id="400493" name="Rectangle 12"/>
              <p:cNvSpPr>
                <a:spLocks noChangeArrowheads="1"/>
              </p:cNvSpPr>
              <p:nvPr/>
            </p:nvSpPr>
            <p:spPr bwMode="auto">
              <a:xfrm>
                <a:off x="2420" y="537"/>
                <a:ext cx="2100"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Chapters 19—40</a:t>
                </a:r>
                <a:endParaRPr lang="en-US" altLang="zh-CN" sz="2400">
                  <a:solidFill>
                    <a:srgbClr val="FFFFFF"/>
                  </a:solidFill>
                  <a:latin typeface="Arial Narrow" charset="0"/>
                  <a:ea typeface="SimSun" charset="0"/>
                  <a:cs typeface="SimSun" charset="0"/>
                </a:endParaRPr>
              </a:p>
            </p:txBody>
          </p:sp>
          <p:sp>
            <p:nvSpPr>
              <p:cNvPr id="400494" name="Rectangle 13"/>
              <p:cNvSpPr>
                <a:spLocks noChangeArrowheads="1"/>
              </p:cNvSpPr>
              <p:nvPr/>
            </p:nvSpPr>
            <p:spPr bwMode="auto">
              <a:xfrm>
                <a:off x="2388" y="537"/>
                <a:ext cx="2164"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394" name="Group 14"/>
            <p:cNvGrpSpPr>
              <a:grpSpLocks/>
            </p:cNvGrpSpPr>
            <p:nvPr/>
          </p:nvGrpSpPr>
          <p:grpSpPr bwMode="auto">
            <a:xfrm>
              <a:off x="144" y="1106"/>
              <a:ext cx="2717" cy="275"/>
              <a:chOff x="0" y="959"/>
              <a:chExt cx="2388" cy="422"/>
            </a:xfrm>
          </p:grpSpPr>
          <p:sp>
            <p:nvSpPr>
              <p:cNvPr id="400491" name="Rectangle 15"/>
              <p:cNvSpPr>
                <a:spLocks noChangeArrowheads="1"/>
              </p:cNvSpPr>
              <p:nvPr/>
            </p:nvSpPr>
            <p:spPr bwMode="auto">
              <a:xfrm>
                <a:off x="32" y="959"/>
                <a:ext cx="2324"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Receive Freedom from Slavery</a:t>
                </a:r>
                <a:endParaRPr lang="en-US" altLang="zh-CN" sz="2400">
                  <a:solidFill>
                    <a:srgbClr val="FFFFFF"/>
                  </a:solidFill>
                  <a:latin typeface="Arial Narrow" charset="0"/>
                  <a:ea typeface="SimSun" charset="0"/>
                  <a:cs typeface="SimSun" charset="0"/>
                </a:endParaRPr>
              </a:p>
            </p:txBody>
          </p:sp>
          <p:sp>
            <p:nvSpPr>
              <p:cNvPr id="400492" name="Rectangle 16"/>
              <p:cNvSpPr>
                <a:spLocks noChangeArrowheads="1"/>
              </p:cNvSpPr>
              <p:nvPr/>
            </p:nvSpPr>
            <p:spPr bwMode="auto">
              <a:xfrm>
                <a:off x="0" y="959"/>
                <a:ext cx="2388"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395" name="Group 17"/>
            <p:cNvGrpSpPr>
              <a:grpSpLocks/>
            </p:cNvGrpSpPr>
            <p:nvPr/>
          </p:nvGrpSpPr>
          <p:grpSpPr bwMode="auto">
            <a:xfrm>
              <a:off x="2861" y="1106"/>
              <a:ext cx="2461" cy="275"/>
              <a:chOff x="2388" y="959"/>
              <a:chExt cx="2164" cy="422"/>
            </a:xfrm>
          </p:grpSpPr>
          <p:sp>
            <p:nvSpPr>
              <p:cNvPr id="400489" name="Rectangle 18"/>
              <p:cNvSpPr>
                <a:spLocks noChangeArrowheads="1"/>
              </p:cNvSpPr>
              <p:nvPr/>
            </p:nvSpPr>
            <p:spPr bwMode="auto">
              <a:xfrm>
                <a:off x="2420" y="959"/>
                <a:ext cx="2100"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Receive Law from God</a:t>
                </a:r>
                <a:endParaRPr lang="en-US" altLang="zh-CN" sz="2400">
                  <a:solidFill>
                    <a:srgbClr val="FFFFFF"/>
                  </a:solidFill>
                  <a:latin typeface="Arial Narrow" charset="0"/>
                  <a:ea typeface="SimSun" charset="0"/>
                  <a:cs typeface="SimSun" charset="0"/>
                </a:endParaRPr>
              </a:p>
            </p:txBody>
          </p:sp>
          <p:sp>
            <p:nvSpPr>
              <p:cNvPr id="400490" name="Rectangle 19"/>
              <p:cNvSpPr>
                <a:spLocks noChangeArrowheads="1"/>
              </p:cNvSpPr>
              <p:nvPr/>
            </p:nvSpPr>
            <p:spPr bwMode="auto">
              <a:xfrm>
                <a:off x="2388" y="959"/>
                <a:ext cx="2164"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396" name="Group 20"/>
            <p:cNvGrpSpPr>
              <a:grpSpLocks/>
            </p:cNvGrpSpPr>
            <p:nvPr/>
          </p:nvGrpSpPr>
          <p:grpSpPr bwMode="auto">
            <a:xfrm>
              <a:off x="144" y="1381"/>
              <a:ext cx="2717" cy="276"/>
              <a:chOff x="0" y="1381"/>
              <a:chExt cx="2388" cy="422"/>
            </a:xfrm>
          </p:grpSpPr>
          <p:sp>
            <p:nvSpPr>
              <p:cNvPr id="400487" name="Rectangle 21"/>
              <p:cNvSpPr>
                <a:spLocks noChangeArrowheads="1"/>
              </p:cNvSpPr>
              <p:nvPr/>
            </p:nvSpPr>
            <p:spPr bwMode="auto">
              <a:xfrm>
                <a:off x="32" y="1381"/>
                <a:ext cx="2324"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Getting Israel Out of Egypt</a:t>
                </a:r>
                <a:endParaRPr lang="en-US" altLang="zh-CN" sz="2400">
                  <a:solidFill>
                    <a:srgbClr val="FFFFFF"/>
                  </a:solidFill>
                  <a:latin typeface="Arial Narrow" charset="0"/>
                  <a:ea typeface="SimSun" charset="0"/>
                  <a:cs typeface="SimSun" charset="0"/>
                </a:endParaRPr>
              </a:p>
            </p:txBody>
          </p:sp>
          <p:sp>
            <p:nvSpPr>
              <p:cNvPr id="400488" name="Rectangle 22"/>
              <p:cNvSpPr>
                <a:spLocks noChangeArrowheads="1"/>
              </p:cNvSpPr>
              <p:nvPr/>
            </p:nvSpPr>
            <p:spPr bwMode="auto">
              <a:xfrm>
                <a:off x="0" y="1381"/>
                <a:ext cx="2388"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397" name="Group 23"/>
            <p:cNvGrpSpPr>
              <a:grpSpLocks/>
            </p:cNvGrpSpPr>
            <p:nvPr/>
          </p:nvGrpSpPr>
          <p:grpSpPr bwMode="auto">
            <a:xfrm>
              <a:off x="2861" y="1381"/>
              <a:ext cx="2461" cy="276"/>
              <a:chOff x="2388" y="1381"/>
              <a:chExt cx="2164" cy="422"/>
            </a:xfrm>
          </p:grpSpPr>
          <p:sp>
            <p:nvSpPr>
              <p:cNvPr id="400485" name="Rectangle 24"/>
              <p:cNvSpPr>
                <a:spLocks noChangeArrowheads="1"/>
              </p:cNvSpPr>
              <p:nvPr/>
            </p:nvSpPr>
            <p:spPr bwMode="auto">
              <a:xfrm>
                <a:off x="2420" y="1381"/>
                <a:ext cx="2100"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Getting Egypt Out of Israel</a:t>
                </a:r>
                <a:endParaRPr lang="en-US" altLang="zh-CN" sz="2400">
                  <a:solidFill>
                    <a:srgbClr val="FFFFFF"/>
                  </a:solidFill>
                  <a:latin typeface="Arial Narrow" charset="0"/>
                  <a:ea typeface="SimSun" charset="0"/>
                  <a:cs typeface="SimSun" charset="0"/>
                </a:endParaRPr>
              </a:p>
            </p:txBody>
          </p:sp>
          <p:sp>
            <p:nvSpPr>
              <p:cNvPr id="400486" name="Rectangle 25"/>
              <p:cNvSpPr>
                <a:spLocks noChangeArrowheads="1"/>
              </p:cNvSpPr>
              <p:nvPr/>
            </p:nvSpPr>
            <p:spPr bwMode="auto">
              <a:xfrm>
                <a:off x="2388" y="1381"/>
                <a:ext cx="2164"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398" name="Group 26"/>
            <p:cNvGrpSpPr>
              <a:grpSpLocks/>
            </p:cNvGrpSpPr>
            <p:nvPr/>
          </p:nvGrpSpPr>
          <p:grpSpPr bwMode="auto">
            <a:xfrm>
              <a:off x="144" y="1657"/>
              <a:ext cx="2717" cy="275"/>
              <a:chOff x="0" y="1803"/>
              <a:chExt cx="2388" cy="422"/>
            </a:xfrm>
          </p:grpSpPr>
          <p:sp>
            <p:nvSpPr>
              <p:cNvPr id="400483" name="Rectangle 27"/>
              <p:cNvSpPr>
                <a:spLocks noChangeArrowheads="1"/>
              </p:cNvSpPr>
              <p:nvPr/>
            </p:nvSpPr>
            <p:spPr bwMode="auto">
              <a:xfrm>
                <a:off x="32" y="1803"/>
                <a:ext cx="2324"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Narration</a:t>
                </a:r>
                <a:endParaRPr lang="en-US" altLang="zh-CN" sz="2400">
                  <a:solidFill>
                    <a:srgbClr val="FFFFFF"/>
                  </a:solidFill>
                  <a:latin typeface="Arial Narrow" charset="0"/>
                  <a:ea typeface="SimSun" charset="0"/>
                  <a:cs typeface="SimSun" charset="0"/>
                </a:endParaRPr>
              </a:p>
            </p:txBody>
          </p:sp>
          <p:sp>
            <p:nvSpPr>
              <p:cNvPr id="400484" name="Rectangle 28"/>
              <p:cNvSpPr>
                <a:spLocks noChangeArrowheads="1"/>
              </p:cNvSpPr>
              <p:nvPr/>
            </p:nvSpPr>
            <p:spPr bwMode="auto">
              <a:xfrm>
                <a:off x="0" y="1803"/>
                <a:ext cx="2388"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399" name="Group 29"/>
            <p:cNvGrpSpPr>
              <a:grpSpLocks/>
            </p:cNvGrpSpPr>
            <p:nvPr/>
          </p:nvGrpSpPr>
          <p:grpSpPr bwMode="auto">
            <a:xfrm>
              <a:off x="2861" y="1657"/>
              <a:ext cx="2461" cy="275"/>
              <a:chOff x="2388" y="1803"/>
              <a:chExt cx="2164" cy="422"/>
            </a:xfrm>
          </p:grpSpPr>
          <p:sp>
            <p:nvSpPr>
              <p:cNvPr id="400481" name="Rectangle 30"/>
              <p:cNvSpPr>
                <a:spLocks noChangeArrowheads="1"/>
              </p:cNvSpPr>
              <p:nvPr/>
            </p:nvSpPr>
            <p:spPr bwMode="auto">
              <a:xfrm>
                <a:off x="2420" y="1803"/>
                <a:ext cx="2100"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Legislation</a:t>
                </a:r>
                <a:endParaRPr lang="en-US" altLang="zh-CN" sz="2400">
                  <a:solidFill>
                    <a:srgbClr val="FFFFFF"/>
                  </a:solidFill>
                  <a:latin typeface="Arial Narrow" charset="0"/>
                  <a:ea typeface="SimSun" charset="0"/>
                  <a:cs typeface="SimSun" charset="0"/>
                </a:endParaRPr>
              </a:p>
            </p:txBody>
          </p:sp>
          <p:sp>
            <p:nvSpPr>
              <p:cNvPr id="400482" name="Rectangle 31"/>
              <p:cNvSpPr>
                <a:spLocks noChangeArrowheads="1"/>
              </p:cNvSpPr>
              <p:nvPr/>
            </p:nvSpPr>
            <p:spPr bwMode="auto">
              <a:xfrm>
                <a:off x="2388" y="1803"/>
                <a:ext cx="2164"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00" name="Group 32"/>
            <p:cNvGrpSpPr>
              <a:grpSpLocks/>
            </p:cNvGrpSpPr>
            <p:nvPr/>
          </p:nvGrpSpPr>
          <p:grpSpPr bwMode="auto">
            <a:xfrm>
              <a:off x="144" y="1932"/>
              <a:ext cx="2717" cy="276"/>
              <a:chOff x="0" y="2225"/>
              <a:chExt cx="2388" cy="422"/>
            </a:xfrm>
          </p:grpSpPr>
          <p:sp>
            <p:nvSpPr>
              <p:cNvPr id="400479" name="Rectangle 33"/>
              <p:cNvSpPr>
                <a:spLocks noChangeArrowheads="1"/>
              </p:cNvSpPr>
              <p:nvPr/>
            </p:nvSpPr>
            <p:spPr bwMode="auto">
              <a:xfrm>
                <a:off x="32" y="2225"/>
                <a:ext cx="2324"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Free People</a:t>
                </a:r>
                <a:endParaRPr lang="en-US" altLang="zh-CN" sz="2400">
                  <a:solidFill>
                    <a:srgbClr val="FFFFFF"/>
                  </a:solidFill>
                  <a:latin typeface="Arial Narrow" charset="0"/>
                  <a:ea typeface="SimSun" charset="0"/>
                  <a:cs typeface="SimSun" charset="0"/>
                </a:endParaRPr>
              </a:p>
            </p:txBody>
          </p:sp>
          <p:sp>
            <p:nvSpPr>
              <p:cNvPr id="400480" name="Rectangle 34"/>
              <p:cNvSpPr>
                <a:spLocks noChangeArrowheads="1"/>
              </p:cNvSpPr>
              <p:nvPr/>
            </p:nvSpPr>
            <p:spPr bwMode="auto">
              <a:xfrm>
                <a:off x="0" y="2225"/>
                <a:ext cx="2388"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01" name="Group 35"/>
            <p:cNvGrpSpPr>
              <a:grpSpLocks/>
            </p:cNvGrpSpPr>
            <p:nvPr/>
          </p:nvGrpSpPr>
          <p:grpSpPr bwMode="auto">
            <a:xfrm>
              <a:off x="2861" y="1932"/>
              <a:ext cx="2461" cy="276"/>
              <a:chOff x="2388" y="2225"/>
              <a:chExt cx="2164" cy="422"/>
            </a:xfrm>
          </p:grpSpPr>
          <p:sp>
            <p:nvSpPr>
              <p:cNvPr id="400477" name="Rectangle 36"/>
              <p:cNvSpPr>
                <a:spLocks noChangeArrowheads="1"/>
              </p:cNvSpPr>
              <p:nvPr/>
            </p:nvSpPr>
            <p:spPr bwMode="auto">
              <a:xfrm>
                <a:off x="2420" y="2225"/>
                <a:ext cx="2100"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Government</a:t>
                </a:r>
                <a:endParaRPr lang="en-US" altLang="zh-CN" sz="2400">
                  <a:solidFill>
                    <a:srgbClr val="FFFFFF"/>
                  </a:solidFill>
                  <a:latin typeface="Arial Narrow" charset="0"/>
                  <a:ea typeface="SimSun" charset="0"/>
                  <a:cs typeface="SimSun" charset="0"/>
                </a:endParaRPr>
              </a:p>
            </p:txBody>
          </p:sp>
          <p:sp>
            <p:nvSpPr>
              <p:cNvPr id="400478" name="Rectangle 37"/>
              <p:cNvSpPr>
                <a:spLocks noChangeArrowheads="1"/>
              </p:cNvSpPr>
              <p:nvPr/>
            </p:nvSpPr>
            <p:spPr bwMode="auto">
              <a:xfrm>
                <a:off x="2388" y="2225"/>
                <a:ext cx="2164"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02" name="Group 38"/>
            <p:cNvGrpSpPr>
              <a:grpSpLocks/>
            </p:cNvGrpSpPr>
            <p:nvPr/>
          </p:nvGrpSpPr>
          <p:grpSpPr bwMode="auto">
            <a:xfrm>
              <a:off x="144" y="2208"/>
              <a:ext cx="1206" cy="275"/>
              <a:chOff x="0" y="2647"/>
              <a:chExt cx="1060" cy="422"/>
            </a:xfrm>
          </p:grpSpPr>
          <p:sp>
            <p:nvSpPr>
              <p:cNvPr id="400475" name="Rectangle 39"/>
              <p:cNvSpPr>
                <a:spLocks noChangeArrowheads="1"/>
              </p:cNvSpPr>
              <p:nvPr/>
            </p:nvSpPr>
            <p:spPr bwMode="auto">
              <a:xfrm>
                <a:off x="32" y="2647"/>
                <a:ext cx="996"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Subjection</a:t>
                </a:r>
                <a:endParaRPr lang="en-US" altLang="zh-CN" sz="2400">
                  <a:solidFill>
                    <a:srgbClr val="FFFFFF"/>
                  </a:solidFill>
                  <a:latin typeface="Arial Narrow" charset="0"/>
                  <a:ea typeface="SimSun" charset="0"/>
                  <a:cs typeface="SimSun" charset="0"/>
                </a:endParaRPr>
              </a:p>
            </p:txBody>
          </p:sp>
          <p:sp>
            <p:nvSpPr>
              <p:cNvPr id="400476" name="Rectangle 40"/>
              <p:cNvSpPr>
                <a:spLocks noChangeArrowheads="1"/>
              </p:cNvSpPr>
              <p:nvPr/>
            </p:nvSpPr>
            <p:spPr bwMode="auto">
              <a:xfrm>
                <a:off x="0" y="2647"/>
                <a:ext cx="1060"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03" name="Group 41"/>
            <p:cNvGrpSpPr>
              <a:grpSpLocks/>
            </p:cNvGrpSpPr>
            <p:nvPr/>
          </p:nvGrpSpPr>
          <p:grpSpPr bwMode="auto">
            <a:xfrm>
              <a:off x="1350" y="2208"/>
              <a:ext cx="1511" cy="275"/>
              <a:chOff x="1060" y="2647"/>
              <a:chExt cx="1328" cy="422"/>
            </a:xfrm>
          </p:grpSpPr>
          <p:sp>
            <p:nvSpPr>
              <p:cNvPr id="400473" name="Rectangle 42"/>
              <p:cNvSpPr>
                <a:spLocks noChangeArrowheads="1"/>
              </p:cNvSpPr>
              <p:nvPr/>
            </p:nvSpPr>
            <p:spPr bwMode="auto">
              <a:xfrm>
                <a:off x="1092" y="2647"/>
                <a:ext cx="1264"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Deliverance</a:t>
                </a:r>
                <a:endParaRPr lang="en-US" altLang="zh-CN" sz="2400">
                  <a:solidFill>
                    <a:srgbClr val="FFFFFF"/>
                  </a:solidFill>
                  <a:latin typeface="Arial Narrow" charset="0"/>
                  <a:ea typeface="SimSun" charset="0"/>
                  <a:cs typeface="SimSun" charset="0"/>
                </a:endParaRPr>
              </a:p>
            </p:txBody>
          </p:sp>
          <p:sp>
            <p:nvSpPr>
              <p:cNvPr id="400474" name="Rectangle 43"/>
              <p:cNvSpPr>
                <a:spLocks noChangeArrowheads="1"/>
              </p:cNvSpPr>
              <p:nvPr/>
            </p:nvSpPr>
            <p:spPr bwMode="auto">
              <a:xfrm>
                <a:off x="1060" y="2647"/>
                <a:ext cx="1328"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04" name="Group 44"/>
            <p:cNvGrpSpPr>
              <a:grpSpLocks/>
            </p:cNvGrpSpPr>
            <p:nvPr/>
          </p:nvGrpSpPr>
          <p:grpSpPr bwMode="auto">
            <a:xfrm>
              <a:off x="2861" y="2208"/>
              <a:ext cx="2461" cy="275"/>
              <a:chOff x="2388" y="2647"/>
              <a:chExt cx="2164" cy="422"/>
            </a:xfrm>
          </p:grpSpPr>
          <p:sp>
            <p:nvSpPr>
              <p:cNvPr id="400471" name="Rectangle 45"/>
              <p:cNvSpPr>
                <a:spLocks noChangeArrowheads="1"/>
              </p:cNvSpPr>
              <p:nvPr/>
            </p:nvSpPr>
            <p:spPr bwMode="auto">
              <a:xfrm>
                <a:off x="2420" y="2647"/>
                <a:ext cx="2100"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Instruction</a:t>
                </a:r>
                <a:endParaRPr lang="en-US" altLang="zh-CN" sz="2400">
                  <a:solidFill>
                    <a:srgbClr val="FFFFFF"/>
                  </a:solidFill>
                  <a:latin typeface="Arial Narrow" charset="0"/>
                  <a:ea typeface="SimSun" charset="0"/>
                  <a:cs typeface="SimSun" charset="0"/>
                </a:endParaRPr>
              </a:p>
            </p:txBody>
          </p:sp>
          <p:sp>
            <p:nvSpPr>
              <p:cNvPr id="400472" name="Rectangle 46"/>
              <p:cNvSpPr>
                <a:spLocks noChangeArrowheads="1"/>
              </p:cNvSpPr>
              <p:nvPr/>
            </p:nvSpPr>
            <p:spPr bwMode="auto">
              <a:xfrm>
                <a:off x="2388" y="2647"/>
                <a:ext cx="2164"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05" name="Group 47"/>
            <p:cNvGrpSpPr>
              <a:grpSpLocks/>
            </p:cNvGrpSpPr>
            <p:nvPr/>
          </p:nvGrpSpPr>
          <p:grpSpPr bwMode="auto">
            <a:xfrm>
              <a:off x="144" y="2483"/>
              <a:ext cx="1206" cy="276"/>
              <a:chOff x="0" y="3069"/>
              <a:chExt cx="1060" cy="422"/>
            </a:xfrm>
          </p:grpSpPr>
          <p:sp>
            <p:nvSpPr>
              <p:cNvPr id="400469" name="Rectangle 48"/>
              <p:cNvSpPr>
                <a:spLocks noChangeArrowheads="1"/>
              </p:cNvSpPr>
              <p:nvPr/>
            </p:nvSpPr>
            <p:spPr bwMode="auto">
              <a:xfrm>
                <a:off x="32" y="3069"/>
                <a:ext cx="996"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Egypt</a:t>
                </a:r>
                <a:endParaRPr lang="en-US" altLang="zh-CN" sz="2400">
                  <a:solidFill>
                    <a:srgbClr val="FFFFFF"/>
                  </a:solidFill>
                  <a:latin typeface="Arial Narrow" charset="0"/>
                  <a:ea typeface="SimSun" charset="0"/>
                  <a:cs typeface="SimSun" charset="0"/>
                </a:endParaRPr>
              </a:p>
            </p:txBody>
          </p:sp>
          <p:sp>
            <p:nvSpPr>
              <p:cNvPr id="400470" name="Rectangle 49"/>
              <p:cNvSpPr>
                <a:spLocks noChangeArrowheads="1"/>
              </p:cNvSpPr>
              <p:nvPr/>
            </p:nvSpPr>
            <p:spPr bwMode="auto">
              <a:xfrm>
                <a:off x="0" y="3069"/>
                <a:ext cx="1060"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06" name="Group 50"/>
            <p:cNvGrpSpPr>
              <a:grpSpLocks/>
            </p:cNvGrpSpPr>
            <p:nvPr/>
          </p:nvGrpSpPr>
          <p:grpSpPr bwMode="auto">
            <a:xfrm>
              <a:off x="1350" y="2483"/>
              <a:ext cx="1511" cy="276"/>
              <a:chOff x="1060" y="3069"/>
              <a:chExt cx="1328" cy="422"/>
            </a:xfrm>
          </p:grpSpPr>
          <p:sp>
            <p:nvSpPr>
              <p:cNvPr id="400467" name="Rectangle 51"/>
              <p:cNvSpPr>
                <a:spLocks noChangeArrowheads="1"/>
              </p:cNvSpPr>
              <p:nvPr/>
            </p:nvSpPr>
            <p:spPr bwMode="auto">
              <a:xfrm>
                <a:off x="1092" y="3069"/>
                <a:ext cx="1264"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Wilderness</a:t>
                </a:r>
                <a:endParaRPr lang="en-US" altLang="zh-CN" sz="2400">
                  <a:solidFill>
                    <a:srgbClr val="FFFFFF"/>
                  </a:solidFill>
                  <a:latin typeface="Arial Narrow" charset="0"/>
                  <a:ea typeface="SimSun" charset="0"/>
                  <a:cs typeface="SimSun" charset="0"/>
                </a:endParaRPr>
              </a:p>
            </p:txBody>
          </p:sp>
          <p:sp>
            <p:nvSpPr>
              <p:cNvPr id="400468" name="Rectangle 52"/>
              <p:cNvSpPr>
                <a:spLocks noChangeArrowheads="1"/>
              </p:cNvSpPr>
              <p:nvPr/>
            </p:nvSpPr>
            <p:spPr bwMode="auto">
              <a:xfrm>
                <a:off x="1060" y="3069"/>
                <a:ext cx="1328"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07" name="Group 53"/>
            <p:cNvGrpSpPr>
              <a:grpSpLocks/>
            </p:cNvGrpSpPr>
            <p:nvPr/>
          </p:nvGrpSpPr>
          <p:grpSpPr bwMode="auto">
            <a:xfrm>
              <a:off x="2861" y="2483"/>
              <a:ext cx="2461" cy="276"/>
              <a:chOff x="2388" y="3069"/>
              <a:chExt cx="2164" cy="422"/>
            </a:xfrm>
          </p:grpSpPr>
          <p:sp>
            <p:nvSpPr>
              <p:cNvPr id="400465" name="Rectangle 54"/>
              <p:cNvSpPr>
                <a:spLocks noChangeArrowheads="1"/>
              </p:cNvSpPr>
              <p:nvPr/>
            </p:nvSpPr>
            <p:spPr bwMode="auto">
              <a:xfrm>
                <a:off x="2420" y="3069"/>
                <a:ext cx="2100"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Sinai</a:t>
                </a:r>
                <a:endParaRPr lang="en-US" altLang="zh-CN" sz="2400">
                  <a:solidFill>
                    <a:srgbClr val="FFFFFF"/>
                  </a:solidFill>
                  <a:latin typeface="Arial Narrow" charset="0"/>
                  <a:ea typeface="SimSun" charset="0"/>
                  <a:cs typeface="SimSun" charset="0"/>
                </a:endParaRPr>
              </a:p>
            </p:txBody>
          </p:sp>
          <p:sp>
            <p:nvSpPr>
              <p:cNvPr id="400466" name="Rectangle 55"/>
              <p:cNvSpPr>
                <a:spLocks noChangeArrowheads="1"/>
              </p:cNvSpPr>
              <p:nvPr/>
            </p:nvSpPr>
            <p:spPr bwMode="auto">
              <a:xfrm>
                <a:off x="2388" y="3069"/>
                <a:ext cx="2164"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08" name="Group 56"/>
            <p:cNvGrpSpPr>
              <a:grpSpLocks/>
            </p:cNvGrpSpPr>
            <p:nvPr/>
          </p:nvGrpSpPr>
          <p:grpSpPr bwMode="auto">
            <a:xfrm>
              <a:off x="144" y="2759"/>
              <a:ext cx="1206" cy="275"/>
              <a:chOff x="0" y="3491"/>
              <a:chExt cx="1060" cy="422"/>
            </a:xfrm>
          </p:grpSpPr>
          <p:sp>
            <p:nvSpPr>
              <p:cNvPr id="400463" name="Rectangle 57"/>
              <p:cNvSpPr>
                <a:spLocks noChangeArrowheads="1"/>
              </p:cNvSpPr>
              <p:nvPr/>
            </p:nvSpPr>
            <p:spPr bwMode="auto">
              <a:xfrm>
                <a:off x="32" y="3491"/>
                <a:ext cx="996"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400 Years</a:t>
                </a:r>
                <a:endParaRPr lang="en-US" altLang="zh-CN" sz="2400">
                  <a:solidFill>
                    <a:srgbClr val="FFFFFF"/>
                  </a:solidFill>
                  <a:latin typeface="Arial Narrow" charset="0"/>
                  <a:ea typeface="SimSun" charset="0"/>
                  <a:cs typeface="SimSun" charset="0"/>
                </a:endParaRPr>
              </a:p>
            </p:txBody>
          </p:sp>
          <p:sp>
            <p:nvSpPr>
              <p:cNvPr id="400464" name="Rectangle 58"/>
              <p:cNvSpPr>
                <a:spLocks noChangeArrowheads="1"/>
              </p:cNvSpPr>
              <p:nvPr/>
            </p:nvSpPr>
            <p:spPr bwMode="auto">
              <a:xfrm>
                <a:off x="0" y="3491"/>
                <a:ext cx="1060"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09" name="Group 59"/>
            <p:cNvGrpSpPr>
              <a:grpSpLocks/>
            </p:cNvGrpSpPr>
            <p:nvPr/>
          </p:nvGrpSpPr>
          <p:grpSpPr bwMode="auto">
            <a:xfrm>
              <a:off x="1350" y="2759"/>
              <a:ext cx="1511" cy="275"/>
              <a:chOff x="1060" y="3491"/>
              <a:chExt cx="1328" cy="422"/>
            </a:xfrm>
          </p:grpSpPr>
          <p:sp>
            <p:nvSpPr>
              <p:cNvPr id="400461" name="Rectangle 60"/>
              <p:cNvSpPr>
                <a:spLocks noChangeArrowheads="1"/>
              </p:cNvSpPr>
              <p:nvPr/>
            </p:nvSpPr>
            <p:spPr bwMode="auto">
              <a:xfrm>
                <a:off x="1092" y="3491"/>
                <a:ext cx="1264"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2 Months</a:t>
                </a:r>
                <a:endParaRPr lang="en-US" altLang="zh-CN" sz="2400">
                  <a:solidFill>
                    <a:srgbClr val="FFFFFF"/>
                  </a:solidFill>
                  <a:latin typeface="Arial Narrow" charset="0"/>
                  <a:ea typeface="SimSun" charset="0"/>
                  <a:cs typeface="SimSun" charset="0"/>
                </a:endParaRPr>
              </a:p>
            </p:txBody>
          </p:sp>
          <p:sp>
            <p:nvSpPr>
              <p:cNvPr id="400462" name="Rectangle 61"/>
              <p:cNvSpPr>
                <a:spLocks noChangeArrowheads="1"/>
              </p:cNvSpPr>
              <p:nvPr/>
            </p:nvSpPr>
            <p:spPr bwMode="auto">
              <a:xfrm>
                <a:off x="1060" y="3491"/>
                <a:ext cx="1328"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10" name="Group 62"/>
            <p:cNvGrpSpPr>
              <a:grpSpLocks/>
            </p:cNvGrpSpPr>
            <p:nvPr/>
          </p:nvGrpSpPr>
          <p:grpSpPr bwMode="auto">
            <a:xfrm>
              <a:off x="2861" y="2759"/>
              <a:ext cx="2461" cy="275"/>
              <a:chOff x="2388" y="3491"/>
              <a:chExt cx="2164" cy="422"/>
            </a:xfrm>
          </p:grpSpPr>
          <p:sp>
            <p:nvSpPr>
              <p:cNvPr id="400459" name="Rectangle 63"/>
              <p:cNvSpPr>
                <a:spLocks noChangeArrowheads="1"/>
              </p:cNvSpPr>
              <p:nvPr/>
            </p:nvSpPr>
            <p:spPr bwMode="auto">
              <a:xfrm>
                <a:off x="2420" y="3491"/>
                <a:ext cx="2100"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10 Months</a:t>
                </a:r>
                <a:endParaRPr lang="en-US" altLang="zh-CN" sz="2400">
                  <a:solidFill>
                    <a:srgbClr val="FFFFFF"/>
                  </a:solidFill>
                  <a:latin typeface="Arial Narrow" charset="0"/>
                  <a:ea typeface="SimSun" charset="0"/>
                  <a:cs typeface="SimSun" charset="0"/>
                </a:endParaRPr>
              </a:p>
            </p:txBody>
          </p:sp>
          <p:sp>
            <p:nvSpPr>
              <p:cNvPr id="400460" name="Rectangle 64"/>
              <p:cNvSpPr>
                <a:spLocks noChangeArrowheads="1"/>
              </p:cNvSpPr>
              <p:nvPr/>
            </p:nvSpPr>
            <p:spPr bwMode="auto">
              <a:xfrm>
                <a:off x="2388" y="3491"/>
                <a:ext cx="2164"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11" name="Group 65"/>
            <p:cNvGrpSpPr>
              <a:grpSpLocks/>
            </p:cNvGrpSpPr>
            <p:nvPr/>
          </p:nvGrpSpPr>
          <p:grpSpPr bwMode="auto">
            <a:xfrm>
              <a:off x="144" y="3034"/>
              <a:ext cx="1206" cy="413"/>
              <a:chOff x="0" y="3913"/>
              <a:chExt cx="1060" cy="633"/>
            </a:xfrm>
          </p:grpSpPr>
          <p:sp>
            <p:nvSpPr>
              <p:cNvPr id="400457" name="Rectangle 66"/>
              <p:cNvSpPr>
                <a:spLocks noChangeArrowheads="1"/>
              </p:cNvSpPr>
              <p:nvPr/>
            </p:nvSpPr>
            <p:spPr bwMode="auto">
              <a:xfrm>
                <a:off x="32" y="3913"/>
                <a:ext cx="9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rgbClr val="FFFFFF"/>
                    </a:solidFill>
                    <a:latin typeface="Arial Narrow" charset="0"/>
                    <a:ea typeface="SimSun" charset="0"/>
                    <a:cs typeface="SimSun" charset="0"/>
                  </a:rPr>
                  <a:t>Toil &amp; Confrontation</a:t>
                </a:r>
                <a:endParaRPr lang="en-US" altLang="zh-CN">
                  <a:solidFill>
                    <a:srgbClr val="FFFFFF"/>
                  </a:solidFill>
                  <a:latin typeface="Arial Narrow" charset="0"/>
                  <a:ea typeface="SimSun" charset="0"/>
                  <a:cs typeface="SimSun" charset="0"/>
                </a:endParaRPr>
              </a:p>
              <a:p>
                <a:pPr algn="ctr"/>
                <a:r>
                  <a:rPr lang="en-US" altLang="zh-CN" b="1">
                    <a:solidFill>
                      <a:srgbClr val="FFFFFF"/>
                    </a:solidFill>
                    <a:latin typeface="Arial Narrow" charset="0"/>
                    <a:ea typeface="SimSun" charset="0"/>
                    <a:cs typeface="SimSun" charset="0"/>
                  </a:rPr>
                  <a:t>(1—11)</a:t>
                </a:r>
                <a:endParaRPr lang="en-US" altLang="zh-CN">
                  <a:solidFill>
                    <a:srgbClr val="FFFFFF"/>
                  </a:solidFill>
                  <a:latin typeface="Arial Narrow" charset="0"/>
                  <a:ea typeface="SimSun" charset="0"/>
                  <a:cs typeface="SimSun" charset="0"/>
                </a:endParaRPr>
              </a:p>
            </p:txBody>
          </p:sp>
          <p:sp>
            <p:nvSpPr>
              <p:cNvPr id="400458" name="Rectangle 67"/>
              <p:cNvSpPr>
                <a:spLocks noChangeArrowheads="1"/>
              </p:cNvSpPr>
              <p:nvPr/>
            </p:nvSpPr>
            <p:spPr bwMode="auto">
              <a:xfrm>
                <a:off x="0" y="3913"/>
                <a:ext cx="1060" cy="633"/>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12" name="Group 68"/>
            <p:cNvGrpSpPr>
              <a:grpSpLocks/>
            </p:cNvGrpSpPr>
            <p:nvPr/>
          </p:nvGrpSpPr>
          <p:grpSpPr bwMode="auto">
            <a:xfrm>
              <a:off x="1350" y="3034"/>
              <a:ext cx="1511" cy="413"/>
              <a:chOff x="1060" y="3913"/>
              <a:chExt cx="1328" cy="633"/>
            </a:xfrm>
          </p:grpSpPr>
          <p:sp>
            <p:nvSpPr>
              <p:cNvPr id="400455" name="Rectangle 69"/>
              <p:cNvSpPr>
                <a:spLocks noChangeArrowheads="1"/>
              </p:cNvSpPr>
              <p:nvPr/>
            </p:nvSpPr>
            <p:spPr bwMode="auto">
              <a:xfrm>
                <a:off x="1092" y="3913"/>
                <a:ext cx="1264"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rgbClr val="FFFFFF"/>
                    </a:solidFill>
                    <a:latin typeface="Arial Narrow" charset="0"/>
                    <a:ea typeface="SimSun" charset="0"/>
                    <a:cs typeface="SimSun" charset="0"/>
                  </a:rPr>
                  <a:t>Redemption &amp; Protection</a:t>
                </a:r>
                <a:endParaRPr lang="en-US" altLang="zh-CN">
                  <a:solidFill>
                    <a:srgbClr val="FFFFFF"/>
                  </a:solidFill>
                  <a:latin typeface="Arial Narrow" charset="0"/>
                  <a:ea typeface="SimSun" charset="0"/>
                  <a:cs typeface="SimSun" charset="0"/>
                </a:endParaRPr>
              </a:p>
              <a:p>
                <a:pPr algn="ctr"/>
                <a:r>
                  <a:rPr lang="en-US" altLang="zh-CN" b="1">
                    <a:solidFill>
                      <a:srgbClr val="FFFFFF"/>
                    </a:solidFill>
                    <a:latin typeface="Arial Narrow" charset="0"/>
                    <a:ea typeface="SimSun" charset="0"/>
                    <a:cs typeface="SimSun" charset="0"/>
                  </a:rPr>
                  <a:t>(12—18)</a:t>
                </a:r>
                <a:endParaRPr lang="en-US" altLang="zh-CN">
                  <a:solidFill>
                    <a:srgbClr val="FFFFFF"/>
                  </a:solidFill>
                  <a:latin typeface="Arial Narrow" charset="0"/>
                  <a:ea typeface="SimSun" charset="0"/>
                  <a:cs typeface="SimSun" charset="0"/>
                </a:endParaRPr>
              </a:p>
            </p:txBody>
          </p:sp>
          <p:sp>
            <p:nvSpPr>
              <p:cNvPr id="400456" name="Rectangle 70"/>
              <p:cNvSpPr>
                <a:spLocks noChangeArrowheads="1"/>
              </p:cNvSpPr>
              <p:nvPr/>
            </p:nvSpPr>
            <p:spPr bwMode="auto">
              <a:xfrm>
                <a:off x="1060" y="3913"/>
                <a:ext cx="1328" cy="633"/>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13" name="Group 71"/>
            <p:cNvGrpSpPr>
              <a:grpSpLocks/>
            </p:cNvGrpSpPr>
            <p:nvPr/>
          </p:nvGrpSpPr>
          <p:grpSpPr bwMode="auto">
            <a:xfrm>
              <a:off x="2861" y="3034"/>
              <a:ext cx="1128" cy="413"/>
              <a:chOff x="2388" y="3913"/>
              <a:chExt cx="992" cy="633"/>
            </a:xfrm>
          </p:grpSpPr>
          <p:sp>
            <p:nvSpPr>
              <p:cNvPr id="400453" name="Rectangle 72"/>
              <p:cNvSpPr>
                <a:spLocks noChangeArrowheads="1"/>
              </p:cNvSpPr>
              <p:nvPr/>
            </p:nvSpPr>
            <p:spPr bwMode="auto">
              <a:xfrm>
                <a:off x="2420" y="3913"/>
                <a:ext cx="92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rgbClr val="FFFFFF"/>
                    </a:solidFill>
                    <a:latin typeface="Arial Narrow" charset="0"/>
                    <a:ea typeface="SimSun" charset="0"/>
                    <a:cs typeface="SimSun" charset="0"/>
                  </a:rPr>
                  <a:t>Covenant</a:t>
                </a:r>
                <a:r>
                  <a:rPr lang="en-US" altLang="zh-CN">
                    <a:solidFill>
                      <a:srgbClr val="FFFFFF"/>
                    </a:solidFill>
                    <a:latin typeface="Arial Narrow" charset="0"/>
                    <a:ea typeface="SimSun" charset="0"/>
                    <a:cs typeface="SimSun" charset="0"/>
                  </a:rPr>
                  <a:t> </a:t>
                </a:r>
                <a:r>
                  <a:rPr lang="en-US" altLang="zh-CN" b="1">
                    <a:solidFill>
                      <a:srgbClr val="FFFFFF"/>
                    </a:solidFill>
                    <a:latin typeface="Arial Narrow" charset="0"/>
                    <a:ea typeface="SimSun" charset="0"/>
                    <a:cs typeface="SimSun" charset="0"/>
                  </a:rPr>
                  <a:t>Revealed</a:t>
                </a:r>
                <a:endParaRPr lang="en-US" altLang="zh-CN">
                  <a:solidFill>
                    <a:srgbClr val="FFFFFF"/>
                  </a:solidFill>
                  <a:latin typeface="Arial Narrow" charset="0"/>
                  <a:ea typeface="SimSun" charset="0"/>
                  <a:cs typeface="SimSun" charset="0"/>
                </a:endParaRPr>
              </a:p>
              <a:p>
                <a:pPr algn="ctr"/>
                <a:r>
                  <a:rPr lang="en-US" altLang="zh-CN" b="1">
                    <a:solidFill>
                      <a:srgbClr val="FFFFFF"/>
                    </a:solidFill>
                    <a:latin typeface="Arial Narrow" charset="0"/>
                    <a:ea typeface="SimSun" charset="0"/>
                    <a:cs typeface="SimSun" charset="0"/>
                  </a:rPr>
                  <a:t>(19—31)</a:t>
                </a:r>
                <a:endParaRPr lang="en-US" altLang="zh-CN">
                  <a:solidFill>
                    <a:srgbClr val="FFFFFF"/>
                  </a:solidFill>
                  <a:latin typeface="Arial Narrow" charset="0"/>
                  <a:ea typeface="SimSun" charset="0"/>
                  <a:cs typeface="SimSun" charset="0"/>
                </a:endParaRPr>
              </a:p>
            </p:txBody>
          </p:sp>
          <p:sp>
            <p:nvSpPr>
              <p:cNvPr id="400454" name="Rectangle 73"/>
              <p:cNvSpPr>
                <a:spLocks noChangeArrowheads="1"/>
              </p:cNvSpPr>
              <p:nvPr/>
            </p:nvSpPr>
            <p:spPr bwMode="auto">
              <a:xfrm>
                <a:off x="2388" y="3913"/>
                <a:ext cx="992" cy="633"/>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14" name="Group 74"/>
            <p:cNvGrpSpPr>
              <a:grpSpLocks/>
            </p:cNvGrpSpPr>
            <p:nvPr/>
          </p:nvGrpSpPr>
          <p:grpSpPr bwMode="auto">
            <a:xfrm>
              <a:off x="3989" y="3034"/>
              <a:ext cx="1333" cy="413"/>
              <a:chOff x="3380" y="3913"/>
              <a:chExt cx="1172" cy="633"/>
            </a:xfrm>
          </p:grpSpPr>
          <p:sp>
            <p:nvSpPr>
              <p:cNvPr id="400451" name="Rectangle 75"/>
              <p:cNvSpPr>
                <a:spLocks noChangeArrowheads="1"/>
              </p:cNvSpPr>
              <p:nvPr/>
            </p:nvSpPr>
            <p:spPr bwMode="auto">
              <a:xfrm>
                <a:off x="3412" y="3913"/>
                <a:ext cx="110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rgbClr val="FFFFFF"/>
                    </a:solidFill>
                    <a:latin typeface="Arial Narrow" charset="0"/>
                    <a:ea typeface="SimSun" charset="0"/>
                    <a:cs typeface="SimSun" charset="0"/>
                  </a:rPr>
                  <a:t>Covenant</a:t>
                </a:r>
                <a:r>
                  <a:rPr lang="en-US" altLang="zh-CN">
                    <a:solidFill>
                      <a:srgbClr val="FFFFFF"/>
                    </a:solidFill>
                    <a:latin typeface="Arial Narrow" charset="0"/>
                    <a:ea typeface="SimSun" charset="0"/>
                    <a:cs typeface="SimSun" charset="0"/>
                  </a:rPr>
                  <a:t> </a:t>
                </a:r>
                <a:r>
                  <a:rPr lang="en-US" altLang="zh-CN" b="1">
                    <a:solidFill>
                      <a:srgbClr val="FFFFFF"/>
                    </a:solidFill>
                    <a:latin typeface="Arial Narrow" charset="0"/>
                    <a:ea typeface="SimSun" charset="0"/>
                    <a:cs typeface="SimSun" charset="0"/>
                  </a:rPr>
                  <a:t>Ratified</a:t>
                </a:r>
                <a:endParaRPr lang="en-US" altLang="zh-CN">
                  <a:solidFill>
                    <a:srgbClr val="FFFFFF"/>
                  </a:solidFill>
                  <a:latin typeface="Arial Narrow" charset="0"/>
                  <a:ea typeface="SimSun" charset="0"/>
                  <a:cs typeface="SimSun" charset="0"/>
                </a:endParaRPr>
              </a:p>
              <a:p>
                <a:pPr algn="ctr"/>
                <a:r>
                  <a:rPr lang="en-US" altLang="zh-CN" b="1">
                    <a:solidFill>
                      <a:srgbClr val="FFFFFF"/>
                    </a:solidFill>
                    <a:latin typeface="Arial Narrow" charset="0"/>
                    <a:ea typeface="SimSun" charset="0"/>
                    <a:cs typeface="SimSun" charset="0"/>
                  </a:rPr>
                  <a:t>(32—40)</a:t>
                </a:r>
                <a:endParaRPr lang="en-US" altLang="zh-CN">
                  <a:solidFill>
                    <a:srgbClr val="FFFFFF"/>
                  </a:solidFill>
                  <a:latin typeface="Arial Narrow" charset="0"/>
                  <a:ea typeface="SimSun" charset="0"/>
                  <a:cs typeface="SimSun" charset="0"/>
                </a:endParaRPr>
              </a:p>
            </p:txBody>
          </p:sp>
          <p:sp>
            <p:nvSpPr>
              <p:cNvPr id="400452" name="Rectangle 76"/>
              <p:cNvSpPr>
                <a:spLocks noChangeArrowheads="1"/>
              </p:cNvSpPr>
              <p:nvPr/>
            </p:nvSpPr>
            <p:spPr bwMode="auto">
              <a:xfrm>
                <a:off x="3380" y="3913"/>
                <a:ext cx="1172" cy="633"/>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15" name="Group 77"/>
            <p:cNvGrpSpPr>
              <a:grpSpLocks/>
            </p:cNvGrpSpPr>
            <p:nvPr/>
          </p:nvGrpSpPr>
          <p:grpSpPr bwMode="auto">
            <a:xfrm>
              <a:off x="144" y="3447"/>
              <a:ext cx="1206" cy="338"/>
              <a:chOff x="0" y="4546"/>
              <a:chExt cx="1060" cy="518"/>
            </a:xfrm>
          </p:grpSpPr>
          <p:sp>
            <p:nvSpPr>
              <p:cNvPr id="400449" name="Rectangle 78"/>
              <p:cNvSpPr>
                <a:spLocks noChangeArrowheads="1"/>
              </p:cNvSpPr>
              <p:nvPr/>
            </p:nvSpPr>
            <p:spPr bwMode="auto">
              <a:xfrm>
                <a:off x="32" y="4546"/>
                <a:ext cx="99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rgbClr val="FFFFFF"/>
                    </a:solidFill>
                    <a:latin typeface="Arial Narrow" charset="0"/>
                    <a:ea typeface="SimSun" charset="0"/>
                    <a:cs typeface="SimSun" charset="0"/>
                  </a:rPr>
                  <a:t>Moses as </a:t>
                </a:r>
                <a:endParaRPr lang="en-US" altLang="zh-CN">
                  <a:solidFill>
                    <a:srgbClr val="FFFFFF"/>
                  </a:solidFill>
                  <a:latin typeface="Arial Narrow" charset="0"/>
                  <a:ea typeface="SimSun" charset="0"/>
                  <a:cs typeface="SimSun" charset="0"/>
                </a:endParaRPr>
              </a:p>
              <a:p>
                <a:pPr algn="ctr"/>
                <a:r>
                  <a:rPr lang="en-US" altLang="zh-CN" b="1">
                    <a:solidFill>
                      <a:srgbClr val="FFFFFF"/>
                    </a:solidFill>
                    <a:latin typeface="Arial Narrow" charset="0"/>
                    <a:ea typeface="SimSun" charset="0"/>
                    <a:cs typeface="SimSun" charset="0"/>
                  </a:rPr>
                  <a:t>Returned Fugitive</a:t>
                </a:r>
                <a:endParaRPr lang="en-US" altLang="zh-CN">
                  <a:solidFill>
                    <a:srgbClr val="FFFFFF"/>
                  </a:solidFill>
                  <a:latin typeface="Arial Narrow" charset="0"/>
                  <a:ea typeface="SimSun" charset="0"/>
                  <a:cs typeface="SimSun" charset="0"/>
                </a:endParaRPr>
              </a:p>
            </p:txBody>
          </p:sp>
          <p:sp>
            <p:nvSpPr>
              <p:cNvPr id="400450" name="Rectangle 79"/>
              <p:cNvSpPr>
                <a:spLocks noChangeArrowheads="1"/>
              </p:cNvSpPr>
              <p:nvPr/>
            </p:nvSpPr>
            <p:spPr bwMode="auto">
              <a:xfrm>
                <a:off x="0" y="4546"/>
                <a:ext cx="1060" cy="518"/>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16" name="Group 80"/>
            <p:cNvGrpSpPr>
              <a:grpSpLocks/>
            </p:cNvGrpSpPr>
            <p:nvPr/>
          </p:nvGrpSpPr>
          <p:grpSpPr bwMode="auto">
            <a:xfrm>
              <a:off x="1350" y="3447"/>
              <a:ext cx="1511" cy="338"/>
              <a:chOff x="1060" y="4546"/>
              <a:chExt cx="1328" cy="518"/>
            </a:xfrm>
          </p:grpSpPr>
          <p:sp>
            <p:nvSpPr>
              <p:cNvPr id="400447" name="Rectangle 81"/>
              <p:cNvSpPr>
                <a:spLocks noChangeArrowheads="1"/>
              </p:cNvSpPr>
              <p:nvPr/>
            </p:nvSpPr>
            <p:spPr bwMode="auto">
              <a:xfrm>
                <a:off x="1092" y="4546"/>
                <a:ext cx="126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rgbClr val="FFFFFF"/>
                    </a:solidFill>
                    <a:latin typeface="Arial Narrow" charset="0"/>
                    <a:ea typeface="SimSun" charset="0"/>
                    <a:cs typeface="SimSun" charset="0"/>
                  </a:rPr>
                  <a:t>Moses as </a:t>
                </a:r>
                <a:endParaRPr lang="en-US" altLang="zh-CN">
                  <a:solidFill>
                    <a:srgbClr val="FFFFFF"/>
                  </a:solidFill>
                  <a:latin typeface="Arial Narrow" charset="0"/>
                  <a:ea typeface="SimSun" charset="0"/>
                  <a:cs typeface="SimSun" charset="0"/>
                </a:endParaRPr>
              </a:p>
              <a:p>
                <a:pPr algn="ctr"/>
                <a:r>
                  <a:rPr lang="en-US" altLang="zh-CN" b="1">
                    <a:solidFill>
                      <a:srgbClr val="FFFFFF"/>
                    </a:solidFill>
                    <a:latin typeface="Arial Narrow" charset="0"/>
                    <a:ea typeface="SimSun" charset="0"/>
                    <a:cs typeface="SimSun" charset="0"/>
                  </a:rPr>
                  <a:t>Wilderness Leader</a:t>
                </a:r>
                <a:endParaRPr lang="en-US" altLang="zh-CN">
                  <a:solidFill>
                    <a:srgbClr val="FFFFFF"/>
                  </a:solidFill>
                  <a:latin typeface="Arial Narrow" charset="0"/>
                  <a:ea typeface="SimSun" charset="0"/>
                  <a:cs typeface="SimSun" charset="0"/>
                </a:endParaRPr>
              </a:p>
            </p:txBody>
          </p:sp>
          <p:sp>
            <p:nvSpPr>
              <p:cNvPr id="400448" name="Rectangle 82"/>
              <p:cNvSpPr>
                <a:spLocks noChangeArrowheads="1"/>
              </p:cNvSpPr>
              <p:nvPr/>
            </p:nvSpPr>
            <p:spPr bwMode="auto">
              <a:xfrm>
                <a:off x="1060" y="4546"/>
                <a:ext cx="1328" cy="518"/>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17" name="Group 83"/>
            <p:cNvGrpSpPr>
              <a:grpSpLocks/>
            </p:cNvGrpSpPr>
            <p:nvPr/>
          </p:nvGrpSpPr>
          <p:grpSpPr bwMode="auto">
            <a:xfrm>
              <a:off x="2861" y="3447"/>
              <a:ext cx="1128" cy="338"/>
              <a:chOff x="2388" y="4546"/>
              <a:chExt cx="992" cy="518"/>
            </a:xfrm>
          </p:grpSpPr>
          <p:sp>
            <p:nvSpPr>
              <p:cNvPr id="400445" name="Rectangle 84"/>
              <p:cNvSpPr>
                <a:spLocks noChangeArrowheads="1"/>
              </p:cNvSpPr>
              <p:nvPr/>
            </p:nvSpPr>
            <p:spPr bwMode="auto">
              <a:xfrm>
                <a:off x="2420" y="4546"/>
                <a:ext cx="92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rgbClr val="FFFFFF"/>
                    </a:solidFill>
                    <a:latin typeface="Arial Narrow" charset="0"/>
                    <a:ea typeface="SimSun" charset="0"/>
                    <a:cs typeface="SimSun" charset="0"/>
                  </a:rPr>
                  <a:t>Moses as </a:t>
                </a:r>
                <a:endParaRPr lang="en-US" altLang="zh-CN">
                  <a:solidFill>
                    <a:srgbClr val="FFFFFF"/>
                  </a:solidFill>
                  <a:latin typeface="Arial Narrow" charset="0"/>
                  <a:ea typeface="SimSun" charset="0"/>
                  <a:cs typeface="SimSun" charset="0"/>
                </a:endParaRPr>
              </a:p>
              <a:p>
                <a:pPr algn="ctr"/>
                <a:r>
                  <a:rPr lang="en-US" altLang="zh-CN" b="1">
                    <a:solidFill>
                      <a:srgbClr val="FFFFFF"/>
                    </a:solidFill>
                    <a:latin typeface="Arial Narrow" charset="0"/>
                    <a:ea typeface="SimSun" charset="0"/>
                    <a:cs typeface="SimSun" charset="0"/>
                  </a:rPr>
                  <a:t>Intermediary</a:t>
                </a:r>
                <a:endParaRPr lang="en-US" altLang="zh-CN">
                  <a:solidFill>
                    <a:srgbClr val="FFFFFF"/>
                  </a:solidFill>
                  <a:latin typeface="Arial Narrow" charset="0"/>
                  <a:ea typeface="SimSun" charset="0"/>
                  <a:cs typeface="SimSun" charset="0"/>
                </a:endParaRPr>
              </a:p>
            </p:txBody>
          </p:sp>
          <p:sp>
            <p:nvSpPr>
              <p:cNvPr id="400446" name="Rectangle 85"/>
              <p:cNvSpPr>
                <a:spLocks noChangeArrowheads="1"/>
              </p:cNvSpPr>
              <p:nvPr/>
            </p:nvSpPr>
            <p:spPr bwMode="auto">
              <a:xfrm>
                <a:off x="2388" y="4546"/>
                <a:ext cx="992" cy="518"/>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18" name="Group 86"/>
            <p:cNvGrpSpPr>
              <a:grpSpLocks/>
            </p:cNvGrpSpPr>
            <p:nvPr/>
          </p:nvGrpSpPr>
          <p:grpSpPr bwMode="auto">
            <a:xfrm>
              <a:off x="3989" y="3447"/>
              <a:ext cx="1333" cy="338"/>
              <a:chOff x="3380" y="4546"/>
              <a:chExt cx="1172" cy="518"/>
            </a:xfrm>
          </p:grpSpPr>
          <p:sp>
            <p:nvSpPr>
              <p:cNvPr id="400443" name="Rectangle 87"/>
              <p:cNvSpPr>
                <a:spLocks noChangeArrowheads="1"/>
              </p:cNvSpPr>
              <p:nvPr/>
            </p:nvSpPr>
            <p:spPr bwMode="auto">
              <a:xfrm>
                <a:off x="3412" y="4546"/>
                <a:ext cx="110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rgbClr val="FFFFFF"/>
                    </a:solidFill>
                    <a:latin typeface="Arial Narrow" charset="0"/>
                    <a:ea typeface="SimSun" charset="0"/>
                    <a:cs typeface="SimSun" charset="0"/>
                  </a:rPr>
                  <a:t>Moses as</a:t>
                </a:r>
                <a:endParaRPr lang="en-US" altLang="zh-CN">
                  <a:solidFill>
                    <a:srgbClr val="FFFFFF"/>
                  </a:solidFill>
                  <a:latin typeface="Arial Narrow" charset="0"/>
                  <a:ea typeface="SimSun" charset="0"/>
                  <a:cs typeface="SimSun" charset="0"/>
                </a:endParaRPr>
              </a:p>
              <a:p>
                <a:pPr algn="ctr"/>
                <a:r>
                  <a:rPr lang="en-US" altLang="zh-CN" b="1">
                    <a:solidFill>
                      <a:srgbClr val="FFFFFF"/>
                    </a:solidFill>
                    <a:latin typeface="Arial Narrow" charset="0"/>
                    <a:ea typeface="SimSun" charset="0"/>
                    <a:cs typeface="SimSun" charset="0"/>
                  </a:rPr>
                  <a:t>Lawgiver</a:t>
                </a:r>
                <a:endParaRPr lang="en-US" altLang="zh-CN">
                  <a:solidFill>
                    <a:srgbClr val="FFFFFF"/>
                  </a:solidFill>
                  <a:latin typeface="Arial Narrow" charset="0"/>
                  <a:ea typeface="SimSun" charset="0"/>
                  <a:cs typeface="SimSun" charset="0"/>
                </a:endParaRPr>
              </a:p>
            </p:txBody>
          </p:sp>
          <p:sp>
            <p:nvSpPr>
              <p:cNvPr id="400444" name="Rectangle 88"/>
              <p:cNvSpPr>
                <a:spLocks noChangeArrowheads="1"/>
              </p:cNvSpPr>
              <p:nvPr/>
            </p:nvSpPr>
            <p:spPr bwMode="auto">
              <a:xfrm>
                <a:off x="3380" y="4546"/>
                <a:ext cx="1172" cy="518"/>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19" name="Group 89"/>
            <p:cNvGrpSpPr>
              <a:grpSpLocks/>
            </p:cNvGrpSpPr>
            <p:nvPr/>
          </p:nvGrpSpPr>
          <p:grpSpPr bwMode="auto">
            <a:xfrm>
              <a:off x="144" y="3785"/>
              <a:ext cx="582" cy="439"/>
              <a:chOff x="0" y="5064"/>
              <a:chExt cx="512" cy="672"/>
            </a:xfrm>
          </p:grpSpPr>
          <p:sp>
            <p:nvSpPr>
              <p:cNvPr id="400441" name="Rectangle 90"/>
              <p:cNvSpPr>
                <a:spLocks noChangeArrowheads="1"/>
              </p:cNvSpPr>
              <p:nvPr/>
            </p:nvSpPr>
            <p:spPr bwMode="auto">
              <a:xfrm>
                <a:off x="32" y="5064"/>
                <a:ext cx="448"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rgbClr val="FFFFFF"/>
                    </a:solidFill>
                    <a:latin typeface="Arial Narrow" charset="0"/>
                    <a:ea typeface="SimSun" charset="0"/>
                    <a:cs typeface="SimSun" charset="0"/>
                  </a:rPr>
                  <a:t>Preparation</a:t>
                </a:r>
              </a:p>
              <a:p>
                <a:pPr algn="ctr"/>
                <a:r>
                  <a:rPr lang="en-US" altLang="zh-CN" sz="1600">
                    <a:solidFill>
                      <a:srgbClr val="FFFFFF"/>
                    </a:solidFill>
                    <a:latin typeface="Arial Narrow" charset="0"/>
                    <a:ea typeface="SimSun" charset="0"/>
                    <a:cs typeface="SimSun" charset="0"/>
                  </a:rPr>
                  <a:t>(1:1–7:13)</a:t>
                </a:r>
              </a:p>
            </p:txBody>
          </p:sp>
          <p:sp>
            <p:nvSpPr>
              <p:cNvPr id="400442" name="Rectangle 91"/>
              <p:cNvSpPr>
                <a:spLocks noChangeArrowheads="1"/>
              </p:cNvSpPr>
              <p:nvPr/>
            </p:nvSpPr>
            <p:spPr bwMode="auto">
              <a:xfrm>
                <a:off x="0" y="5064"/>
                <a:ext cx="512" cy="67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20" name="Group 92"/>
            <p:cNvGrpSpPr>
              <a:grpSpLocks/>
            </p:cNvGrpSpPr>
            <p:nvPr/>
          </p:nvGrpSpPr>
          <p:grpSpPr bwMode="auto">
            <a:xfrm>
              <a:off x="726" y="3785"/>
              <a:ext cx="624" cy="439"/>
              <a:chOff x="512" y="5064"/>
              <a:chExt cx="548" cy="672"/>
            </a:xfrm>
          </p:grpSpPr>
          <p:sp>
            <p:nvSpPr>
              <p:cNvPr id="400439" name="Rectangle 93"/>
              <p:cNvSpPr>
                <a:spLocks noChangeArrowheads="1"/>
              </p:cNvSpPr>
              <p:nvPr/>
            </p:nvSpPr>
            <p:spPr bwMode="auto">
              <a:xfrm>
                <a:off x="544" y="5064"/>
                <a:ext cx="484"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rgbClr val="FFFFFF"/>
                    </a:solidFill>
                    <a:latin typeface="Arial Narrow" charset="0"/>
                    <a:ea typeface="SimSun" charset="0"/>
                    <a:cs typeface="SimSun" charset="0"/>
                  </a:rPr>
                  <a:t>Plagues</a:t>
                </a:r>
              </a:p>
              <a:p>
                <a:pPr algn="ctr" eaLnBrk="1" hangingPunct="1"/>
                <a:r>
                  <a:rPr lang="en-US" altLang="zh-CN" sz="1600">
                    <a:solidFill>
                      <a:srgbClr val="FFFFFF"/>
                    </a:solidFill>
                    <a:latin typeface="Arial Narrow" charset="0"/>
                    <a:ea typeface="SimSun" charset="0"/>
                    <a:cs typeface="SimSun" charset="0"/>
                  </a:rPr>
                  <a:t>(7:14–11:10)</a:t>
                </a:r>
              </a:p>
            </p:txBody>
          </p:sp>
          <p:sp>
            <p:nvSpPr>
              <p:cNvPr id="400440" name="Rectangle 94"/>
              <p:cNvSpPr>
                <a:spLocks noChangeArrowheads="1"/>
              </p:cNvSpPr>
              <p:nvPr/>
            </p:nvSpPr>
            <p:spPr bwMode="auto">
              <a:xfrm>
                <a:off x="512" y="5064"/>
                <a:ext cx="548" cy="67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21" name="Group 95"/>
            <p:cNvGrpSpPr>
              <a:grpSpLocks/>
            </p:cNvGrpSpPr>
            <p:nvPr/>
          </p:nvGrpSpPr>
          <p:grpSpPr bwMode="auto">
            <a:xfrm>
              <a:off x="1350" y="3785"/>
              <a:ext cx="687" cy="439"/>
              <a:chOff x="1060" y="5064"/>
              <a:chExt cx="604" cy="672"/>
            </a:xfrm>
          </p:grpSpPr>
          <p:sp>
            <p:nvSpPr>
              <p:cNvPr id="400437" name="Rectangle 96"/>
              <p:cNvSpPr>
                <a:spLocks noChangeArrowheads="1"/>
              </p:cNvSpPr>
              <p:nvPr/>
            </p:nvSpPr>
            <p:spPr bwMode="auto">
              <a:xfrm>
                <a:off x="1092" y="5064"/>
                <a:ext cx="540"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rgbClr val="FFFFFF"/>
                    </a:solidFill>
                    <a:latin typeface="Arial Narrow" charset="0"/>
                    <a:ea typeface="SimSun" charset="0"/>
                    <a:cs typeface="SimSun" charset="0"/>
                  </a:rPr>
                  <a:t>Memorials</a:t>
                </a:r>
              </a:p>
              <a:p>
                <a:pPr algn="ctr"/>
                <a:r>
                  <a:rPr lang="en-US" altLang="zh-CN" sz="1600">
                    <a:solidFill>
                      <a:srgbClr val="FFFFFF"/>
                    </a:solidFill>
                    <a:latin typeface="Arial Narrow" charset="0"/>
                    <a:ea typeface="SimSun" charset="0"/>
                    <a:cs typeface="SimSun" charset="0"/>
                  </a:rPr>
                  <a:t>(12:1–15:21)</a:t>
                </a:r>
              </a:p>
            </p:txBody>
          </p:sp>
          <p:sp>
            <p:nvSpPr>
              <p:cNvPr id="400438" name="Rectangle 97"/>
              <p:cNvSpPr>
                <a:spLocks noChangeArrowheads="1"/>
              </p:cNvSpPr>
              <p:nvPr/>
            </p:nvSpPr>
            <p:spPr bwMode="auto">
              <a:xfrm>
                <a:off x="1060" y="5064"/>
                <a:ext cx="604" cy="67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22" name="Group 98"/>
            <p:cNvGrpSpPr>
              <a:grpSpLocks/>
            </p:cNvGrpSpPr>
            <p:nvPr/>
          </p:nvGrpSpPr>
          <p:grpSpPr bwMode="auto">
            <a:xfrm>
              <a:off x="2037" y="3785"/>
              <a:ext cx="824" cy="439"/>
              <a:chOff x="1664" y="5064"/>
              <a:chExt cx="724" cy="672"/>
            </a:xfrm>
          </p:grpSpPr>
          <p:sp>
            <p:nvSpPr>
              <p:cNvPr id="400435" name="Rectangle 99"/>
              <p:cNvSpPr>
                <a:spLocks noChangeArrowheads="1"/>
              </p:cNvSpPr>
              <p:nvPr/>
            </p:nvSpPr>
            <p:spPr bwMode="auto">
              <a:xfrm>
                <a:off x="1696" y="5064"/>
                <a:ext cx="660"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rgbClr val="FFFFFF"/>
                    </a:solidFill>
                    <a:latin typeface="Arial Narrow" charset="0"/>
                    <a:ea typeface="SimSun" charset="0"/>
                    <a:cs typeface="SimSun" charset="0"/>
                  </a:rPr>
                  <a:t>Provisions</a:t>
                </a:r>
              </a:p>
              <a:p>
                <a:pPr algn="ctr"/>
                <a:r>
                  <a:rPr lang="en-US" altLang="zh-CN" sz="1600">
                    <a:solidFill>
                      <a:srgbClr val="FFFFFF"/>
                    </a:solidFill>
                    <a:latin typeface="Arial Narrow" charset="0"/>
                    <a:ea typeface="SimSun" charset="0"/>
                    <a:cs typeface="SimSun" charset="0"/>
                  </a:rPr>
                  <a:t>(15:22–18:27)</a:t>
                </a:r>
              </a:p>
            </p:txBody>
          </p:sp>
          <p:sp>
            <p:nvSpPr>
              <p:cNvPr id="400436" name="Rectangle 100"/>
              <p:cNvSpPr>
                <a:spLocks noChangeArrowheads="1"/>
              </p:cNvSpPr>
              <p:nvPr/>
            </p:nvSpPr>
            <p:spPr bwMode="auto">
              <a:xfrm>
                <a:off x="1664" y="5064"/>
                <a:ext cx="724" cy="67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23" name="Group 101"/>
            <p:cNvGrpSpPr>
              <a:grpSpLocks/>
            </p:cNvGrpSpPr>
            <p:nvPr/>
          </p:nvGrpSpPr>
          <p:grpSpPr bwMode="auto">
            <a:xfrm>
              <a:off x="2861" y="3785"/>
              <a:ext cx="605" cy="439"/>
              <a:chOff x="2388" y="5064"/>
              <a:chExt cx="532" cy="672"/>
            </a:xfrm>
          </p:grpSpPr>
          <p:sp>
            <p:nvSpPr>
              <p:cNvPr id="400433" name="Rectangle 102"/>
              <p:cNvSpPr>
                <a:spLocks noChangeArrowheads="1"/>
              </p:cNvSpPr>
              <p:nvPr/>
            </p:nvSpPr>
            <p:spPr bwMode="auto">
              <a:xfrm>
                <a:off x="2420" y="5064"/>
                <a:ext cx="468"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rgbClr val="FFFFFF"/>
                    </a:solidFill>
                    <a:latin typeface="Arial Narrow" charset="0"/>
                    <a:ea typeface="SimSun" charset="0"/>
                    <a:cs typeface="SimSun" charset="0"/>
                  </a:rPr>
                  <a:t>Preparation</a:t>
                </a:r>
              </a:p>
              <a:p>
                <a:pPr algn="ctr"/>
                <a:r>
                  <a:rPr lang="en-US" altLang="zh-CN" sz="1600">
                    <a:solidFill>
                      <a:srgbClr val="FFFFFF"/>
                    </a:solidFill>
                    <a:latin typeface="Arial Narrow" charset="0"/>
                    <a:ea typeface="SimSun" charset="0"/>
                    <a:cs typeface="SimSun" charset="0"/>
                  </a:rPr>
                  <a:t>(19)</a:t>
                </a:r>
              </a:p>
            </p:txBody>
          </p:sp>
          <p:sp>
            <p:nvSpPr>
              <p:cNvPr id="400434" name="Rectangle 103"/>
              <p:cNvSpPr>
                <a:spLocks noChangeArrowheads="1"/>
              </p:cNvSpPr>
              <p:nvPr/>
            </p:nvSpPr>
            <p:spPr bwMode="auto">
              <a:xfrm>
                <a:off x="2388" y="5064"/>
                <a:ext cx="532" cy="67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24" name="Group 104"/>
            <p:cNvGrpSpPr>
              <a:grpSpLocks/>
            </p:cNvGrpSpPr>
            <p:nvPr/>
          </p:nvGrpSpPr>
          <p:grpSpPr bwMode="auto">
            <a:xfrm>
              <a:off x="3466" y="3785"/>
              <a:ext cx="523" cy="439"/>
              <a:chOff x="2920" y="5064"/>
              <a:chExt cx="460" cy="672"/>
            </a:xfrm>
          </p:grpSpPr>
          <p:sp>
            <p:nvSpPr>
              <p:cNvPr id="400431" name="Rectangle 105"/>
              <p:cNvSpPr>
                <a:spLocks noChangeArrowheads="1"/>
              </p:cNvSpPr>
              <p:nvPr/>
            </p:nvSpPr>
            <p:spPr bwMode="auto">
              <a:xfrm>
                <a:off x="2952" y="5064"/>
                <a:ext cx="396"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rgbClr val="FFFFFF"/>
                    </a:solidFill>
                    <a:latin typeface="Arial Narrow" charset="0"/>
                    <a:ea typeface="SimSun" charset="0"/>
                    <a:cs typeface="SimSun" charset="0"/>
                  </a:rPr>
                  <a:t>3-Part Covenant</a:t>
                </a:r>
              </a:p>
              <a:p>
                <a:pPr algn="ctr"/>
                <a:r>
                  <a:rPr lang="en-US" altLang="zh-CN" sz="1600">
                    <a:solidFill>
                      <a:srgbClr val="FFFFFF"/>
                    </a:solidFill>
                    <a:latin typeface="Arial Narrow" charset="0"/>
                    <a:ea typeface="SimSun" charset="0"/>
                    <a:cs typeface="SimSun" charset="0"/>
                  </a:rPr>
                  <a:t>(20–31)</a:t>
                </a:r>
              </a:p>
            </p:txBody>
          </p:sp>
          <p:sp>
            <p:nvSpPr>
              <p:cNvPr id="400432" name="Rectangle 106"/>
              <p:cNvSpPr>
                <a:spLocks noChangeArrowheads="1"/>
              </p:cNvSpPr>
              <p:nvPr/>
            </p:nvSpPr>
            <p:spPr bwMode="auto">
              <a:xfrm>
                <a:off x="2920" y="5064"/>
                <a:ext cx="460" cy="67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25" name="Group 107"/>
            <p:cNvGrpSpPr>
              <a:grpSpLocks/>
            </p:cNvGrpSpPr>
            <p:nvPr/>
          </p:nvGrpSpPr>
          <p:grpSpPr bwMode="auto">
            <a:xfrm>
              <a:off x="3989" y="3785"/>
              <a:ext cx="564" cy="439"/>
              <a:chOff x="3380" y="5064"/>
              <a:chExt cx="496" cy="672"/>
            </a:xfrm>
          </p:grpSpPr>
          <p:sp>
            <p:nvSpPr>
              <p:cNvPr id="400429" name="Rectangle 108"/>
              <p:cNvSpPr>
                <a:spLocks noChangeArrowheads="1"/>
              </p:cNvSpPr>
              <p:nvPr/>
            </p:nvSpPr>
            <p:spPr bwMode="auto">
              <a:xfrm>
                <a:off x="3412" y="5064"/>
                <a:ext cx="432"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rgbClr val="FFFFFF"/>
                    </a:solidFill>
                    <a:latin typeface="Arial Narrow" charset="0"/>
                    <a:ea typeface="SimSun" charset="0"/>
                    <a:cs typeface="SimSun" charset="0"/>
                  </a:rPr>
                  <a:t>Broken &amp;</a:t>
                </a:r>
              </a:p>
              <a:p>
                <a:pPr algn="ctr"/>
                <a:r>
                  <a:rPr lang="en-US" altLang="zh-CN" sz="1600">
                    <a:solidFill>
                      <a:srgbClr val="FFFFFF"/>
                    </a:solidFill>
                    <a:latin typeface="Arial Narrow" charset="0"/>
                    <a:ea typeface="SimSun" charset="0"/>
                    <a:cs typeface="SimSun" charset="0"/>
                  </a:rPr>
                  <a:t>Renewed</a:t>
                </a:r>
              </a:p>
              <a:p>
                <a:pPr algn="ctr"/>
                <a:r>
                  <a:rPr lang="en-US" altLang="zh-CN" sz="1600">
                    <a:solidFill>
                      <a:srgbClr val="FFFFFF"/>
                    </a:solidFill>
                    <a:latin typeface="Arial Narrow" charset="0"/>
                    <a:ea typeface="SimSun" charset="0"/>
                    <a:cs typeface="SimSun" charset="0"/>
                  </a:rPr>
                  <a:t>(32–34)</a:t>
                </a:r>
              </a:p>
            </p:txBody>
          </p:sp>
          <p:sp>
            <p:nvSpPr>
              <p:cNvPr id="400430" name="Rectangle 109"/>
              <p:cNvSpPr>
                <a:spLocks noChangeArrowheads="1"/>
              </p:cNvSpPr>
              <p:nvPr/>
            </p:nvSpPr>
            <p:spPr bwMode="auto">
              <a:xfrm>
                <a:off x="3380" y="5064"/>
                <a:ext cx="496" cy="67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26" name="Group 110"/>
            <p:cNvGrpSpPr>
              <a:grpSpLocks/>
            </p:cNvGrpSpPr>
            <p:nvPr/>
          </p:nvGrpSpPr>
          <p:grpSpPr bwMode="auto">
            <a:xfrm>
              <a:off x="4553" y="3785"/>
              <a:ext cx="769" cy="439"/>
              <a:chOff x="3876" y="5064"/>
              <a:chExt cx="676" cy="672"/>
            </a:xfrm>
          </p:grpSpPr>
          <p:sp>
            <p:nvSpPr>
              <p:cNvPr id="400427" name="Rectangle 111"/>
              <p:cNvSpPr>
                <a:spLocks noChangeArrowheads="1"/>
              </p:cNvSpPr>
              <p:nvPr/>
            </p:nvSpPr>
            <p:spPr bwMode="auto">
              <a:xfrm>
                <a:off x="3908" y="5064"/>
                <a:ext cx="612"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rgbClr val="FFFFFF"/>
                    </a:solidFill>
                    <a:latin typeface="Arial Narrow" charset="0"/>
                    <a:ea typeface="SimSun" charset="0"/>
                    <a:cs typeface="SimSun" charset="0"/>
                  </a:rPr>
                  <a:t>Tabernacle</a:t>
                </a:r>
              </a:p>
              <a:p>
                <a:pPr algn="ctr"/>
                <a:r>
                  <a:rPr lang="en-US" altLang="zh-CN" sz="1600">
                    <a:solidFill>
                      <a:srgbClr val="FFFFFF"/>
                    </a:solidFill>
                    <a:latin typeface="Arial Narrow" charset="0"/>
                    <a:ea typeface="SimSun" charset="0"/>
                    <a:cs typeface="SimSun" charset="0"/>
                  </a:rPr>
                  <a:t>Built/Filled</a:t>
                </a:r>
              </a:p>
              <a:p>
                <a:pPr algn="ctr"/>
                <a:r>
                  <a:rPr lang="en-US" altLang="zh-CN" sz="1600">
                    <a:solidFill>
                      <a:srgbClr val="FFFFFF"/>
                    </a:solidFill>
                    <a:latin typeface="Arial Narrow" charset="0"/>
                    <a:ea typeface="SimSun" charset="0"/>
                    <a:cs typeface="SimSun" charset="0"/>
                  </a:rPr>
                  <a:t>(35–40)</a:t>
                </a:r>
              </a:p>
            </p:txBody>
          </p:sp>
          <p:sp>
            <p:nvSpPr>
              <p:cNvPr id="400428" name="Rectangle 112"/>
              <p:cNvSpPr>
                <a:spLocks noChangeArrowheads="1"/>
              </p:cNvSpPr>
              <p:nvPr/>
            </p:nvSpPr>
            <p:spPr bwMode="auto">
              <a:xfrm>
                <a:off x="3876" y="5064"/>
                <a:ext cx="676" cy="67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sp>
        <p:nvSpPr>
          <p:cNvPr id="400388" name="Text Box 113"/>
          <p:cNvSpPr txBox="1">
            <a:spLocks noChangeArrowheads="1"/>
          </p:cNvSpPr>
          <p:nvPr/>
        </p:nvSpPr>
        <p:spPr bwMode="auto">
          <a:xfrm>
            <a:off x="8534400" y="150813"/>
            <a:ext cx="523875" cy="457200"/>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a:solidFill>
                  <a:srgbClr val="FFFFFF"/>
                </a:solidFill>
                <a:latin typeface="Arial" charset="0"/>
              </a:rPr>
              <a:t>98</a:t>
            </a:r>
          </a:p>
        </p:txBody>
      </p:sp>
      <p:sp>
        <p:nvSpPr>
          <p:cNvPr id="400389" name="Oval 114"/>
          <p:cNvSpPr>
            <a:spLocks noChangeArrowheads="1"/>
          </p:cNvSpPr>
          <p:nvPr/>
        </p:nvSpPr>
        <p:spPr bwMode="auto">
          <a:xfrm>
            <a:off x="3505200" y="6019800"/>
            <a:ext cx="1219200" cy="914400"/>
          </a:xfrm>
          <a:prstGeom prst="ellipse">
            <a:avLst/>
          </a:prstGeom>
          <a:noFill/>
          <a:ln w="38100" cap="sq">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000000"/>
              </a:solidFill>
              <a:latin typeface="Times New Roman" charset="0"/>
            </a:endParaRPr>
          </a:p>
        </p:txBody>
      </p:sp>
      <p:pic>
        <p:nvPicPr>
          <p:cNvPr id="400390" name="Picture 115" descr="j021605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1905000" cy="127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2"/>
          <p:cNvSpPr>
            <a:spLocks noChangeArrowheads="1"/>
          </p:cNvSpPr>
          <p:nvPr/>
        </p:nvSpPr>
        <p:spPr bwMode="auto">
          <a:xfrm>
            <a:off x="6875463" y="0"/>
            <a:ext cx="2268537" cy="6858000"/>
          </a:xfrm>
          <a:prstGeom prst="rect">
            <a:avLst/>
          </a:prstGeom>
          <a:solidFill>
            <a:srgbClr val="000000"/>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a:lstStyle/>
          <a:p>
            <a:endParaRPr lang="zh-CN" altLang="en-US" sz="2400">
              <a:solidFill>
                <a:srgbClr val="003300"/>
              </a:solidFill>
              <a:latin typeface="Times New Roman" charset="0"/>
            </a:endParaRPr>
          </a:p>
        </p:txBody>
      </p:sp>
      <p:pic>
        <p:nvPicPr>
          <p:cNvPr id="402434"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6948488" cy="687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32" name="Rectangle 8"/>
          <p:cNvSpPr>
            <a:spLocks noGrp="1" noChangeArrowheads="1"/>
          </p:cNvSpPr>
          <p:nvPr>
            <p:ph type="title" idx="4294967295"/>
          </p:nvPr>
        </p:nvSpPr>
        <p:spPr>
          <a:xfrm>
            <a:off x="6875463" y="2065338"/>
            <a:ext cx="2376487" cy="193992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en-US" sz="4000" dirty="0">
                <a:solidFill>
                  <a:srgbClr val="FFFFFF"/>
                </a:solidFill>
                <a:effectLst/>
                <a:ea typeface="ＭＳ Ｐゴシック" pitchFamily="-112" charset="-128"/>
                <a:cs typeface="ＭＳ Ｐゴシック" pitchFamily="-112" charset="-128"/>
              </a:rPr>
              <a:t>Route of the Exodus</a:t>
            </a:r>
          </a:p>
        </p:txBody>
      </p:sp>
      <p:sp>
        <p:nvSpPr>
          <p:cNvPr id="9" name="Rectangle 8"/>
          <p:cNvSpPr txBox="1">
            <a:spLocks noChangeArrowheads="1"/>
          </p:cNvSpPr>
          <p:nvPr/>
        </p:nvSpPr>
        <p:spPr bwMode="auto">
          <a:xfrm>
            <a:off x="-31750" y="1844675"/>
            <a:ext cx="27320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eaLnBrk="1" hangingPunct="1">
              <a:spcBef>
                <a:spcPct val="50000"/>
              </a:spcBef>
              <a:defRPr/>
            </a:pPr>
            <a:r>
              <a:rPr kumimoji="0" lang="en-US" sz="4000" dirty="0">
                <a:solidFill>
                  <a:srgbClr val="FFFFFF"/>
                </a:solidFill>
                <a:effectLst/>
                <a:ea typeface="ＭＳ Ｐゴシック" pitchFamily="-112" charset="-128"/>
                <a:cs typeface="ＭＳ Ｐゴシック" pitchFamily="-112" charset="-128"/>
              </a:rPr>
              <a:t>Goshen</a:t>
            </a:r>
          </a:p>
        </p:txBody>
      </p:sp>
      <p:sp>
        <p:nvSpPr>
          <p:cNvPr id="10" name="Rectangle 8"/>
          <p:cNvSpPr txBox="1">
            <a:spLocks noChangeArrowheads="1"/>
          </p:cNvSpPr>
          <p:nvPr/>
        </p:nvSpPr>
        <p:spPr bwMode="auto">
          <a:xfrm>
            <a:off x="5127625" y="4367213"/>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eaLnBrk="1" hangingPunct="1">
              <a:spcBef>
                <a:spcPct val="50000"/>
              </a:spcBef>
              <a:defRPr/>
            </a:pPr>
            <a:r>
              <a:rPr kumimoji="0" lang="en-US" sz="4000" dirty="0" err="1">
                <a:solidFill>
                  <a:srgbClr val="F1F7E9">
                    <a:lumMod val="10000"/>
                  </a:srgbClr>
                </a:solidFill>
                <a:effectLst/>
                <a:ea typeface="ＭＳ Ｐゴシック" pitchFamily="-112" charset="-128"/>
                <a:cs typeface="ＭＳ Ｐゴシック" pitchFamily="-112" charset="-128"/>
              </a:rPr>
              <a:t>Midian</a:t>
            </a:r>
            <a:endParaRPr kumimoji="0" lang="en-US" sz="4000" dirty="0">
              <a:solidFill>
                <a:srgbClr val="F1F7E9">
                  <a:lumMod val="10000"/>
                </a:srgbClr>
              </a:solidFill>
              <a:effectLst/>
              <a:ea typeface="ＭＳ Ｐゴシック" pitchFamily="-112" charset="-128"/>
              <a:cs typeface="ＭＳ Ｐゴシック" pitchFamily="-112" charset="-128"/>
            </a:endParaRPr>
          </a:p>
        </p:txBody>
      </p:sp>
      <p:sp>
        <p:nvSpPr>
          <p:cNvPr id="11" name="Rectangle 8"/>
          <p:cNvSpPr txBox="1">
            <a:spLocks noChangeArrowheads="1"/>
          </p:cNvSpPr>
          <p:nvPr/>
        </p:nvSpPr>
        <p:spPr bwMode="auto">
          <a:xfrm>
            <a:off x="2847975" y="3762375"/>
            <a:ext cx="2155825" cy="13223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eaLnBrk="1" hangingPunct="1">
              <a:spcBef>
                <a:spcPct val="50000"/>
              </a:spcBef>
              <a:defRPr/>
            </a:pPr>
            <a:r>
              <a:rPr kumimoji="0" lang="en-US" sz="4000" dirty="0">
                <a:solidFill>
                  <a:srgbClr val="F1F7E9">
                    <a:lumMod val="10000"/>
                  </a:srgbClr>
                </a:solidFill>
                <a:effectLst/>
                <a:ea typeface="ＭＳ Ｐゴシック" pitchFamily="-112" charset="-128"/>
                <a:cs typeface="ＭＳ Ｐゴシック" pitchFamily="-112" charset="-128"/>
              </a:rPr>
              <a:t>Mt. Sinai</a:t>
            </a:r>
          </a:p>
        </p:txBody>
      </p:sp>
      <p:sp>
        <p:nvSpPr>
          <p:cNvPr id="12" name="Rectangle 8"/>
          <p:cNvSpPr txBox="1">
            <a:spLocks noChangeArrowheads="1"/>
          </p:cNvSpPr>
          <p:nvPr/>
        </p:nvSpPr>
        <p:spPr bwMode="auto">
          <a:xfrm>
            <a:off x="3924300" y="-9525"/>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eaLnBrk="1" hangingPunct="1">
              <a:spcBef>
                <a:spcPct val="50000"/>
              </a:spcBef>
              <a:defRPr/>
            </a:pPr>
            <a:r>
              <a:rPr kumimoji="0" lang="en-US" sz="4000" dirty="0">
                <a:solidFill>
                  <a:srgbClr val="FFFFFF"/>
                </a:solidFill>
                <a:effectLst/>
                <a:ea typeface="ＭＳ Ｐゴシック" pitchFamily="-112" charset="-128"/>
                <a:cs typeface="ＭＳ Ｐゴシック" pitchFamily="-112" charset="-128"/>
              </a:rPr>
              <a:t>Canaan</a:t>
            </a:r>
          </a:p>
        </p:txBody>
      </p:sp>
      <p:sp>
        <p:nvSpPr>
          <p:cNvPr id="13" name="Rectangle 8"/>
          <p:cNvSpPr txBox="1">
            <a:spLocks noChangeArrowheads="1"/>
          </p:cNvSpPr>
          <p:nvPr/>
        </p:nvSpPr>
        <p:spPr bwMode="auto">
          <a:xfrm>
            <a:off x="684213" y="3933825"/>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eaLnBrk="1" hangingPunct="1">
              <a:spcBef>
                <a:spcPct val="50000"/>
              </a:spcBef>
              <a:defRPr/>
            </a:pPr>
            <a:r>
              <a:rPr kumimoji="0" lang="en-US" sz="4000" dirty="0">
                <a:solidFill>
                  <a:srgbClr val="F1F7E9">
                    <a:lumMod val="10000"/>
                  </a:srgbClr>
                </a:solidFill>
                <a:effectLst/>
                <a:ea typeface="ＭＳ Ｐゴシック" pitchFamily="-112" charset="-128"/>
                <a:cs typeface="ＭＳ Ｐゴシック" pitchFamily="-112" charset="-128"/>
              </a:rPr>
              <a:t>Egypt</a:t>
            </a:r>
          </a:p>
        </p:txBody>
      </p:sp>
      <p:sp>
        <p:nvSpPr>
          <p:cNvPr id="14" name="Rectangle 8"/>
          <p:cNvSpPr txBox="1">
            <a:spLocks noChangeArrowheads="1"/>
          </p:cNvSpPr>
          <p:nvPr/>
        </p:nvSpPr>
        <p:spPr bwMode="auto">
          <a:xfrm rot="5400000">
            <a:off x="-1122362" y="3830637"/>
            <a:ext cx="29527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r" eaLnBrk="1" hangingPunct="1">
              <a:spcBef>
                <a:spcPct val="50000"/>
              </a:spcBef>
              <a:defRPr/>
            </a:pPr>
            <a:r>
              <a:rPr kumimoji="0" lang="en-US" sz="4000" dirty="0">
                <a:solidFill>
                  <a:srgbClr val="FFFFFF"/>
                </a:solidFill>
                <a:effectLst/>
                <a:ea typeface="ＭＳ Ｐゴシック" pitchFamily="-112" charset="-128"/>
                <a:cs typeface="ＭＳ Ｐゴシック" pitchFamily="-112" charset="-128"/>
              </a:rPr>
              <a:t>Nile River</a:t>
            </a:r>
          </a:p>
        </p:txBody>
      </p:sp>
      <p:sp>
        <p:nvSpPr>
          <p:cNvPr id="15" name="Freeform 6"/>
          <p:cNvSpPr>
            <a:spLocks/>
          </p:cNvSpPr>
          <p:nvPr/>
        </p:nvSpPr>
        <p:spPr bwMode="auto">
          <a:xfrm>
            <a:off x="1116013" y="2709863"/>
            <a:ext cx="2743200" cy="2590800"/>
          </a:xfrm>
          <a:custGeom>
            <a:avLst/>
            <a:gdLst/>
            <a:ahLst/>
            <a:cxnLst>
              <a:cxn ang="0">
                <a:pos x="0" y="0"/>
              </a:cxn>
              <a:cxn ang="0">
                <a:pos x="192" y="132"/>
              </a:cxn>
              <a:cxn ang="0">
                <a:pos x="264" y="156"/>
              </a:cxn>
              <a:cxn ang="0">
                <a:pos x="360" y="180"/>
              </a:cxn>
              <a:cxn ang="0">
                <a:pos x="696" y="300"/>
              </a:cxn>
              <a:cxn ang="0">
                <a:pos x="840" y="348"/>
              </a:cxn>
              <a:cxn ang="0">
                <a:pos x="912" y="600"/>
              </a:cxn>
              <a:cxn ang="0">
                <a:pos x="972" y="708"/>
              </a:cxn>
              <a:cxn ang="0">
                <a:pos x="1008" y="816"/>
              </a:cxn>
              <a:cxn ang="0">
                <a:pos x="1068" y="924"/>
              </a:cxn>
              <a:cxn ang="0">
                <a:pos x="1152" y="1104"/>
              </a:cxn>
              <a:cxn ang="0">
                <a:pos x="1212" y="1176"/>
              </a:cxn>
              <a:cxn ang="0">
                <a:pos x="1296" y="1284"/>
              </a:cxn>
              <a:cxn ang="0">
                <a:pos x="1380" y="1380"/>
              </a:cxn>
              <a:cxn ang="0">
                <a:pos x="1620" y="1584"/>
              </a:cxn>
              <a:cxn ang="0">
                <a:pos x="1692" y="1608"/>
              </a:cxn>
              <a:cxn ang="0">
                <a:pos x="1728" y="1632"/>
              </a:cxn>
            </a:cxnLst>
            <a:rect l="0" t="0" r="r" b="b"/>
            <a:pathLst>
              <a:path w="1728" h="1632">
                <a:moveTo>
                  <a:pt x="0" y="0"/>
                </a:moveTo>
                <a:cubicBezTo>
                  <a:pt x="54" y="36"/>
                  <a:pt x="133" y="112"/>
                  <a:pt x="192" y="132"/>
                </a:cubicBezTo>
                <a:cubicBezTo>
                  <a:pt x="216" y="140"/>
                  <a:pt x="239" y="150"/>
                  <a:pt x="264" y="156"/>
                </a:cubicBezTo>
                <a:cubicBezTo>
                  <a:pt x="296" y="164"/>
                  <a:pt x="360" y="180"/>
                  <a:pt x="360" y="180"/>
                </a:cubicBezTo>
                <a:cubicBezTo>
                  <a:pt x="456" y="244"/>
                  <a:pt x="584" y="275"/>
                  <a:pt x="696" y="300"/>
                </a:cubicBezTo>
                <a:cubicBezTo>
                  <a:pt x="759" y="314"/>
                  <a:pt x="788" y="313"/>
                  <a:pt x="840" y="348"/>
                </a:cubicBezTo>
                <a:cubicBezTo>
                  <a:pt x="868" y="431"/>
                  <a:pt x="884" y="517"/>
                  <a:pt x="912" y="600"/>
                </a:cubicBezTo>
                <a:cubicBezTo>
                  <a:pt x="924" y="636"/>
                  <a:pt x="956" y="673"/>
                  <a:pt x="972" y="708"/>
                </a:cubicBezTo>
                <a:cubicBezTo>
                  <a:pt x="972" y="708"/>
                  <a:pt x="1002" y="798"/>
                  <a:pt x="1008" y="816"/>
                </a:cubicBezTo>
                <a:cubicBezTo>
                  <a:pt x="1020" y="852"/>
                  <a:pt x="1051" y="890"/>
                  <a:pt x="1068" y="924"/>
                </a:cubicBezTo>
                <a:cubicBezTo>
                  <a:pt x="1098" y="983"/>
                  <a:pt x="1122" y="1045"/>
                  <a:pt x="1152" y="1104"/>
                </a:cubicBezTo>
                <a:cubicBezTo>
                  <a:pt x="1178" y="1155"/>
                  <a:pt x="1175" y="1128"/>
                  <a:pt x="1212" y="1176"/>
                </a:cubicBezTo>
                <a:cubicBezTo>
                  <a:pt x="1240" y="1212"/>
                  <a:pt x="1268" y="1248"/>
                  <a:pt x="1296" y="1284"/>
                </a:cubicBezTo>
                <a:cubicBezTo>
                  <a:pt x="1371" y="1381"/>
                  <a:pt x="1310" y="1334"/>
                  <a:pt x="1380" y="1380"/>
                </a:cubicBezTo>
                <a:cubicBezTo>
                  <a:pt x="1419" y="1497"/>
                  <a:pt x="1510" y="1547"/>
                  <a:pt x="1620" y="1584"/>
                </a:cubicBezTo>
                <a:cubicBezTo>
                  <a:pt x="1644" y="1592"/>
                  <a:pt x="1671" y="1594"/>
                  <a:pt x="1692" y="1608"/>
                </a:cubicBezTo>
                <a:cubicBezTo>
                  <a:pt x="1704" y="1616"/>
                  <a:pt x="1728" y="1632"/>
                  <a:pt x="1728" y="1632"/>
                </a:cubicBezTo>
              </a:path>
            </a:pathLst>
          </a:custGeom>
          <a:noFill/>
          <a:ln w="76200" cmpd="sng">
            <a:solidFill>
              <a:srgbClr val="FF0000"/>
            </a:solidFill>
            <a:round/>
            <a:headEnd type="none" w="med" len="med"/>
            <a:tailEnd type="triangle" w="med" len="med"/>
          </a:ln>
          <a:effectLst>
            <a:outerShdw blurRad="63500" dist="38099" dir="2700000" algn="ctr" rotWithShape="0">
              <a:schemeClr val="tx1">
                <a:alpha val="74998"/>
              </a:schemeClr>
            </a:outerShdw>
          </a:effectLst>
        </p:spPr>
        <p:txBody>
          <a:bodyPr/>
          <a:lstStyle/>
          <a:p>
            <a:pPr>
              <a:defRPr/>
            </a:pPr>
            <a:endParaRPr lang="en-US" sz="2400">
              <a:solidFill>
                <a:srgbClr val="003300"/>
              </a:solidFill>
              <a:latin typeface="Times New Roman" pitchFamily="-112" charset="0"/>
            </a:endParaRPr>
          </a:p>
        </p:txBody>
      </p:sp>
      <p:sp>
        <p:nvSpPr>
          <p:cNvPr id="16" name="Rectangle 8"/>
          <p:cNvSpPr txBox="1">
            <a:spLocks noChangeArrowheads="1"/>
          </p:cNvSpPr>
          <p:nvPr/>
        </p:nvSpPr>
        <p:spPr bwMode="auto">
          <a:xfrm>
            <a:off x="8027988" y="87313"/>
            <a:ext cx="1017587"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r" eaLnBrk="1" hangingPunct="1">
              <a:spcBef>
                <a:spcPct val="50000"/>
              </a:spcBef>
              <a:defRPr/>
            </a:pPr>
            <a:r>
              <a:rPr kumimoji="0" lang="en-US" sz="2400" dirty="0">
                <a:solidFill>
                  <a:srgbClr val="FFFFFF"/>
                </a:solidFill>
                <a:effectLst/>
                <a:ea typeface="ＭＳ Ｐゴシック" pitchFamily="-112" charset="-128"/>
                <a:cs typeface="ＭＳ Ｐゴシック" pitchFamily="-112" charset="-128"/>
              </a:rPr>
              <a:t>107</a:t>
            </a:r>
            <a:endParaRPr kumimoji="0" lang="en-US" sz="4000" dirty="0">
              <a:solidFill>
                <a:srgbClr val="FFFFFF"/>
              </a:solidFill>
              <a:effectLst/>
              <a:ea typeface="ＭＳ Ｐゴシック" pitchFamily="-112" charset="-128"/>
              <a:cs typeface="ＭＳ Ｐゴシック" pitchFamily="-112"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300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400">
              <a:solidFill>
                <a:srgbClr val="000000"/>
              </a:solidFill>
              <a:latin typeface="Times New Roman" charset="0"/>
            </a:endParaRPr>
          </a:p>
        </p:txBody>
      </p:sp>
      <p:pic>
        <p:nvPicPr>
          <p:cNvPr id="404482" name="Picture 3" descr="OMSSO03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57400" y="0"/>
            <a:ext cx="49847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0341" name="Rectangle 5"/>
          <p:cNvSpPr>
            <a:spLocks noGrp="1" noChangeArrowheads="1"/>
          </p:cNvSpPr>
          <p:nvPr>
            <p:ph type="title" idx="4294967295"/>
          </p:nvPr>
        </p:nvSpPr>
        <p:spPr>
          <a:xfrm>
            <a:off x="1295400" y="5943600"/>
            <a:ext cx="7772400" cy="7016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4000" b="1">
                <a:solidFill>
                  <a:schemeClr val="bg1"/>
                </a:solidFill>
                <a:ea typeface="ＭＳ Ｐゴシック" pitchFamily="-112" charset="-128"/>
                <a:cs typeface="ＭＳ Ｐゴシック" pitchFamily="-112" charset="-128"/>
              </a:rPr>
              <a:t>Manna</a:t>
            </a:r>
          </a:p>
        </p:txBody>
      </p:sp>
    </p:spTree>
  </p:cSld>
  <p:clrMapOvr>
    <a:masterClrMapping/>
  </p:clrMapOvr>
  <p:transition spd="med">
    <p:randomBar dir="ver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2"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152400"/>
            <a:ext cx="7770813" cy="1049338"/>
          </a:xfrm>
          <a:effectLst>
            <a:outerShdw blurRad="63500" dist="35921" dir="2700000" algn="ctr" rotWithShape="0">
              <a:srgbClr val="000000">
                <a:alpha val="74998"/>
              </a:srgbClr>
            </a:outerShdw>
          </a:effectLst>
        </p:spPr>
        <p:txBody>
          <a:bodyPr>
            <a:normAutofit/>
          </a:bodyPr>
          <a:lstStyle/>
          <a:p>
            <a:pPr eaLnBrk="1" hangingPunct="1">
              <a:defRPr/>
            </a:pPr>
            <a:r>
              <a:rPr lang="en-US" u="sng">
                <a:effectLst>
                  <a:outerShdw blurRad="38100" dist="38100" dir="2700000" algn="tl">
                    <a:srgbClr val="212121"/>
                  </a:outerShdw>
                </a:effectLst>
                <a:latin typeface="Arial" charset="0"/>
                <a:ea typeface="ＭＳ Ｐゴシック" charset="0"/>
                <a:cs typeface="ＭＳ Ｐゴシック" charset="0"/>
              </a:rPr>
              <a:t>1 Cor 10:1-4 </a:t>
            </a:r>
            <a:r>
              <a:rPr lang="en-US" sz="3600" u="sng">
                <a:effectLst>
                  <a:outerShdw blurRad="38100" dist="38100" dir="2700000" algn="tl">
                    <a:srgbClr val="212121"/>
                  </a:outerShdw>
                </a:effectLst>
                <a:latin typeface="Arial" charset="0"/>
                <a:ea typeface="ＭＳ Ｐゴシック" charset="0"/>
                <a:cs typeface="ＭＳ Ｐゴシック" charset="0"/>
              </a:rPr>
              <a:t>(NLT)</a:t>
            </a:r>
            <a:endParaRPr lang="en-US">
              <a:effectLst>
                <a:outerShdw blurRad="38100" dist="38100" dir="2700000" algn="tl">
                  <a:srgbClr val="212121"/>
                </a:outerShdw>
              </a:effectLst>
              <a:latin typeface="Arial" charset="0"/>
              <a:ea typeface="ＭＳ Ｐゴシック" charset="0"/>
              <a:cs typeface="ＭＳ Ｐゴシック" charset="0"/>
            </a:endParaRPr>
          </a:p>
        </p:txBody>
      </p:sp>
      <p:sp>
        <p:nvSpPr>
          <p:cNvPr id="952324" name="Text Box 4"/>
          <p:cNvSpPr txBox="1">
            <a:spLocks noChangeArrowheads="1"/>
          </p:cNvSpPr>
          <p:nvPr/>
        </p:nvSpPr>
        <p:spPr bwMode="auto">
          <a:xfrm>
            <a:off x="228600" y="1295400"/>
            <a:ext cx="8763000" cy="55086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eaLnBrk="1" hangingPunct="1">
              <a:defRPr/>
            </a:pPr>
            <a:r>
              <a:rPr lang="en-US" sz="3200" dirty="0">
                <a:solidFill>
                  <a:srgbClr val="FFFFFF"/>
                </a:solidFill>
                <a:latin typeface="Arial" pitchFamily="-112" charset="0"/>
                <a:ea typeface="+mn-ea"/>
                <a:cs typeface="+mn-cs"/>
              </a:rPr>
              <a:t>1 I don</a:t>
            </a:r>
            <a:r>
              <a:rPr lang="fr-FR" sz="3200" dirty="0">
                <a:solidFill>
                  <a:srgbClr val="FFFFFF"/>
                </a:solidFill>
                <a:latin typeface="Arial" pitchFamily="-112" charset="0"/>
                <a:ea typeface="+mn-ea"/>
                <a:cs typeface="+mn-cs"/>
              </a:rPr>
              <a:t>'</a:t>
            </a:r>
            <a:r>
              <a:rPr lang="en-US" sz="3200" dirty="0">
                <a:solidFill>
                  <a:srgbClr val="FFFFFF"/>
                </a:solidFill>
                <a:latin typeface="Arial" pitchFamily="-112" charset="0"/>
                <a:ea typeface="+mn-ea"/>
                <a:cs typeface="+mn-cs"/>
              </a:rPr>
              <a:t>t want you to forget, dear brothers and sisters,* about our ancestors in the wilderness long ago. </a:t>
            </a:r>
            <a:r>
              <a:rPr lang="en-US" sz="3200" dirty="0">
                <a:solidFill>
                  <a:srgbClr val="FFF913"/>
                </a:solidFill>
                <a:latin typeface="Arial" pitchFamily="-112" charset="0"/>
                <a:ea typeface="+mn-ea"/>
                <a:cs typeface="+mn-cs"/>
              </a:rPr>
              <a:t>All</a:t>
            </a:r>
            <a:r>
              <a:rPr lang="en-US" sz="3200" dirty="0">
                <a:solidFill>
                  <a:srgbClr val="FFFFFF"/>
                </a:solidFill>
                <a:latin typeface="Arial" pitchFamily="-112" charset="0"/>
                <a:ea typeface="+mn-ea"/>
                <a:cs typeface="+mn-cs"/>
              </a:rPr>
              <a:t> of them were guided by a cloud that moved ahead of them, and </a:t>
            </a:r>
            <a:r>
              <a:rPr lang="en-US" sz="3200" dirty="0">
                <a:solidFill>
                  <a:srgbClr val="FFF913"/>
                </a:solidFill>
                <a:latin typeface="Arial" pitchFamily="-112" charset="0"/>
                <a:ea typeface="+mn-ea"/>
                <a:cs typeface="+mn-cs"/>
              </a:rPr>
              <a:t>all</a:t>
            </a:r>
            <a:r>
              <a:rPr lang="en-US" sz="3200" dirty="0">
                <a:solidFill>
                  <a:srgbClr val="FFFFFF"/>
                </a:solidFill>
                <a:latin typeface="Arial" pitchFamily="-112" charset="0"/>
                <a:ea typeface="+mn-ea"/>
                <a:cs typeface="+mn-cs"/>
              </a:rPr>
              <a:t> of them walked through the sea on dry ground. 2 In the cloud and in the sea, </a:t>
            </a:r>
            <a:r>
              <a:rPr lang="en-US" sz="3200" dirty="0">
                <a:solidFill>
                  <a:srgbClr val="FFF913"/>
                </a:solidFill>
                <a:latin typeface="Arial" pitchFamily="-112" charset="0"/>
                <a:ea typeface="+mn-ea"/>
                <a:cs typeface="+mn-cs"/>
              </a:rPr>
              <a:t>all</a:t>
            </a:r>
            <a:r>
              <a:rPr lang="en-US" sz="3200" dirty="0">
                <a:solidFill>
                  <a:srgbClr val="FFFFFF"/>
                </a:solidFill>
                <a:latin typeface="Arial" pitchFamily="-112" charset="0"/>
                <a:ea typeface="+mn-ea"/>
                <a:cs typeface="+mn-cs"/>
              </a:rPr>
              <a:t> of them were baptized as followers of Moses. 3 </a:t>
            </a:r>
            <a:r>
              <a:rPr lang="en-US" sz="3200" dirty="0">
                <a:solidFill>
                  <a:srgbClr val="FFF913"/>
                </a:solidFill>
                <a:latin typeface="Arial" pitchFamily="-112" charset="0"/>
                <a:ea typeface="+mn-ea"/>
                <a:cs typeface="+mn-cs"/>
              </a:rPr>
              <a:t>All</a:t>
            </a:r>
            <a:r>
              <a:rPr lang="en-US" sz="3200" dirty="0">
                <a:solidFill>
                  <a:srgbClr val="FFFFFF"/>
                </a:solidFill>
                <a:latin typeface="Arial" pitchFamily="-112" charset="0"/>
                <a:ea typeface="+mn-ea"/>
                <a:cs typeface="+mn-cs"/>
              </a:rPr>
              <a:t> of them ate the same spiritual food, 4 and </a:t>
            </a:r>
            <a:r>
              <a:rPr lang="en-US" sz="3200" dirty="0">
                <a:solidFill>
                  <a:srgbClr val="FFF913"/>
                </a:solidFill>
                <a:latin typeface="Arial" pitchFamily="-112" charset="0"/>
                <a:ea typeface="+mn-ea"/>
                <a:cs typeface="+mn-cs"/>
              </a:rPr>
              <a:t>all</a:t>
            </a:r>
            <a:r>
              <a:rPr lang="en-US" sz="3200" dirty="0">
                <a:solidFill>
                  <a:srgbClr val="FFFFFF"/>
                </a:solidFill>
                <a:latin typeface="Arial" pitchFamily="-112" charset="0"/>
                <a:ea typeface="+mn-ea"/>
                <a:cs typeface="+mn-cs"/>
              </a:rPr>
              <a:t> of them drank the same spiritual water. For they drank from the spiritual rock that traveled with them, and that rock was Christ.</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eaLnBrk="1" hangingPunct="1"/>
            <a:endParaRPr lang="en-US">
              <a:solidFill>
                <a:srgbClr val="FFFFFF"/>
              </a:solidFill>
              <a:latin typeface="Arial" charset="0"/>
            </a:endParaRPr>
          </a:p>
        </p:txBody>
      </p:sp>
      <p:pic>
        <p:nvPicPr>
          <p:cNvPr id="408578" name="Picture 3" descr="tabernacleclou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6238" y="0"/>
            <a:ext cx="8386762" cy="683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1444" name="Rectangle 4"/>
          <p:cNvSpPr>
            <a:spLocks noGrp="1"/>
          </p:cNvSpPr>
          <p:nvPr>
            <p:ph type="title"/>
          </p:nvPr>
        </p:nvSpPr>
        <p:spPr>
          <a:xfrm>
            <a:off x="685800" y="304800"/>
            <a:ext cx="7770813" cy="762000"/>
          </a:xfrm>
        </p:spPr>
        <p:txBody>
          <a:bodyPr>
            <a:normAutofit fontScale="90000"/>
          </a:bodyPr>
          <a:lstStyle/>
          <a:p>
            <a:pPr marL="715963" indent="-715963" eaLnBrk="1" hangingPunct="1">
              <a:defRPr/>
            </a:pPr>
            <a:r>
              <a:rPr lang="en-US" b="1" dirty="0">
                <a:effectLst>
                  <a:glow rad="317500">
                    <a:schemeClr val="bg2">
                      <a:alpha val="90000"/>
                    </a:schemeClr>
                  </a:glow>
                </a:effectLst>
                <a:latin typeface="Arial"/>
                <a:cs typeface="Arial"/>
              </a:rPr>
              <a:t>The Cloud</a:t>
            </a:r>
          </a:p>
        </p:txBody>
      </p:sp>
      <p:sp>
        <p:nvSpPr>
          <p:cNvPr id="408580" name="Rectangle 5"/>
          <p:cNvSpPr>
            <a:spLocks noChangeArrowheads="1"/>
          </p:cNvSpPr>
          <p:nvPr/>
        </p:nvSpPr>
        <p:spPr bwMode="auto">
          <a:xfrm>
            <a:off x="-234950" y="1397000"/>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1" hangingPunct="1"/>
            <a:endParaRPr lang="en-US">
              <a:solidFill>
                <a:srgbClr val="FFFFFF"/>
              </a:solidFill>
              <a:latin typeface="Arial" charset="0"/>
            </a:endParaRPr>
          </a:p>
        </p:txBody>
      </p:sp>
      <p:sp>
        <p:nvSpPr>
          <p:cNvPr id="408581" name="Rectangle 6"/>
          <p:cNvSpPr>
            <a:spLocks noChangeArrowheads="1"/>
          </p:cNvSpPr>
          <p:nvPr/>
        </p:nvSpPr>
        <p:spPr bwMode="auto">
          <a:xfrm>
            <a:off x="-114300" y="5997575"/>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1" hangingPunct="1"/>
            <a:endParaRPr lang="en-US">
              <a:solidFill>
                <a:srgbClr val="FFFFFF"/>
              </a:solidFill>
              <a:latin typeface="Arial" charset="0"/>
            </a:endParaRPr>
          </a:p>
        </p:txBody>
      </p:sp>
      <p:sp>
        <p:nvSpPr>
          <p:cNvPr id="1341447" name="Text Box 7"/>
          <p:cNvSpPr txBox="1">
            <a:spLocks noChangeArrowheads="1"/>
          </p:cNvSpPr>
          <p:nvPr/>
        </p:nvSpPr>
        <p:spPr bwMode="auto">
          <a:xfrm>
            <a:off x="3505200" y="5638800"/>
            <a:ext cx="5486400" cy="8309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lvl1pPr marL="715963" indent="-715963" algn="ctr" eaLnBrk="1" hangingPunct="1">
              <a:defRPr sz="4800" b="1">
                <a:effectLst>
                  <a:glow rad="317500">
                    <a:schemeClr val="bg2">
                      <a:alpha val="90000"/>
                    </a:schemeClr>
                  </a:glow>
                </a:effectLst>
                <a:latin typeface="Arial"/>
                <a:ea typeface="+mj-ea"/>
                <a:cs typeface="Arial"/>
              </a:defRPr>
            </a:lvl1pPr>
            <a:lvl2pPr algn="ctr">
              <a:defRPr sz="4800">
                <a:latin typeface="Calisto MT" charset="0"/>
              </a:defRPr>
            </a:lvl2pPr>
            <a:lvl3pPr algn="ctr">
              <a:defRPr sz="4800">
                <a:latin typeface="Calisto MT" charset="0"/>
              </a:defRPr>
            </a:lvl3pPr>
            <a:lvl4pPr algn="ctr">
              <a:defRPr sz="4800">
                <a:latin typeface="Calisto MT" charset="0"/>
              </a:defRPr>
            </a:lvl4pPr>
            <a:lvl5pPr algn="ctr">
              <a:defRPr sz="4800">
                <a:latin typeface="Calisto MT" charset="0"/>
              </a:defRPr>
            </a:lvl5pPr>
            <a:lvl6pPr marL="457200" algn="ctr" fontAlgn="base">
              <a:spcBef>
                <a:spcPct val="0"/>
              </a:spcBef>
              <a:spcAft>
                <a:spcPct val="0"/>
              </a:spcAft>
              <a:defRPr sz="4800">
                <a:latin typeface="Calisto MT" charset="0"/>
              </a:defRPr>
            </a:lvl6pPr>
            <a:lvl7pPr marL="914400" algn="ctr" fontAlgn="base">
              <a:spcBef>
                <a:spcPct val="0"/>
              </a:spcBef>
              <a:spcAft>
                <a:spcPct val="0"/>
              </a:spcAft>
              <a:defRPr sz="4800">
                <a:latin typeface="Calisto MT" charset="0"/>
              </a:defRPr>
            </a:lvl7pPr>
            <a:lvl8pPr marL="1371600" algn="ctr" fontAlgn="base">
              <a:spcBef>
                <a:spcPct val="0"/>
              </a:spcBef>
              <a:spcAft>
                <a:spcPct val="0"/>
              </a:spcAft>
              <a:defRPr sz="4800">
                <a:latin typeface="Calisto MT" charset="0"/>
              </a:defRPr>
            </a:lvl8pPr>
            <a:lvl9pPr marL="1828800" algn="ctr" fontAlgn="base">
              <a:spcBef>
                <a:spcPct val="0"/>
              </a:spcBef>
              <a:spcAft>
                <a:spcPct val="0"/>
              </a:spcAft>
              <a:defRPr sz="4800">
                <a:latin typeface="Calisto MT" charset="0"/>
              </a:defRPr>
            </a:lvl9pPr>
          </a:lstStyle>
          <a:p>
            <a:pPr algn="r">
              <a:defRPr/>
            </a:pPr>
            <a:r>
              <a:rPr lang="en-US" sz="3600" dirty="0"/>
              <a:t>Exodus 40;</a:t>
            </a:r>
            <a:br>
              <a:rPr lang="en-US" sz="3600" dirty="0"/>
            </a:br>
            <a:r>
              <a:rPr lang="en-US" sz="3600" dirty="0"/>
              <a:t>1 Cor. 10:1-4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450"/>
            <a:ext cx="8229600" cy="1143000"/>
          </a:xfrm>
        </p:spPr>
        <p:txBody>
          <a:bodyPr/>
          <a:lstStyle/>
          <a:p>
            <a:pPr>
              <a:defRPr/>
            </a:pPr>
            <a:r>
              <a:rPr lang="en-US" altLang="ja-JP" b="1" dirty="0">
                <a:latin typeface="Arial"/>
                <a:ea typeface="ＭＳ Ｐゴシック" charset="0"/>
                <a:cs typeface="Arial"/>
              </a:rPr>
              <a:t>"</a:t>
            </a:r>
            <a:r>
              <a:rPr lang="en-US" b="1" dirty="0">
                <a:latin typeface="Arial"/>
                <a:ea typeface="ＭＳ Ｐゴシック" charset="0"/>
                <a:cs typeface="Arial"/>
              </a:rPr>
              <a:t>U</a:t>
            </a:r>
            <a:r>
              <a:rPr lang="en-US" altLang="ja-JP" b="1" dirty="0">
                <a:latin typeface="Arial"/>
                <a:ea typeface="ＭＳ Ｐゴシック" charset="0"/>
                <a:cs typeface="Arial"/>
              </a:rPr>
              <a:t>"</a:t>
            </a:r>
            <a:r>
              <a:rPr lang="en-US" b="1" dirty="0">
                <a:latin typeface="Arial"/>
                <a:ea typeface="ＭＳ Ｐゴシック" charset="0"/>
                <a:cs typeface="Arial"/>
              </a:rPr>
              <a:t> Shaped Table</a:t>
            </a:r>
          </a:p>
        </p:txBody>
      </p:sp>
      <p:pic>
        <p:nvPicPr>
          <p:cNvPr id="203778" name="Picture 2" descr="Table Seat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338" y="1143000"/>
            <a:ext cx="9213851" cy="531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eaLnBrk="1" hangingPunct="1"/>
            <a:endParaRPr lang="en-US">
              <a:solidFill>
                <a:srgbClr val="FFFFFF"/>
              </a:solidFill>
              <a:latin typeface="Arial" charset="0"/>
            </a:endParaRPr>
          </a:p>
        </p:txBody>
      </p:sp>
      <p:sp>
        <p:nvSpPr>
          <p:cNvPr id="410626" name="Rectangle 3"/>
          <p:cNvSpPr>
            <a:spLocks noChangeArrowheads="1"/>
          </p:cNvSpPr>
          <p:nvPr/>
        </p:nvSpPr>
        <p:spPr bwMode="auto">
          <a:xfrm>
            <a:off x="-234950" y="1397000"/>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1" hangingPunct="1"/>
            <a:endParaRPr lang="en-US">
              <a:solidFill>
                <a:srgbClr val="FFFFFF"/>
              </a:solidFill>
              <a:latin typeface="Arial" charset="0"/>
            </a:endParaRPr>
          </a:p>
        </p:txBody>
      </p:sp>
      <p:pic>
        <p:nvPicPr>
          <p:cNvPr id="410627" name="Picture 4" descr="redseapar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238625"/>
            <a:ext cx="9144000" cy="2619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628" name="Picture 5" descr="CrossingRedSe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0413" y="381000"/>
            <a:ext cx="3846512" cy="3846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3494" name="Rectangle 6"/>
          <p:cNvSpPr>
            <a:spLocks noGrp="1"/>
          </p:cNvSpPr>
          <p:nvPr>
            <p:ph type="title"/>
          </p:nvPr>
        </p:nvSpPr>
        <p:spPr>
          <a:xfrm>
            <a:off x="685800" y="304800"/>
            <a:ext cx="7770813" cy="762000"/>
          </a:xfrm>
        </p:spPr>
        <p:txBody>
          <a:bodyPr>
            <a:normAutofit fontScale="90000"/>
          </a:bodyPr>
          <a:lstStyle/>
          <a:p>
            <a:pPr marL="715963" indent="-715963" eaLnBrk="1" hangingPunct="1">
              <a:defRPr/>
            </a:pPr>
            <a:r>
              <a:rPr lang="en-US" b="1">
                <a:effectLst>
                  <a:glow rad="317500">
                    <a:schemeClr val="bg2">
                      <a:alpha val="90000"/>
                    </a:schemeClr>
                  </a:glow>
                </a:effectLst>
                <a:latin typeface="Arial"/>
                <a:cs typeface="Arial"/>
              </a:rPr>
              <a:t>The Sea</a:t>
            </a:r>
          </a:p>
        </p:txBody>
      </p:sp>
      <p:sp>
        <p:nvSpPr>
          <p:cNvPr id="8" name="Text Box 7"/>
          <p:cNvSpPr txBox="1">
            <a:spLocks noChangeArrowheads="1"/>
          </p:cNvSpPr>
          <p:nvPr/>
        </p:nvSpPr>
        <p:spPr bwMode="auto">
          <a:xfrm>
            <a:off x="3505200" y="5638800"/>
            <a:ext cx="5486400" cy="8309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lvl1pPr marL="715963" indent="-715963" algn="ctr" eaLnBrk="1" hangingPunct="1">
              <a:defRPr sz="4800" b="1">
                <a:effectLst>
                  <a:glow rad="317500">
                    <a:schemeClr val="bg2">
                      <a:alpha val="90000"/>
                    </a:schemeClr>
                  </a:glow>
                </a:effectLst>
                <a:latin typeface="Arial"/>
                <a:ea typeface="+mj-ea"/>
                <a:cs typeface="Arial"/>
              </a:defRPr>
            </a:lvl1pPr>
            <a:lvl2pPr algn="ctr">
              <a:defRPr sz="4800">
                <a:latin typeface="Calisto MT" charset="0"/>
              </a:defRPr>
            </a:lvl2pPr>
            <a:lvl3pPr algn="ctr">
              <a:defRPr sz="4800">
                <a:latin typeface="Calisto MT" charset="0"/>
              </a:defRPr>
            </a:lvl3pPr>
            <a:lvl4pPr algn="ctr">
              <a:defRPr sz="4800">
                <a:latin typeface="Calisto MT" charset="0"/>
              </a:defRPr>
            </a:lvl4pPr>
            <a:lvl5pPr algn="ctr">
              <a:defRPr sz="4800">
                <a:latin typeface="Calisto MT" charset="0"/>
              </a:defRPr>
            </a:lvl5pPr>
            <a:lvl6pPr marL="457200" algn="ctr" fontAlgn="base">
              <a:spcBef>
                <a:spcPct val="0"/>
              </a:spcBef>
              <a:spcAft>
                <a:spcPct val="0"/>
              </a:spcAft>
              <a:defRPr sz="4800">
                <a:latin typeface="Calisto MT" charset="0"/>
              </a:defRPr>
            </a:lvl6pPr>
            <a:lvl7pPr marL="914400" algn="ctr" fontAlgn="base">
              <a:spcBef>
                <a:spcPct val="0"/>
              </a:spcBef>
              <a:spcAft>
                <a:spcPct val="0"/>
              </a:spcAft>
              <a:defRPr sz="4800">
                <a:latin typeface="Calisto MT" charset="0"/>
              </a:defRPr>
            </a:lvl7pPr>
            <a:lvl8pPr marL="1371600" algn="ctr" fontAlgn="base">
              <a:spcBef>
                <a:spcPct val="0"/>
              </a:spcBef>
              <a:spcAft>
                <a:spcPct val="0"/>
              </a:spcAft>
              <a:defRPr sz="4800">
                <a:latin typeface="Calisto MT" charset="0"/>
              </a:defRPr>
            </a:lvl8pPr>
            <a:lvl9pPr marL="1828800" algn="ctr" fontAlgn="base">
              <a:spcBef>
                <a:spcPct val="0"/>
              </a:spcBef>
              <a:spcAft>
                <a:spcPct val="0"/>
              </a:spcAft>
              <a:defRPr sz="4800">
                <a:latin typeface="Calisto MT" charset="0"/>
              </a:defRPr>
            </a:lvl9pPr>
          </a:lstStyle>
          <a:p>
            <a:pPr algn="r">
              <a:defRPr/>
            </a:pPr>
            <a:r>
              <a:rPr lang="en-US" sz="3600" dirty="0"/>
              <a:t>Exodus 40;</a:t>
            </a:r>
            <a:br>
              <a:rPr lang="en-US" sz="3600" dirty="0"/>
            </a:br>
            <a:r>
              <a:rPr lang="en-US" sz="3600" dirty="0"/>
              <a:t>1 Cor. 10:1-4</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eaLnBrk="1" hangingPunct="1"/>
            <a:endParaRPr lang="en-US">
              <a:solidFill>
                <a:srgbClr val="FFFFFF"/>
              </a:solidFill>
              <a:latin typeface="Arial" charset="0"/>
            </a:endParaRPr>
          </a:p>
        </p:txBody>
      </p:sp>
      <p:sp>
        <p:nvSpPr>
          <p:cNvPr id="1345539" name="Rectangle 3"/>
          <p:cNvSpPr>
            <a:spLocks noGrp="1"/>
          </p:cNvSpPr>
          <p:nvPr>
            <p:ph type="title"/>
          </p:nvPr>
        </p:nvSpPr>
        <p:spPr>
          <a:xfrm>
            <a:off x="685800" y="304800"/>
            <a:ext cx="7770813" cy="762000"/>
          </a:xfrm>
        </p:spPr>
        <p:txBody>
          <a:bodyPr>
            <a:normAutofit fontScale="90000"/>
          </a:bodyPr>
          <a:lstStyle/>
          <a:p>
            <a:pPr marL="715963" indent="-715963">
              <a:defRPr/>
            </a:pPr>
            <a:r>
              <a:rPr lang="en-US" b="1" kern="1200" dirty="0">
                <a:effectLst>
                  <a:glow rad="317500">
                    <a:schemeClr val="bg2">
                      <a:alpha val="90000"/>
                    </a:schemeClr>
                  </a:glow>
                </a:effectLst>
                <a:latin typeface="Arial"/>
                <a:cs typeface="Arial"/>
              </a:rPr>
              <a:t>The Leader</a:t>
            </a:r>
          </a:p>
        </p:txBody>
      </p:sp>
      <p:sp>
        <p:nvSpPr>
          <p:cNvPr id="412675" name="Rectangle 4"/>
          <p:cNvSpPr>
            <a:spLocks noChangeArrowheads="1"/>
          </p:cNvSpPr>
          <p:nvPr/>
        </p:nvSpPr>
        <p:spPr bwMode="auto">
          <a:xfrm>
            <a:off x="-234950" y="1397000"/>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1" hangingPunct="1"/>
            <a:endParaRPr lang="en-US">
              <a:solidFill>
                <a:srgbClr val="FFFFFF"/>
              </a:solidFill>
              <a:latin typeface="Arial" charset="0"/>
            </a:endParaRPr>
          </a:p>
        </p:txBody>
      </p:sp>
      <p:pic>
        <p:nvPicPr>
          <p:cNvPr id="412676" name="Picture 5" descr="moses_red_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3313" y="1397000"/>
            <a:ext cx="6937375" cy="4916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7"/>
          <p:cNvSpPr txBox="1">
            <a:spLocks noChangeArrowheads="1"/>
          </p:cNvSpPr>
          <p:nvPr/>
        </p:nvSpPr>
        <p:spPr bwMode="auto">
          <a:xfrm>
            <a:off x="3505200" y="5638800"/>
            <a:ext cx="5486400" cy="8309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lvl1pPr marL="715963" indent="-715963" algn="ctr" eaLnBrk="1" hangingPunct="1">
              <a:defRPr sz="4800" b="1">
                <a:effectLst>
                  <a:glow rad="317500">
                    <a:schemeClr val="bg2">
                      <a:alpha val="90000"/>
                    </a:schemeClr>
                  </a:glow>
                </a:effectLst>
                <a:latin typeface="Arial"/>
                <a:ea typeface="+mj-ea"/>
                <a:cs typeface="Arial"/>
              </a:defRPr>
            </a:lvl1pPr>
            <a:lvl2pPr algn="ctr">
              <a:defRPr sz="4800">
                <a:latin typeface="Calisto MT" charset="0"/>
              </a:defRPr>
            </a:lvl2pPr>
            <a:lvl3pPr algn="ctr">
              <a:defRPr sz="4800">
                <a:latin typeface="Calisto MT" charset="0"/>
              </a:defRPr>
            </a:lvl3pPr>
            <a:lvl4pPr algn="ctr">
              <a:defRPr sz="4800">
                <a:latin typeface="Calisto MT" charset="0"/>
              </a:defRPr>
            </a:lvl4pPr>
            <a:lvl5pPr algn="ctr">
              <a:defRPr sz="4800">
                <a:latin typeface="Calisto MT" charset="0"/>
              </a:defRPr>
            </a:lvl5pPr>
            <a:lvl6pPr marL="457200" algn="ctr" fontAlgn="base">
              <a:spcBef>
                <a:spcPct val="0"/>
              </a:spcBef>
              <a:spcAft>
                <a:spcPct val="0"/>
              </a:spcAft>
              <a:defRPr sz="4800">
                <a:latin typeface="Calisto MT" charset="0"/>
              </a:defRPr>
            </a:lvl6pPr>
            <a:lvl7pPr marL="914400" algn="ctr" fontAlgn="base">
              <a:spcBef>
                <a:spcPct val="0"/>
              </a:spcBef>
              <a:spcAft>
                <a:spcPct val="0"/>
              </a:spcAft>
              <a:defRPr sz="4800">
                <a:latin typeface="Calisto MT" charset="0"/>
              </a:defRPr>
            </a:lvl7pPr>
            <a:lvl8pPr marL="1371600" algn="ctr" fontAlgn="base">
              <a:spcBef>
                <a:spcPct val="0"/>
              </a:spcBef>
              <a:spcAft>
                <a:spcPct val="0"/>
              </a:spcAft>
              <a:defRPr sz="4800">
                <a:latin typeface="Calisto MT" charset="0"/>
              </a:defRPr>
            </a:lvl8pPr>
            <a:lvl9pPr marL="1828800" algn="ctr" fontAlgn="base">
              <a:spcBef>
                <a:spcPct val="0"/>
              </a:spcBef>
              <a:spcAft>
                <a:spcPct val="0"/>
              </a:spcAft>
              <a:defRPr sz="4800">
                <a:latin typeface="Calisto MT" charset="0"/>
              </a:defRPr>
            </a:lvl9pPr>
          </a:lstStyle>
          <a:p>
            <a:pPr algn="r">
              <a:defRPr/>
            </a:pPr>
            <a:r>
              <a:rPr lang="en-US" sz="3600" dirty="0"/>
              <a:t>Exodus 40;</a:t>
            </a:r>
            <a:br>
              <a:rPr lang="en-US" sz="3600" dirty="0"/>
            </a:br>
            <a:r>
              <a:rPr lang="en-US" sz="3600" dirty="0"/>
              <a:t>1 Cor. 10:1-4</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eaLnBrk="1" hangingPunct="1"/>
            <a:endParaRPr lang="en-US">
              <a:solidFill>
                <a:srgbClr val="FFFFFF"/>
              </a:solidFill>
              <a:latin typeface="Arial" charset="0"/>
            </a:endParaRPr>
          </a:p>
        </p:txBody>
      </p:sp>
      <p:sp>
        <p:nvSpPr>
          <p:cNvPr id="1347587" name="Rectangle 3"/>
          <p:cNvSpPr>
            <a:spLocks noGrp="1"/>
          </p:cNvSpPr>
          <p:nvPr>
            <p:ph type="title"/>
          </p:nvPr>
        </p:nvSpPr>
        <p:spPr>
          <a:xfrm>
            <a:off x="685800" y="304800"/>
            <a:ext cx="7770813" cy="762000"/>
          </a:xfrm>
        </p:spPr>
        <p:txBody>
          <a:bodyPr>
            <a:normAutofit fontScale="90000"/>
          </a:bodyPr>
          <a:lstStyle/>
          <a:p>
            <a:pPr marL="715963" indent="-715963">
              <a:defRPr/>
            </a:pPr>
            <a:r>
              <a:rPr lang="en-US" b="1" kern="1200">
                <a:effectLst>
                  <a:glow rad="317500">
                    <a:schemeClr val="bg2">
                      <a:alpha val="90000"/>
                    </a:schemeClr>
                  </a:glow>
                </a:effectLst>
                <a:latin typeface="Arial"/>
                <a:cs typeface="Arial"/>
              </a:rPr>
              <a:t>The Food</a:t>
            </a:r>
          </a:p>
        </p:txBody>
      </p:sp>
      <p:sp>
        <p:nvSpPr>
          <p:cNvPr id="414723" name="Rectangle 4"/>
          <p:cNvSpPr>
            <a:spLocks noChangeArrowheads="1"/>
          </p:cNvSpPr>
          <p:nvPr/>
        </p:nvSpPr>
        <p:spPr bwMode="auto">
          <a:xfrm>
            <a:off x="-234950" y="1397000"/>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1" hangingPunct="1"/>
            <a:endParaRPr lang="en-US">
              <a:solidFill>
                <a:srgbClr val="FFFFFF"/>
              </a:solidFill>
              <a:latin typeface="Arial" charset="0"/>
            </a:endParaRPr>
          </a:p>
        </p:txBody>
      </p:sp>
      <p:pic>
        <p:nvPicPr>
          <p:cNvPr id="414724" name="Picture 5" descr="mannagather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78050" y="1397000"/>
            <a:ext cx="4679950" cy="546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7"/>
          <p:cNvSpPr txBox="1">
            <a:spLocks noChangeArrowheads="1"/>
          </p:cNvSpPr>
          <p:nvPr/>
        </p:nvSpPr>
        <p:spPr bwMode="auto">
          <a:xfrm>
            <a:off x="3505200" y="5638800"/>
            <a:ext cx="5486400" cy="8309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lvl1pPr marL="715963" indent="-715963" algn="ctr" eaLnBrk="1" hangingPunct="1">
              <a:defRPr sz="4800" b="1">
                <a:effectLst>
                  <a:glow rad="317500">
                    <a:schemeClr val="bg2">
                      <a:alpha val="90000"/>
                    </a:schemeClr>
                  </a:glow>
                </a:effectLst>
                <a:latin typeface="Arial"/>
                <a:ea typeface="+mj-ea"/>
                <a:cs typeface="Arial"/>
              </a:defRPr>
            </a:lvl1pPr>
            <a:lvl2pPr algn="ctr">
              <a:defRPr sz="4800">
                <a:latin typeface="Calisto MT" charset="0"/>
              </a:defRPr>
            </a:lvl2pPr>
            <a:lvl3pPr algn="ctr">
              <a:defRPr sz="4800">
                <a:latin typeface="Calisto MT" charset="0"/>
              </a:defRPr>
            </a:lvl3pPr>
            <a:lvl4pPr algn="ctr">
              <a:defRPr sz="4800">
                <a:latin typeface="Calisto MT" charset="0"/>
              </a:defRPr>
            </a:lvl4pPr>
            <a:lvl5pPr algn="ctr">
              <a:defRPr sz="4800">
                <a:latin typeface="Calisto MT" charset="0"/>
              </a:defRPr>
            </a:lvl5pPr>
            <a:lvl6pPr marL="457200" algn="ctr" fontAlgn="base">
              <a:spcBef>
                <a:spcPct val="0"/>
              </a:spcBef>
              <a:spcAft>
                <a:spcPct val="0"/>
              </a:spcAft>
              <a:defRPr sz="4800">
                <a:latin typeface="Calisto MT" charset="0"/>
              </a:defRPr>
            </a:lvl6pPr>
            <a:lvl7pPr marL="914400" algn="ctr" fontAlgn="base">
              <a:spcBef>
                <a:spcPct val="0"/>
              </a:spcBef>
              <a:spcAft>
                <a:spcPct val="0"/>
              </a:spcAft>
              <a:defRPr sz="4800">
                <a:latin typeface="Calisto MT" charset="0"/>
              </a:defRPr>
            </a:lvl7pPr>
            <a:lvl8pPr marL="1371600" algn="ctr" fontAlgn="base">
              <a:spcBef>
                <a:spcPct val="0"/>
              </a:spcBef>
              <a:spcAft>
                <a:spcPct val="0"/>
              </a:spcAft>
              <a:defRPr sz="4800">
                <a:latin typeface="Calisto MT" charset="0"/>
              </a:defRPr>
            </a:lvl8pPr>
            <a:lvl9pPr marL="1828800" algn="ctr" fontAlgn="base">
              <a:spcBef>
                <a:spcPct val="0"/>
              </a:spcBef>
              <a:spcAft>
                <a:spcPct val="0"/>
              </a:spcAft>
              <a:defRPr sz="4800">
                <a:latin typeface="Calisto MT" charset="0"/>
              </a:defRPr>
            </a:lvl9pPr>
          </a:lstStyle>
          <a:p>
            <a:pPr algn="r">
              <a:defRPr/>
            </a:pPr>
            <a:r>
              <a:rPr lang="en-US" sz="3600" dirty="0"/>
              <a:t>Exodus 40;</a:t>
            </a:r>
            <a:br>
              <a:rPr lang="en-US" sz="3600" dirty="0"/>
            </a:br>
            <a:r>
              <a:rPr lang="en-US" sz="3600" dirty="0"/>
              <a:t>1 Cor. 10:1-4</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eaLnBrk="1" hangingPunct="1"/>
            <a:endParaRPr lang="en-US">
              <a:solidFill>
                <a:srgbClr val="FFFFFF"/>
              </a:solidFill>
              <a:latin typeface="Arial" charset="0"/>
            </a:endParaRPr>
          </a:p>
        </p:txBody>
      </p:sp>
      <p:pic>
        <p:nvPicPr>
          <p:cNvPr id="416770" name="Picture 3" descr="moses_water_from_roc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89150" y="0"/>
            <a:ext cx="55308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9636" name="Rectangle 4"/>
          <p:cNvSpPr>
            <a:spLocks noGrp="1"/>
          </p:cNvSpPr>
          <p:nvPr>
            <p:ph type="title"/>
          </p:nvPr>
        </p:nvSpPr>
        <p:spPr>
          <a:xfrm>
            <a:off x="685800" y="304800"/>
            <a:ext cx="7770813" cy="762000"/>
          </a:xfrm>
        </p:spPr>
        <p:txBody>
          <a:bodyPr>
            <a:normAutofit fontScale="90000"/>
          </a:bodyPr>
          <a:lstStyle/>
          <a:p>
            <a:pPr marL="715963" indent="-715963" algn="l">
              <a:defRPr/>
            </a:pPr>
            <a:r>
              <a:rPr lang="en-US" b="1" kern="1200">
                <a:effectLst>
                  <a:glow rad="317500">
                    <a:schemeClr val="bg2">
                      <a:alpha val="90000"/>
                    </a:schemeClr>
                  </a:glow>
                </a:effectLst>
                <a:latin typeface="Arial"/>
                <a:cs typeface="Arial"/>
              </a:rPr>
              <a:t>The Water</a:t>
            </a:r>
          </a:p>
        </p:txBody>
      </p:sp>
      <p:sp>
        <p:nvSpPr>
          <p:cNvPr id="416772" name="Rectangle 5"/>
          <p:cNvSpPr>
            <a:spLocks noChangeArrowheads="1"/>
          </p:cNvSpPr>
          <p:nvPr/>
        </p:nvSpPr>
        <p:spPr bwMode="auto">
          <a:xfrm>
            <a:off x="-234950" y="1397000"/>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1" hangingPunct="1"/>
            <a:endParaRPr lang="en-US">
              <a:solidFill>
                <a:srgbClr val="FFFFFF"/>
              </a:solidFill>
              <a:latin typeface="Arial" charset="0"/>
            </a:endParaRPr>
          </a:p>
        </p:txBody>
      </p:sp>
      <p:sp>
        <p:nvSpPr>
          <p:cNvPr id="7" name="Text Box 7"/>
          <p:cNvSpPr txBox="1">
            <a:spLocks noChangeArrowheads="1"/>
          </p:cNvSpPr>
          <p:nvPr/>
        </p:nvSpPr>
        <p:spPr bwMode="auto">
          <a:xfrm>
            <a:off x="3505200" y="5638800"/>
            <a:ext cx="5486400" cy="8309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lvl1pPr marL="715963" indent="-715963" algn="ctr" eaLnBrk="1" hangingPunct="1">
              <a:defRPr sz="4800" b="1">
                <a:effectLst>
                  <a:glow rad="317500">
                    <a:schemeClr val="bg2">
                      <a:alpha val="90000"/>
                    </a:schemeClr>
                  </a:glow>
                </a:effectLst>
                <a:latin typeface="Arial"/>
                <a:ea typeface="+mj-ea"/>
                <a:cs typeface="Arial"/>
              </a:defRPr>
            </a:lvl1pPr>
            <a:lvl2pPr algn="ctr">
              <a:defRPr sz="4800">
                <a:latin typeface="Calisto MT" charset="0"/>
              </a:defRPr>
            </a:lvl2pPr>
            <a:lvl3pPr algn="ctr">
              <a:defRPr sz="4800">
                <a:latin typeface="Calisto MT" charset="0"/>
              </a:defRPr>
            </a:lvl3pPr>
            <a:lvl4pPr algn="ctr">
              <a:defRPr sz="4800">
                <a:latin typeface="Calisto MT" charset="0"/>
              </a:defRPr>
            </a:lvl4pPr>
            <a:lvl5pPr algn="ctr">
              <a:defRPr sz="4800">
                <a:latin typeface="Calisto MT" charset="0"/>
              </a:defRPr>
            </a:lvl5pPr>
            <a:lvl6pPr marL="457200" algn="ctr" fontAlgn="base">
              <a:spcBef>
                <a:spcPct val="0"/>
              </a:spcBef>
              <a:spcAft>
                <a:spcPct val="0"/>
              </a:spcAft>
              <a:defRPr sz="4800">
                <a:latin typeface="Calisto MT" charset="0"/>
              </a:defRPr>
            </a:lvl6pPr>
            <a:lvl7pPr marL="914400" algn="ctr" fontAlgn="base">
              <a:spcBef>
                <a:spcPct val="0"/>
              </a:spcBef>
              <a:spcAft>
                <a:spcPct val="0"/>
              </a:spcAft>
              <a:defRPr sz="4800">
                <a:latin typeface="Calisto MT" charset="0"/>
              </a:defRPr>
            </a:lvl7pPr>
            <a:lvl8pPr marL="1371600" algn="ctr" fontAlgn="base">
              <a:spcBef>
                <a:spcPct val="0"/>
              </a:spcBef>
              <a:spcAft>
                <a:spcPct val="0"/>
              </a:spcAft>
              <a:defRPr sz="4800">
                <a:latin typeface="Calisto MT" charset="0"/>
              </a:defRPr>
            </a:lvl8pPr>
            <a:lvl9pPr marL="1828800" algn="ctr" fontAlgn="base">
              <a:spcBef>
                <a:spcPct val="0"/>
              </a:spcBef>
              <a:spcAft>
                <a:spcPct val="0"/>
              </a:spcAft>
              <a:defRPr sz="4800">
                <a:latin typeface="Calisto MT" charset="0"/>
              </a:defRPr>
            </a:lvl9pPr>
          </a:lstStyle>
          <a:p>
            <a:pPr algn="r">
              <a:defRPr/>
            </a:pPr>
            <a:r>
              <a:rPr lang="en-US" sz="3600" dirty="0"/>
              <a:t>Exodus 40;</a:t>
            </a:r>
            <a:br>
              <a:rPr lang="en-US" sz="3600" dirty="0"/>
            </a:br>
            <a:r>
              <a:rPr lang="en-US" sz="3600" dirty="0"/>
              <a:t>1 Cor. 10:1-4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3" descr="matzah stripe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372600" cy="7043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2322" name="Title 1"/>
          <p:cNvSpPr>
            <a:spLocks noGrp="1"/>
          </p:cNvSpPr>
          <p:nvPr>
            <p:ph type="ctrTitle"/>
          </p:nvPr>
        </p:nvSpPr>
        <p:spPr>
          <a:xfrm>
            <a:off x="685800" y="39712"/>
            <a:ext cx="7772400" cy="914400"/>
          </a:xfrm>
        </p:spPr>
        <p:txBody>
          <a:bodyPr/>
          <a:lstStyle/>
          <a:p>
            <a:r>
              <a:rPr lang="en-US" sz="5400" b="1">
                <a:solidFill>
                  <a:schemeClr val="bg1"/>
                </a:solidFill>
                <a:effectLst>
                  <a:outerShdw blurRad="50800" dist="63500" dir="2700000" algn="tl" rotWithShape="0">
                    <a:srgbClr val="000000"/>
                  </a:outerShdw>
                </a:effectLst>
                <a:latin typeface="Arial" charset="0"/>
                <a:ea typeface="ヒラギノ角ゴ Pro W3" charset="0"/>
                <a:cs typeface="ヒラギノ角ゴ Pro W3" charset="0"/>
              </a:rPr>
              <a:t>The Three Matzah</a:t>
            </a:r>
          </a:p>
        </p:txBody>
      </p:sp>
      <p:sp>
        <p:nvSpPr>
          <p:cNvPr id="312323" name="Subtitle 2"/>
          <p:cNvSpPr>
            <a:spLocks noGrp="1"/>
          </p:cNvSpPr>
          <p:nvPr>
            <p:ph type="subTitle" idx="1"/>
          </p:nvPr>
        </p:nvSpPr>
        <p:spPr>
          <a:xfrm>
            <a:off x="1447800" y="954112"/>
            <a:ext cx="6400800" cy="674688"/>
          </a:xfrm>
        </p:spPr>
        <p:txBody>
          <a:bodyPr/>
          <a:lstStyle/>
          <a:p>
            <a:r>
              <a:rPr lang="en-US" b="1" i="1">
                <a:solidFill>
                  <a:schemeClr val="bg1"/>
                </a:solidFill>
                <a:effectLst>
                  <a:outerShdw blurRad="50800" dist="63500" dir="2700000" algn="tl" rotWithShape="0">
                    <a:srgbClr val="000000"/>
                  </a:outerShdw>
                </a:effectLst>
                <a:latin typeface="Arial" charset="0"/>
                <a:ea typeface="ヒラギノ角ゴ Pro W3" charset="0"/>
                <a:cs typeface="ヒラギノ角ゴ Pro W3" charset="0"/>
              </a:rPr>
              <a:t>Striped and pierced…</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334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3347" name="Title 1"/>
          <p:cNvSpPr>
            <a:spLocks noGrp="1"/>
          </p:cNvSpPr>
          <p:nvPr>
            <p:ph type="ctrTitle"/>
          </p:nvPr>
        </p:nvSpPr>
        <p:spPr>
          <a:xfrm>
            <a:off x="0" y="-76200"/>
            <a:ext cx="9144000" cy="914400"/>
          </a:xfrm>
          <a:solidFill>
            <a:schemeClr val="tx1"/>
          </a:solidFill>
        </p:spPr>
        <p:txBody>
          <a:bodyPr/>
          <a:lstStyle/>
          <a:p>
            <a:r>
              <a:rPr lang="en-US" sz="3600" b="1">
                <a:solidFill>
                  <a:srgbClr val="FFFFFF"/>
                </a:solidFill>
                <a:latin typeface="Arial" charset="0"/>
                <a:ea typeface="ヒラギノ角ゴ Pro W3" charset="0"/>
                <a:cs typeface="ヒラギノ角ゴ Pro W3" charset="0"/>
              </a:rPr>
              <a:t>The Passover Leader &amp; Matzah</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4370" name="Title 1"/>
          <p:cNvSpPr>
            <a:spLocks noGrp="1"/>
          </p:cNvSpPr>
          <p:nvPr>
            <p:ph type="ctrTitle"/>
          </p:nvPr>
        </p:nvSpPr>
        <p:spPr>
          <a:xfrm>
            <a:off x="0" y="-76200"/>
            <a:ext cx="9144000" cy="914400"/>
          </a:xfrm>
        </p:spPr>
        <p:txBody>
          <a:bodyPr/>
          <a:lstStyle/>
          <a:p>
            <a:r>
              <a:rPr lang="en-US" sz="3600" b="1">
                <a:solidFill>
                  <a:srgbClr val="FFFFFF"/>
                </a:solidFill>
                <a:latin typeface="Arial" charset="0"/>
                <a:ea typeface="ヒラギノ角ゴ Pro W3" charset="0"/>
                <a:cs typeface="ヒラギノ角ゴ Pro W3" charset="0"/>
              </a:rPr>
              <a:t>Jesus Passed the Matzah to Judas</a:t>
            </a:r>
          </a:p>
        </p:txBody>
      </p:sp>
      <p:sp>
        <p:nvSpPr>
          <p:cNvPr id="314371" name="Subtitle 2"/>
          <p:cNvSpPr>
            <a:spLocks noGrp="1"/>
          </p:cNvSpPr>
          <p:nvPr>
            <p:ph type="subTitle" idx="1"/>
          </p:nvPr>
        </p:nvSpPr>
        <p:spPr>
          <a:xfrm>
            <a:off x="1447800" y="838200"/>
            <a:ext cx="6400800" cy="674688"/>
          </a:xfrm>
        </p:spPr>
        <p:txBody>
          <a:bodyPr/>
          <a:lstStyle/>
          <a:p>
            <a:r>
              <a:rPr lang="en-US" b="1" i="1">
                <a:latin typeface="Arial" charset="0"/>
                <a:ea typeface="ヒラギノ角ゴ Pro W3" charset="0"/>
                <a:cs typeface="ヒラギノ角ゴ Pro W3" charset="0"/>
              </a:rPr>
              <a:t>Striped and pierced…</a:t>
            </a:r>
          </a:p>
        </p:txBody>
      </p:sp>
      <p:pic>
        <p:nvPicPr>
          <p:cNvPr id="314372"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88" y="760413"/>
            <a:ext cx="9144000" cy="6097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090" name="Rectangle 10"/>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solidFill>
                <a:srgbClr val="2F1311"/>
              </a:solidFill>
              <a:latin typeface="Tahoma" pitchFamily="22" charset="-52"/>
              <a:ea typeface="+mn-ea"/>
              <a:cs typeface="+mn-cs"/>
            </a:endParaRPr>
          </a:p>
        </p:txBody>
      </p:sp>
      <p:sp>
        <p:nvSpPr>
          <p:cNvPr id="315394" name="Text Box 5"/>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2F1311"/>
                </a:solidFill>
              </a:rPr>
              <a:t>145</a:t>
            </a:r>
          </a:p>
        </p:txBody>
      </p:sp>
      <p:pic>
        <p:nvPicPr>
          <p:cNvPr id="315395" name="Picture 6"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990600"/>
            <a:ext cx="30353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5396" name="Picture 7"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27300" y="990600"/>
            <a:ext cx="30353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5397" name="Picture 8"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3733800"/>
            <a:ext cx="30353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5398" name="Text Box 11"/>
          <p:cNvSpPr txBox="1">
            <a:spLocks noChangeArrowheads="1"/>
          </p:cNvSpPr>
          <p:nvPr/>
        </p:nvSpPr>
        <p:spPr bwMode="auto">
          <a:xfrm>
            <a:off x="-76200" y="1981200"/>
            <a:ext cx="301625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effectLst>
                  <a:glow rad="228600">
                    <a:srgbClr val="FFFFFF">
                      <a:alpha val="75000"/>
                    </a:srgbClr>
                  </a:glow>
                </a:effectLst>
              </a:rPr>
              <a:t>Sanctification</a:t>
            </a:r>
            <a:endParaRPr lang="en-US" sz="1800">
              <a:solidFill>
                <a:srgbClr val="2F1311"/>
              </a:solidFill>
              <a:effectLst>
                <a:glow rad="228600">
                  <a:srgbClr val="FFFFFF">
                    <a:alpha val="75000"/>
                  </a:srgbClr>
                </a:glow>
              </a:effectLst>
            </a:endParaRPr>
          </a:p>
        </p:txBody>
      </p:sp>
      <p:sp>
        <p:nvSpPr>
          <p:cNvPr id="315399" name="Text Box 12"/>
          <p:cNvSpPr txBox="1">
            <a:spLocks noChangeArrowheads="1"/>
          </p:cNvSpPr>
          <p:nvPr/>
        </p:nvSpPr>
        <p:spPr bwMode="auto">
          <a:xfrm>
            <a:off x="2940050" y="1981200"/>
            <a:ext cx="178435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effectLst>
                  <a:glow rad="228600">
                    <a:srgbClr val="FFFFFF">
                      <a:alpha val="75000"/>
                    </a:srgbClr>
                  </a:glow>
                </a:effectLst>
              </a:rPr>
              <a:t>Plagues</a:t>
            </a:r>
            <a:endParaRPr lang="en-US" sz="1800">
              <a:solidFill>
                <a:srgbClr val="2F1311"/>
              </a:solidFill>
              <a:effectLst>
                <a:glow rad="228600">
                  <a:srgbClr val="FFFFFF">
                    <a:alpha val="75000"/>
                  </a:srgbClr>
                </a:glow>
              </a:effectLst>
            </a:endParaRPr>
          </a:p>
        </p:txBody>
      </p:sp>
      <p:sp>
        <p:nvSpPr>
          <p:cNvPr id="174093" name="Text Box 13"/>
          <p:cNvSpPr txBox="1">
            <a:spLocks noChangeArrowheads="1"/>
          </p:cNvSpPr>
          <p:nvPr/>
        </p:nvSpPr>
        <p:spPr bwMode="auto">
          <a:xfrm>
            <a:off x="-73025" y="4800600"/>
            <a:ext cx="2663825"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effectLst>
                  <a:glow rad="228600">
                    <a:srgbClr val="FFFFFF">
                      <a:alpha val="75000"/>
                    </a:srgbClr>
                  </a:glow>
                </a:effectLst>
              </a:rPr>
              <a:t>Redemption</a:t>
            </a:r>
            <a:endParaRPr lang="en-US" sz="1800">
              <a:solidFill>
                <a:srgbClr val="2F1311"/>
              </a:solidFill>
              <a:effectLst>
                <a:glow rad="228600">
                  <a:srgbClr val="FFFFFF">
                    <a:alpha val="75000"/>
                  </a:srgbClr>
                </a:glow>
              </a:effectLst>
            </a:endParaRPr>
          </a:p>
        </p:txBody>
      </p:sp>
      <p:sp>
        <p:nvSpPr>
          <p:cNvPr id="174082" name="Rectangle 2"/>
          <p:cNvSpPr>
            <a:spLocks noGrp="1" noChangeArrowheads="1"/>
          </p:cNvSpPr>
          <p:nvPr>
            <p:ph type="title"/>
          </p:nvPr>
        </p:nvSpPr>
        <p:spPr>
          <a:xfrm>
            <a:off x="228600" y="0"/>
            <a:ext cx="7477125" cy="1143000"/>
          </a:xfrm>
          <a:solidFill>
            <a:schemeClr val="bg2"/>
          </a:solidFill>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The Four Cups (Exod. 6:6-7)</a:t>
            </a:r>
          </a:p>
        </p:txBody>
      </p:sp>
      <p:sp>
        <p:nvSpPr>
          <p:cNvPr id="315402" name="TextBox 13"/>
          <p:cNvSpPr txBox="1">
            <a:spLocks noChangeArrowheads="1"/>
          </p:cNvSpPr>
          <p:nvPr/>
        </p:nvSpPr>
        <p:spPr bwMode="auto">
          <a:xfrm>
            <a:off x="4724400" y="1295400"/>
            <a:ext cx="4419600" cy="1631950"/>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altLang="ja-JP" sz="2000" b="1" dirty="0">
                <a:solidFill>
                  <a:srgbClr val="FFFFFF"/>
                </a:solidFill>
              </a:rPr>
              <a:t>"</a:t>
            </a:r>
            <a:r>
              <a:rPr lang="en-US" sz="2000" b="1" dirty="0">
                <a:solidFill>
                  <a:srgbClr val="FFFFFF"/>
                </a:solidFill>
              </a:rPr>
              <a:t>Therefore, say to the Israelites: </a:t>
            </a:r>
          </a:p>
          <a:p>
            <a:r>
              <a:rPr lang="fr-FR" altLang="ja-JP" sz="2000" b="1" dirty="0">
                <a:solidFill>
                  <a:srgbClr val="FFFFFF"/>
                </a:solidFill>
              </a:rPr>
              <a:t>'</a:t>
            </a:r>
            <a:r>
              <a:rPr lang="en-US" sz="2000" b="1" dirty="0">
                <a:solidFill>
                  <a:srgbClr val="FFFFFF"/>
                </a:solidFill>
              </a:rPr>
              <a:t>I am the Lord, and </a:t>
            </a:r>
            <a:r>
              <a:rPr lang="en-US" sz="2000" b="1" u="sng" dirty="0">
                <a:solidFill>
                  <a:srgbClr val="FFFF00"/>
                </a:solidFill>
              </a:rPr>
              <a:t>I will </a:t>
            </a:r>
            <a:r>
              <a:rPr lang="en-US" sz="2000" b="1" dirty="0">
                <a:solidFill>
                  <a:srgbClr val="FFFF00"/>
                </a:solidFill>
              </a:rPr>
              <a:t>bring you out </a:t>
            </a:r>
            <a:r>
              <a:rPr lang="en-US" sz="2000" b="1" dirty="0">
                <a:solidFill>
                  <a:srgbClr val="FFFFFF"/>
                </a:solidFill>
              </a:rPr>
              <a:t>from under the yoke of the Egyptians. </a:t>
            </a:r>
          </a:p>
          <a:p>
            <a:endParaRPr lang="en-US" sz="2000" b="1" dirty="0">
              <a:solidFill>
                <a:srgbClr val="FFFFFF"/>
              </a:solidFill>
            </a:endParaRPr>
          </a:p>
        </p:txBody>
      </p:sp>
      <p:sp>
        <p:nvSpPr>
          <p:cNvPr id="315403" name="TextBox 14"/>
          <p:cNvSpPr txBox="1">
            <a:spLocks noChangeArrowheads="1"/>
          </p:cNvSpPr>
          <p:nvPr/>
        </p:nvSpPr>
        <p:spPr bwMode="auto">
          <a:xfrm>
            <a:off x="4724400" y="2743200"/>
            <a:ext cx="4419600" cy="1016000"/>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u="sng" dirty="0">
                <a:solidFill>
                  <a:srgbClr val="FFFF00"/>
                </a:solidFill>
              </a:rPr>
              <a:t>I will </a:t>
            </a:r>
            <a:r>
              <a:rPr lang="en-US" sz="2000" b="1" dirty="0">
                <a:solidFill>
                  <a:srgbClr val="FFFF00"/>
                </a:solidFill>
              </a:rPr>
              <a:t>free you </a:t>
            </a:r>
            <a:r>
              <a:rPr lang="en-US" sz="2000" b="1" dirty="0">
                <a:solidFill>
                  <a:srgbClr val="FFFFFF"/>
                </a:solidFill>
              </a:rPr>
              <a:t>from being slaves to them, </a:t>
            </a:r>
          </a:p>
          <a:p>
            <a:endParaRPr lang="en-US" sz="2000" b="1" dirty="0">
              <a:solidFill>
                <a:srgbClr val="FFFFFF"/>
              </a:solidFill>
            </a:endParaRPr>
          </a:p>
        </p:txBody>
      </p:sp>
      <p:sp>
        <p:nvSpPr>
          <p:cNvPr id="16" name="TextBox 15"/>
          <p:cNvSpPr txBox="1">
            <a:spLocks noChangeArrowheads="1"/>
          </p:cNvSpPr>
          <p:nvPr/>
        </p:nvSpPr>
        <p:spPr bwMode="auto">
          <a:xfrm>
            <a:off x="4724400" y="3733800"/>
            <a:ext cx="4419600" cy="1323975"/>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dirty="0">
                <a:solidFill>
                  <a:srgbClr val="FFFFFF"/>
                </a:solidFill>
              </a:rPr>
              <a:t>and </a:t>
            </a:r>
            <a:r>
              <a:rPr lang="en-US" sz="2000" b="1" u="sng" dirty="0">
                <a:solidFill>
                  <a:srgbClr val="FFFF00"/>
                </a:solidFill>
              </a:rPr>
              <a:t>I will </a:t>
            </a:r>
            <a:r>
              <a:rPr lang="en-US" sz="2000" b="1" dirty="0">
                <a:solidFill>
                  <a:srgbClr val="FFFF00"/>
                </a:solidFill>
              </a:rPr>
              <a:t>redeem </a:t>
            </a:r>
            <a:r>
              <a:rPr lang="en-US" sz="2000" b="1" dirty="0">
                <a:solidFill>
                  <a:srgbClr val="FFFFFF"/>
                </a:solidFill>
              </a:rPr>
              <a:t>you with an outstretched arm and with mighty acts of judgment. </a:t>
            </a:r>
          </a:p>
          <a:p>
            <a:endParaRPr lang="en-US" sz="2000" b="1" dirty="0">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3" grpId="0"/>
      <p:bldP spid="1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sz="2400">
              <a:solidFill>
                <a:srgbClr val="2F1311"/>
              </a:solidFill>
              <a:latin typeface="Arial" pitchFamily="-112" charset="0"/>
              <a:ea typeface="ＭＳ Ｐゴシック" pitchFamily="-112" charset="-128"/>
              <a:cs typeface="ＭＳ Ｐゴシック" pitchFamily="-112" charset="-128"/>
            </a:endParaRPr>
          </a:p>
        </p:txBody>
      </p:sp>
      <p:sp>
        <p:nvSpPr>
          <p:cNvPr id="361475" name="Rectangle 3"/>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en-US">
                <a:ea typeface="ＭＳ Ｐゴシック" pitchFamily="-112" charset="-128"/>
                <a:cs typeface="ＭＳ Ｐゴシック" pitchFamily="-112" charset="-128"/>
              </a:rPr>
              <a:t>The Order of the Celebrations</a:t>
            </a:r>
          </a:p>
        </p:txBody>
      </p:sp>
      <p:sp>
        <p:nvSpPr>
          <p:cNvPr id="464899" name="Rectangle 4"/>
          <p:cNvSpPr>
            <a:spLocks noChangeArrowheads="1"/>
          </p:cNvSpPr>
          <p:nvPr/>
        </p:nvSpPr>
        <p:spPr bwMode="auto">
          <a:xfrm>
            <a:off x="0" y="7229475"/>
            <a:ext cx="184150" cy="56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1" hangingPunct="1"/>
            <a:br>
              <a:rPr lang="en-US" altLang="zh-CN" sz="1300" b="1">
                <a:solidFill>
                  <a:srgbClr val="2F1311"/>
                </a:solidFill>
                <a:latin typeface="Times" charset="0"/>
                <a:ea typeface="宋体" charset="0"/>
                <a:cs typeface="宋体" charset="0"/>
              </a:rPr>
            </a:br>
            <a:endParaRPr lang="en-US" altLang="zh-CN">
              <a:solidFill>
                <a:srgbClr val="2F1311"/>
              </a:solidFill>
              <a:latin typeface="Arial" charset="0"/>
              <a:ea typeface="宋体" charset="0"/>
              <a:cs typeface="宋体" charset="0"/>
            </a:endParaRPr>
          </a:p>
        </p:txBody>
      </p:sp>
      <p:sp>
        <p:nvSpPr>
          <p:cNvPr id="464900" name="Rectangle 5"/>
          <p:cNvSpPr>
            <a:spLocks noChangeArrowheads="1"/>
          </p:cNvSpPr>
          <p:nvPr/>
        </p:nvSpPr>
        <p:spPr bwMode="auto">
          <a:xfrm>
            <a:off x="0" y="7229475"/>
            <a:ext cx="184150" cy="56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1" hangingPunct="1"/>
            <a:br>
              <a:rPr lang="en-US" altLang="zh-CN" sz="1300" b="1">
                <a:solidFill>
                  <a:srgbClr val="2F1311"/>
                </a:solidFill>
                <a:latin typeface="Times" charset="0"/>
                <a:ea typeface="宋体" charset="0"/>
                <a:cs typeface="宋体" charset="0"/>
              </a:rPr>
            </a:br>
            <a:endParaRPr lang="en-US" altLang="zh-CN">
              <a:solidFill>
                <a:srgbClr val="2F1311"/>
              </a:solidFill>
              <a:latin typeface="Arial" charset="0"/>
              <a:ea typeface="宋体" charset="0"/>
              <a:cs typeface="宋体" charset="0"/>
            </a:endParaRPr>
          </a:p>
        </p:txBody>
      </p:sp>
      <p:sp>
        <p:nvSpPr>
          <p:cNvPr id="464901" name="Rectangle 6"/>
          <p:cNvSpPr>
            <a:spLocks noChangeArrowheads="1"/>
          </p:cNvSpPr>
          <p:nvPr/>
        </p:nvSpPr>
        <p:spPr bwMode="auto">
          <a:xfrm>
            <a:off x="0" y="1103313"/>
            <a:ext cx="184150" cy="717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1" hangingPunct="1"/>
            <a:br>
              <a:rPr lang="en-US" altLang="zh-CN" sz="1200">
                <a:solidFill>
                  <a:srgbClr val="2F1311"/>
                </a:solidFill>
                <a:latin typeface="Times" charset="0"/>
                <a:ea typeface="宋体" charset="0"/>
                <a:cs typeface="宋体" charset="0"/>
              </a:rPr>
            </a:br>
            <a:endParaRPr lang="en-US" altLang="zh-CN" sz="1100">
              <a:solidFill>
                <a:srgbClr val="2F1311"/>
              </a:solidFill>
              <a:ea typeface="宋体" charset="0"/>
              <a:cs typeface="宋体" charset="0"/>
            </a:endParaRPr>
          </a:p>
          <a:p>
            <a:endParaRPr lang="en-US" altLang="zh-CN">
              <a:solidFill>
                <a:srgbClr val="2F1311"/>
              </a:solidFill>
              <a:latin typeface="Arial" charset="0"/>
              <a:ea typeface="宋体" charset="0"/>
              <a:cs typeface="宋体" charset="0"/>
            </a:endParaRPr>
          </a:p>
        </p:txBody>
      </p:sp>
      <p:graphicFrame>
        <p:nvGraphicFramePr>
          <p:cNvPr id="361479" name="Group 7"/>
          <p:cNvGraphicFramePr>
            <a:graphicFrameLocks noGrp="1"/>
          </p:cNvGraphicFramePr>
          <p:nvPr/>
        </p:nvGraphicFramePr>
        <p:xfrm>
          <a:off x="76200" y="1257300"/>
          <a:ext cx="7620000" cy="5641975"/>
        </p:xfrm>
        <a:graphic>
          <a:graphicData uri="http://schemas.openxmlformats.org/drawingml/2006/table">
            <a:tbl>
              <a:tblPr/>
              <a:tblGrid>
                <a:gridCol w="3771900">
                  <a:extLst>
                    <a:ext uri="{9D8B030D-6E8A-4147-A177-3AD203B41FA5}">
                      <a16:colId xmlns:a16="http://schemas.microsoft.com/office/drawing/2014/main" val="20000"/>
                    </a:ext>
                  </a:extLst>
                </a:gridCol>
                <a:gridCol w="3848100">
                  <a:extLst>
                    <a:ext uri="{9D8B030D-6E8A-4147-A177-3AD203B41FA5}">
                      <a16:colId xmlns:a16="http://schemas.microsoft.com/office/drawing/2014/main" val="20001"/>
                    </a:ext>
                  </a:extLst>
                </a:gridCol>
              </a:tblGrid>
              <a:tr h="460375">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Passover</a:t>
                      </a:r>
                      <a:endParaRPr kumimoji="0" lang="en-US" altLang="zh-CN" sz="2800" b="0"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Lord</a:t>
                      </a:r>
                      <a:r>
                        <a:rPr kumimoji="0" lang="fr-FR"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a:t>
                      </a:r>
                      <a:r>
                        <a:rPr kumimoji="0" lang="en-US"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s Supper </a:t>
                      </a:r>
                      <a:endParaRPr kumimoji="0" lang="en-US" altLang="zh-CN" sz="2800" b="0"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74136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sng" strike="noStrike" cap="none" normalizeH="0" baseline="0" dirty="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2nd Cup</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 Plagues/Judgment, saying, "I will rid you of their bondage"</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5248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Washing hands, eat upper and 1/2 middle matzah and bitter herbs with bottom matzah (bondage)</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Tahoma"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4295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Passover Supper begins</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Tahoma"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9378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Eat bitter herbs with </a:t>
                      </a:r>
                      <a:r>
                        <a:rPr kumimoji="0" lang="en-US" altLang="zh-CN" sz="1900" b="1" i="1" u="none" strike="noStrike" cap="none" normalizeH="0" baseline="0" dirty="0" err="1">
                          <a:ln>
                            <a:noFill/>
                          </a:ln>
                          <a:solidFill>
                            <a:srgbClr val="FFFFFF"/>
                          </a:solidFill>
                          <a:effectLst>
                            <a:outerShdw blurRad="38100" dist="38100" dir="2700000" algn="tl">
                              <a:srgbClr val="000000"/>
                            </a:outerShdw>
                          </a:effectLst>
                          <a:latin typeface="Times" charset="0"/>
                          <a:ea typeface="宋体" charset="0"/>
                          <a:cs typeface="宋体" charset="0"/>
                        </a:rPr>
                        <a:t>charoseth</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 of dates, honey, &amp; almonds (sweetness of life with God</a:t>
                      </a:r>
                      <a:r>
                        <a:rPr kumimoji="0" lang="fr-FR"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s redemption), roasted egg (temple offerings &amp; destruction, grief and new life), </a:t>
                      </a:r>
                      <a:r>
                        <a:rPr kumimoji="0" lang="en-US" altLang="zh-CN" sz="1900" b="1" i="0" u="none" strike="noStrike" cap="none" normalizeH="0" baseline="0" dirty="0" err="1">
                          <a:ln>
                            <a:noFill/>
                          </a:ln>
                          <a:solidFill>
                            <a:srgbClr val="FFFFFF"/>
                          </a:solidFill>
                          <a:effectLst>
                            <a:outerShdw blurRad="38100" dist="38100" dir="2700000" algn="tl">
                              <a:srgbClr val="000000"/>
                            </a:outerShdw>
                          </a:effectLst>
                          <a:latin typeface="Times" charset="0"/>
                          <a:ea typeface="宋体" charset="0"/>
                          <a:cs typeface="宋体" charset="0"/>
                        </a:rPr>
                        <a:t>shankbone</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Jesus dips the sop with Judas and Judas leaves (?)</a:t>
                      </a:r>
                      <a:endParaRPr kumimoji="0" lang="en-US" altLang="zh-CN" sz="3200" b="1" i="0" u="none" strike="noStrike" cap="none" normalizeH="0" baseline="0">
                        <a:ln>
                          <a:noFill/>
                        </a:ln>
                        <a:solidFill>
                          <a:srgbClr val="FFFFFF"/>
                        </a:solidFill>
                        <a:effectLst>
                          <a:outerShdw blurRad="38100" dist="38100" dir="2700000" algn="tl">
                            <a:srgbClr val="000000"/>
                          </a:outerShdw>
                        </a:effectLst>
                        <a:latin typeface="Arial"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12775">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Eat </a:t>
                      </a:r>
                      <a:r>
                        <a:rPr kumimoji="0" lang="en-US" altLang="zh-CN" sz="1900" b="1" i="0" u="none" strike="noStrike" cap="none" normalizeH="0" baseline="0" dirty="0" err="1">
                          <a:ln>
                            <a:noFill/>
                          </a:ln>
                          <a:solidFill>
                            <a:srgbClr val="FFFFFF"/>
                          </a:solidFill>
                          <a:effectLst>
                            <a:outerShdw blurRad="38100" dist="38100" dir="2700000" algn="tl">
                              <a:srgbClr val="000000"/>
                            </a:outerShdw>
                          </a:effectLst>
                          <a:latin typeface="Times" charset="0"/>
                          <a:ea typeface="宋体" charset="0"/>
                          <a:cs typeface="宋体" charset="0"/>
                        </a:rPr>
                        <a:t>afikomen</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—"This is the bread of affliction…"</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"This is my body…" (Luke 22:19)</a:t>
                      </a:r>
                      <a:endParaRPr kumimoji="0" lang="en-US" altLang="zh-CN" sz="32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64925" name="Rectangle 30"/>
          <p:cNvSpPr>
            <a:spLocks noChangeArrowheads="1"/>
          </p:cNvSpPr>
          <p:nvPr/>
        </p:nvSpPr>
        <p:spPr bwMode="auto">
          <a:xfrm>
            <a:off x="0" y="4962525"/>
            <a:ext cx="184150" cy="717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1" hangingPunct="1"/>
            <a:br>
              <a:rPr lang="en-US" altLang="zh-CN" sz="1200">
                <a:solidFill>
                  <a:srgbClr val="2F1311"/>
                </a:solidFill>
                <a:latin typeface="Times" charset="0"/>
                <a:ea typeface="宋体" charset="0"/>
                <a:cs typeface="宋体" charset="0"/>
              </a:rPr>
            </a:br>
            <a:endParaRPr lang="en-US" altLang="zh-CN" sz="1100">
              <a:solidFill>
                <a:srgbClr val="2F1311"/>
              </a:solidFill>
              <a:ea typeface="宋体" charset="0"/>
              <a:cs typeface="宋体" charset="0"/>
            </a:endParaRPr>
          </a:p>
          <a:p>
            <a:endParaRPr lang="en-US" altLang="zh-CN">
              <a:solidFill>
                <a:srgbClr val="2F1311"/>
              </a:solidFill>
              <a:latin typeface="Arial" charset="0"/>
              <a:ea typeface="宋体" charset="0"/>
              <a:cs typeface="宋体" charset="0"/>
            </a:endParaRPr>
          </a:p>
        </p:txBody>
      </p:sp>
      <p:sp>
        <p:nvSpPr>
          <p:cNvPr id="464926" name="Rectangle 31"/>
          <p:cNvSpPr>
            <a:spLocks noChangeArrowheads="1"/>
          </p:cNvSpPr>
          <p:nvPr/>
        </p:nvSpPr>
        <p:spPr bwMode="auto">
          <a:xfrm>
            <a:off x="0" y="8367713"/>
            <a:ext cx="18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en-US">
              <a:solidFill>
                <a:srgbClr val="2F1311"/>
              </a:solidFill>
              <a:latin typeface="Arial" charset="0"/>
            </a:endParaRPr>
          </a:p>
        </p:txBody>
      </p:sp>
      <p:pic>
        <p:nvPicPr>
          <p:cNvPr id="464927" name="Picture 33" descr="j028741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35800" y="0"/>
            <a:ext cx="1879600" cy="175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506" name="Oval 34"/>
          <p:cNvSpPr>
            <a:spLocks noChangeArrowheads="1"/>
          </p:cNvSpPr>
          <p:nvPr/>
        </p:nvSpPr>
        <p:spPr bwMode="auto">
          <a:xfrm>
            <a:off x="0" y="5867400"/>
            <a:ext cx="3810000" cy="9906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2F1311"/>
              </a:solidFill>
              <a:latin typeface="Arial" charset="0"/>
            </a:endParaRPr>
          </a:p>
        </p:txBody>
      </p:sp>
      <p:sp>
        <p:nvSpPr>
          <p:cNvPr id="361507" name="Oval 35"/>
          <p:cNvSpPr>
            <a:spLocks noChangeArrowheads="1"/>
          </p:cNvSpPr>
          <p:nvPr/>
        </p:nvSpPr>
        <p:spPr bwMode="auto">
          <a:xfrm>
            <a:off x="3886200" y="5867400"/>
            <a:ext cx="3810000" cy="9906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2F131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361506"/>
                                        </p:tgtEl>
                                        <p:attrNameLst>
                                          <p:attrName>style.visibility</p:attrName>
                                        </p:attrNameLst>
                                      </p:cBhvr>
                                      <p:to>
                                        <p:strVal val="visible"/>
                                      </p:to>
                                    </p:set>
                                    <p:animEffect transition="in" filter="fade">
                                      <p:cBhvr>
                                        <p:cTn id="7" dur="770" decel="100000"/>
                                        <p:tgtEl>
                                          <p:spTgt spid="361506"/>
                                        </p:tgtEl>
                                      </p:cBhvr>
                                    </p:animEffect>
                                    <p:animScale>
                                      <p:cBhvr>
                                        <p:cTn id="8" dur="770" decel="100000"/>
                                        <p:tgtEl>
                                          <p:spTgt spid="361506"/>
                                        </p:tgtEl>
                                      </p:cBhvr>
                                      <p:from x="10000" y="10000"/>
                                      <p:to x="200000" y="450000"/>
                                    </p:animScale>
                                    <p:animScale>
                                      <p:cBhvr>
                                        <p:cTn id="9" dur="1230" accel="100000" fill="hold">
                                          <p:stCondLst>
                                            <p:cond delay="770"/>
                                          </p:stCondLst>
                                        </p:cTn>
                                        <p:tgtEl>
                                          <p:spTgt spid="361506"/>
                                        </p:tgtEl>
                                      </p:cBhvr>
                                      <p:from x="200000" y="450000"/>
                                      <p:to x="100000" y="100000"/>
                                    </p:animScale>
                                    <p:set>
                                      <p:cBhvr>
                                        <p:cTn id="10" dur="770" fill="hold"/>
                                        <p:tgtEl>
                                          <p:spTgt spid="361506"/>
                                        </p:tgtEl>
                                        <p:attrNameLst>
                                          <p:attrName>ppt_x</p:attrName>
                                        </p:attrNameLst>
                                      </p:cBhvr>
                                      <p:to>
                                        <p:strVal val="(0.5)"/>
                                      </p:to>
                                    </p:set>
                                    <p:anim from="(0.5)" to="(#ppt_x)" calcmode="lin" valueType="num">
                                      <p:cBhvr>
                                        <p:cTn id="11" dur="1230" accel="100000" fill="hold">
                                          <p:stCondLst>
                                            <p:cond delay="770"/>
                                          </p:stCondLst>
                                        </p:cTn>
                                        <p:tgtEl>
                                          <p:spTgt spid="361506"/>
                                        </p:tgtEl>
                                        <p:attrNameLst>
                                          <p:attrName>ppt_x</p:attrName>
                                        </p:attrNameLst>
                                      </p:cBhvr>
                                    </p:anim>
                                    <p:set>
                                      <p:cBhvr>
                                        <p:cTn id="12" dur="770" fill="hold"/>
                                        <p:tgtEl>
                                          <p:spTgt spid="361506"/>
                                        </p:tgtEl>
                                        <p:attrNameLst>
                                          <p:attrName>ppt_y</p:attrName>
                                        </p:attrNameLst>
                                      </p:cBhvr>
                                      <p:to>
                                        <p:strVal val="(#ppt_y+0.4)"/>
                                      </p:to>
                                    </p:set>
                                    <p:anim from="(#ppt_y+0.4)" to="(#ppt_y)" calcmode="lin" valueType="num">
                                      <p:cBhvr>
                                        <p:cTn id="13" dur="1230" accel="100000" fill="hold">
                                          <p:stCondLst>
                                            <p:cond delay="770"/>
                                          </p:stCondLst>
                                        </p:cTn>
                                        <p:tgtEl>
                                          <p:spTgt spid="361506"/>
                                        </p:tgtEl>
                                        <p:attrNameLst>
                                          <p:attrName>ppt_y</p:attrName>
                                        </p:attrNameLst>
                                      </p:cBhvr>
                                    </p:anim>
                                  </p:childTnLst>
                                </p:cTn>
                              </p:par>
                            </p:childTnLst>
                          </p:cTn>
                        </p:par>
                        <p:par>
                          <p:cTn id="14" fill="hold" nodeType="afterGroup">
                            <p:stCondLst>
                              <p:cond delay="2000"/>
                            </p:stCondLst>
                            <p:childTnLst>
                              <p:par>
                                <p:cTn id="15" presetID="51" presetClass="entr" presetSubtype="0" fill="hold" grpId="0" nodeType="afterEffect">
                                  <p:stCondLst>
                                    <p:cond delay="0"/>
                                  </p:stCondLst>
                                  <p:childTnLst>
                                    <p:set>
                                      <p:cBhvr>
                                        <p:cTn id="16" dur="1" fill="hold">
                                          <p:stCondLst>
                                            <p:cond delay="0"/>
                                          </p:stCondLst>
                                        </p:cTn>
                                        <p:tgtEl>
                                          <p:spTgt spid="361507"/>
                                        </p:tgtEl>
                                        <p:attrNameLst>
                                          <p:attrName>style.visibility</p:attrName>
                                        </p:attrNameLst>
                                      </p:cBhvr>
                                      <p:to>
                                        <p:strVal val="visible"/>
                                      </p:to>
                                    </p:set>
                                    <p:animEffect transition="in" filter="fade">
                                      <p:cBhvr>
                                        <p:cTn id="17" dur="770" decel="100000"/>
                                        <p:tgtEl>
                                          <p:spTgt spid="361507"/>
                                        </p:tgtEl>
                                      </p:cBhvr>
                                    </p:animEffect>
                                    <p:animScale>
                                      <p:cBhvr>
                                        <p:cTn id="18" dur="770" decel="100000"/>
                                        <p:tgtEl>
                                          <p:spTgt spid="361507"/>
                                        </p:tgtEl>
                                      </p:cBhvr>
                                      <p:from x="10000" y="10000"/>
                                      <p:to x="200000" y="450000"/>
                                    </p:animScale>
                                    <p:animScale>
                                      <p:cBhvr>
                                        <p:cTn id="19" dur="1230" accel="100000" fill="hold">
                                          <p:stCondLst>
                                            <p:cond delay="770"/>
                                          </p:stCondLst>
                                        </p:cTn>
                                        <p:tgtEl>
                                          <p:spTgt spid="361507"/>
                                        </p:tgtEl>
                                      </p:cBhvr>
                                      <p:from x="200000" y="450000"/>
                                      <p:to x="100000" y="100000"/>
                                    </p:animScale>
                                    <p:set>
                                      <p:cBhvr>
                                        <p:cTn id="20" dur="770" fill="hold"/>
                                        <p:tgtEl>
                                          <p:spTgt spid="361507"/>
                                        </p:tgtEl>
                                        <p:attrNameLst>
                                          <p:attrName>ppt_x</p:attrName>
                                        </p:attrNameLst>
                                      </p:cBhvr>
                                      <p:to>
                                        <p:strVal val="(0.5)"/>
                                      </p:to>
                                    </p:set>
                                    <p:anim from="(0.5)" to="(#ppt_x)" calcmode="lin" valueType="num">
                                      <p:cBhvr>
                                        <p:cTn id="21" dur="1230" accel="100000" fill="hold">
                                          <p:stCondLst>
                                            <p:cond delay="770"/>
                                          </p:stCondLst>
                                        </p:cTn>
                                        <p:tgtEl>
                                          <p:spTgt spid="361507"/>
                                        </p:tgtEl>
                                        <p:attrNameLst>
                                          <p:attrName>ppt_x</p:attrName>
                                        </p:attrNameLst>
                                      </p:cBhvr>
                                    </p:anim>
                                    <p:set>
                                      <p:cBhvr>
                                        <p:cTn id="22" dur="770" fill="hold"/>
                                        <p:tgtEl>
                                          <p:spTgt spid="361507"/>
                                        </p:tgtEl>
                                        <p:attrNameLst>
                                          <p:attrName>ppt_y</p:attrName>
                                        </p:attrNameLst>
                                      </p:cBhvr>
                                      <p:to>
                                        <p:strVal val="(#ppt_y+0.4)"/>
                                      </p:to>
                                    </p:set>
                                    <p:anim from="(#ppt_y+0.4)" to="(#ppt_y)" calcmode="lin" valueType="num">
                                      <p:cBhvr>
                                        <p:cTn id="23" dur="1230" accel="100000" fill="hold">
                                          <p:stCondLst>
                                            <p:cond delay="770"/>
                                          </p:stCondLst>
                                        </p:cTn>
                                        <p:tgtEl>
                                          <p:spTgt spid="36150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506" grpId="0" animBg="1"/>
      <p:bldP spid="36150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7378" name="Picture 4" descr="christ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498" name="Rectangle 2"/>
          <p:cNvSpPr>
            <a:spLocks noGrp="1" noChangeArrowheads="1"/>
          </p:cNvSpPr>
          <p:nvPr>
            <p:ph type="ctrTitle"/>
          </p:nvPr>
        </p:nvSpPr>
        <p:spPr>
          <a:xfrm>
            <a:off x="0" y="304800"/>
            <a:ext cx="9144000" cy="1143000"/>
          </a:xfrm>
          <a:effectLst>
            <a:outerShdw blurRad="63500" dist="35921" dir="2700000" algn="ctr" rotWithShape="0">
              <a:srgbClr val="000000">
                <a:alpha val="74998"/>
              </a:srgbClr>
            </a:outerShdw>
          </a:effectLst>
        </p:spPr>
        <p:txBody>
          <a:bodyPr/>
          <a:lstStyle/>
          <a:p>
            <a:pPr eaLnBrk="1" hangingPunct="1">
              <a:defRPr/>
            </a:pPr>
            <a:r>
              <a:rPr lang="en-US" altLang="ja-JP" sz="3600" b="1" dirty="0">
                <a:solidFill>
                  <a:schemeClr val="bg1"/>
                </a:solidFill>
                <a:latin typeface="Arial" charset="0"/>
                <a:ea typeface="ＭＳ Ｐゴシック" charset="0"/>
                <a:cs typeface="ＭＳ Ｐゴシック" charset="0"/>
              </a:rPr>
              <a:t>"</a:t>
            </a:r>
            <a:r>
              <a:rPr lang="en-US" sz="3600" b="1" dirty="0">
                <a:solidFill>
                  <a:schemeClr val="bg1"/>
                </a:solidFill>
                <a:latin typeface="Arial" charset="0"/>
                <a:ea typeface="ＭＳ Ｐゴシック" charset="0"/>
                <a:cs typeface="ＭＳ Ｐゴシック" charset="0"/>
              </a:rPr>
              <a:t>This is my body, which is for you…</a:t>
            </a:r>
            <a:r>
              <a:rPr lang="en-US" altLang="ja-JP" sz="3600" b="1" dirty="0">
                <a:solidFill>
                  <a:schemeClr val="bg1"/>
                </a:solidFill>
                <a:latin typeface="Arial" charset="0"/>
                <a:ea typeface="ＭＳ Ｐゴシック" charset="0"/>
                <a:cs typeface="ＭＳ Ｐゴシック" charset="0"/>
              </a:rPr>
              <a:t>"</a:t>
            </a:r>
            <a:endParaRPr lang="en-US" sz="3200" b="1" dirty="0">
              <a:latin typeface="Arial" charset="0"/>
              <a:ea typeface="ＭＳ Ｐゴシック" charset="0"/>
              <a:cs typeface="ＭＳ Ｐゴシック"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 descr="eating the passover me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0"/>
            <a:ext cx="11201400"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786" name="Rectangle 3"/>
          <p:cNvSpPr>
            <a:spLocks noGrp="1" noChangeArrowheads="1"/>
          </p:cNvSpPr>
          <p:nvPr>
            <p:ph type="title"/>
          </p:nvPr>
        </p:nvSpPr>
        <p:spPr>
          <a:extLst>
            <a:ext uri="{909E8E84-426E-40dd-AFC4-6F175D3DCCD1}">
              <a14:hiddenFill xmlns="" xmlns:a14="http://schemas.microsoft.com/office/drawing/2010/main">
                <a:solidFill>
                  <a:srgbClr val="FFFFFF"/>
                </a:solidFill>
              </a14:hiddenFill>
            </a:ext>
          </a:extLst>
        </p:spPr>
        <p:txBody>
          <a:bodyPr/>
          <a:lstStyle/>
          <a:p>
            <a:pPr>
              <a:defRPr/>
            </a:pPr>
            <a:r>
              <a:rPr lang="en-US" b="1" dirty="0">
                <a:effectLst>
                  <a:glow rad="127000">
                    <a:schemeClr val="accent6">
                      <a:lumMod val="50000"/>
                      <a:alpha val="91000"/>
                    </a:schemeClr>
                  </a:glow>
                </a:effectLst>
                <a:latin typeface="Arial"/>
                <a:ea typeface="ＭＳ Ｐゴシック" charset="0"/>
                <a:cs typeface="Arial"/>
              </a:rPr>
              <a:t>Seating at Jesus</a:t>
            </a:r>
            <a:r>
              <a:rPr lang="fr-FR" altLang="ja-JP" b="1" dirty="0">
                <a:effectLst>
                  <a:glow rad="127000">
                    <a:schemeClr val="accent6">
                      <a:lumMod val="50000"/>
                      <a:alpha val="91000"/>
                    </a:schemeClr>
                  </a:glow>
                </a:effectLst>
                <a:latin typeface="Arial"/>
                <a:ea typeface="ＭＳ Ｐゴシック" charset="0"/>
                <a:cs typeface="Arial"/>
              </a:rPr>
              <a:t>'</a:t>
            </a:r>
            <a:r>
              <a:rPr lang="en-US" b="1" dirty="0">
                <a:effectLst>
                  <a:glow rad="127000">
                    <a:schemeClr val="accent6">
                      <a:lumMod val="50000"/>
                      <a:alpha val="91000"/>
                    </a:schemeClr>
                  </a:glow>
                </a:effectLst>
                <a:latin typeface="Arial"/>
                <a:ea typeface="ＭＳ Ｐゴシック" charset="0"/>
                <a:cs typeface="Arial"/>
              </a:rPr>
              <a:t> Passover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sz="2400">
              <a:solidFill>
                <a:srgbClr val="2F1311"/>
              </a:solidFill>
              <a:latin typeface="Arial" pitchFamily="-112" charset="0"/>
              <a:ea typeface="ＭＳ Ｐゴシック" pitchFamily="-112" charset="-128"/>
              <a:cs typeface="ＭＳ Ｐゴシック" pitchFamily="-112" charset="-128"/>
            </a:endParaRPr>
          </a:p>
        </p:txBody>
      </p:sp>
      <p:pic>
        <p:nvPicPr>
          <p:cNvPr id="466946" name="Picture 3" descr="Passover Cup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22775" y="0"/>
            <a:ext cx="47212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6947" name="Picture 5"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990600"/>
            <a:ext cx="24257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6948" name="Picture 6"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17700" y="990600"/>
            <a:ext cx="24257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6949" name="Picture 7"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3733800"/>
            <a:ext cx="24257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6950" name="Picture 8"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17700" y="3733800"/>
            <a:ext cx="24257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4009" name="Text Box 9"/>
          <p:cNvSpPr txBox="1">
            <a:spLocks noChangeArrowheads="1"/>
          </p:cNvSpPr>
          <p:nvPr/>
        </p:nvSpPr>
        <p:spPr bwMode="auto">
          <a:xfrm>
            <a:off x="228600" y="1981200"/>
            <a:ext cx="18843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Blessing</a:t>
            </a:r>
            <a:endParaRPr lang="en-US" sz="1800">
              <a:solidFill>
                <a:srgbClr val="2F1311"/>
              </a:solidFill>
            </a:endParaRPr>
          </a:p>
        </p:txBody>
      </p:sp>
      <p:sp>
        <p:nvSpPr>
          <p:cNvPr id="384010" name="Text Box 10"/>
          <p:cNvSpPr txBox="1">
            <a:spLocks noChangeArrowheads="1"/>
          </p:cNvSpPr>
          <p:nvPr/>
        </p:nvSpPr>
        <p:spPr bwMode="auto">
          <a:xfrm>
            <a:off x="2330450" y="1981200"/>
            <a:ext cx="178435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Plagues</a:t>
            </a:r>
            <a:endParaRPr lang="en-US" sz="1800">
              <a:solidFill>
                <a:srgbClr val="2F1311"/>
              </a:solidFill>
            </a:endParaRPr>
          </a:p>
        </p:txBody>
      </p:sp>
      <p:sp>
        <p:nvSpPr>
          <p:cNvPr id="384011" name="Text Box 11"/>
          <p:cNvSpPr txBox="1">
            <a:spLocks noChangeArrowheads="1"/>
          </p:cNvSpPr>
          <p:nvPr/>
        </p:nvSpPr>
        <p:spPr bwMode="auto">
          <a:xfrm>
            <a:off x="-73025" y="4800600"/>
            <a:ext cx="2663825"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Redemption</a:t>
            </a:r>
            <a:endParaRPr lang="en-US" sz="1800">
              <a:solidFill>
                <a:srgbClr val="2F1311"/>
              </a:solidFill>
            </a:endParaRPr>
          </a:p>
        </p:txBody>
      </p:sp>
      <p:sp>
        <p:nvSpPr>
          <p:cNvPr id="384012" name="Text Box 12"/>
          <p:cNvSpPr txBox="1">
            <a:spLocks noChangeArrowheads="1"/>
          </p:cNvSpPr>
          <p:nvPr/>
        </p:nvSpPr>
        <p:spPr bwMode="auto">
          <a:xfrm>
            <a:off x="2590800" y="4800600"/>
            <a:ext cx="1444625"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Praise</a:t>
            </a:r>
            <a:endParaRPr lang="en-US" sz="1800">
              <a:solidFill>
                <a:srgbClr val="2F1311"/>
              </a:solidFill>
            </a:endParaRPr>
          </a:p>
        </p:txBody>
      </p:sp>
      <p:sp>
        <p:nvSpPr>
          <p:cNvPr id="384013" name="Rectangle 13"/>
          <p:cNvSpPr>
            <a:spLocks noGrp="1" noChangeArrowheads="1"/>
          </p:cNvSpPr>
          <p:nvPr>
            <p:ph type="title"/>
          </p:nvPr>
        </p:nvSpPr>
        <p:spPr>
          <a:xfrm>
            <a:off x="228600" y="0"/>
            <a:ext cx="7477125" cy="1143000"/>
          </a:xfrm>
          <a:solidFill>
            <a:schemeClr val="bg2"/>
          </a:solidFill>
          <a:effectLst>
            <a:outerShdw blurRad="63500" dist="38099" dir="2700000" algn="ctr" rotWithShape="0">
              <a:schemeClr val="bg2">
                <a:alpha val="74998"/>
              </a:schemeClr>
            </a:outerShdw>
          </a:effectLst>
        </p:spPr>
        <p:txBody>
          <a:bodyPr/>
          <a:lstStyle/>
          <a:p>
            <a:pPr eaLnBrk="1" hangingPunct="1">
              <a:defRPr/>
            </a:pPr>
            <a:r>
              <a:rPr lang="en-US">
                <a:ea typeface="ＭＳ Ｐゴシック" pitchFamily="-112" charset="-128"/>
                <a:cs typeface="ＭＳ Ｐゴシック" pitchFamily="-112" charset="-128"/>
              </a:rPr>
              <a:t>The Four Cups (Exod. 6:6-7)</a:t>
            </a:r>
          </a:p>
        </p:txBody>
      </p:sp>
      <p:sp>
        <p:nvSpPr>
          <p:cNvPr id="384014" name="Oval 14"/>
          <p:cNvSpPr>
            <a:spLocks noChangeArrowheads="1"/>
          </p:cNvSpPr>
          <p:nvPr/>
        </p:nvSpPr>
        <p:spPr bwMode="auto">
          <a:xfrm>
            <a:off x="-152400" y="4038600"/>
            <a:ext cx="2743200" cy="28194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2F131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84009"/>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84010"/>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84011"/>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84012"/>
                                        </p:tgtEl>
                                        <p:attrNameLst>
                                          <p:attrName>style.visibility</p:attrName>
                                        </p:attrNameLst>
                                      </p:cBhvr>
                                      <p:to>
                                        <p:strVal val="visible"/>
                                      </p:to>
                                    </p:set>
                                  </p:childTnLst>
                                </p:cTn>
                              </p:par>
                            </p:childTnLst>
                          </p:cTn>
                        </p:par>
                        <p:par>
                          <p:cTn id="16" fill="hold" nodeType="afterGroup">
                            <p:stCondLst>
                              <p:cond delay="0"/>
                            </p:stCondLst>
                            <p:childTnLst>
                              <p:par>
                                <p:cTn id="17" presetID="51" presetClass="entr" presetSubtype="0" fill="hold" grpId="0" nodeType="afterEffect">
                                  <p:stCondLst>
                                    <p:cond delay="0"/>
                                  </p:stCondLst>
                                  <p:childTnLst>
                                    <p:set>
                                      <p:cBhvr>
                                        <p:cTn id="18" dur="1" fill="hold">
                                          <p:stCondLst>
                                            <p:cond delay="0"/>
                                          </p:stCondLst>
                                        </p:cTn>
                                        <p:tgtEl>
                                          <p:spTgt spid="384014"/>
                                        </p:tgtEl>
                                        <p:attrNameLst>
                                          <p:attrName>style.visibility</p:attrName>
                                        </p:attrNameLst>
                                      </p:cBhvr>
                                      <p:to>
                                        <p:strVal val="visible"/>
                                      </p:to>
                                    </p:set>
                                    <p:animEffect transition="in" filter="fade">
                                      <p:cBhvr>
                                        <p:cTn id="19" dur="770" decel="100000"/>
                                        <p:tgtEl>
                                          <p:spTgt spid="384014"/>
                                        </p:tgtEl>
                                      </p:cBhvr>
                                    </p:animEffect>
                                    <p:animScale>
                                      <p:cBhvr>
                                        <p:cTn id="20" dur="770" decel="100000"/>
                                        <p:tgtEl>
                                          <p:spTgt spid="384014"/>
                                        </p:tgtEl>
                                      </p:cBhvr>
                                      <p:from x="10000" y="10000"/>
                                      <p:to x="200000" y="450000"/>
                                    </p:animScale>
                                    <p:animScale>
                                      <p:cBhvr>
                                        <p:cTn id="21" dur="1230" accel="100000" fill="hold">
                                          <p:stCondLst>
                                            <p:cond delay="770"/>
                                          </p:stCondLst>
                                        </p:cTn>
                                        <p:tgtEl>
                                          <p:spTgt spid="384014"/>
                                        </p:tgtEl>
                                      </p:cBhvr>
                                      <p:from x="200000" y="450000"/>
                                      <p:to x="100000" y="100000"/>
                                    </p:animScale>
                                    <p:set>
                                      <p:cBhvr>
                                        <p:cTn id="22" dur="770" fill="hold"/>
                                        <p:tgtEl>
                                          <p:spTgt spid="384014"/>
                                        </p:tgtEl>
                                        <p:attrNameLst>
                                          <p:attrName>ppt_x</p:attrName>
                                        </p:attrNameLst>
                                      </p:cBhvr>
                                      <p:to>
                                        <p:strVal val="(0.5)"/>
                                      </p:to>
                                    </p:set>
                                    <p:anim from="(0.5)" to="(#ppt_x)" calcmode="lin" valueType="num">
                                      <p:cBhvr>
                                        <p:cTn id="23" dur="1230" accel="100000" fill="hold">
                                          <p:stCondLst>
                                            <p:cond delay="770"/>
                                          </p:stCondLst>
                                        </p:cTn>
                                        <p:tgtEl>
                                          <p:spTgt spid="384014"/>
                                        </p:tgtEl>
                                        <p:attrNameLst>
                                          <p:attrName>ppt_x</p:attrName>
                                        </p:attrNameLst>
                                      </p:cBhvr>
                                    </p:anim>
                                    <p:set>
                                      <p:cBhvr>
                                        <p:cTn id="24" dur="770" fill="hold"/>
                                        <p:tgtEl>
                                          <p:spTgt spid="384014"/>
                                        </p:tgtEl>
                                        <p:attrNameLst>
                                          <p:attrName>ppt_y</p:attrName>
                                        </p:attrNameLst>
                                      </p:cBhvr>
                                      <p:to>
                                        <p:strVal val="(#ppt_y+0.4)"/>
                                      </p:to>
                                    </p:set>
                                    <p:anim from="(#ppt_y+0.4)" to="(#ppt_y)" calcmode="lin" valueType="num">
                                      <p:cBhvr>
                                        <p:cTn id="25" dur="1230" accel="100000" fill="hold">
                                          <p:stCondLst>
                                            <p:cond delay="770"/>
                                          </p:stCondLst>
                                        </p:cTn>
                                        <p:tgtEl>
                                          <p:spTgt spid="38401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9" grpId="0"/>
      <p:bldP spid="384010" grpId="0"/>
      <p:bldP spid="384011" grpId="0"/>
      <p:bldP spid="384012" grpId="0"/>
      <p:bldP spid="38401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sz="2400">
              <a:solidFill>
                <a:srgbClr val="2F1311"/>
              </a:solidFill>
              <a:latin typeface="Arial" pitchFamily="-112" charset="0"/>
              <a:ea typeface="ＭＳ Ｐゴシック" pitchFamily="-112" charset="-128"/>
              <a:cs typeface="ＭＳ Ｐゴシック" pitchFamily="-112" charset="-128"/>
            </a:endParaRPr>
          </a:p>
        </p:txBody>
      </p:sp>
      <p:sp>
        <p:nvSpPr>
          <p:cNvPr id="363523" name="Rectangle 3"/>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en-US">
                <a:ea typeface="ＭＳ Ｐゴシック" pitchFamily="-112" charset="-128"/>
                <a:cs typeface="ＭＳ Ｐゴシック" pitchFamily="-112" charset="-128"/>
              </a:rPr>
              <a:t>The Order of the Celebrations</a:t>
            </a:r>
          </a:p>
        </p:txBody>
      </p:sp>
      <p:graphicFrame>
        <p:nvGraphicFramePr>
          <p:cNvPr id="363524" name="Group 4"/>
          <p:cNvGraphicFramePr>
            <a:graphicFrameLocks noGrp="1"/>
          </p:cNvGraphicFramePr>
          <p:nvPr/>
        </p:nvGraphicFramePr>
        <p:xfrm>
          <a:off x="0" y="1219200"/>
          <a:ext cx="7620000" cy="5168964"/>
        </p:xfrm>
        <a:graphic>
          <a:graphicData uri="http://schemas.openxmlformats.org/drawingml/2006/table">
            <a:tbl>
              <a:tblPr/>
              <a:tblGrid>
                <a:gridCol w="3771900">
                  <a:extLst>
                    <a:ext uri="{9D8B030D-6E8A-4147-A177-3AD203B41FA5}">
                      <a16:colId xmlns:a16="http://schemas.microsoft.com/office/drawing/2014/main" val="20000"/>
                    </a:ext>
                  </a:extLst>
                </a:gridCol>
                <a:gridCol w="3848100">
                  <a:extLst>
                    <a:ext uri="{9D8B030D-6E8A-4147-A177-3AD203B41FA5}">
                      <a16:colId xmlns:a16="http://schemas.microsoft.com/office/drawing/2014/main" val="20001"/>
                    </a:ext>
                  </a:extLst>
                </a:gridCol>
              </a:tblGrid>
              <a:tr h="46006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Passover</a:t>
                      </a:r>
                      <a:endParaRPr kumimoji="0" lang="en-US" altLang="zh-CN" sz="2800" b="0"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Lord</a:t>
                      </a:r>
                      <a:r>
                        <a:rPr kumimoji="0" lang="fr-FR"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a:t>
                      </a:r>
                      <a:r>
                        <a:rPr kumimoji="0" lang="en-US"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s Supper </a:t>
                      </a:r>
                      <a:endParaRPr kumimoji="0" lang="en-US" altLang="zh-CN" sz="2800" b="0"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96004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sng" strike="noStrike" cap="none" normalizeH="0" baseline="0" dirty="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3rd Cup</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 Redemption, saying, "I will redeem you with an outstretched arm"</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"This is my blood…" (Luke 22:20) </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Jesus dips the sop with Judas and Judas leaves (?)</a:t>
                      </a:r>
                      <a:endParaRPr kumimoji="0" lang="en-US" altLang="zh-CN" sz="32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6004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sng" strike="noStrike" cap="none" normalizeH="0" baseline="0" dirty="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4th Cup</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 Praise/Regathering, saying, "I will take you to me for a people" &amp; read Pss. 113–118</a:t>
                      </a:r>
                      <a:endParaRPr kumimoji="0" lang="en-US" altLang="zh-CN" sz="32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"For as often as you eat this bread and drink this cup, you proclaim the Lord</a:t>
                      </a:r>
                      <a:r>
                        <a:rPr kumimoji="0" lang="fr-FR"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s death until he comes"</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6004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Declaration ("Next year in Jerusalem!"), hymn (Ps. 118), poem, or national anthem</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Sang hymn &amp; went to Mt. of Olives (Matt. 26:30)</a:t>
                      </a:r>
                      <a:endParaRPr kumimoji="0" lang="en-US" altLang="zh-CN" sz="3200" b="1" i="0" u="none" strike="noStrike" cap="none" normalizeH="0" baseline="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82871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sng" strike="noStrike" cap="none" normalizeH="0" baseline="0" dirty="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Cup of Elijah</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 Filled but untouched; symbolizes his return before Messiah (Mal. 4:5-6; Matt. 11:13-14; 17:11-12; Rev. 11:3-12; 19:11-21), youngest child opens front door "for Elijah"</a:t>
                      </a:r>
                      <a:endParaRPr kumimoji="0" lang="en-US" altLang="zh-CN" sz="32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Assumed (not recorded)</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69015" name="Text Box 24"/>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2F1311"/>
                </a:solidFill>
              </a:rPr>
              <a:t>144</a:t>
            </a:r>
          </a:p>
        </p:txBody>
      </p:sp>
      <p:pic>
        <p:nvPicPr>
          <p:cNvPr id="469016" name="Picture 25" descr="j028741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35800" y="0"/>
            <a:ext cx="1879600" cy="175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3546" name="Oval 26"/>
          <p:cNvSpPr>
            <a:spLocks noChangeArrowheads="1"/>
          </p:cNvSpPr>
          <p:nvPr/>
        </p:nvSpPr>
        <p:spPr bwMode="auto">
          <a:xfrm>
            <a:off x="-304800" y="1219200"/>
            <a:ext cx="4114800" cy="17526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2F1311"/>
              </a:solidFill>
              <a:latin typeface="Arial" charset="0"/>
            </a:endParaRPr>
          </a:p>
        </p:txBody>
      </p:sp>
      <p:sp>
        <p:nvSpPr>
          <p:cNvPr id="363547" name="Oval 27"/>
          <p:cNvSpPr>
            <a:spLocks noChangeArrowheads="1"/>
          </p:cNvSpPr>
          <p:nvPr/>
        </p:nvSpPr>
        <p:spPr bwMode="auto">
          <a:xfrm>
            <a:off x="3581400" y="1219200"/>
            <a:ext cx="4114800" cy="17526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2F131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363546"/>
                                        </p:tgtEl>
                                        <p:attrNameLst>
                                          <p:attrName>style.visibility</p:attrName>
                                        </p:attrNameLst>
                                      </p:cBhvr>
                                      <p:to>
                                        <p:strVal val="visible"/>
                                      </p:to>
                                    </p:set>
                                    <p:animEffect transition="in" filter="fade">
                                      <p:cBhvr>
                                        <p:cTn id="7" dur="770" decel="100000"/>
                                        <p:tgtEl>
                                          <p:spTgt spid="363546"/>
                                        </p:tgtEl>
                                      </p:cBhvr>
                                    </p:animEffect>
                                    <p:animScale>
                                      <p:cBhvr>
                                        <p:cTn id="8" dur="770" decel="100000"/>
                                        <p:tgtEl>
                                          <p:spTgt spid="363546"/>
                                        </p:tgtEl>
                                      </p:cBhvr>
                                      <p:from x="10000" y="10000"/>
                                      <p:to x="200000" y="450000"/>
                                    </p:animScale>
                                    <p:animScale>
                                      <p:cBhvr>
                                        <p:cTn id="9" dur="1230" accel="100000" fill="hold">
                                          <p:stCondLst>
                                            <p:cond delay="770"/>
                                          </p:stCondLst>
                                        </p:cTn>
                                        <p:tgtEl>
                                          <p:spTgt spid="363546"/>
                                        </p:tgtEl>
                                      </p:cBhvr>
                                      <p:from x="200000" y="450000"/>
                                      <p:to x="100000" y="100000"/>
                                    </p:animScale>
                                    <p:set>
                                      <p:cBhvr>
                                        <p:cTn id="10" dur="770" fill="hold"/>
                                        <p:tgtEl>
                                          <p:spTgt spid="363546"/>
                                        </p:tgtEl>
                                        <p:attrNameLst>
                                          <p:attrName>ppt_x</p:attrName>
                                        </p:attrNameLst>
                                      </p:cBhvr>
                                      <p:to>
                                        <p:strVal val="(0.5)"/>
                                      </p:to>
                                    </p:set>
                                    <p:anim from="(0.5)" to="(#ppt_x)" calcmode="lin" valueType="num">
                                      <p:cBhvr>
                                        <p:cTn id="11" dur="1230" accel="100000" fill="hold">
                                          <p:stCondLst>
                                            <p:cond delay="770"/>
                                          </p:stCondLst>
                                        </p:cTn>
                                        <p:tgtEl>
                                          <p:spTgt spid="363546"/>
                                        </p:tgtEl>
                                        <p:attrNameLst>
                                          <p:attrName>ppt_x</p:attrName>
                                        </p:attrNameLst>
                                      </p:cBhvr>
                                    </p:anim>
                                    <p:set>
                                      <p:cBhvr>
                                        <p:cTn id="12" dur="770" fill="hold"/>
                                        <p:tgtEl>
                                          <p:spTgt spid="363546"/>
                                        </p:tgtEl>
                                        <p:attrNameLst>
                                          <p:attrName>ppt_y</p:attrName>
                                        </p:attrNameLst>
                                      </p:cBhvr>
                                      <p:to>
                                        <p:strVal val="(#ppt_y+0.4)"/>
                                      </p:to>
                                    </p:set>
                                    <p:anim from="(#ppt_y+0.4)" to="(#ppt_y)" calcmode="lin" valueType="num">
                                      <p:cBhvr>
                                        <p:cTn id="13" dur="1230" accel="100000" fill="hold">
                                          <p:stCondLst>
                                            <p:cond delay="770"/>
                                          </p:stCondLst>
                                        </p:cTn>
                                        <p:tgtEl>
                                          <p:spTgt spid="363546"/>
                                        </p:tgtEl>
                                        <p:attrNameLst>
                                          <p:attrName>ppt_y</p:attrName>
                                        </p:attrNameLst>
                                      </p:cBhvr>
                                    </p:anim>
                                  </p:childTnLst>
                                </p:cTn>
                              </p:par>
                            </p:childTnLst>
                          </p:cTn>
                        </p:par>
                        <p:par>
                          <p:cTn id="14" fill="hold" nodeType="afterGroup">
                            <p:stCondLst>
                              <p:cond delay="2000"/>
                            </p:stCondLst>
                            <p:childTnLst>
                              <p:par>
                                <p:cTn id="15" presetID="51" presetClass="entr" presetSubtype="0" fill="hold" grpId="0" nodeType="afterEffect">
                                  <p:stCondLst>
                                    <p:cond delay="0"/>
                                  </p:stCondLst>
                                  <p:childTnLst>
                                    <p:set>
                                      <p:cBhvr>
                                        <p:cTn id="16" dur="1" fill="hold">
                                          <p:stCondLst>
                                            <p:cond delay="0"/>
                                          </p:stCondLst>
                                        </p:cTn>
                                        <p:tgtEl>
                                          <p:spTgt spid="363547"/>
                                        </p:tgtEl>
                                        <p:attrNameLst>
                                          <p:attrName>style.visibility</p:attrName>
                                        </p:attrNameLst>
                                      </p:cBhvr>
                                      <p:to>
                                        <p:strVal val="visible"/>
                                      </p:to>
                                    </p:set>
                                    <p:animEffect transition="in" filter="fade">
                                      <p:cBhvr>
                                        <p:cTn id="17" dur="770" decel="100000"/>
                                        <p:tgtEl>
                                          <p:spTgt spid="363547"/>
                                        </p:tgtEl>
                                      </p:cBhvr>
                                    </p:animEffect>
                                    <p:animScale>
                                      <p:cBhvr>
                                        <p:cTn id="18" dur="770" decel="100000"/>
                                        <p:tgtEl>
                                          <p:spTgt spid="363547"/>
                                        </p:tgtEl>
                                      </p:cBhvr>
                                      <p:from x="10000" y="10000"/>
                                      <p:to x="200000" y="450000"/>
                                    </p:animScale>
                                    <p:animScale>
                                      <p:cBhvr>
                                        <p:cTn id="19" dur="1230" accel="100000" fill="hold">
                                          <p:stCondLst>
                                            <p:cond delay="770"/>
                                          </p:stCondLst>
                                        </p:cTn>
                                        <p:tgtEl>
                                          <p:spTgt spid="363547"/>
                                        </p:tgtEl>
                                      </p:cBhvr>
                                      <p:from x="200000" y="450000"/>
                                      <p:to x="100000" y="100000"/>
                                    </p:animScale>
                                    <p:set>
                                      <p:cBhvr>
                                        <p:cTn id="20" dur="770" fill="hold"/>
                                        <p:tgtEl>
                                          <p:spTgt spid="363547"/>
                                        </p:tgtEl>
                                        <p:attrNameLst>
                                          <p:attrName>ppt_x</p:attrName>
                                        </p:attrNameLst>
                                      </p:cBhvr>
                                      <p:to>
                                        <p:strVal val="(0.5)"/>
                                      </p:to>
                                    </p:set>
                                    <p:anim from="(0.5)" to="(#ppt_x)" calcmode="lin" valueType="num">
                                      <p:cBhvr>
                                        <p:cTn id="21" dur="1230" accel="100000" fill="hold">
                                          <p:stCondLst>
                                            <p:cond delay="770"/>
                                          </p:stCondLst>
                                        </p:cTn>
                                        <p:tgtEl>
                                          <p:spTgt spid="363547"/>
                                        </p:tgtEl>
                                        <p:attrNameLst>
                                          <p:attrName>ppt_x</p:attrName>
                                        </p:attrNameLst>
                                      </p:cBhvr>
                                    </p:anim>
                                    <p:set>
                                      <p:cBhvr>
                                        <p:cTn id="22" dur="770" fill="hold"/>
                                        <p:tgtEl>
                                          <p:spTgt spid="363547"/>
                                        </p:tgtEl>
                                        <p:attrNameLst>
                                          <p:attrName>ppt_y</p:attrName>
                                        </p:attrNameLst>
                                      </p:cBhvr>
                                      <p:to>
                                        <p:strVal val="(#ppt_y+0.4)"/>
                                      </p:to>
                                    </p:set>
                                    <p:anim from="(#ppt_y+0.4)" to="(#ppt_y)" calcmode="lin" valueType="num">
                                      <p:cBhvr>
                                        <p:cTn id="23" dur="1230" accel="100000" fill="hold">
                                          <p:stCondLst>
                                            <p:cond delay="770"/>
                                          </p:stCondLst>
                                        </p:cTn>
                                        <p:tgtEl>
                                          <p:spTgt spid="36354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46" grpId="0" animBg="1"/>
      <p:bldP spid="36354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17442" name="Picture 2" descr="Pesach Backgroun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20200" y="0"/>
            <a:ext cx="91281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43" name="Title 1"/>
          <p:cNvSpPr>
            <a:spLocks noGrp="1"/>
          </p:cNvSpPr>
          <p:nvPr>
            <p:ph type="ctrTitle"/>
          </p:nvPr>
        </p:nvSpPr>
        <p:spPr>
          <a:xfrm>
            <a:off x="-36513" y="1844675"/>
            <a:ext cx="9144001" cy="4032250"/>
          </a:xfrm>
        </p:spPr>
        <p:txBody>
          <a:bodyPr/>
          <a:lstStyle/>
          <a:p>
            <a:pPr>
              <a:lnSpc>
                <a:spcPct val="80000"/>
              </a:lnSpc>
            </a:pPr>
            <a:r>
              <a:rPr lang="en-US" sz="6600" b="1" dirty="0">
                <a:solidFill>
                  <a:srgbClr val="3F2B15"/>
                </a:solidFill>
                <a:latin typeface="Times New Roman" charset="0"/>
                <a:ea typeface="ヒラギノ角ゴ Pro W3" charset="0"/>
                <a:cs typeface="Times New Roman" charset="0"/>
              </a:rPr>
              <a:t>… </a:t>
            </a:r>
            <a:r>
              <a:rPr lang="en-US" sz="6600" b="1" i="1" dirty="0">
                <a:solidFill>
                  <a:srgbClr val="3F2B15"/>
                </a:solidFill>
                <a:latin typeface="Times New Roman" charset="0"/>
                <a:ea typeface="ヒラギノ角ゴ Pro W3" charset="0"/>
                <a:cs typeface="Times New Roman" charset="0"/>
              </a:rPr>
              <a:t>This is my body</a:t>
            </a:r>
            <a:br>
              <a:rPr lang="en-US" sz="6600" b="1" i="1" dirty="0">
                <a:solidFill>
                  <a:srgbClr val="3F2B15"/>
                </a:solidFill>
                <a:latin typeface="Times New Roman" charset="0"/>
                <a:ea typeface="ヒラギノ角ゴ Pro W3" charset="0"/>
                <a:cs typeface="Times New Roman" charset="0"/>
              </a:rPr>
            </a:br>
            <a:r>
              <a:rPr lang="en-US" sz="6600" b="1" dirty="0">
                <a:solidFill>
                  <a:srgbClr val="3F2B15"/>
                </a:solidFill>
                <a:latin typeface="Times New Roman" charset="0"/>
                <a:ea typeface="ヒラギノ角ゴ Pro W3" charset="0"/>
                <a:cs typeface="Times New Roman" charset="0"/>
              </a:rPr>
              <a:t>GIVEN FOR YOU </a:t>
            </a:r>
            <a:br>
              <a:rPr lang="en-US" sz="6600" b="1" dirty="0">
                <a:solidFill>
                  <a:srgbClr val="3F2B15"/>
                </a:solidFill>
                <a:latin typeface="Times New Roman" charset="0"/>
                <a:ea typeface="ヒラギノ角ゴ Pro W3" charset="0"/>
                <a:cs typeface="Times New Roman" charset="0"/>
              </a:rPr>
            </a:br>
            <a:r>
              <a:rPr lang="en-US" sz="6600" b="1" i="1" dirty="0">
                <a:solidFill>
                  <a:srgbClr val="3F2B15"/>
                </a:solidFill>
                <a:latin typeface="Times New Roman" charset="0"/>
                <a:ea typeface="ヒラギノ角ゴ Pro W3" charset="0"/>
                <a:cs typeface="Times New Roman" charset="0"/>
              </a:rPr>
              <a:t>do this in </a:t>
            </a:r>
            <a:br>
              <a:rPr lang="en-US" sz="6600" b="1" i="1" dirty="0">
                <a:solidFill>
                  <a:srgbClr val="3F2B15"/>
                </a:solidFill>
                <a:latin typeface="Times New Roman" charset="0"/>
                <a:ea typeface="ヒラギノ角ゴ Pro W3" charset="0"/>
                <a:cs typeface="Times New Roman" charset="0"/>
              </a:rPr>
            </a:br>
            <a:r>
              <a:rPr lang="en-US" sz="6600" b="1" dirty="0">
                <a:solidFill>
                  <a:srgbClr val="3F2B15"/>
                </a:solidFill>
                <a:latin typeface="Times New Roman" charset="0"/>
                <a:ea typeface="ヒラギノ角ゴ Pro W3" charset="0"/>
                <a:cs typeface="Times New Roman" charset="0"/>
              </a:rPr>
              <a:t>REMEMBRANCE </a:t>
            </a:r>
            <a:br>
              <a:rPr lang="en-US" sz="6600" b="1" dirty="0">
                <a:solidFill>
                  <a:srgbClr val="3F2B15"/>
                </a:solidFill>
                <a:latin typeface="Times New Roman" charset="0"/>
                <a:ea typeface="ヒラギノ角ゴ Pro W3" charset="0"/>
                <a:cs typeface="Times New Roman" charset="0"/>
              </a:rPr>
            </a:br>
            <a:r>
              <a:rPr lang="en-US" sz="6600" b="1" i="1" dirty="0">
                <a:solidFill>
                  <a:srgbClr val="3F2B15"/>
                </a:solidFill>
                <a:latin typeface="Times New Roman" charset="0"/>
                <a:ea typeface="ヒラギノ角ゴ Pro W3" charset="0"/>
                <a:cs typeface="Times New Roman" charset="0"/>
              </a:rPr>
              <a:t>of me.</a:t>
            </a:r>
          </a:p>
        </p:txBody>
      </p:sp>
      <p:sp>
        <p:nvSpPr>
          <p:cNvPr id="317444" name="Title 1"/>
          <p:cNvSpPr txBox="1">
            <a:spLocks/>
          </p:cNvSpPr>
          <p:nvPr/>
        </p:nvSpPr>
        <p:spPr bwMode="auto">
          <a:xfrm>
            <a:off x="0" y="5949950"/>
            <a:ext cx="9144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3600" b="1">
                <a:solidFill>
                  <a:srgbClr val="001F00"/>
                </a:solidFill>
                <a:latin typeface="Times New Roman" charset="0"/>
                <a:ea typeface="ヒラギノ角ゴ Pro W3" charset="0"/>
                <a:cs typeface="ヒラギノ角ゴ Pro W3" charset="0"/>
              </a:rPr>
              <a:t>LUKE 22:19</a:t>
            </a:r>
            <a:endParaRPr lang="en-US" sz="3600" b="1" i="1">
              <a:solidFill>
                <a:srgbClr val="001F00"/>
              </a:solidFill>
              <a:latin typeface="Times New Roman" charset="0"/>
              <a:ea typeface="ヒラギノ角ゴ Pro W3" charset="0"/>
              <a:cs typeface="ヒラギノ角ゴ Pro W3"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628800"/>
            <a:ext cx="9144000" cy="4972000"/>
          </a:xfrm>
        </p:spPr>
        <p:txBody>
          <a:bodyPr/>
          <a:lstStyle/>
          <a:p>
            <a:pPr>
              <a:defRPr/>
            </a:pPr>
            <a:r>
              <a:rPr lang="en-US" sz="3600" b="1" dirty="0">
                <a:solidFill>
                  <a:srgbClr val="FFFFFF"/>
                </a:solidFill>
                <a:effectLst>
                  <a:glow rad="101600">
                    <a:schemeClr val="tx1">
                      <a:alpha val="75000"/>
                    </a:schemeClr>
                  </a:glow>
                </a:effectLst>
                <a:latin typeface="Arial" charset="0"/>
                <a:ea typeface="ヒラギノ角ゴ Pro W3" charset="0"/>
                <a:cs typeface="ヒラギノ角ゴ Pro W3" charset="0"/>
              </a:rPr>
              <a:t>How could Jesus apply the new covenant promises to his disciples when the other provisions were not fulfilled then?  </a:t>
            </a:r>
            <a:br>
              <a:rPr lang="en-US" sz="3600" b="1" dirty="0">
                <a:solidFill>
                  <a:srgbClr val="FFFFFF"/>
                </a:solidFill>
                <a:effectLst>
                  <a:glow rad="101600">
                    <a:schemeClr val="tx1">
                      <a:alpha val="75000"/>
                    </a:schemeClr>
                  </a:glow>
                </a:effectLst>
                <a:latin typeface="Arial" charset="0"/>
                <a:ea typeface="ヒラギノ角ゴ Pro W3" charset="0"/>
                <a:cs typeface="ヒラギノ角ゴ Pro W3" charset="0"/>
              </a:rPr>
            </a:br>
            <a:br>
              <a:rPr lang="en-US" sz="3600" b="1" dirty="0">
                <a:solidFill>
                  <a:srgbClr val="FFFFFF"/>
                </a:solidFill>
                <a:effectLst>
                  <a:glow rad="101600">
                    <a:schemeClr val="tx1">
                      <a:alpha val="75000"/>
                    </a:schemeClr>
                  </a:glow>
                </a:effectLst>
                <a:latin typeface="Arial" charset="0"/>
                <a:ea typeface="ヒラギノ角ゴ Pro W3" charset="0"/>
                <a:cs typeface="ヒラギノ角ゴ Pro W3" charset="0"/>
              </a:rPr>
            </a:br>
            <a:r>
              <a:rPr lang="en-US" sz="3600" b="1" dirty="0">
                <a:solidFill>
                  <a:srgbClr val="FFFFFF"/>
                </a:solidFill>
                <a:effectLst>
                  <a:glow rad="101600">
                    <a:schemeClr val="tx1">
                      <a:alpha val="75000"/>
                    </a:schemeClr>
                  </a:glow>
                </a:effectLst>
                <a:latin typeface="Arial" charset="0"/>
                <a:ea typeface="ヒラギノ角ゴ Pro W3" charset="0"/>
                <a:cs typeface="ヒラギノ角ゴ Pro W3" charset="0"/>
              </a:rPr>
              <a:t>(What about Israel and Judah reunified?  What about all people knowing God?)</a:t>
            </a:r>
          </a:p>
        </p:txBody>
      </p:sp>
    </p:spTree>
    <p:extLst>
      <p:ext uri="{BB962C8B-B14F-4D97-AF65-F5344CB8AC3E}">
        <p14:creationId xmlns:p14="http://schemas.microsoft.com/office/powerpoint/2010/main" val="18310893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19490"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19491"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eaLnBrk="1" hangingPunct="1"/>
            <a:endParaRPr lang="en-US" sz="2400">
              <a:solidFill>
                <a:srgbClr val="FFFFFF"/>
              </a:solidFill>
              <a:latin typeface="Times New Roman" charset="0"/>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eaLnBrk="1" hangingPunct="1">
              <a:defRPr/>
            </a:pPr>
            <a:endParaRPr lang="en-US" sz="2400">
              <a:solidFill>
                <a:srgbClr val="FFFFFF"/>
              </a:solidFill>
              <a:latin typeface="Times New Roman"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a:defRPr/>
            </a:pPr>
            <a:r>
              <a:rPr lang="en-US" dirty="0" err="1">
                <a:solidFill>
                  <a:srgbClr val="FFFFFF"/>
                </a:solidFill>
                <a:effectLst>
                  <a:outerShdw blurRad="38100" dist="38100" dir="2700000" algn="tl">
                    <a:srgbClr val="000000"/>
                  </a:outerShdw>
                </a:effectLst>
                <a:latin typeface="Kosher-Normal" charset="0"/>
                <a:cs typeface="Kosher-Normal" charset="0"/>
              </a:rPr>
              <a:t>Noahic</a:t>
            </a:r>
            <a:r>
              <a:rPr lang="en-US" dirty="0">
                <a:solidFill>
                  <a:srgbClr val="FFFFFF"/>
                </a:solidFill>
                <a:effectLst>
                  <a:outerShdw blurRad="38100" dist="38100" dir="2700000" algn="tl">
                    <a:srgbClr val="000000"/>
                  </a:outerShdw>
                </a:effectLst>
                <a:latin typeface="Kosher-Normal" charset="0"/>
                <a:cs typeface="Kosher-Normal" charset="0"/>
              </a:rPr>
              <a:t>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a:solidFill>
                  <a:srgbClr val="FFFFFF"/>
                </a:solidFill>
                <a:effectLst>
                  <a:outerShdw blurRad="38100" dist="38100" dir="2700000" algn="tl">
                    <a:srgbClr val="000000"/>
                  </a:outerShdw>
                </a:effectLst>
                <a:latin typeface="Arial" charset="0"/>
                <a:cs typeface="Arial" charset="0"/>
              </a:rPr>
              <a:t>Adam rules with God (Gen. 1:26, 28; 2:19)</a:t>
            </a:r>
            <a:r>
              <a:rPr lang="en-US" sz="900" b="1">
                <a:solidFill>
                  <a:srgbClr val="FFFFFF"/>
                </a:solidFill>
                <a:effectLst>
                  <a:outerShdw blurRad="38100" dist="38100" dir="2700000" algn="tl">
                    <a:srgbClr val="000000"/>
                  </a:outerShdw>
                </a:effectLst>
                <a:latin typeface="Arial" charset="0"/>
                <a:cs typeface="Arial" charset="0"/>
              </a:rPr>
              <a:t> </a:t>
            </a:r>
          </a:p>
        </p:txBody>
      </p:sp>
      <p:sp>
        <p:nvSpPr>
          <p:cNvPr id="104456" name="Rectangle 8"/>
          <p:cNvSpPr>
            <a:spLocks noChangeArrowheads="1"/>
          </p:cNvSpPr>
          <p:nvPr/>
        </p:nvSpPr>
        <p:spPr bwMode="auto">
          <a:xfrm>
            <a:off x="685800" y="947738"/>
            <a:ext cx="876300"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a:solidFill>
                  <a:srgbClr val="FFFFFF"/>
                </a:solidFill>
                <a:effectLst>
                  <a:outerShdw blurRad="38100" dist="38100" dir="2700000" algn="tl">
                    <a:srgbClr val="000000"/>
                  </a:outerShdw>
                </a:effectLst>
                <a:latin typeface="Arial" charset="0"/>
                <a:cs typeface="Arial" charset="0"/>
              </a:rPr>
              <a:t>Satan rules as god of this world (Gen. 3:15; </a:t>
            </a:r>
          </a:p>
          <a:p>
            <a:pPr algn="ctr">
              <a:defRPr/>
            </a:pPr>
            <a:r>
              <a:rPr lang="en-US" sz="800" b="1">
                <a:solidFill>
                  <a:srgbClr val="FFFFFF"/>
                </a:solidFill>
                <a:effectLst>
                  <a:outerShdw blurRad="38100" dist="38100" dir="2700000" algn="tl">
                    <a:srgbClr val="000000"/>
                  </a:outerShdw>
                </a:effectLst>
                <a:latin typeface="Arial" charset="0"/>
                <a:cs typeface="Arial" charset="0"/>
              </a:rPr>
              <a:t>2 Cor. 4:4)</a:t>
            </a:r>
          </a:p>
        </p:txBody>
      </p:sp>
      <p:sp>
        <p:nvSpPr>
          <p:cNvPr id="104457" name="Rectangle 9"/>
          <p:cNvSpPr>
            <a:spLocks noChangeArrowheads="1"/>
          </p:cNvSpPr>
          <p:nvPr/>
        </p:nvSpPr>
        <p:spPr bwMode="auto">
          <a:xfrm rot="16200000" flipH="1">
            <a:off x="-618332" y="3647282"/>
            <a:ext cx="3700463"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2800" b="1" dirty="0">
                <a:solidFill>
                  <a:srgbClr val="FFFFFF"/>
                </a:solidFill>
                <a:latin typeface="Kosher-Normal" pitchFamily="24" charset="0"/>
                <a:ea typeface="ＭＳ Ｐゴシック" charset="-128"/>
                <a:cs typeface="ＭＳ Ｐゴシック" charset="-128"/>
              </a:rPr>
              <a:t>Abrahamic Covenant</a:t>
            </a:r>
          </a:p>
        </p:txBody>
      </p:sp>
      <p:sp>
        <p:nvSpPr>
          <p:cNvPr id="319497"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eaLnBrk="1" hangingPunct="1"/>
            <a:endParaRPr lang="en-US" sz="2400">
              <a:solidFill>
                <a:srgbClr val="FFFFFF"/>
              </a:solidFill>
              <a:latin typeface="Times New Roman" charset="0"/>
            </a:endParaRPr>
          </a:p>
        </p:txBody>
      </p:sp>
      <p:sp>
        <p:nvSpPr>
          <p:cNvPr id="319498"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eaLnBrk="1" hangingPunct="1"/>
            <a:endParaRPr lang="en-US" sz="2400">
              <a:solidFill>
                <a:srgbClr val="FFFFFF"/>
              </a:solidFill>
              <a:latin typeface="Times New Roman" charset="0"/>
            </a:endParaRPr>
          </a:p>
        </p:txBody>
      </p:sp>
      <p:sp>
        <p:nvSpPr>
          <p:cNvPr id="319499"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eaLnBrk="1" hangingPunct="1"/>
            <a:endParaRPr lang="en-US" sz="2400">
              <a:solidFill>
                <a:srgbClr val="FFFFFF"/>
              </a:solidFill>
              <a:latin typeface="Times New Roman" charset="0"/>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a:defRPr/>
            </a:pPr>
            <a:r>
              <a:rPr lang="en-US" b="1" dirty="0">
                <a:solidFill>
                  <a:srgbClr val="FFFFFF"/>
                </a:solidFill>
                <a:effectLst>
                  <a:outerShdw blurRad="38100" dist="38100" dir="2700000" algn="tl">
                    <a:srgbClr val="000000"/>
                  </a:outerShdw>
                </a:effectLst>
                <a:latin typeface="Kosher-Normal"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eaLnBrk="1" hangingPunct="1">
              <a:defRPr/>
            </a:pPr>
            <a:endParaRPr lang="en-US" sz="2400">
              <a:solidFill>
                <a:srgbClr val="FFFFFF"/>
              </a:solidFill>
              <a:latin typeface="Times New Roman" charset="0"/>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a:defRPr/>
            </a:pPr>
            <a:r>
              <a:rPr lang="en-US" b="1">
                <a:solidFill>
                  <a:srgbClr val="FFFFFF"/>
                </a:solidFill>
                <a:effectLst>
                  <a:outerShdw blurRad="38100" dist="38100" dir="2700000" algn="tl">
                    <a:srgbClr val="000000"/>
                  </a:outerShdw>
                </a:effectLst>
                <a:latin typeface="Kosher-Normal"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a:defRPr/>
            </a:pPr>
            <a:r>
              <a:rPr lang="en-US" b="1">
                <a:solidFill>
                  <a:srgbClr val="FFFFFF"/>
                </a:solidFill>
                <a:effectLst>
                  <a:outerShdw blurRad="38100" dist="38100" dir="2700000" algn="tl">
                    <a:srgbClr val="000000"/>
                  </a:outerShdw>
                </a:effectLst>
                <a:latin typeface="Kosher-Normal" charset="0"/>
                <a:cs typeface="Kosher-Normal" charset="0"/>
              </a:rPr>
              <a:t>New Covenant</a:t>
            </a: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defRPr/>
            </a:pPr>
            <a:r>
              <a:rPr lang="en-US" dirty="0">
                <a:solidFill>
                  <a:srgbClr val="FFFFFF"/>
                </a:solidFill>
                <a:latin typeface="Kosher-Normal"/>
                <a:ea typeface="ＭＳ Ｐゴシック" charset="-128"/>
                <a:cs typeface="Kosher-Normal"/>
              </a:rPr>
              <a:t>Mosaic Covenant</a:t>
            </a:r>
          </a:p>
        </p:txBody>
      </p:sp>
      <p:grpSp>
        <p:nvGrpSpPr>
          <p:cNvPr id="319505" name="Group 18"/>
          <p:cNvGrpSpPr>
            <a:grpSpLocks/>
          </p:cNvGrpSpPr>
          <p:nvPr/>
        </p:nvGrpSpPr>
        <p:grpSpPr bwMode="auto">
          <a:xfrm>
            <a:off x="5721350" y="1336675"/>
            <a:ext cx="165100" cy="279400"/>
            <a:chOff x="3584" y="867"/>
            <a:chExt cx="104" cy="176"/>
          </a:xfrm>
        </p:grpSpPr>
        <p:sp>
          <p:nvSpPr>
            <p:cNvPr id="319593"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19594"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04469" name="Rectangle 21"/>
          <p:cNvSpPr>
            <a:spLocks noChangeArrowheads="1"/>
          </p:cNvSpPr>
          <p:nvPr/>
        </p:nvSpPr>
        <p:spPr bwMode="auto">
          <a:xfrm>
            <a:off x="175260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dirty="0">
                <a:solidFill>
                  <a:srgbClr val="FFFFFF"/>
                </a:solidFill>
                <a:effectLst>
                  <a:outerShdw blurRad="38100" dist="38100" dir="2700000" algn="tl">
                    <a:srgbClr val="000000"/>
                  </a:outerShdw>
                </a:effectLst>
                <a:latin typeface="Arial" charset="0"/>
                <a:cs typeface="Arial" charset="0"/>
              </a:rPr>
              <a:t>God covenants with Abraham to reestablish man</a:t>
            </a:r>
            <a:r>
              <a:rPr lang="fr-FR" sz="800" b="1" dirty="0">
                <a:solidFill>
                  <a:srgbClr val="FFFFFF"/>
                </a:solidFill>
                <a:effectLst>
                  <a:outerShdw blurRad="38100" dist="38100" dir="2700000" algn="tl">
                    <a:srgbClr val="000000"/>
                  </a:outerShdw>
                </a:effectLst>
                <a:latin typeface="Arial" charset="0"/>
                <a:cs typeface="Arial" charset="0"/>
              </a:rPr>
              <a:t>'</a:t>
            </a:r>
            <a:r>
              <a:rPr lang="en-US" sz="800" b="1" dirty="0">
                <a:solidFill>
                  <a:srgbClr val="FFFFFF"/>
                </a:solidFill>
                <a:effectLst>
                  <a:outerShdw blurRad="38100" dist="38100" dir="2700000" algn="tl">
                    <a:srgbClr val="000000"/>
                  </a:outerShdw>
                </a:effectLst>
                <a:latin typeface="Arial" charset="0"/>
                <a:cs typeface="Arial" charset="0"/>
              </a:rPr>
              <a:t>s rule via Israel as a "kingdom of priests"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a:defRPr/>
            </a:pPr>
            <a:r>
              <a:rPr lang="en-US" sz="1200" b="1">
                <a:solidFill>
                  <a:srgbClr val="FFA040"/>
                </a:solidFill>
                <a:effectLst>
                  <a:outerShdw blurRad="38100" dist="38100" dir="2700000" algn="tl">
                    <a:srgbClr val="000000"/>
                  </a:outerShdw>
                </a:effectLst>
                <a:latin typeface="Arial" charset="0"/>
                <a:cs typeface="Arial" charset="0"/>
              </a:rPr>
              <a:t>Kingdom Teaching...</a:t>
            </a:r>
          </a:p>
        </p:txBody>
      </p:sp>
      <p:sp>
        <p:nvSpPr>
          <p:cNvPr id="319508"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19509"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endParaRPr lang="en-US"/>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a:solidFill>
                  <a:srgbClr val="FFFFFF"/>
                </a:solidFill>
                <a:effectLst>
                  <a:outerShdw blurRad="38100" dist="38100" dir="2700000" algn="tl">
                    <a:srgbClr val="000000"/>
                  </a:outerShdw>
                </a:effectLst>
                <a:latin typeface="Arial" charset="0"/>
                <a:cs typeface="Arial" charset="0"/>
              </a:rPr>
              <a:t>Fall of Man (Gen. 3)</a:t>
            </a:r>
          </a:p>
        </p:txBody>
      </p:sp>
      <p:sp>
        <p:nvSpPr>
          <p:cNvPr id="104474" name="Rectangle 26"/>
          <p:cNvSpPr>
            <a:spLocks noChangeArrowheads="1"/>
          </p:cNvSpPr>
          <p:nvPr/>
        </p:nvSpPr>
        <p:spPr bwMode="auto">
          <a:xfrm>
            <a:off x="337978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dirty="0">
                <a:solidFill>
                  <a:srgbClr val="FFFFFF"/>
                </a:solidFill>
                <a:effectLst>
                  <a:outerShdw blurRad="38100" dist="38100" dir="2700000" algn="tl">
                    <a:srgbClr val="000000"/>
                  </a:outerShdw>
                </a:effectLst>
                <a:latin typeface="Arial" charset="0"/>
                <a:cs typeface="Arial" charset="0"/>
              </a:rPr>
              <a:t>Israel</a:t>
            </a:r>
            <a:r>
              <a:rPr lang="fr-FR" altLang="ja-JP" sz="800" b="1" dirty="0">
                <a:solidFill>
                  <a:srgbClr val="FFFFFF"/>
                </a:solidFill>
                <a:effectLst>
                  <a:outerShdw blurRad="38100" dist="38100" dir="2700000" algn="tl">
                    <a:srgbClr val="000000"/>
                  </a:outerShdw>
                </a:effectLst>
                <a:latin typeface="Arial" charset="0"/>
                <a:cs typeface="Arial" charset="0"/>
              </a:rPr>
              <a:t>'</a:t>
            </a:r>
            <a:r>
              <a:rPr lang="en-US" sz="800" b="1" dirty="0">
                <a:solidFill>
                  <a:srgbClr val="FFFFFF"/>
                </a:solidFill>
                <a:effectLst>
                  <a:outerShdw blurRad="38100" dist="38100" dir="2700000" algn="tl">
                    <a:srgbClr val="000000"/>
                  </a:outerShdw>
                </a:effectLst>
                <a:latin typeface="Arial"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800" b="1">
                <a:solidFill>
                  <a:srgbClr val="FFFFFF"/>
                </a:solidFill>
                <a:latin typeface="Arial" pitchFamily="24" charset="0"/>
                <a:ea typeface="ＭＳ Ｐゴシック" charset="-128"/>
                <a:cs typeface="ＭＳ Ｐゴシック" charset="-128"/>
              </a:rPr>
              <a:t>Jeremiah 31:31-34 promises:</a:t>
            </a:r>
          </a:p>
          <a:p>
            <a:pPr>
              <a:buSzPct val="100000"/>
              <a:buFontTx/>
              <a:buChar char="•"/>
              <a:defRPr/>
            </a:pPr>
            <a:r>
              <a:rPr lang="en-US" sz="800" b="1">
                <a:solidFill>
                  <a:srgbClr val="FFFFFF"/>
                </a:solidFill>
                <a:latin typeface="Arial" pitchFamily="24" charset="0"/>
                <a:ea typeface="ＭＳ Ｐゴシック" charset="-128"/>
                <a:cs typeface="ＭＳ Ｐゴシック" charset="-128"/>
              </a:rPr>
              <a:t>Forgiveness</a:t>
            </a:r>
          </a:p>
          <a:p>
            <a:pPr>
              <a:buSzPct val="100000"/>
              <a:buFontTx/>
              <a:buChar char="•"/>
              <a:defRPr/>
            </a:pPr>
            <a:r>
              <a:rPr lang="en-US" sz="800" b="1">
                <a:solidFill>
                  <a:srgbClr val="FFFFFF"/>
                </a:solidFill>
                <a:latin typeface="Arial" pitchFamily="24" charset="0"/>
                <a:ea typeface="ＭＳ Ｐゴシック" charset="-128"/>
                <a:cs typeface="ＭＳ Ｐゴシック" charset="-128"/>
              </a:rPr>
              <a:t>Indwelling Spirit</a:t>
            </a:r>
          </a:p>
          <a:p>
            <a:pPr>
              <a:buSzPct val="100000"/>
              <a:buFontTx/>
              <a:buChar char="•"/>
              <a:defRPr/>
            </a:pPr>
            <a:r>
              <a:rPr lang="en-US" sz="800" b="1">
                <a:solidFill>
                  <a:srgbClr val="FFFFFF"/>
                </a:solidFill>
                <a:latin typeface="Arial" pitchFamily="24" charset="0"/>
                <a:ea typeface="ＭＳ Ｐゴシック" charset="-128"/>
                <a:cs typeface="ＭＳ Ｐゴシック" charset="-128"/>
              </a:rPr>
              <a:t>New heart, nature, mind</a:t>
            </a:r>
          </a:p>
          <a:p>
            <a:pPr>
              <a:buSzPct val="100000"/>
              <a:buFontTx/>
              <a:buChar char="•"/>
              <a:defRPr/>
            </a:pPr>
            <a:r>
              <a:rPr lang="en-US" sz="800" b="1">
                <a:solidFill>
                  <a:srgbClr val="FFFFFF"/>
                </a:solidFill>
                <a:latin typeface="Arial" pitchFamily="24" charset="0"/>
                <a:ea typeface="ＭＳ Ｐゴシック" charset="-128"/>
                <a:cs typeface="ＭＳ Ｐゴシック" charset="-128"/>
              </a:rPr>
              <a:t>Reunification of Israel and Judah</a:t>
            </a:r>
          </a:p>
          <a:p>
            <a:pPr>
              <a:buSzPct val="100000"/>
              <a:buFontTx/>
              <a:buChar char="•"/>
              <a:defRPr/>
            </a:pPr>
            <a:r>
              <a:rPr lang="en-US" sz="800" b="1">
                <a:solidFill>
                  <a:srgbClr val="FFFFFF"/>
                </a:solidFill>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800" b="1" dirty="0">
                <a:solidFill>
                  <a:srgbClr val="FFFFFF"/>
                </a:solidFill>
                <a:latin typeface="Arial" pitchFamily="24" charset="0"/>
                <a:ea typeface="ＭＳ Ｐゴシック" charset="-128"/>
                <a:cs typeface="ＭＳ Ｐゴシック" charset="-128"/>
              </a:rPr>
              <a:t>2 Samuel 7:12-16 promises perpetual:</a:t>
            </a:r>
          </a:p>
          <a:p>
            <a:pPr>
              <a:buSzPct val="100000"/>
              <a:buFontTx/>
              <a:buChar char="•"/>
              <a:defRPr/>
            </a:pPr>
            <a:r>
              <a:rPr lang="en-US" sz="800" b="1" dirty="0">
                <a:solidFill>
                  <a:srgbClr val="FFFFFF"/>
                </a:solidFill>
                <a:latin typeface="Arial" pitchFamily="24" charset="0"/>
                <a:ea typeface="ＭＳ Ｐゴシック" charset="-128"/>
                <a:cs typeface="ＭＳ Ｐゴシック" charset="-128"/>
              </a:rPr>
              <a:t>Sons ("house" never wiped out)</a:t>
            </a:r>
          </a:p>
          <a:p>
            <a:pPr>
              <a:buSzPct val="100000"/>
              <a:buFontTx/>
              <a:buChar char="•"/>
              <a:defRPr/>
            </a:pPr>
            <a:r>
              <a:rPr lang="en-US" sz="800" b="1" dirty="0">
                <a:solidFill>
                  <a:srgbClr val="FFFFFF"/>
                </a:solidFill>
                <a:latin typeface="Arial" pitchFamily="24" charset="0"/>
                <a:ea typeface="ＭＳ Ｐゴシック" charset="-128"/>
                <a:cs typeface="ＭＳ Ｐゴシック" charset="-128"/>
              </a:rPr>
              <a:t>Kingdom (political dynasty)</a:t>
            </a:r>
          </a:p>
          <a:p>
            <a:pPr>
              <a:buSzPct val="100000"/>
              <a:buFontTx/>
              <a:buChar char="•"/>
              <a:defRPr/>
            </a:pPr>
            <a:r>
              <a:rPr lang="en-US" sz="800" b="1" dirty="0">
                <a:solidFill>
                  <a:srgbClr val="FFFFFF"/>
                </a:solidFill>
                <a:latin typeface="Arial" pitchFamily="24" charset="0"/>
                <a:ea typeface="ＭＳ Ｐゴシック" charset="-128"/>
                <a:cs typeface="ＭＳ Ｐゴシック" charset="-128"/>
              </a:rPr>
              <a:t>Throne (right to rule by descendants)</a:t>
            </a:r>
          </a:p>
          <a:p>
            <a:pPr>
              <a:buSzPct val="100000"/>
              <a:buFontTx/>
              <a:buChar char="•"/>
              <a:defRPr/>
            </a:pPr>
            <a:r>
              <a:rPr lang="en-US" sz="800" b="1" dirty="0">
                <a:solidFill>
                  <a:srgbClr val="FFFFFF"/>
                </a:solidFill>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defRPr/>
            </a:pPr>
            <a:r>
              <a:rPr lang="en-US" sz="800" b="1">
                <a:solidFill>
                  <a:srgbClr val="FFFFFF"/>
                </a:solidFill>
                <a:latin typeface="Arial" pitchFamily="24" charset="0"/>
                <a:ea typeface="ＭＳ Ｐゴシック" charset="-128"/>
                <a:cs typeface="ＭＳ Ｐゴシック" charset="-128"/>
              </a:rPr>
              <a:t>Genesis 15:18 (cf. Deut. 30:1-10) promises:</a:t>
            </a:r>
          </a:p>
          <a:p>
            <a:pPr>
              <a:buSzPct val="100000"/>
              <a:buFontTx/>
              <a:buChar char="•"/>
              <a:defRPr/>
            </a:pPr>
            <a:r>
              <a:rPr lang="en-US" sz="800" b="1">
                <a:solidFill>
                  <a:srgbClr val="FFFFFF"/>
                </a:solidFill>
                <a:latin typeface="Arial" pitchFamily="24" charset="0"/>
                <a:ea typeface="ＭＳ Ｐゴシック" charset="-128"/>
                <a:cs typeface="ＭＳ Ｐゴシック" charset="-128"/>
              </a:rPr>
              <a:t>Land from Wadi of Egypt to Euphrates River (Isa. 27:12)</a:t>
            </a:r>
          </a:p>
          <a:p>
            <a:pPr>
              <a:buSzPct val="100000"/>
              <a:buFontTx/>
              <a:buChar char="•"/>
              <a:defRPr/>
            </a:pPr>
            <a:r>
              <a:rPr lang="en-US" sz="800" b="1">
                <a:solidFill>
                  <a:srgbClr val="FFFFFF"/>
                </a:solidFill>
                <a:latin typeface="Arial" pitchFamily="24" charset="0"/>
                <a:ea typeface="ＭＳ Ｐゴシック" charset="-128"/>
                <a:cs typeface="ＭＳ Ｐゴシック" charset="-128"/>
              </a:rPr>
              <a:t>Eternal possession of land (Gen. 17:8) after exile/restoration</a:t>
            </a:r>
          </a:p>
          <a:p>
            <a:pPr>
              <a:buSzPct val="100000"/>
              <a:buFontTx/>
              <a:buChar char="•"/>
              <a:defRPr/>
            </a:pPr>
            <a:r>
              <a:rPr lang="en-US" sz="800" b="1">
                <a:solidFill>
                  <a:srgbClr val="FFFFFF"/>
                </a:solidFill>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a:solidFill>
                  <a:srgbClr val="FFFFFF"/>
                </a:solidFill>
                <a:effectLst>
                  <a:outerShdw blurRad="38100" dist="38100" dir="2700000" algn="tl">
                    <a:srgbClr val="000000"/>
                  </a:outerShdw>
                </a:effectLst>
                <a:latin typeface="Arial" charset="0"/>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dirty="0">
                <a:solidFill>
                  <a:srgbClr val="FFFFFF"/>
                </a:solidFill>
                <a:effectLst>
                  <a:outerShdw blurRad="38100" dist="38100" dir="2700000" algn="tl">
                    <a:srgbClr val="000000"/>
                  </a:outerShdw>
                </a:effectLst>
                <a:latin typeface="Arial" charset="0"/>
                <a:cs typeface="Arial" charset="0"/>
              </a:rPr>
              <a:t>Israel rejects Messiah</a:t>
            </a:r>
            <a:r>
              <a:rPr lang="fr-FR" altLang="ja-JP" sz="800" b="1" dirty="0">
                <a:solidFill>
                  <a:srgbClr val="FFFFFF"/>
                </a:solidFill>
                <a:effectLst>
                  <a:outerShdw blurRad="38100" dist="38100" dir="2700000" algn="tl">
                    <a:srgbClr val="000000"/>
                  </a:outerShdw>
                </a:effectLst>
                <a:latin typeface="Arial" charset="0"/>
                <a:cs typeface="Arial" charset="0"/>
              </a:rPr>
              <a:t>'</a:t>
            </a:r>
            <a:r>
              <a:rPr lang="en-US" sz="800" b="1" dirty="0">
                <a:solidFill>
                  <a:srgbClr val="FFFFFF"/>
                </a:solidFill>
                <a:effectLst>
                  <a:outerShdw blurRad="38100" dist="38100" dir="2700000" algn="tl">
                    <a:srgbClr val="000000"/>
                  </a:outerShdw>
                </a:effectLst>
                <a:latin typeface="Arial" charset="0"/>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dirty="0">
                <a:solidFill>
                  <a:srgbClr val="FFFFFF"/>
                </a:solidFill>
                <a:effectLst>
                  <a:outerShdw blurRad="38100" dist="38100" dir="2700000" algn="tl">
                    <a:srgbClr val="000000"/>
                  </a:outerShdw>
                </a:effectLst>
                <a:latin typeface="Arial" charset="0"/>
                <a:cs typeface="Arial" charset="0"/>
              </a:rPr>
              <a:t>Christ subdues Israel</a:t>
            </a:r>
            <a:r>
              <a:rPr lang="fr-FR" altLang="ja-JP" sz="800" b="1" dirty="0">
                <a:solidFill>
                  <a:srgbClr val="FFFFFF"/>
                </a:solidFill>
                <a:effectLst>
                  <a:outerShdw blurRad="38100" dist="38100" dir="2700000" algn="tl">
                    <a:srgbClr val="000000"/>
                  </a:outerShdw>
                </a:effectLst>
                <a:latin typeface="Arial" charset="0"/>
                <a:cs typeface="Arial" charset="0"/>
              </a:rPr>
              <a:t>'</a:t>
            </a:r>
            <a:r>
              <a:rPr lang="en-US" sz="800" b="1" dirty="0">
                <a:solidFill>
                  <a:srgbClr val="FFFFFF"/>
                </a:solidFill>
                <a:effectLst>
                  <a:outerShdw blurRad="38100" dist="38100" dir="2700000" algn="tl">
                    <a:srgbClr val="000000"/>
                  </a:outerShdw>
                </a:effectLst>
                <a:latin typeface="Arial" charset="0"/>
                <a:cs typeface="Arial" charset="0"/>
              </a:rPr>
              <a:t>s enemies and nation believes (Rom. 11:26-27)</a:t>
            </a:r>
          </a:p>
        </p:txBody>
      </p:sp>
      <p:sp>
        <p:nvSpPr>
          <p:cNvPr id="319518"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Arial" charset="0"/>
              <a:cs typeface="Arial" charset="0"/>
            </a:endParaRPr>
          </a:p>
        </p:txBody>
      </p:sp>
      <p:sp>
        <p:nvSpPr>
          <p:cNvPr id="319519"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p:nvSpPr>
          <p:cNvPr id="319520"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eaLnBrk="1" hangingPunct="1"/>
            <a:endParaRPr lang="en-US" sz="2400">
              <a:solidFill>
                <a:srgbClr val="FFFFFF"/>
              </a:solidFill>
              <a:latin typeface="Times New Roman" charset="0"/>
            </a:endParaRPr>
          </a:p>
        </p:txBody>
      </p:sp>
      <p:sp>
        <p:nvSpPr>
          <p:cNvPr id="319521"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p:nvSpPr>
          <p:cNvPr id="319522"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dirty="0">
                <a:solidFill>
                  <a:srgbClr val="FFFFFF"/>
                </a:solidFill>
                <a:latin typeface="Arial" pitchFamily="24" charset="0"/>
                <a:ea typeface="ＭＳ Ｐゴシック" charset="-128"/>
                <a:cs typeface="ＭＳ Ｐゴシック" charset="-128"/>
              </a:rPr>
              <a:t>Israel judged for rejecting Messiah by dispersion away from land for 19 centuries </a:t>
            </a:r>
          </a:p>
          <a:p>
            <a:pPr algn="ctr">
              <a:defRPr/>
            </a:pPr>
            <a:r>
              <a:rPr lang="en-US" sz="800" b="1" dirty="0">
                <a:solidFill>
                  <a:srgbClr val="FFFFFF"/>
                </a:solidFill>
                <a:latin typeface="Arial" pitchFamily="24" charset="0"/>
                <a:ea typeface="ＭＳ Ｐゴシック" charset="-128"/>
                <a:cs typeface="ＭＳ Ｐゴシック" charset="-128"/>
              </a:rPr>
              <a:t>(</a:t>
            </a:r>
            <a:r>
              <a:rPr lang="en-US" sz="600" b="1" dirty="0">
                <a:solidFill>
                  <a:srgbClr val="FFFFFF"/>
                </a:solidFill>
                <a:latin typeface="Arial" pitchFamily="24" charset="0"/>
                <a:ea typeface="ＭＳ Ｐゴシック" charset="-128"/>
                <a:cs typeface="ＭＳ Ｐゴシック" charset="-128"/>
              </a:rPr>
              <a:t>AD</a:t>
            </a:r>
            <a:r>
              <a:rPr lang="en-US" sz="800" b="1" dirty="0">
                <a:solidFill>
                  <a:srgbClr val="FFFFFF"/>
                </a:solidFill>
                <a:latin typeface="Arial" pitchFamily="24" charset="0"/>
                <a:ea typeface="ＭＳ Ｐゴシック" charset="-128"/>
                <a:cs typeface="ＭＳ Ｐゴシック" charset="-128"/>
              </a:rPr>
              <a:t> 70–</a:t>
            </a:r>
            <a:r>
              <a:rPr lang="en-US" sz="600" b="1" dirty="0">
                <a:solidFill>
                  <a:srgbClr val="FFFFFF"/>
                </a:solidFill>
                <a:latin typeface="Arial" pitchFamily="24" charset="0"/>
                <a:ea typeface="ＭＳ Ｐゴシック" charset="-128"/>
                <a:cs typeface="ＭＳ Ｐゴシック" charset="-128"/>
              </a:rPr>
              <a:t>AD</a:t>
            </a:r>
            <a:r>
              <a:rPr lang="en-US" sz="800" b="1" dirty="0">
                <a:solidFill>
                  <a:srgbClr val="FFFFFF"/>
                </a:solidFill>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a:defRPr/>
            </a:pPr>
            <a:r>
              <a:rPr lang="en-US" sz="800" b="1">
                <a:solidFill>
                  <a:srgbClr val="000000"/>
                </a:solidFill>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a:defRPr/>
            </a:pPr>
            <a:r>
              <a:rPr lang="en-US" sz="800" b="1">
                <a:solidFill>
                  <a:srgbClr val="000000"/>
                </a:solidFill>
                <a:latin typeface="Arial" pitchFamily="24" charset="0"/>
                <a:ea typeface="ＭＳ Ｐゴシック" charset="-128"/>
                <a:cs typeface="ＭＳ Ｐゴシック" charset="-128"/>
              </a:rPr>
              <a:t>Mosaic Law replaced with first three elements of the New Covenant (Luke 22:20; 2 Cor. 3:6)</a:t>
            </a:r>
          </a:p>
        </p:txBody>
      </p:sp>
      <p:sp>
        <p:nvSpPr>
          <p:cNvPr id="319526"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Arial" charset="0"/>
              <a:cs typeface="Arial" charset="0"/>
            </a:endParaRPr>
          </a:p>
        </p:txBody>
      </p:sp>
      <p:sp>
        <p:nvSpPr>
          <p:cNvPr id="319527"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900" b="1" dirty="0">
                <a:solidFill>
                  <a:srgbClr val="FFFFFF"/>
                </a:solidFill>
                <a:latin typeface="Arial" pitchFamily="24" charset="0"/>
                <a:ea typeface="ＭＳ Ｐゴシック" charset="-128"/>
                <a:cs typeface="ＭＳ Ｐゴシック" charset="-128"/>
              </a:rPr>
              <a:t>MESSIANIC     KINGDOM</a:t>
            </a:r>
          </a:p>
        </p:txBody>
      </p:sp>
      <p:sp>
        <p:nvSpPr>
          <p:cNvPr id="319529"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defRPr/>
            </a:pPr>
            <a:r>
              <a:rPr lang="en-US" sz="1000" b="1" dirty="0">
                <a:solidFill>
                  <a:srgbClr val="FFFFFF"/>
                </a:solidFill>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5968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dirty="0">
                <a:solidFill>
                  <a:srgbClr val="FFFFFF"/>
                </a:solidFill>
                <a:latin typeface="Arial" pitchFamily="24" charset="0"/>
                <a:ea typeface="ＭＳ Ｐゴシック" charset="-128"/>
                <a:cs typeface="ＭＳ Ｐゴシック" charset="-128"/>
              </a:rPr>
              <a:t>Full restoration (Ezek. 37:8-28) Jerusalem world capital</a:t>
            </a:r>
          </a:p>
          <a:p>
            <a:pPr algn="ctr">
              <a:defRPr/>
            </a:pPr>
            <a:r>
              <a:rPr lang="en-US" sz="800" b="1" dirty="0">
                <a:solidFill>
                  <a:srgbClr val="FFFFFF"/>
                </a:solidFill>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dirty="0">
                <a:solidFill>
                  <a:srgbClr val="FFFFFF"/>
                </a:solidFill>
                <a:latin typeface="Arial" pitchFamily="24" charset="0"/>
                <a:ea typeface="ＭＳ Ｐゴシック" charset="-128"/>
                <a:cs typeface="ＭＳ Ｐゴシック" charset="-128"/>
              </a:rPr>
              <a:t>New Jerusalem</a:t>
            </a:r>
          </a:p>
          <a:p>
            <a:pPr algn="ctr">
              <a:defRPr/>
            </a:pPr>
            <a:r>
              <a:rPr lang="en-US" sz="800" b="1" dirty="0">
                <a:solidFill>
                  <a:srgbClr val="FFFFFF"/>
                </a:solidFill>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2477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a:defRPr/>
            </a:pPr>
            <a:r>
              <a:rPr lang="en-US" sz="800" b="1" dirty="0">
                <a:solidFill>
                  <a:srgbClr val="000000"/>
                </a:solidFill>
                <a:latin typeface="Arial" pitchFamily="24" charset="0"/>
                <a:ea typeface="ＭＳ Ｐゴシック" charset="-128"/>
                <a:cs typeface="ＭＳ Ｐゴシック" charset="-128"/>
              </a:rPr>
              <a:t>Christ reigns over the world </a:t>
            </a:r>
          </a:p>
          <a:p>
            <a:pPr algn="ctr">
              <a:defRPr/>
            </a:pPr>
            <a:r>
              <a:rPr lang="en-US" sz="800" b="1" dirty="0">
                <a:solidFill>
                  <a:srgbClr val="000000"/>
                </a:solidFill>
                <a:latin typeface="Arial" pitchFamily="24" charset="0"/>
                <a:ea typeface="ＭＳ Ｐゴシック" charset="-128"/>
                <a:cs typeface="ＭＳ Ｐゴシック" charset="-128"/>
              </a:rPr>
              <a:t>(Isa. 11) </a:t>
            </a:r>
          </a:p>
          <a:p>
            <a:pPr algn="ctr">
              <a:defRPr/>
            </a:pPr>
            <a:r>
              <a:rPr lang="en-US" sz="800" b="1" dirty="0">
                <a:solidFill>
                  <a:srgbClr val="000000"/>
                </a:solidFill>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50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a:solidFill>
                  <a:srgbClr val="FFFFFF"/>
                </a:solidFill>
                <a:effectLst>
                  <a:outerShdw blurRad="38100" dist="38100" dir="2700000" algn="tl">
                    <a:srgbClr val="000000"/>
                  </a:outerShdw>
                </a:effectLst>
                <a:latin typeface="Arial" charset="0"/>
                <a:cs typeface="Arial" charset="0"/>
              </a:rPr>
              <a:t>Christ rules over everything with saints (Eph. 1:9-10; Rev. 20:1-6; 22:5b)</a:t>
            </a:r>
          </a:p>
        </p:txBody>
      </p:sp>
      <p:grpSp>
        <p:nvGrpSpPr>
          <p:cNvPr id="319535" name="Group 50"/>
          <p:cNvGrpSpPr>
            <a:grpSpLocks/>
          </p:cNvGrpSpPr>
          <p:nvPr/>
        </p:nvGrpSpPr>
        <p:grpSpPr bwMode="auto">
          <a:xfrm>
            <a:off x="4679950" y="4954588"/>
            <a:ext cx="76200" cy="304800"/>
            <a:chOff x="2928" y="3216"/>
            <a:chExt cx="48" cy="192"/>
          </a:xfrm>
        </p:grpSpPr>
        <p:sp>
          <p:nvSpPr>
            <p:cNvPr id="319590"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19591"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19592"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319536" name="Group 54"/>
          <p:cNvGrpSpPr>
            <a:grpSpLocks/>
          </p:cNvGrpSpPr>
          <p:nvPr/>
        </p:nvGrpSpPr>
        <p:grpSpPr bwMode="auto">
          <a:xfrm>
            <a:off x="4946650" y="5311775"/>
            <a:ext cx="76200" cy="212725"/>
            <a:chOff x="3072" y="3418"/>
            <a:chExt cx="48" cy="134"/>
          </a:xfrm>
        </p:grpSpPr>
        <p:sp>
          <p:nvSpPr>
            <p:cNvPr id="319587"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19588"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19589"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1600" b="1">
                <a:solidFill>
                  <a:srgbClr val="FFFFFF"/>
                </a:solidFill>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1600" b="1">
                <a:solidFill>
                  <a:srgbClr val="FFFFFF"/>
                </a:solidFill>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1600" b="1">
                <a:solidFill>
                  <a:srgbClr val="FFFFFF"/>
                </a:solidFill>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1400" b="1" dirty="0">
                <a:solidFill>
                  <a:srgbClr val="FFFFFF"/>
                </a:solidFill>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a:defRPr/>
            </a:pPr>
            <a:r>
              <a:rPr lang="en-US" sz="800" b="1">
                <a:solidFill>
                  <a:srgbClr val="000000"/>
                </a:solidFill>
                <a:latin typeface="Arial" pitchFamily="24" charset="0"/>
                <a:ea typeface="ＭＳ Ｐゴシック" charset="-128"/>
                <a:cs typeface="ＭＳ Ｐゴシック" charset="-128"/>
              </a:rPr>
              <a:t>Christ hands kingdom over to Father (1  </a:t>
            </a:r>
          </a:p>
          <a:p>
            <a:pPr algn="ctr">
              <a:defRPr/>
            </a:pPr>
            <a:r>
              <a:rPr lang="en-US" sz="800" b="1">
                <a:solidFill>
                  <a:srgbClr val="000000"/>
                </a:solidFill>
                <a:latin typeface="Arial" pitchFamily="24" charset="0"/>
                <a:ea typeface="ＭＳ Ｐゴシック" charset="-128"/>
                <a:cs typeface="ＭＳ Ｐゴシック" charset="-128"/>
              </a:rPr>
              <a:t> Cor. 15:24)</a:t>
            </a:r>
          </a:p>
        </p:txBody>
      </p:sp>
      <p:grpSp>
        <p:nvGrpSpPr>
          <p:cNvPr id="319542"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eaLnBrk="1" hangingPunct="1">
                <a:defRPr/>
              </a:pPr>
              <a:endParaRPr lang="en-US" sz="2400">
                <a:solidFill>
                  <a:srgbClr val="FFFFFF"/>
                </a:solidFill>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eaLnBrk="1" hangingPunct="1">
                <a:defRPr/>
              </a:pPr>
              <a:endParaRPr lang="en-US" sz="2400">
                <a:solidFill>
                  <a:srgbClr val="FFFFFF"/>
                </a:solidFill>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1" hangingPunct="1">
                <a:defRPr/>
              </a:pPr>
              <a:endParaRPr lang="en-US" sz="2400">
                <a:solidFill>
                  <a:srgbClr val="FFFFFF"/>
                </a:solidFill>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grpSp>
      <p:grpSp>
        <p:nvGrpSpPr>
          <p:cNvPr id="319543" name="Group 69"/>
          <p:cNvGrpSpPr>
            <a:grpSpLocks/>
          </p:cNvGrpSpPr>
          <p:nvPr/>
        </p:nvGrpSpPr>
        <p:grpSpPr bwMode="auto">
          <a:xfrm>
            <a:off x="4832350" y="5053013"/>
            <a:ext cx="1184275" cy="104775"/>
            <a:chOff x="3024" y="3278"/>
            <a:chExt cx="746" cy="66"/>
          </a:xfrm>
        </p:grpSpPr>
        <p:sp>
          <p:nvSpPr>
            <p:cNvPr id="319580"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19581"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eaLnBrk="1" hangingPunct="1"/>
              <a:endParaRPr lang="en-US" sz="2400">
                <a:solidFill>
                  <a:srgbClr val="FFFFFF"/>
                </a:solidFill>
                <a:latin typeface="Times New Roman" charset="0"/>
              </a:endParaRPr>
            </a:p>
          </p:txBody>
        </p:sp>
      </p:grpSp>
      <p:grpSp>
        <p:nvGrpSpPr>
          <p:cNvPr id="319544" name="Group 72"/>
          <p:cNvGrpSpPr>
            <a:grpSpLocks/>
          </p:cNvGrpSpPr>
          <p:nvPr/>
        </p:nvGrpSpPr>
        <p:grpSpPr bwMode="auto">
          <a:xfrm>
            <a:off x="5060950" y="5364163"/>
            <a:ext cx="3001963" cy="104775"/>
            <a:chOff x="3168" y="3458"/>
            <a:chExt cx="1891" cy="66"/>
          </a:xfrm>
        </p:grpSpPr>
        <p:sp>
          <p:nvSpPr>
            <p:cNvPr id="319578"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19579"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eaLnBrk="1" hangingPunct="1"/>
              <a:endParaRPr lang="en-US" sz="2400">
                <a:solidFill>
                  <a:srgbClr val="FFFFFF"/>
                </a:solidFill>
                <a:latin typeface="Times New Roman" charset="0"/>
              </a:endParaRPr>
            </a:p>
          </p:txBody>
        </p:sp>
      </p:grpSp>
      <p:sp>
        <p:nvSpPr>
          <p:cNvPr id="104524" name="Rectangle 76"/>
          <p:cNvSpPr>
            <a:spLocks noChangeArrowheads="1"/>
          </p:cNvSpPr>
          <p:nvPr/>
        </p:nvSpPr>
        <p:spPr bwMode="auto">
          <a:xfrm>
            <a:off x="0" y="6424613"/>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1000" b="1" dirty="0">
                <a:solidFill>
                  <a:srgbClr val="FFFFFF"/>
                </a:solidFill>
                <a:effectLst>
                  <a:outerShdw blurRad="38100" dist="38100" dir="2700000" algn="tl">
                    <a:srgbClr val="000000"/>
                  </a:outerShdw>
                </a:effectLst>
                <a:latin typeface="Arial" charset="0"/>
                <a:cs typeface="Arial" charset="0"/>
              </a:rPr>
              <a:t>Scripture has a dual kingdom-covenant emphasis.  Israel</a:t>
            </a:r>
            <a:r>
              <a:rPr lang="fr-FR" sz="1000" b="1" dirty="0">
                <a:solidFill>
                  <a:srgbClr val="FFFFFF"/>
                </a:solidFill>
                <a:effectLst>
                  <a:outerShdw blurRad="38100" dist="38100" dir="2700000" algn="tl">
                    <a:srgbClr val="000000"/>
                  </a:outerShdw>
                </a:effectLst>
                <a:latin typeface="Arial" charset="0"/>
                <a:cs typeface="Arial" charset="0"/>
              </a:rPr>
              <a:t>'</a:t>
            </a:r>
            <a:r>
              <a:rPr lang="en-US" sz="1000" b="1" dirty="0">
                <a:solidFill>
                  <a:srgbClr val="FFFFFF"/>
                </a:solidFill>
                <a:effectLst>
                  <a:outerShdw blurRad="38100" dist="38100" dir="2700000" algn="tl">
                    <a:srgbClr val="000000"/>
                  </a:outerShdw>
                </a:effectLst>
                <a:latin typeface="Arial" charset="0"/>
                <a:cs typeface="Arial" charset="0"/>
              </a:rPr>
              <a:t>s role from Abraham to Christ expands to include the Church (continuity) yet the Church never replaces the nation as the "new Israel" (discontinuity).  Israel will again enjoy world prominence after trusting in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900" b="1" dirty="0">
                <a:solidFill>
                  <a:srgbClr val="FFFFFF"/>
                </a:solidFill>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900" b="1">
                <a:solidFill>
                  <a:srgbClr val="FFFFFF"/>
                </a:solidFill>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lgn="ctr">
              <a:defRPr/>
            </a:pPr>
            <a:r>
              <a:rPr lang="en-US" sz="800" b="1">
                <a:solidFill>
                  <a:srgbClr val="FFFFFF"/>
                </a:solidFill>
                <a:latin typeface="Arial" pitchFamily="24" charset="0"/>
                <a:ea typeface="ＭＳ Ｐゴシック" charset="-128"/>
                <a:cs typeface="ＭＳ Ｐゴシック" charset="-128"/>
              </a:rPr>
              <a:t>(National Focus)</a:t>
            </a:r>
          </a:p>
        </p:txBody>
      </p:sp>
      <p:graphicFrame>
        <p:nvGraphicFramePr>
          <p:cNvPr id="319549"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0"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lgn="ctr">
              <a:defRPr/>
            </a:pPr>
            <a:r>
              <a:rPr lang="en-US" sz="800" b="1" dirty="0">
                <a:solidFill>
                  <a:srgbClr val="FFFFFF"/>
                </a:solidFill>
                <a:latin typeface="Arial" pitchFamily="24" charset="0"/>
                <a:ea typeface="ＭＳ Ｐゴシック" charset="-128"/>
                <a:cs typeface="ＭＳ Ｐゴシック" charset="-128"/>
              </a:rPr>
              <a:t>The "New Man" (Eph. 2:15)</a:t>
            </a:r>
          </a:p>
        </p:txBody>
      </p:sp>
      <p:sp>
        <p:nvSpPr>
          <p:cNvPr id="319551"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defRPr/>
            </a:pPr>
            <a:r>
              <a:rPr lang="en-US" sz="700" b="1" i="1" dirty="0">
                <a:solidFill>
                  <a:srgbClr val="FFFFFF"/>
                </a:solidFill>
                <a:latin typeface="Arial" pitchFamily="24" charset="0"/>
                <a:ea typeface="ＭＳ Ｐゴシック" charset="-128"/>
                <a:cs typeface="ＭＳ Ｐゴシック" charset="-128"/>
              </a:rPr>
              <a:t>Sixth Edition</a:t>
            </a:r>
          </a:p>
          <a:p>
            <a:pPr>
              <a:defRPr/>
            </a:pPr>
            <a:r>
              <a:rPr lang="en-US" sz="700" b="1" i="1" dirty="0">
                <a:solidFill>
                  <a:srgbClr val="FFFFFF"/>
                </a:solidFill>
                <a:latin typeface="Arial" pitchFamily="24" charset="0"/>
                <a:ea typeface="ＭＳ Ｐゴシック" charset="-128"/>
                <a:cs typeface="ＭＳ Ｐゴシック" charset="-128"/>
              </a:rPr>
              <a:t>15 June 2012</a:t>
            </a:r>
          </a:p>
        </p:txBody>
      </p:sp>
      <p:grpSp>
        <p:nvGrpSpPr>
          <p:cNvPr id="319553" name="Group 84"/>
          <p:cNvGrpSpPr>
            <a:grpSpLocks/>
          </p:cNvGrpSpPr>
          <p:nvPr/>
        </p:nvGrpSpPr>
        <p:grpSpPr bwMode="auto">
          <a:xfrm>
            <a:off x="1419225" y="2047875"/>
            <a:ext cx="165100" cy="176213"/>
            <a:chOff x="874" y="1315"/>
            <a:chExt cx="104" cy="111"/>
          </a:xfrm>
        </p:grpSpPr>
        <p:sp>
          <p:nvSpPr>
            <p:cNvPr id="319576"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p:nvSpPr>
            <p:cNvPr id="319577"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grpSp>
      <p:grpSp>
        <p:nvGrpSpPr>
          <p:cNvPr id="319554" name="Group 87"/>
          <p:cNvGrpSpPr>
            <a:grpSpLocks/>
          </p:cNvGrpSpPr>
          <p:nvPr/>
        </p:nvGrpSpPr>
        <p:grpSpPr bwMode="auto">
          <a:xfrm>
            <a:off x="2336800" y="3294063"/>
            <a:ext cx="288925" cy="222250"/>
            <a:chOff x="1452" y="2100"/>
            <a:chExt cx="182" cy="140"/>
          </a:xfrm>
        </p:grpSpPr>
        <p:sp>
          <p:nvSpPr>
            <p:cNvPr id="319571"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endParaRPr lang="en-US"/>
            </a:p>
          </p:txBody>
        </p:sp>
        <p:sp>
          <p:nvSpPr>
            <p:cNvPr id="319572"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p:nvSpPr>
            <p:cNvPr id="319573"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eaLnBrk="1" hangingPunct="1"/>
              <a:endParaRPr lang="en-US" sz="2400">
                <a:solidFill>
                  <a:srgbClr val="FFFFFF"/>
                </a:solidFill>
                <a:latin typeface="Times New Roman" charset="0"/>
              </a:endParaRPr>
            </a:p>
          </p:txBody>
        </p:sp>
        <p:sp>
          <p:nvSpPr>
            <p:cNvPr id="319574"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19575"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319555" name="Group 93"/>
          <p:cNvGrpSpPr>
            <a:grpSpLocks/>
          </p:cNvGrpSpPr>
          <p:nvPr/>
        </p:nvGrpSpPr>
        <p:grpSpPr bwMode="auto">
          <a:xfrm>
            <a:off x="1806575" y="1389063"/>
            <a:ext cx="298450" cy="238125"/>
            <a:chOff x="1118" y="900"/>
            <a:chExt cx="188" cy="150"/>
          </a:xfrm>
        </p:grpSpPr>
        <p:grpSp>
          <p:nvGrpSpPr>
            <p:cNvPr id="319565" name="Group 94"/>
            <p:cNvGrpSpPr>
              <a:grpSpLocks/>
            </p:cNvGrpSpPr>
            <p:nvPr/>
          </p:nvGrpSpPr>
          <p:grpSpPr bwMode="auto">
            <a:xfrm>
              <a:off x="1118" y="900"/>
              <a:ext cx="84" cy="150"/>
              <a:chOff x="1118" y="900"/>
              <a:chExt cx="84" cy="150"/>
            </a:xfrm>
          </p:grpSpPr>
          <p:sp>
            <p:nvSpPr>
              <p:cNvPr id="319569"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Arial" charset="0"/>
                  <a:cs typeface="Arial" charset="0"/>
                </a:endParaRPr>
              </a:p>
            </p:txBody>
          </p:sp>
          <p:sp>
            <p:nvSpPr>
              <p:cNvPr id="319570"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eaLnBrk="1" hangingPunct="1"/>
                <a:endParaRPr lang="en-US" sz="2400">
                  <a:solidFill>
                    <a:srgbClr val="FFFFFF"/>
                  </a:solidFill>
                  <a:latin typeface="Arial" charset="0"/>
                  <a:cs typeface="Arial" charset="0"/>
                </a:endParaRPr>
              </a:p>
            </p:txBody>
          </p:sp>
        </p:grpSp>
        <p:grpSp>
          <p:nvGrpSpPr>
            <p:cNvPr id="319566" name="Group 97"/>
            <p:cNvGrpSpPr>
              <a:grpSpLocks/>
            </p:cNvGrpSpPr>
            <p:nvPr/>
          </p:nvGrpSpPr>
          <p:grpSpPr bwMode="auto">
            <a:xfrm>
              <a:off x="1222" y="900"/>
              <a:ext cx="84" cy="150"/>
              <a:chOff x="1222" y="900"/>
              <a:chExt cx="84" cy="150"/>
            </a:xfrm>
          </p:grpSpPr>
          <p:sp>
            <p:nvSpPr>
              <p:cNvPr id="319567"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Arial" charset="0"/>
                  <a:cs typeface="Arial" charset="0"/>
                </a:endParaRPr>
              </a:p>
            </p:txBody>
          </p:sp>
          <p:sp>
            <p:nvSpPr>
              <p:cNvPr id="319568"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eaLnBrk="1" hangingPunct="1"/>
                <a:endParaRPr lang="en-US" sz="2400">
                  <a:solidFill>
                    <a:srgbClr val="FFFFFF"/>
                  </a:solidFill>
                  <a:latin typeface="Arial" charset="0"/>
                  <a:cs typeface="Arial" charset="0"/>
                </a:endParaRPr>
              </a:p>
            </p:txBody>
          </p:sp>
        </p:grpSp>
      </p:grpSp>
      <p:sp>
        <p:nvSpPr>
          <p:cNvPr id="104548" name="Rectangle 100"/>
          <p:cNvSpPr>
            <a:spLocks noChangeArrowheads="1"/>
          </p:cNvSpPr>
          <p:nvPr/>
        </p:nvSpPr>
        <p:spPr bwMode="auto">
          <a:xfrm>
            <a:off x="776128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a:defRPr/>
            </a:pPr>
            <a:r>
              <a:rPr lang="en-US" sz="800" b="1">
                <a:solidFill>
                  <a:srgbClr val="000000"/>
                </a:solidFill>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a:defRPr/>
            </a:pPr>
            <a:r>
              <a:rPr lang="en-US" sz="800" b="1">
                <a:solidFill>
                  <a:srgbClr val="000000"/>
                </a:solidFill>
                <a:latin typeface="Arial" pitchFamily="24" charset="0"/>
                <a:ea typeface="ＭＳ Ｐゴシック" charset="-128"/>
                <a:cs typeface="ＭＳ Ｐゴシック" charset="-128"/>
              </a:rPr>
              <a:t>All </a:t>
            </a:r>
          </a:p>
          <a:p>
            <a:pPr algn="ctr">
              <a:defRPr/>
            </a:pPr>
            <a:r>
              <a:rPr lang="en-US" sz="800" b="1">
                <a:solidFill>
                  <a:srgbClr val="000000"/>
                </a:solidFill>
                <a:latin typeface="Arial" pitchFamily="24" charset="0"/>
                <a:ea typeface="ＭＳ Ｐゴシック" charset="-128"/>
                <a:cs typeface="ＭＳ Ｐゴシック" charset="-128"/>
              </a:rPr>
              <a:t>things made new! </a:t>
            </a:r>
          </a:p>
          <a:p>
            <a:pPr algn="ctr">
              <a:defRPr/>
            </a:pPr>
            <a:r>
              <a:rPr lang="en-US" sz="800" b="1">
                <a:solidFill>
                  <a:srgbClr val="000000"/>
                </a:solidFill>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defRPr/>
            </a:pPr>
            <a:r>
              <a:rPr lang="en-US" sz="800" b="1">
                <a:solidFill>
                  <a:srgbClr val="FFFFFF"/>
                </a:solidFill>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894388" y="5765800"/>
            <a:ext cx="1820862" cy="4587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dirty="0">
                <a:solidFill>
                  <a:srgbClr val="FFFFFF"/>
                </a:solidFill>
                <a:latin typeface="Arial" pitchFamily="24" charset="0"/>
                <a:ea typeface="ＭＳ Ｐゴシック" charset="-128"/>
                <a:cs typeface="ＭＳ Ｐゴシック" charset="-128"/>
              </a:rPr>
              <a:t>Law abolished, fulfilled, and replaced at the cross (Rom. 7:1-6;1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a:defRPr/>
            </a:pPr>
            <a:r>
              <a:rPr lang="en-US" sz="900" b="1" dirty="0">
                <a:solidFill>
                  <a:srgbClr val="FFFFFF"/>
                </a:solidFill>
                <a:effectLst>
                  <a:outerShdw blurRad="38100" dist="38100" dir="2700000" algn="tl">
                    <a:srgbClr val="000000"/>
                  </a:outerShdw>
                </a:effectLst>
                <a:latin typeface="Arial" charset="0"/>
                <a:cs typeface="Arial" charset="0"/>
              </a:rPr>
              <a:t>Genesis 6:18; 9:8-17</a:t>
            </a:r>
          </a:p>
        </p:txBody>
      </p:sp>
      <p:sp>
        <p:nvSpPr>
          <p:cNvPr id="104553" name="Text Box 105"/>
          <p:cNvSpPr txBox="1">
            <a:spLocks noChangeArrowheads="1"/>
          </p:cNvSpPr>
          <p:nvPr/>
        </p:nvSpPr>
        <p:spPr bwMode="auto">
          <a:xfrm>
            <a:off x="9285288" y="158750"/>
            <a:ext cx="542925" cy="46196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sz="2400" b="1" dirty="0">
                <a:solidFill>
                  <a:srgbClr val="FFFFFF"/>
                </a:solidFill>
                <a:latin typeface="Arial" pitchFamily="24" charset="0"/>
                <a:ea typeface="ＭＳ Ｐゴシック" charset="-128"/>
                <a:cs typeface="ＭＳ Ｐゴシック" charset="-128"/>
              </a:rPr>
              <a:t>9g</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a:defRPr/>
            </a:pPr>
            <a:endParaRPr lang="en-US" sz="3200" b="1">
              <a:solidFill>
                <a:srgbClr val="FFA040"/>
              </a:solidFill>
              <a:effectLst>
                <a:outerShdw blurRad="38100" dist="38100" dir="2700000" algn="tl">
                  <a:srgbClr val="000000"/>
                </a:outerShdw>
              </a:effectLst>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228600"/>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07" name="Text Box 105"/>
          <p:cNvSpPr txBox="1">
            <a:spLocks noChangeArrowheads="1"/>
          </p:cNvSpPr>
          <p:nvPr/>
        </p:nvSpPr>
        <p:spPr bwMode="auto">
          <a:xfrm>
            <a:off x="8329613" y="0"/>
            <a:ext cx="82867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sz="2400" b="1" dirty="0">
                <a:solidFill>
                  <a:srgbClr val="FFFFFF"/>
                </a:solidFill>
                <a:latin typeface="Arial" pitchFamily="-111" charset="0"/>
              </a:rPr>
              <a:t>22 &amp;</a:t>
            </a:r>
          </a:p>
          <a:p>
            <a:pPr algn="ctr">
              <a:defRPr/>
            </a:pPr>
            <a:r>
              <a:rPr lang="en-US" sz="2400" b="1" dirty="0">
                <a:solidFill>
                  <a:srgbClr val="FFFFFF"/>
                </a:solidFill>
                <a:latin typeface="Arial" pitchFamily="-111" charset="0"/>
              </a:rPr>
              <a:t>337</a:t>
            </a: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090" name="Rectangle 10"/>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solidFill>
                <a:srgbClr val="2F1311"/>
              </a:solidFill>
              <a:latin typeface="Tahoma" pitchFamily="22" charset="-52"/>
              <a:ea typeface="+mn-ea"/>
              <a:cs typeface="+mn-cs"/>
            </a:endParaRPr>
          </a:p>
        </p:txBody>
      </p:sp>
      <p:sp>
        <p:nvSpPr>
          <p:cNvPr id="321538" name="Text Box 5"/>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2F1311"/>
                </a:solidFill>
              </a:rPr>
              <a:t>145</a:t>
            </a:r>
          </a:p>
        </p:txBody>
      </p:sp>
      <p:pic>
        <p:nvPicPr>
          <p:cNvPr id="321539" name="Picture 6"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990600"/>
            <a:ext cx="30353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1540" name="Picture 7"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27300" y="990600"/>
            <a:ext cx="30353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1541" name="Picture 8"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3733800"/>
            <a:ext cx="30353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1542" name="Picture 9"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27300" y="3733800"/>
            <a:ext cx="30353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543" name="Text Box 11"/>
          <p:cNvSpPr txBox="1">
            <a:spLocks noChangeArrowheads="1"/>
          </p:cNvSpPr>
          <p:nvPr/>
        </p:nvSpPr>
        <p:spPr bwMode="auto">
          <a:xfrm>
            <a:off x="-76200" y="1981200"/>
            <a:ext cx="301625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effectLst>
                  <a:glow rad="228600">
                    <a:srgbClr val="FFFFFF">
                      <a:alpha val="75000"/>
                    </a:srgbClr>
                  </a:glow>
                </a:effectLst>
              </a:rPr>
              <a:t>Sanctification</a:t>
            </a:r>
            <a:endParaRPr lang="en-US" sz="1800">
              <a:solidFill>
                <a:srgbClr val="2F1311"/>
              </a:solidFill>
              <a:effectLst>
                <a:glow rad="228600">
                  <a:srgbClr val="FFFFFF">
                    <a:alpha val="75000"/>
                  </a:srgbClr>
                </a:glow>
              </a:effectLst>
            </a:endParaRPr>
          </a:p>
        </p:txBody>
      </p:sp>
      <p:sp>
        <p:nvSpPr>
          <p:cNvPr id="321544" name="Text Box 12"/>
          <p:cNvSpPr txBox="1">
            <a:spLocks noChangeArrowheads="1"/>
          </p:cNvSpPr>
          <p:nvPr/>
        </p:nvSpPr>
        <p:spPr bwMode="auto">
          <a:xfrm>
            <a:off x="2940050" y="1981200"/>
            <a:ext cx="178435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effectLst>
                  <a:glow rad="228600">
                    <a:srgbClr val="FFFFFF">
                      <a:alpha val="75000"/>
                    </a:srgbClr>
                  </a:glow>
                </a:effectLst>
              </a:rPr>
              <a:t>Plagues</a:t>
            </a:r>
            <a:endParaRPr lang="en-US" sz="1800">
              <a:solidFill>
                <a:srgbClr val="2F1311"/>
              </a:solidFill>
              <a:effectLst>
                <a:glow rad="228600">
                  <a:srgbClr val="FFFFFF">
                    <a:alpha val="75000"/>
                  </a:srgbClr>
                </a:glow>
              </a:effectLst>
            </a:endParaRPr>
          </a:p>
        </p:txBody>
      </p:sp>
      <p:sp>
        <p:nvSpPr>
          <p:cNvPr id="321545" name="Text Box 13"/>
          <p:cNvSpPr txBox="1">
            <a:spLocks noChangeArrowheads="1"/>
          </p:cNvSpPr>
          <p:nvPr/>
        </p:nvSpPr>
        <p:spPr bwMode="auto">
          <a:xfrm>
            <a:off x="-73025" y="4800600"/>
            <a:ext cx="2663825"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effectLst>
                  <a:glow rad="228600">
                    <a:srgbClr val="FFFFFF">
                      <a:alpha val="75000"/>
                    </a:srgbClr>
                  </a:glow>
                </a:effectLst>
              </a:rPr>
              <a:t>Redemption</a:t>
            </a:r>
            <a:endParaRPr lang="en-US" sz="1800">
              <a:solidFill>
                <a:srgbClr val="2F1311"/>
              </a:solidFill>
              <a:effectLst>
                <a:glow rad="228600">
                  <a:srgbClr val="FFFFFF">
                    <a:alpha val="75000"/>
                  </a:srgbClr>
                </a:glow>
              </a:effectLst>
            </a:endParaRPr>
          </a:p>
        </p:txBody>
      </p:sp>
      <p:sp>
        <p:nvSpPr>
          <p:cNvPr id="174094" name="Text Box 14"/>
          <p:cNvSpPr txBox="1">
            <a:spLocks noChangeArrowheads="1"/>
          </p:cNvSpPr>
          <p:nvPr/>
        </p:nvSpPr>
        <p:spPr bwMode="auto">
          <a:xfrm>
            <a:off x="3200400" y="4800600"/>
            <a:ext cx="1444625"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effectLst>
                  <a:glow rad="228600">
                    <a:srgbClr val="FFFFFF">
                      <a:alpha val="75000"/>
                    </a:srgbClr>
                  </a:glow>
                </a:effectLst>
              </a:rPr>
              <a:t>Praise</a:t>
            </a:r>
            <a:endParaRPr lang="en-US" sz="1800">
              <a:solidFill>
                <a:srgbClr val="2F1311"/>
              </a:solidFill>
              <a:effectLst>
                <a:glow rad="228600">
                  <a:srgbClr val="FFFFFF">
                    <a:alpha val="75000"/>
                  </a:srgbClr>
                </a:glow>
              </a:effectLst>
            </a:endParaRPr>
          </a:p>
        </p:txBody>
      </p:sp>
      <p:sp>
        <p:nvSpPr>
          <p:cNvPr id="174082" name="Rectangle 2"/>
          <p:cNvSpPr>
            <a:spLocks noGrp="1" noChangeArrowheads="1"/>
          </p:cNvSpPr>
          <p:nvPr>
            <p:ph type="title"/>
          </p:nvPr>
        </p:nvSpPr>
        <p:spPr>
          <a:xfrm>
            <a:off x="228600" y="0"/>
            <a:ext cx="7477125" cy="1143000"/>
          </a:xfrm>
          <a:solidFill>
            <a:schemeClr val="bg2"/>
          </a:solidFill>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The Four Cups (Exod. 6:6-7)</a:t>
            </a:r>
          </a:p>
        </p:txBody>
      </p:sp>
      <p:sp>
        <p:nvSpPr>
          <p:cNvPr id="321548" name="TextBox 13"/>
          <p:cNvSpPr txBox="1">
            <a:spLocks noChangeArrowheads="1"/>
          </p:cNvSpPr>
          <p:nvPr/>
        </p:nvSpPr>
        <p:spPr bwMode="auto">
          <a:xfrm>
            <a:off x="4724400" y="1295400"/>
            <a:ext cx="4419600" cy="1631950"/>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altLang="ja-JP" sz="2000" b="1">
                <a:solidFill>
                  <a:srgbClr val="FFFFFF"/>
                </a:solidFill>
              </a:rPr>
              <a:t>"</a:t>
            </a:r>
            <a:r>
              <a:rPr lang="en-US" sz="2000" b="1">
                <a:solidFill>
                  <a:srgbClr val="FFFFFF"/>
                </a:solidFill>
              </a:rPr>
              <a:t>Therefore, say to the Israelites: </a:t>
            </a:r>
          </a:p>
          <a:p>
            <a:r>
              <a:rPr lang="fr-FR" altLang="ja-JP" sz="2000" b="1">
                <a:solidFill>
                  <a:srgbClr val="FFFFFF"/>
                </a:solidFill>
              </a:rPr>
              <a:t>'</a:t>
            </a:r>
            <a:r>
              <a:rPr lang="en-US" sz="2000" b="1">
                <a:solidFill>
                  <a:srgbClr val="FFFFFF"/>
                </a:solidFill>
              </a:rPr>
              <a:t>I am the Lord, and </a:t>
            </a:r>
            <a:r>
              <a:rPr lang="en-US" sz="2000" b="1" u="sng">
                <a:solidFill>
                  <a:srgbClr val="FFFF00"/>
                </a:solidFill>
              </a:rPr>
              <a:t>I will </a:t>
            </a:r>
            <a:r>
              <a:rPr lang="en-US" sz="2000" b="1">
                <a:solidFill>
                  <a:srgbClr val="FFFF00"/>
                </a:solidFill>
              </a:rPr>
              <a:t>bring you out </a:t>
            </a:r>
            <a:r>
              <a:rPr lang="en-US" sz="2000" b="1">
                <a:solidFill>
                  <a:srgbClr val="FFFFFF"/>
                </a:solidFill>
              </a:rPr>
              <a:t>from under the yoke of the Egyptians. </a:t>
            </a:r>
          </a:p>
          <a:p>
            <a:endParaRPr lang="en-US" sz="2000" b="1">
              <a:solidFill>
                <a:srgbClr val="FFFFFF"/>
              </a:solidFill>
            </a:endParaRPr>
          </a:p>
        </p:txBody>
      </p:sp>
      <p:sp>
        <p:nvSpPr>
          <p:cNvPr id="321549" name="TextBox 14"/>
          <p:cNvSpPr txBox="1">
            <a:spLocks noChangeArrowheads="1"/>
          </p:cNvSpPr>
          <p:nvPr/>
        </p:nvSpPr>
        <p:spPr bwMode="auto">
          <a:xfrm>
            <a:off x="4724400" y="2743200"/>
            <a:ext cx="4419600" cy="1016000"/>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u="sng">
                <a:solidFill>
                  <a:srgbClr val="FFFF00"/>
                </a:solidFill>
              </a:rPr>
              <a:t>I will </a:t>
            </a:r>
            <a:r>
              <a:rPr lang="en-US" sz="2000" b="1">
                <a:solidFill>
                  <a:srgbClr val="FFFF00"/>
                </a:solidFill>
              </a:rPr>
              <a:t>free you </a:t>
            </a:r>
            <a:r>
              <a:rPr lang="en-US" sz="2000" b="1">
                <a:solidFill>
                  <a:srgbClr val="FFFFFF"/>
                </a:solidFill>
              </a:rPr>
              <a:t>from being slaves to them, </a:t>
            </a:r>
          </a:p>
          <a:p>
            <a:endParaRPr lang="en-US" sz="2000" b="1">
              <a:solidFill>
                <a:srgbClr val="FFFFFF"/>
              </a:solidFill>
            </a:endParaRPr>
          </a:p>
        </p:txBody>
      </p:sp>
      <p:sp>
        <p:nvSpPr>
          <p:cNvPr id="321550" name="TextBox 15"/>
          <p:cNvSpPr txBox="1">
            <a:spLocks noChangeArrowheads="1"/>
          </p:cNvSpPr>
          <p:nvPr/>
        </p:nvSpPr>
        <p:spPr bwMode="auto">
          <a:xfrm>
            <a:off x="4724400" y="3733800"/>
            <a:ext cx="4419600" cy="1323975"/>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dirty="0">
                <a:solidFill>
                  <a:srgbClr val="FFFFFF"/>
                </a:solidFill>
              </a:rPr>
              <a:t>and </a:t>
            </a:r>
            <a:r>
              <a:rPr lang="en-US" sz="2000" b="1" u="sng" dirty="0">
                <a:solidFill>
                  <a:srgbClr val="FFFF00"/>
                </a:solidFill>
              </a:rPr>
              <a:t>I will </a:t>
            </a:r>
            <a:r>
              <a:rPr lang="en-US" sz="2000" b="1" dirty="0">
                <a:solidFill>
                  <a:srgbClr val="FFFF00"/>
                </a:solidFill>
              </a:rPr>
              <a:t>redeem </a:t>
            </a:r>
            <a:r>
              <a:rPr lang="en-US" sz="2000" b="1" dirty="0">
                <a:solidFill>
                  <a:srgbClr val="FFFFFF"/>
                </a:solidFill>
              </a:rPr>
              <a:t>you with an outstretched arm and with mighty acts of judgment. </a:t>
            </a:r>
          </a:p>
          <a:p>
            <a:endParaRPr lang="en-US" sz="2000" b="1" dirty="0">
              <a:solidFill>
                <a:srgbClr val="FFFFFF"/>
              </a:solidFill>
            </a:endParaRPr>
          </a:p>
        </p:txBody>
      </p:sp>
      <p:sp>
        <p:nvSpPr>
          <p:cNvPr id="17" name="TextBox 16"/>
          <p:cNvSpPr txBox="1">
            <a:spLocks noChangeArrowheads="1"/>
          </p:cNvSpPr>
          <p:nvPr/>
        </p:nvSpPr>
        <p:spPr bwMode="auto">
          <a:xfrm>
            <a:off x="4724400" y="4919663"/>
            <a:ext cx="4419600" cy="1938992"/>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baseline="30000" dirty="0">
                <a:solidFill>
                  <a:srgbClr val="FFFFFF"/>
                </a:solidFill>
              </a:rPr>
              <a:t>7 </a:t>
            </a:r>
            <a:r>
              <a:rPr lang="en-US" sz="2000" b="1" u="sng" dirty="0">
                <a:solidFill>
                  <a:srgbClr val="FFFF00"/>
                </a:solidFill>
              </a:rPr>
              <a:t>I will </a:t>
            </a:r>
            <a:r>
              <a:rPr lang="en-US" sz="2000" b="1" dirty="0">
                <a:solidFill>
                  <a:srgbClr val="FFFF00"/>
                </a:solidFill>
              </a:rPr>
              <a:t>take you as my own people and be your God</a:t>
            </a:r>
            <a:r>
              <a:rPr lang="en-US" sz="2000" b="1" dirty="0">
                <a:solidFill>
                  <a:srgbClr val="FFFFFF"/>
                </a:solidFill>
              </a:rPr>
              <a:t>. Then you will know that I am the Lord your God, who brought you out from under the yoke of the Egyptians.</a:t>
            </a:r>
            <a:r>
              <a:rPr lang="en-US" altLang="ja-JP" sz="2000" b="1" dirty="0">
                <a:solidFill>
                  <a:srgbClr val="FFFFFF"/>
                </a:solidFill>
              </a:rPr>
              <a:t>"</a:t>
            </a:r>
            <a:endParaRPr lang="en-US" sz="2000" b="1" dirty="0">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4" grpId="0"/>
      <p:bldP spid="1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5"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875"/>
            <a:ext cx="9144000"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3586" name="Rectangle 2"/>
          <p:cNvSpPr>
            <a:spLocks noGrp="1" noChangeArrowheads="1"/>
          </p:cNvSpPr>
          <p:nvPr>
            <p:ph type="title"/>
          </p:nvPr>
        </p:nvSpPr>
        <p:spPr>
          <a:xfrm>
            <a:off x="457200" y="5029200"/>
            <a:ext cx="8229600" cy="1676400"/>
          </a:xfrm>
          <a:solidFill>
            <a:srgbClr val="000000"/>
          </a:solidFill>
        </p:spPr>
        <p:txBody>
          <a:bodyPr/>
          <a:lstStyle/>
          <a:p>
            <a:r>
              <a:rPr lang="en-US" altLang="ja-JP">
                <a:effectLst/>
                <a:latin typeface="Tahoma" charset="0"/>
                <a:ea typeface="ＭＳ Ｐゴシック" charset="0"/>
                <a:cs typeface="ＭＳ Ｐゴシック" charset="0"/>
              </a:rPr>
              <a:t>"</a:t>
            </a:r>
            <a:r>
              <a:rPr lang="en-US">
                <a:effectLst/>
                <a:latin typeface="Tahoma" charset="0"/>
                <a:ea typeface="ＭＳ Ｐゴシック" charset="0"/>
                <a:cs typeface="ＭＳ Ｐゴシック" charset="0"/>
              </a:rPr>
              <a:t>This year we are here.  </a:t>
            </a:r>
            <a:br>
              <a:rPr lang="en-US">
                <a:effectLst/>
                <a:latin typeface="Tahoma" charset="0"/>
                <a:ea typeface="ＭＳ Ｐゴシック" charset="0"/>
                <a:cs typeface="ＭＳ Ｐゴシック" charset="0"/>
              </a:rPr>
            </a:br>
            <a:r>
              <a:rPr lang="en-US">
                <a:effectLst/>
                <a:latin typeface="Tahoma" charset="0"/>
                <a:ea typeface="ＭＳ Ｐゴシック" charset="0"/>
                <a:cs typeface="ＭＳ Ｐゴシック" charset="0"/>
              </a:rPr>
              <a:t>Next year in Jerusalem!</a:t>
            </a:r>
            <a:r>
              <a:rPr lang="en-US" altLang="ja-JP">
                <a:effectLst/>
                <a:latin typeface="Tahoma" charset="0"/>
                <a:ea typeface="ＭＳ Ｐゴシック" charset="0"/>
                <a:cs typeface="ＭＳ Ｐゴシック" charset="0"/>
              </a:rPr>
              <a:t>"</a:t>
            </a:r>
            <a:endParaRPr lang="en-US">
              <a:effectLst/>
              <a:latin typeface="Tahoma" charset="0"/>
              <a:ea typeface="ＭＳ Ｐゴシック" charset="0"/>
              <a:cs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
            <a:ext cx="7772400" cy="917575"/>
          </a:xfrm>
        </p:spPr>
        <p:txBody>
          <a:bodyPr/>
          <a:lstStyle/>
          <a:p>
            <a:pPr>
              <a:defRPr/>
            </a:pPr>
            <a:r>
              <a:rPr lang="en-US" sz="4800" b="1" dirty="0">
                <a:solidFill>
                  <a:schemeClr val="bg1"/>
                </a:solidFill>
                <a:effectLst>
                  <a:glow rad="127000">
                    <a:schemeClr val="tx1">
                      <a:alpha val="98000"/>
                    </a:schemeClr>
                  </a:glow>
                </a:effectLst>
                <a:latin typeface="Arial" charset="0"/>
                <a:ea typeface="ヒラギノ角ゴ Pro W3" charset="0"/>
                <a:cs typeface="ヒラギノ角ゴ Pro W3" charset="0"/>
              </a:rPr>
              <a:t>Coming of Elijah</a:t>
            </a:r>
          </a:p>
        </p:txBody>
      </p:sp>
      <p:sp>
        <p:nvSpPr>
          <p:cNvPr id="3" name="Title 1"/>
          <p:cNvSpPr txBox="1">
            <a:spLocks/>
          </p:cNvSpPr>
          <p:nvPr/>
        </p:nvSpPr>
        <p:spPr bwMode="auto">
          <a:xfrm>
            <a:off x="1763688" y="2290192"/>
            <a:ext cx="6190456" cy="2434952"/>
          </a:xfrm>
          <a:prstGeom prst="rect">
            <a:avLst/>
          </a:prstGeom>
          <a:noFill/>
          <a:ln>
            <a:noFill/>
          </a:ln>
        </p:spPr>
        <p:txBody>
          <a:bodyPr anchor="ctr"/>
          <a:lstStyle>
            <a:lvl1pPr algn="ctr">
              <a:defRPr sz="4800" b="1">
                <a:solidFill>
                  <a:schemeClr val="bg1"/>
                </a:solidFill>
                <a:effectLst>
                  <a:glow rad="127000">
                    <a:schemeClr val="tx1">
                      <a:alpha val="98000"/>
                    </a:schemeClr>
                  </a:glow>
                </a:effectLst>
                <a:latin typeface="Arial" charset="0"/>
                <a:ea typeface="ヒラギノ角ゴ Pro W3" charset="0"/>
                <a:cs typeface="ヒラギノ角ゴ Pro W3" charset="0"/>
              </a:defRPr>
            </a:lvl1pPr>
            <a:lvl2pPr algn="ctr">
              <a:defRPr sz="4400">
                <a:solidFill>
                  <a:schemeClr val="tx2"/>
                </a:solidFill>
                <a:latin typeface="Arial" charset="0"/>
                <a:ea typeface="ヒラギノ角ゴ Pro W3" pitchFamily="80" charset="-128"/>
                <a:cs typeface="ヒラギノ角ゴ Pro W3" charset="-128"/>
              </a:defRPr>
            </a:lvl2pPr>
            <a:lvl3pPr algn="ctr">
              <a:defRPr sz="4400">
                <a:solidFill>
                  <a:schemeClr val="tx2"/>
                </a:solidFill>
                <a:latin typeface="Arial" charset="0"/>
                <a:ea typeface="ヒラギノ角ゴ Pro W3" pitchFamily="80" charset="-128"/>
                <a:cs typeface="ヒラギノ角ゴ Pro W3" charset="-128"/>
              </a:defRPr>
            </a:lvl3pPr>
            <a:lvl4pPr algn="ctr">
              <a:defRPr sz="4400">
                <a:solidFill>
                  <a:schemeClr val="tx2"/>
                </a:solidFill>
                <a:latin typeface="Arial" charset="0"/>
                <a:ea typeface="ヒラギノ角ゴ Pro W3" pitchFamily="80" charset="-128"/>
                <a:cs typeface="ヒラギノ角ゴ Pro W3" charset="-128"/>
              </a:defRPr>
            </a:lvl4pPr>
            <a:lvl5pPr algn="ctr">
              <a:defRPr sz="4400">
                <a:solidFill>
                  <a:schemeClr val="tx2"/>
                </a:solidFill>
                <a:latin typeface="Arial" charset="0"/>
                <a:ea typeface="ヒラギノ角ゴ Pro W3" pitchFamily="80" charset="-128"/>
                <a:cs typeface="ヒラギノ角ゴ Pro W3" charset="-128"/>
              </a:defRPr>
            </a:lvl5pPr>
            <a:lvl6pPr marL="457200" algn="ctr" fontAlgn="base">
              <a:spcBef>
                <a:spcPct val="0"/>
              </a:spcBef>
              <a:spcAft>
                <a:spcPct val="0"/>
              </a:spcAft>
              <a:defRPr sz="4400">
                <a:solidFill>
                  <a:schemeClr val="tx2"/>
                </a:solidFill>
                <a:latin typeface="Arial" charset="0"/>
                <a:ea typeface="ヒラギノ角ゴ Pro W3" pitchFamily="80" charset="-128"/>
              </a:defRPr>
            </a:lvl6pPr>
            <a:lvl7pPr marL="914400" algn="ctr" fontAlgn="base">
              <a:spcBef>
                <a:spcPct val="0"/>
              </a:spcBef>
              <a:spcAft>
                <a:spcPct val="0"/>
              </a:spcAft>
              <a:defRPr sz="4400">
                <a:solidFill>
                  <a:schemeClr val="tx2"/>
                </a:solidFill>
                <a:latin typeface="Arial" charset="0"/>
                <a:ea typeface="ヒラギノ角ゴ Pro W3" pitchFamily="80" charset="-128"/>
              </a:defRPr>
            </a:lvl7pPr>
            <a:lvl8pPr marL="1371600" algn="ctr" fontAlgn="base">
              <a:spcBef>
                <a:spcPct val="0"/>
              </a:spcBef>
              <a:spcAft>
                <a:spcPct val="0"/>
              </a:spcAft>
              <a:defRPr sz="4400">
                <a:solidFill>
                  <a:schemeClr val="tx2"/>
                </a:solidFill>
                <a:latin typeface="Arial" charset="0"/>
                <a:ea typeface="ヒラギノ角ゴ Pro W3" pitchFamily="80" charset="-128"/>
              </a:defRPr>
            </a:lvl8pPr>
            <a:lvl9pPr marL="1828800" algn="ctr" fontAlgn="base">
              <a:spcBef>
                <a:spcPct val="0"/>
              </a:spcBef>
              <a:spcAft>
                <a:spcPct val="0"/>
              </a:spcAft>
              <a:defRPr sz="4400">
                <a:solidFill>
                  <a:schemeClr val="tx2"/>
                </a:solidFill>
                <a:latin typeface="Arial" charset="0"/>
                <a:ea typeface="ヒラギノ角ゴ Pro W3" pitchFamily="80" charset="-128"/>
              </a:defRPr>
            </a:lvl9pPr>
          </a:lstStyle>
          <a:p>
            <a:pPr marL="571500" indent="-571500" algn="l">
              <a:buFont typeface="Arial"/>
              <a:buChar char="•"/>
              <a:defRPr/>
            </a:pPr>
            <a:r>
              <a:rPr lang="en-US" sz="4000" i="1" dirty="0"/>
              <a:t>Extra Place Setting</a:t>
            </a:r>
          </a:p>
          <a:p>
            <a:pPr marL="571500" indent="-571500" algn="l">
              <a:buFont typeface="Arial"/>
              <a:buChar char="•"/>
              <a:defRPr/>
            </a:pPr>
            <a:r>
              <a:rPr lang="en-US" sz="4000" i="1" dirty="0"/>
              <a:t>5th Cup</a:t>
            </a:r>
          </a:p>
          <a:p>
            <a:pPr marL="571500" indent="-571500" algn="l">
              <a:buFont typeface="Arial"/>
              <a:buChar char="•"/>
              <a:defRPr/>
            </a:pPr>
            <a:r>
              <a:rPr lang="en-US" sz="4000" i="1" dirty="0"/>
              <a:t>Open Door</a:t>
            </a:r>
          </a:p>
        </p:txBody>
      </p:sp>
      <p:sp>
        <p:nvSpPr>
          <p:cNvPr id="4" name="Title 1"/>
          <p:cNvSpPr txBox="1">
            <a:spLocks/>
          </p:cNvSpPr>
          <p:nvPr/>
        </p:nvSpPr>
        <p:spPr bwMode="auto">
          <a:xfrm>
            <a:off x="683568" y="1484784"/>
            <a:ext cx="7772400" cy="917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a:defRPr/>
            </a:pPr>
            <a:r>
              <a:rPr lang="en-US" sz="4000" b="1" dirty="0">
                <a:solidFill>
                  <a:schemeClr val="bg1"/>
                </a:solidFill>
                <a:effectLst>
                  <a:glow rad="127000">
                    <a:schemeClr val="tx1">
                      <a:alpha val="98000"/>
                    </a:schemeClr>
                  </a:glow>
                </a:effectLst>
                <a:latin typeface="Arial" charset="0"/>
                <a:ea typeface="ヒラギノ角ゴ Pro W3" charset="0"/>
                <a:cs typeface="ヒラギノ角ゴ Pro W3" charset="0"/>
              </a:rPr>
              <a:t>For Elijah there is:</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26659" name="Picture 2" descr="Pesache bakground.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0" y="3723354"/>
            <a:ext cx="9144000" cy="31346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6658" name="Title 1"/>
          <p:cNvSpPr>
            <a:spLocks noGrp="1"/>
          </p:cNvSpPr>
          <p:nvPr>
            <p:ph type="ctrTitle"/>
          </p:nvPr>
        </p:nvSpPr>
        <p:spPr>
          <a:xfrm>
            <a:off x="3465" y="-1179512"/>
            <a:ext cx="5760640" cy="1152127"/>
          </a:xfrm>
        </p:spPr>
        <p:txBody>
          <a:bodyPr/>
          <a:lstStyle/>
          <a:p>
            <a:r>
              <a:rPr lang="en-US" sz="9600" b="1" dirty="0">
                <a:solidFill>
                  <a:srgbClr val="EFE8AD"/>
                </a:solidFill>
                <a:effectLst>
                  <a:outerShdw blurRad="38100" dist="38100" dir="2700000" algn="tl">
                    <a:srgbClr val="000000">
                      <a:alpha val="43137"/>
                    </a:srgbClr>
                  </a:outerShdw>
                </a:effectLst>
                <a:latin typeface="Times New Roman"/>
                <a:ea typeface="ヒラギノ角ゴ Pro W3" charset="0"/>
                <a:cs typeface="Times New Roman"/>
              </a:rPr>
              <a:t>PESACH</a:t>
            </a:r>
            <a:endParaRPr lang="en-US" sz="5400" b="1" dirty="0">
              <a:solidFill>
                <a:srgbClr val="EFE8AD"/>
              </a:solidFill>
              <a:effectLst>
                <a:outerShdw blurRad="38100" dist="38100" dir="2700000" algn="tl">
                  <a:srgbClr val="000000">
                    <a:alpha val="43137"/>
                  </a:srgbClr>
                </a:outerShdw>
              </a:effectLst>
              <a:latin typeface="Times New Roman"/>
              <a:ea typeface="ヒラギノ角ゴ Pro W3" charset="0"/>
              <a:cs typeface="Times New Roman"/>
            </a:endParaRPr>
          </a:p>
        </p:txBody>
      </p:sp>
      <p:sp>
        <p:nvSpPr>
          <p:cNvPr id="4" name="Title 1"/>
          <p:cNvSpPr txBox="1">
            <a:spLocks/>
          </p:cNvSpPr>
          <p:nvPr/>
        </p:nvSpPr>
        <p:spPr bwMode="auto">
          <a:xfrm>
            <a:off x="-108520" y="3820145"/>
            <a:ext cx="5760640" cy="688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r>
              <a:rPr lang="en-US" b="1" i="1" dirty="0">
                <a:solidFill>
                  <a:srgbClr val="EFE8AD"/>
                </a:solidFill>
                <a:effectLst>
                  <a:outerShdw blurRad="38100" dist="38100" dir="2700000" algn="tl">
                    <a:srgbClr val="000000">
                      <a:alpha val="43137"/>
                    </a:srgbClr>
                  </a:outerShdw>
                </a:effectLst>
                <a:latin typeface="Times New Roman"/>
                <a:ea typeface="ヒラギノ角ゴ Pro W3" charset="0"/>
                <a:cs typeface="Times New Roman"/>
              </a:rPr>
              <a:t>The Passover Meal</a:t>
            </a:r>
            <a:endParaRPr lang="en-US" sz="5400" b="1" i="1" dirty="0">
              <a:solidFill>
                <a:srgbClr val="EFE8AD"/>
              </a:solidFill>
              <a:effectLst>
                <a:outerShdw blurRad="38100" dist="38100" dir="2700000" algn="tl">
                  <a:srgbClr val="000000">
                    <a:alpha val="43137"/>
                  </a:srgbClr>
                </a:outerShdw>
              </a:effectLst>
              <a:latin typeface="Times New Roman"/>
              <a:ea typeface="ヒラギノ角ゴ Pro W3" charset="0"/>
              <a:cs typeface="Times New Roman"/>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41" name="Picture 2" descr="Bread of Lif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304800"/>
            <a:ext cx="9144000" cy="7737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5" name="Rectangle 3"/>
          <p:cNvSpPr>
            <a:spLocks noGrp="1" noChangeArrowheads="1"/>
          </p:cNvSpPr>
          <p:nvPr>
            <p:ph type="title"/>
          </p:nvPr>
        </p:nvSpPr>
        <p:spPr>
          <a:xfrm>
            <a:off x="152400" y="228600"/>
            <a:ext cx="8534400" cy="1123950"/>
          </a:xfrm>
        </p:spPr>
        <p:txBody>
          <a:bodyPr/>
          <a:lstStyle/>
          <a:p>
            <a:pPr eaLnBrk="1" hangingPunct="1">
              <a:defRPr/>
            </a:pPr>
            <a:r>
              <a:rPr lang="en-US" altLang="ja-JP" sz="4000" b="1" dirty="0">
                <a:effectLst>
                  <a:outerShdw blurRad="50800" dist="76200" dir="2700000" algn="tl" rotWithShape="0">
                    <a:srgbClr val="000000"/>
                  </a:outerShdw>
                </a:effectLst>
                <a:latin typeface="Arial"/>
                <a:ea typeface="ＭＳ Ｐゴシック" charset="0"/>
                <a:cs typeface="Arial"/>
              </a:rPr>
              <a:t>"</a:t>
            </a:r>
            <a:r>
              <a:rPr lang="en-US" sz="4000" b="1" dirty="0">
                <a:effectLst>
                  <a:outerShdw blurRad="50800" dist="76200" dir="2700000" algn="tl" rotWithShape="0">
                    <a:srgbClr val="000000"/>
                  </a:outerShdw>
                </a:effectLst>
                <a:latin typeface="Arial"/>
                <a:ea typeface="ＭＳ Ｐゴシック" charset="0"/>
                <a:cs typeface="Arial"/>
              </a:rPr>
              <a:t>This cup is the new covenant in my blood</a:t>
            </a:r>
            <a:r>
              <a:rPr lang="en-US" altLang="ja-JP" sz="4000" b="1" dirty="0">
                <a:effectLst>
                  <a:outerShdw blurRad="50800" dist="76200" dir="2700000" algn="tl" rotWithShape="0">
                    <a:srgbClr val="000000"/>
                  </a:outerShdw>
                </a:effectLst>
                <a:latin typeface="Arial"/>
                <a:ea typeface="ＭＳ Ｐゴシック" charset="0"/>
                <a:cs typeface="Arial"/>
              </a:rPr>
              <a:t>"</a:t>
            </a:r>
            <a:r>
              <a:rPr lang="en-US" sz="4000" b="1" dirty="0">
                <a:effectLst>
                  <a:outerShdw blurRad="50800" dist="76200" dir="2700000" algn="tl" rotWithShape="0">
                    <a:srgbClr val="000000"/>
                  </a:outerShdw>
                </a:effectLst>
                <a:latin typeface="Arial"/>
                <a:ea typeface="ＭＳ Ｐゴシック" charset="0"/>
                <a:cs typeface="Arial"/>
              </a:rPr>
              <a:t> (Jer 31: 31-34)</a:t>
            </a:r>
          </a:p>
        </p:txBody>
      </p:sp>
      <p:sp>
        <p:nvSpPr>
          <p:cNvPr id="18437" name="Rectangle 5"/>
          <p:cNvSpPr>
            <a:spLocks noChangeArrowheads="1"/>
          </p:cNvSpPr>
          <p:nvPr/>
        </p:nvSpPr>
        <p:spPr bwMode="auto">
          <a:xfrm>
            <a:off x="152400" y="1981200"/>
            <a:ext cx="8991600" cy="4876800"/>
          </a:xfrm>
          <a:prstGeom prst="rect">
            <a:avLst/>
          </a:prstGeom>
          <a:noFill/>
          <a:ln w="9525">
            <a:noFill/>
            <a:miter lim="800000"/>
            <a:headEnd/>
            <a:tailEnd/>
          </a:ln>
          <a:effectLst/>
        </p:spPr>
        <p:txBody>
          <a:bodyPr/>
          <a:lstStyle/>
          <a:p>
            <a:pPr marL="342900" indent="-342900" eaLnBrk="1" hangingPunct="1">
              <a:spcBef>
                <a:spcPct val="20000"/>
              </a:spcBef>
              <a:buClr>
                <a:srgbClr val="FFCC66"/>
              </a:buClr>
              <a:buSzPct val="80000"/>
              <a:buFont typeface="Wingdings" charset="0"/>
              <a:buChar char="n"/>
              <a:defRPr/>
            </a:pPr>
            <a:r>
              <a:rPr lang="en-US" sz="3600" b="1" dirty="0">
                <a:solidFill>
                  <a:srgbClr val="FFFFFF"/>
                </a:solidFill>
                <a:effectLst>
                  <a:outerShdw blurRad="50800" dist="76200" dir="2700000" algn="tl" rotWithShape="0">
                    <a:srgbClr val="000000"/>
                  </a:outerShdw>
                </a:effectLst>
                <a:latin typeface="Arial"/>
                <a:cs typeface="Arial"/>
              </a:rPr>
              <a:t>Israel and Judah reunited (31:31-32)</a:t>
            </a:r>
          </a:p>
          <a:p>
            <a:pPr marL="342900" indent="-342900" eaLnBrk="1" hangingPunct="1">
              <a:spcBef>
                <a:spcPct val="20000"/>
              </a:spcBef>
              <a:buClr>
                <a:srgbClr val="FFCC66"/>
              </a:buClr>
              <a:buSzPct val="80000"/>
              <a:buFont typeface="Wingdings" charset="0"/>
              <a:buChar char="n"/>
              <a:defRPr/>
            </a:pPr>
            <a:r>
              <a:rPr lang="en-US" sz="3600" b="1" dirty="0">
                <a:solidFill>
                  <a:srgbClr val="FFFFFF"/>
                </a:solidFill>
                <a:effectLst>
                  <a:outerShdw blurRad="50800" dist="76200" dir="2700000" algn="tl" rotWithShape="0">
                    <a:srgbClr val="000000"/>
                  </a:outerShdw>
                </a:effectLst>
                <a:latin typeface="Arial"/>
                <a:cs typeface="Arial"/>
              </a:rPr>
              <a:t>Spirit indwelling (31:33)</a:t>
            </a:r>
          </a:p>
          <a:p>
            <a:pPr marL="342900" indent="-342900" eaLnBrk="1" hangingPunct="1">
              <a:spcBef>
                <a:spcPct val="20000"/>
              </a:spcBef>
              <a:buClr>
                <a:srgbClr val="FFCC66"/>
              </a:buClr>
              <a:buSzPct val="80000"/>
              <a:buFont typeface="Wingdings" charset="0"/>
              <a:buChar char="n"/>
              <a:defRPr/>
            </a:pPr>
            <a:r>
              <a:rPr lang="en-US" sz="3600" b="1" dirty="0">
                <a:solidFill>
                  <a:srgbClr val="FFFFFF"/>
                </a:solidFill>
                <a:effectLst>
                  <a:outerShdw blurRad="50800" dist="76200" dir="2700000" algn="tl" rotWithShape="0">
                    <a:srgbClr val="000000"/>
                  </a:outerShdw>
                </a:effectLst>
                <a:latin typeface="Arial"/>
                <a:cs typeface="Arial"/>
              </a:rPr>
              <a:t>No need for evangelism (31:34a)</a:t>
            </a:r>
          </a:p>
          <a:p>
            <a:pPr marL="342900" indent="-342900" eaLnBrk="1" hangingPunct="1">
              <a:spcBef>
                <a:spcPct val="20000"/>
              </a:spcBef>
              <a:buClr>
                <a:srgbClr val="FFCC66"/>
              </a:buClr>
              <a:buSzPct val="80000"/>
              <a:buFont typeface="Wingdings" charset="0"/>
              <a:buChar char="n"/>
              <a:defRPr/>
            </a:pPr>
            <a:r>
              <a:rPr lang="en-US" sz="3600" b="1" dirty="0">
                <a:solidFill>
                  <a:srgbClr val="FFFFFF"/>
                </a:solidFill>
                <a:effectLst>
                  <a:outerShdw blurRad="50800" dist="76200" dir="2700000" algn="tl" rotWithShape="0">
                    <a:srgbClr val="000000"/>
                  </a:outerShdw>
                </a:effectLst>
                <a:latin typeface="Arial"/>
                <a:cs typeface="Arial"/>
              </a:rPr>
              <a:t>Israel forgiven (31:34b)</a:t>
            </a:r>
          </a:p>
          <a:p>
            <a:pPr marL="342900" indent="-342900" eaLnBrk="1" hangingPunct="1">
              <a:spcBef>
                <a:spcPct val="20000"/>
              </a:spcBef>
              <a:buClr>
                <a:srgbClr val="FFCC66"/>
              </a:buClr>
              <a:buSzPct val="80000"/>
              <a:buFont typeface="Wingdings" charset="0"/>
              <a:buChar char="n"/>
              <a:defRPr/>
            </a:pPr>
            <a:endParaRPr lang="en-US" sz="3600" b="1" dirty="0">
              <a:solidFill>
                <a:srgbClr val="FFFFFF"/>
              </a:solidFill>
              <a:effectLst>
                <a:outerShdw blurRad="50800" dist="76200" dir="2700000" algn="tl" rotWithShape="0">
                  <a:srgbClr val="000000"/>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437">
                                            <p:txEl>
                                              <p:pRg st="0" end="0"/>
                                            </p:txEl>
                                          </p:spTgt>
                                        </p:tgtEl>
                                        <p:attrNameLst>
                                          <p:attrName>style.visibility</p:attrName>
                                        </p:attrNameLst>
                                      </p:cBhvr>
                                      <p:to>
                                        <p:strVal val="visible"/>
                                      </p:to>
                                    </p:set>
                                    <p:animEffect transition="in" filter="wipe(down)">
                                      <p:cBhvr>
                                        <p:cTn id="7" dur="500"/>
                                        <p:tgtEl>
                                          <p:spTgt spid="1843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437">
                                            <p:txEl>
                                              <p:pRg st="1" end="1"/>
                                            </p:txEl>
                                          </p:spTgt>
                                        </p:tgtEl>
                                        <p:attrNameLst>
                                          <p:attrName>style.visibility</p:attrName>
                                        </p:attrNameLst>
                                      </p:cBhvr>
                                      <p:to>
                                        <p:strVal val="visible"/>
                                      </p:to>
                                    </p:set>
                                    <p:animEffect transition="in" filter="wipe(down)">
                                      <p:cBhvr>
                                        <p:cTn id="12" dur="500"/>
                                        <p:tgtEl>
                                          <p:spTgt spid="1843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437">
                                            <p:txEl>
                                              <p:pRg st="2" end="2"/>
                                            </p:txEl>
                                          </p:spTgt>
                                        </p:tgtEl>
                                        <p:attrNameLst>
                                          <p:attrName>style.visibility</p:attrName>
                                        </p:attrNameLst>
                                      </p:cBhvr>
                                      <p:to>
                                        <p:strVal val="visible"/>
                                      </p:to>
                                    </p:set>
                                    <p:animEffect transition="in" filter="wipe(down)">
                                      <p:cBhvr>
                                        <p:cTn id="17" dur="500"/>
                                        <p:tgtEl>
                                          <p:spTgt spid="1843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437">
                                            <p:txEl>
                                              <p:pRg st="3" end="3"/>
                                            </p:txEl>
                                          </p:spTgt>
                                        </p:tgtEl>
                                        <p:attrNameLst>
                                          <p:attrName>style.visibility</p:attrName>
                                        </p:attrNameLst>
                                      </p:cBhvr>
                                      <p:to>
                                        <p:strVal val="visible"/>
                                      </p:to>
                                    </p:set>
                                    <p:animEffect transition="in" filter="wipe(down)">
                                      <p:cBhvr>
                                        <p:cTn id="22" dur="500"/>
                                        <p:tgtEl>
                                          <p:spTgt spid="1843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build="p"/>
    </p:bldLst>
  </p:timing>
</p:sld>
</file>

<file path=ppt/theme/theme1.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Office Theme">
  <a:themeElements>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宋体"/>
        <a:cs typeface="宋体"/>
      </a:majorFont>
      <a:minorFont>
        <a:latin typeface="Arial"/>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Times New Roman"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Story">
  <a:themeElements>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Office Them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3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Story">
  <a:themeElements>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themeOverride>
</file>

<file path=ppt/theme/themeOverride5.xml><?xml version="1.0" encoding="utf-8"?>
<a:themeOverride xmlns:a="http://schemas.openxmlformats.org/drawingml/2006/main">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themeOverride>
</file>

<file path=docProps/app.xml><?xml version="1.0" encoding="utf-8"?>
<Properties xmlns="http://schemas.openxmlformats.org/officeDocument/2006/extended-properties" xmlns:vt="http://schemas.openxmlformats.org/officeDocument/2006/docPropsVTypes">
  <Template>Balance</Template>
  <TotalTime>14047</TotalTime>
  <Words>6481</Words>
  <Application>Microsoft Macintosh PowerPoint</Application>
  <PresentationFormat>On-screen Show (4:3)</PresentationFormat>
  <Paragraphs>968</Paragraphs>
  <Slides>197</Slides>
  <Notes>169</Notes>
  <HiddenSlides>0</HiddenSlides>
  <MMClips>0</MMClips>
  <ScaleCrop>false</ScaleCrop>
  <HeadingPairs>
    <vt:vector size="8" baseType="variant">
      <vt:variant>
        <vt:lpstr>Fonts Used</vt:lpstr>
      </vt:variant>
      <vt:variant>
        <vt:i4>33</vt:i4>
      </vt:variant>
      <vt:variant>
        <vt:lpstr>Theme</vt:lpstr>
      </vt:variant>
      <vt:variant>
        <vt:i4>42</vt:i4>
      </vt:variant>
      <vt:variant>
        <vt:lpstr>Embedded OLE Servers</vt:lpstr>
      </vt:variant>
      <vt:variant>
        <vt:i4>1</vt:i4>
      </vt:variant>
      <vt:variant>
        <vt:lpstr>Slide Titles</vt:lpstr>
      </vt:variant>
      <vt:variant>
        <vt:i4>197</vt:i4>
      </vt:variant>
    </vt:vector>
  </HeadingPairs>
  <TitlesOfParts>
    <vt:vector size="273" baseType="lpstr">
      <vt:lpstr>AGaramond Semibold</vt:lpstr>
      <vt:lpstr>Aramis Regular</vt:lpstr>
      <vt:lpstr>Arial Bold</vt:lpstr>
      <vt:lpstr>Eraser</vt:lpstr>
      <vt:lpstr>Kosher-Normal</vt:lpstr>
      <vt:lpstr>ＭＳ Ｐゴシック</vt:lpstr>
      <vt:lpstr>Nadianne</vt:lpstr>
      <vt:lpstr>宋体</vt:lpstr>
      <vt:lpstr>Times</vt:lpstr>
      <vt:lpstr>Arial</vt:lpstr>
      <vt:lpstr>Arial Black</vt:lpstr>
      <vt:lpstr>Arial Narrow</vt:lpstr>
      <vt:lpstr>Arial Rounded MT Bold</vt:lpstr>
      <vt:lpstr>Blackmoor LET</vt:lpstr>
      <vt:lpstr>Braggadocio</vt:lpstr>
      <vt:lpstr>Calibri</vt:lpstr>
      <vt:lpstr>Calisto MT</vt:lpstr>
      <vt:lpstr>Century Gothic</vt:lpstr>
      <vt:lpstr>Comic Sans MS</vt:lpstr>
      <vt:lpstr>Copperplate Gothic Light</vt:lpstr>
      <vt:lpstr>Franklin Gothic Demi</vt:lpstr>
      <vt:lpstr>Geneva</vt:lpstr>
      <vt:lpstr>Helvetica Neue Black Condensed</vt:lpstr>
      <vt:lpstr>Impact</vt:lpstr>
      <vt:lpstr>Lucida Handwriting</vt:lpstr>
      <vt:lpstr>LucidaGrande</vt:lpstr>
      <vt:lpstr>Monotype Corsiva</vt:lpstr>
      <vt:lpstr>Monotype Sorts</vt:lpstr>
      <vt:lpstr>Papyrus</vt:lpstr>
      <vt:lpstr>Tahoma</vt:lpstr>
      <vt:lpstr>Times New Roman</vt:lpstr>
      <vt:lpstr>Trebuchet MS</vt:lpstr>
      <vt:lpstr>Wingdings</vt:lpstr>
      <vt:lpstr>Kimono</vt:lpstr>
      <vt:lpstr>Blank Presentation</vt:lpstr>
      <vt:lpstr>1_Kimono</vt:lpstr>
      <vt:lpstr>Default Design</vt:lpstr>
      <vt:lpstr>Story</vt:lpstr>
      <vt:lpstr>1_Blank Presentation</vt:lpstr>
      <vt:lpstr>1_Slit</vt:lpstr>
      <vt:lpstr>2_Kimono</vt:lpstr>
      <vt:lpstr>Office Theme</vt:lpstr>
      <vt:lpstr>Beam</vt:lpstr>
      <vt:lpstr>1_Office Theme</vt:lpstr>
      <vt:lpstr>2_Office Theme</vt:lpstr>
      <vt:lpstr>1_Default Design</vt:lpstr>
      <vt:lpstr>2_Default Design</vt:lpstr>
      <vt:lpstr>2_Slit</vt:lpstr>
      <vt:lpstr>3_Default Design</vt:lpstr>
      <vt:lpstr>MEADOW</vt:lpstr>
      <vt:lpstr>4_Default Design</vt:lpstr>
      <vt:lpstr>1_MEADOW</vt:lpstr>
      <vt:lpstr>Crumple</vt:lpstr>
      <vt:lpstr>5_Default Design</vt:lpstr>
      <vt:lpstr>3_Story</vt:lpstr>
      <vt:lpstr>1_Skyline</vt:lpstr>
      <vt:lpstr>2_Blank Presentation</vt:lpstr>
      <vt:lpstr>2_MEADOW</vt:lpstr>
      <vt:lpstr>Orbit</vt:lpstr>
      <vt:lpstr>Circuit</vt:lpstr>
      <vt:lpstr>2_Balance</vt:lpstr>
      <vt:lpstr>6_Default Design</vt:lpstr>
      <vt:lpstr>3_Balance</vt:lpstr>
      <vt:lpstr>7_Default Design</vt:lpstr>
      <vt:lpstr>1_blstripc.ppt - Blue Stripes</vt:lpstr>
      <vt:lpstr>49_Blank Presentation</vt:lpstr>
      <vt:lpstr>4_Office Theme</vt:lpstr>
      <vt:lpstr>3_Kimono</vt:lpstr>
      <vt:lpstr>Balance</vt:lpstr>
      <vt:lpstr>4_Pulse</vt:lpstr>
      <vt:lpstr>50_Blank Presentation</vt:lpstr>
      <vt:lpstr>3_Blank Presentation</vt:lpstr>
      <vt:lpstr>4_Kimono</vt:lpstr>
      <vt:lpstr>Slit</vt:lpstr>
      <vt:lpstr>17_Blank Presentation</vt:lpstr>
      <vt:lpstr>Microsoft ClipArt Gallery</vt:lpstr>
      <vt:lpstr>Passover &amp; the Lord's Supper</vt:lpstr>
      <vt:lpstr>Sarah went to Big Church…</vt:lpstr>
      <vt:lpstr>How can you honor God in the Lord's Supper?</vt:lpstr>
      <vt:lpstr>"Do this to remember me"</vt:lpstr>
      <vt:lpstr>Seder Plate</vt:lpstr>
      <vt:lpstr>The Agape (Love) Feast</vt:lpstr>
      <vt:lpstr>PESACH</vt:lpstr>
      <vt:lpstr>"U" Shaped Table</vt:lpstr>
      <vt:lpstr>Seating at Jesus' Passover</vt:lpstr>
      <vt:lpstr>Seating</vt:lpstr>
      <vt:lpstr>The Head of the Table</vt:lpstr>
      <vt:lpstr>Passover &amp; the Lord's Supper</vt:lpstr>
      <vt:lpstr>The Four Directions</vt:lpstr>
      <vt:lpstr>I.  Look outward at your relationship with other believers</vt:lpstr>
      <vt:lpstr>1 Corinthians 11:17-19 (NLT)</vt:lpstr>
      <vt:lpstr>1 Corinthians 11:20-22 (NLT)</vt:lpstr>
      <vt:lpstr>The Agape (Love) Feast</vt:lpstr>
      <vt:lpstr>1 Cor. 10:15-18 (NLT)</vt:lpstr>
      <vt:lpstr>Seating at Jesus' Passover</vt:lpstr>
      <vt:lpstr>Modern Passover</vt:lpstr>
      <vt:lpstr>I.  Look outward at your relationship with other believers</vt:lpstr>
      <vt:lpstr>Matthew 5:23-24</vt:lpstr>
      <vt:lpstr>Matthew 5:23-24</vt:lpstr>
      <vt:lpstr>II.  Look back at Christ's death for you</vt:lpstr>
      <vt:lpstr>1 Corinthians 11:23-25</vt:lpstr>
      <vt:lpstr>Passover's Past Significance </vt:lpstr>
      <vt:lpstr>Passover Title Slide (no Scripture)</vt:lpstr>
      <vt:lpstr>Lighting the Candles</vt:lpstr>
      <vt:lpstr>The Four Cups (Exod. 6:6-7)</vt:lpstr>
      <vt:lpstr>The Four Cups (Exod. 6:6-7)</vt:lpstr>
      <vt:lpstr>The Order of the Celebrations</vt:lpstr>
      <vt:lpstr>Seder Plate</vt:lpstr>
      <vt:lpstr>Key Elements</vt:lpstr>
      <vt:lpstr>We Teach Kids to Wash Their Hands</vt:lpstr>
      <vt:lpstr>The Seder Leader Washes His  Hands</vt:lpstr>
      <vt:lpstr>Feet instead of hands</vt:lpstr>
      <vt:lpstr>Feast of Unleavened Bread</vt:lpstr>
      <vt:lpstr>"Burn All the Yeast!"</vt:lpstr>
      <vt:lpstr>Egyptians Ruthlessly Oppressed Israel</vt:lpstr>
      <vt:lpstr>The Three Matzah</vt:lpstr>
      <vt:lpstr>Hagadah</vt:lpstr>
      <vt:lpstr>Mud Bricks</vt:lpstr>
      <vt:lpstr>Exodus 12:1-16  The Angel of Death Passed Over Houses with Blood on the Doors</vt:lpstr>
      <vt:lpstr>The Three Matzah</vt:lpstr>
      <vt:lpstr>Seder Plate Elements</vt:lpstr>
      <vt:lpstr>Jesus' death paid for our sin </vt:lpstr>
      <vt:lpstr>The Four Cups (Exod. 6:6-7)</vt:lpstr>
      <vt:lpstr>"Ultimate" Power</vt:lpstr>
      <vt:lpstr>Who has greater power – Pharaoh or Yahweh?</vt:lpstr>
      <vt:lpstr>Meaning of Plagues</vt:lpstr>
      <vt:lpstr>Recalling the Exodus Significance</vt:lpstr>
      <vt:lpstr>Recalling the Exodus Significance</vt:lpstr>
      <vt:lpstr>10 PLAGUES</vt:lpstr>
      <vt:lpstr>Key Exodus Sections</vt:lpstr>
      <vt:lpstr>1. God used Moses to urge Pharaoh to free Israel from slavery to show that:  </vt:lpstr>
      <vt:lpstr>2. God redeemed Israel from Egypt and protected them in the desert to show:</vt:lpstr>
      <vt:lpstr>The Plagues and the Gods of Egypt John H. Walton, Chronological and Background Charts of the OT, 2d ed., 85</vt:lpstr>
      <vt:lpstr>The Plagues and the Gods of Egypt John H. Walton, Chronological and Background Charts of the OT, 2d ed., 85</vt:lpstr>
      <vt:lpstr>PowerPoint Presentation</vt:lpstr>
      <vt:lpstr>Passover Protection</vt:lpstr>
      <vt:lpstr>Faith Pictured</vt:lpstr>
      <vt:lpstr>The Lamb Pictured</vt:lpstr>
      <vt:lpstr>The Cross Pictured</vt:lpstr>
      <vt:lpstr>Faith in a Lamb</vt:lpstr>
      <vt:lpstr>The Passover Lamb</vt:lpstr>
      <vt:lpstr>"This is my body…"</vt:lpstr>
      <vt:lpstr>Jesus' death paid for our sin </vt:lpstr>
      <vt:lpstr>"It is finished"</vt:lpstr>
      <vt:lpstr>Exodus 12:1-16  The Angel of Death Passed Over Houses with Blood on the Doors</vt:lpstr>
      <vt:lpstr>The Common Thread</vt:lpstr>
      <vt:lpstr>Why is the Exodus so significant?</vt:lpstr>
      <vt:lpstr>Jewish Calendars</vt:lpstr>
      <vt:lpstr>Hebrew Calendars</vt:lpstr>
      <vt:lpstr>Why is the Exodus so significant?</vt:lpstr>
      <vt:lpstr>Outline</vt:lpstr>
      <vt:lpstr>Route of the Exodus</vt:lpstr>
      <vt:lpstr>Manna</vt:lpstr>
      <vt:lpstr>1 Cor 10:1-4 (NLT)</vt:lpstr>
      <vt:lpstr>The Cloud</vt:lpstr>
      <vt:lpstr>The Sea</vt:lpstr>
      <vt:lpstr>The Leader</vt:lpstr>
      <vt:lpstr>The Food</vt:lpstr>
      <vt:lpstr>The Water</vt:lpstr>
      <vt:lpstr>The Three Matzah</vt:lpstr>
      <vt:lpstr>The Passover Leader &amp; Matzah</vt:lpstr>
      <vt:lpstr>Jesus Passed the Matzah to Judas</vt:lpstr>
      <vt:lpstr>The Four Cups (Exod. 6:6-7)</vt:lpstr>
      <vt:lpstr>The Order of the Celebrations</vt:lpstr>
      <vt:lpstr>"This is my body, which is for you…"</vt:lpstr>
      <vt:lpstr>The Four Cups (Exod. 6:6-7)</vt:lpstr>
      <vt:lpstr>The Order of the Celebrations</vt:lpstr>
      <vt:lpstr>… This is my body GIVEN FOR YOU  do this in  REMEMBRANCE  of me.</vt:lpstr>
      <vt:lpstr>How could Jesus apply the new covenant promises to his disciples when the other provisions were not fulfilled then?    (What about Israel and Judah reunified?  What about all people knowing God?)</vt:lpstr>
      <vt:lpstr>Kingdom &amp; Covenants Timeline</vt:lpstr>
      <vt:lpstr>The Four Cups (Exod. 6:6-7)</vt:lpstr>
      <vt:lpstr>"This year we are here.   Next year in Jerusalem!"</vt:lpstr>
      <vt:lpstr>Coming of Elijah</vt:lpstr>
      <vt:lpstr>PESACH</vt:lpstr>
      <vt:lpstr>"This cup is the new covenant in my blood" (Jer 31: 31-34)</vt:lpstr>
      <vt:lpstr>Song</vt:lpstr>
      <vt:lpstr>II.  Look back at Christ's death for you</vt:lpstr>
      <vt:lpstr>III.  Look forward to Christ's second coming</vt:lpstr>
      <vt:lpstr>1 Corinthians 11:26 (NLT)</vt:lpstr>
      <vt:lpstr>"This year we are here.   Next year in Jerusalem!"</vt:lpstr>
      <vt:lpstr>III.  Look forward to Christ's second coming</vt:lpstr>
      <vt:lpstr>IV.  Look inward to deal with any unconfessed sin</vt:lpstr>
      <vt:lpstr>1 Corinthians 11:27-29 (NLT)</vt:lpstr>
      <vt:lpstr>1 Corinthians 11:30-32 (NLT)</vt:lpstr>
      <vt:lpstr>1 Corinthians 11:33-34 (NLT)</vt:lpstr>
      <vt:lpstr>Feast of Unleavened Bread</vt:lpstr>
      <vt:lpstr>"Burn All the Yeast!"</vt:lpstr>
      <vt:lpstr>Think!</vt:lpstr>
      <vt:lpstr>Look in all four directions!</vt:lpstr>
      <vt:lpstr>I.  Look outward at your relationship with other believers</vt:lpstr>
      <vt:lpstr>II.  Look back at Christ's death for you</vt:lpstr>
      <vt:lpstr>III.  Look forward to Christ's second coming</vt:lpstr>
      <vt:lpstr>IV.  Look inward to deal with any unconfessed sin</vt:lpstr>
      <vt:lpstr>The Four Directions</vt:lpstr>
      <vt:lpstr>To properly look back on His death and look forward to His return, we need to look outward for others and look inward at our own lives.</vt:lpstr>
      <vt:lpstr>John 3:16 NLT</vt:lpstr>
      <vt:lpstr>What outward or inward issues do you need to address right NOW?</vt:lpstr>
      <vt:lpstr>The Four Cups (Exod. 6:6-7)</vt:lpstr>
      <vt:lpstr>The Order of the Celebrations</vt:lpstr>
      <vt:lpstr>The Order of the Celebrations</vt:lpstr>
      <vt:lpstr>The Order of the Celebrations</vt:lpstr>
      <vt:lpstr>Why is the Exodus so significant?</vt:lpstr>
      <vt:lpstr>"This cup is the new covenant in my blood" (Jer 31: 31-34)</vt:lpstr>
      <vt:lpstr>Questions on the Lord's Table?</vt:lpstr>
      <vt:lpstr>PowerPoint Presentation</vt:lpstr>
      <vt:lpstr>Do you agree?</vt:lpstr>
      <vt:lpstr>Do you agree?</vt:lpstr>
      <vt:lpstr>Applications</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Lamb of God</vt:lpstr>
      <vt:lpstr>PowerPoint Presentation</vt:lpstr>
      <vt:lpstr>PowerPoint Presentation</vt:lpstr>
      <vt:lpstr>PowerPoint Presentation</vt:lpstr>
      <vt:lpstr>PowerPoint Presentation</vt:lpstr>
      <vt:lpstr>PowerPoint Presentation</vt:lpstr>
      <vt:lpstr>PowerPoint Presentation</vt:lpstr>
      <vt:lpstr>Sinless Sacrifice</vt:lpstr>
      <vt:lpstr>His Thorns Brought Our Healing</vt:lpstr>
      <vt:lpstr>Three Crosses</vt:lpstr>
      <vt:lpstr>"I did this for you"</vt:lpstr>
      <vt:lpstr>We Remember His Death for Us</vt:lpstr>
      <vt:lpstr>The Lord's Table</vt:lpstr>
      <vt:lpstr>It's All By Faith </vt:lpstr>
      <vt:lpstr>"Do this to remember me"</vt:lpstr>
      <vt:lpstr>THE LORD'S SUPPER</vt:lpstr>
      <vt:lpstr>Communion</vt:lpstr>
      <vt:lpstr>Holy Communion</vt:lpstr>
      <vt:lpstr>The Body.  The Blood.</vt:lpstr>
      <vt:lpstr>The Bread and Cup</vt:lpstr>
      <vt:lpstr>The Cup</vt:lpstr>
      <vt:lpstr>Take, eat; this is my body</vt:lpstr>
      <vt:lpstr>We remember His death</vt:lpstr>
      <vt:lpstr>A Crown of Thorns</vt:lpstr>
      <vt:lpstr>Redemption</vt:lpstr>
      <vt:lpstr>The Lost Are Saved</vt:lpstr>
      <vt:lpstr>The Bound Are Free</vt:lpstr>
      <vt:lpstr>The Cross Frees (no title)</vt:lpstr>
      <vt:lpstr>Cross on Blue Clouds</vt:lpstr>
      <vt:lpstr>Cross on White Clouds</vt:lpstr>
      <vt:lpstr>The sky went dark…</vt:lpstr>
      <vt:lpstr>The Cross over the sands of time…</vt:lpstr>
      <vt:lpstr>The cross brings light!</vt:lpstr>
      <vt:lpstr>Praise the Lord on High!</vt:lpstr>
      <vt:lpstr>PowerPoint Presentation</vt:lpstr>
      <vt:lpstr>PowerPoint Presentation</vt:lpstr>
      <vt:lpstr>Communion</vt:lpstr>
      <vt:lpstr>PowerPoint Presentation</vt:lpstr>
      <vt:lpstr>Black</vt:lpstr>
      <vt:lpstr>NT Backgrounds link at BibleStudyDownloads.org</vt:lpstr>
      <vt:lpstr>Passover Announcement</vt:lpstr>
      <vt:lpstr>Hevenu shalom aleichem</vt:lpstr>
      <vt:lpstr>Why We Celebrate</vt:lpstr>
      <vt:lpstr>Passover Title Slide (no Scripture)</vt:lpstr>
      <vt:lpstr>During NT Passovers 100,000 Jews visited the Temple!</vt:lpstr>
      <vt:lpstr>Remember Me</vt:lpstr>
      <vt:lpstr>IRS Plague</vt:lpstr>
      <vt:lpstr>The Seder Plate</vt:lpstr>
      <vt:lpstr>Questions on the Seder</vt:lpstr>
      <vt:lpstr>Luke 23:46</vt:lpstr>
      <vt:lpstr>Christ died for the ungodly</vt:lpstr>
      <vt:lpstr>Highly Exalted</vt:lpstr>
      <vt:lpstr>Phil. 2:10-11</vt:lpstr>
      <vt:lpstr>Jesus, the glory of the Father</vt:lpstr>
      <vt:lpstr>Forgive them, Father, for they know not what they do (Luke 23:34)</vt:lpstr>
      <vt:lpstr>I know that my Redeemer lives</vt:lpstr>
      <vt:lpstr>He was wounded for my transgressions</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Priests &amp; Feasts</dc:title>
  <dc:creator>Rick Griffith</dc:creator>
  <cp:lastModifiedBy>Rick Griffith</cp:lastModifiedBy>
  <cp:revision>553</cp:revision>
  <dcterms:created xsi:type="dcterms:W3CDTF">2010-04-01T06:25:16Z</dcterms:created>
  <dcterms:modified xsi:type="dcterms:W3CDTF">2023-12-23T19:10:11Z</dcterms:modified>
</cp:coreProperties>
</file>