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7.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slideLayouts/slideLayout73.xml" ContentType="application/vnd.openxmlformats-officedocument.presentationml.slideLayout+xml"/>
  <Override PartName="/ppt/theme/theme10.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11.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12.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 id="2147483656" r:id="rId2"/>
    <p:sldMasterId id="2147483655" r:id="rId3"/>
    <p:sldMasterId id="2147484045" r:id="rId4"/>
    <p:sldMasterId id="2147484049" r:id="rId5"/>
    <p:sldMasterId id="2147484055" r:id="rId6"/>
    <p:sldMasterId id="2147484058" r:id="rId7"/>
    <p:sldMasterId id="2147484070" r:id="rId8"/>
    <p:sldMasterId id="2147484084" r:id="rId9"/>
    <p:sldMasterId id="2147484090" r:id="rId10"/>
    <p:sldMasterId id="2147484204" r:id="rId11"/>
    <p:sldMasterId id="2147484208" r:id="rId12"/>
    <p:sldMasterId id="2147484220" r:id="rId13"/>
  </p:sldMasterIdLst>
  <p:notesMasterIdLst>
    <p:notesMasterId r:id="rId138"/>
  </p:notesMasterIdLst>
  <p:sldIdLst>
    <p:sldId id="453" r:id="rId14"/>
    <p:sldId id="378" r:id="rId15"/>
    <p:sldId id="413" r:id="rId16"/>
    <p:sldId id="380" r:id="rId17"/>
    <p:sldId id="280" r:id="rId18"/>
    <p:sldId id="281" r:id="rId19"/>
    <p:sldId id="528" r:id="rId20"/>
    <p:sldId id="257" r:id="rId21"/>
    <p:sldId id="454" r:id="rId22"/>
    <p:sldId id="455" r:id="rId23"/>
    <p:sldId id="456" r:id="rId24"/>
    <p:sldId id="328" r:id="rId25"/>
    <p:sldId id="258" r:id="rId26"/>
    <p:sldId id="329" r:id="rId27"/>
    <p:sldId id="259" r:id="rId28"/>
    <p:sldId id="260" r:id="rId29"/>
    <p:sldId id="377" r:id="rId30"/>
    <p:sldId id="457" r:id="rId31"/>
    <p:sldId id="458" r:id="rId32"/>
    <p:sldId id="459" r:id="rId33"/>
    <p:sldId id="460" r:id="rId34"/>
    <p:sldId id="461" r:id="rId35"/>
    <p:sldId id="331" r:id="rId36"/>
    <p:sldId id="447" r:id="rId37"/>
    <p:sldId id="332" r:id="rId38"/>
    <p:sldId id="333" r:id="rId39"/>
    <p:sldId id="334" r:id="rId40"/>
    <p:sldId id="335" r:id="rId41"/>
    <p:sldId id="336" r:id="rId42"/>
    <p:sldId id="462" r:id="rId43"/>
    <p:sldId id="337" r:id="rId44"/>
    <p:sldId id="338" r:id="rId45"/>
    <p:sldId id="339" r:id="rId46"/>
    <p:sldId id="340" r:id="rId47"/>
    <p:sldId id="341" r:id="rId48"/>
    <p:sldId id="463" r:id="rId49"/>
    <p:sldId id="464" r:id="rId50"/>
    <p:sldId id="343" r:id="rId51"/>
    <p:sldId id="392" r:id="rId52"/>
    <p:sldId id="465" r:id="rId53"/>
    <p:sldId id="466" r:id="rId54"/>
    <p:sldId id="467" r:id="rId55"/>
    <p:sldId id="468" r:id="rId56"/>
    <p:sldId id="469" r:id="rId57"/>
    <p:sldId id="397" r:id="rId58"/>
    <p:sldId id="398" r:id="rId59"/>
    <p:sldId id="470" r:id="rId60"/>
    <p:sldId id="471" r:id="rId61"/>
    <p:sldId id="472" r:id="rId62"/>
    <p:sldId id="473" r:id="rId63"/>
    <p:sldId id="474" r:id="rId64"/>
    <p:sldId id="439" r:id="rId65"/>
    <p:sldId id="475" r:id="rId66"/>
    <p:sldId id="476" r:id="rId67"/>
    <p:sldId id="477" r:id="rId68"/>
    <p:sldId id="478" r:id="rId69"/>
    <p:sldId id="479" r:id="rId70"/>
    <p:sldId id="480" r:id="rId71"/>
    <p:sldId id="481" r:id="rId72"/>
    <p:sldId id="482" r:id="rId73"/>
    <p:sldId id="529" r:id="rId74"/>
    <p:sldId id="484" r:id="rId75"/>
    <p:sldId id="485" r:id="rId76"/>
    <p:sldId id="486" r:id="rId77"/>
    <p:sldId id="487" r:id="rId78"/>
    <p:sldId id="488" r:id="rId79"/>
    <p:sldId id="489" r:id="rId80"/>
    <p:sldId id="490" r:id="rId81"/>
    <p:sldId id="491" r:id="rId82"/>
    <p:sldId id="492" r:id="rId83"/>
    <p:sldId id="493" r:id="rId84"/>
    <p:sldId id="494" r:id="rId85"/>
    <p:sldId id="495" r:id="rId86"/>
    <p:sldId id="496" r:id="rId87"/>
    <p:sldId id="497" r:id="rId88"/>
    <p:sldId id="498" r:id="rId89"/>
    <p:sldId id="499" r:id="rId90"/>
    <p:sldId id="500" r:id="rId91"/>
    <p:sldId id="501" r:id="rId92"/>
    <p:sldId id="502" r:id="rId93"/>
    <p:sldId id="530" r:id="rId94"/>
    <p:sldId id="531" r:id="rId95"/>
    <p:sldId id="532" r:id="rId96"/>
    <p:sldId id="533" r:id="rId97"/>
    <p:sldId id="534" r:id="rId98"/>
    <p:sldId id="507" r:id="rId99"/>
    <p:sldId id="508" r:id="rId100"/>
    <p:sldId id="509" r:id="rId101"/>
    <p:sldId id="510" r:id="rId102"/>
    <p:sldId id="511" r:id="rId103"/>
    <p:sldId id="512" r:id="rId104"/>
    <p:sldId id="513" r:id="rId105"/>
    <p:sldId id="515" r:id="rId106"/>
    <p:sldId id="516" r:id="rId107"/>
    <p:sldId id="517" r:id="rId108"/>
    <p:sldId id="518" r:id="rId109"/>
    <p:sldId id="519" r:id="rId110"/>
    <p:sldId id="520" r:id="rId111"/>
    <p:sldId id="521" r:id="rId112"/>
    <p:sldId id="522" r:id="rId113"/>
    <p:sldId id="523" r:id="rId114"/>
    <p:sldId id="524" r:id="rId115"/>
    <p:sldId id="525" r:id="rId116"/>
    <p:sldId id="526" r:id="rId117"/>
    <p:sldId id="4052" r:id="rId118"/>
    <p:sldId id="4071" r:id="rId119"/>
    <p:sldId id="4054" r:id="rId120"/>
    <p:sldId id="4055" r:id="rId121"/>
    <p:sldId id="4053" r:id="rId122"/>
    <p:sldId id="4056" r:id="rId123"/>
    <p:sldId id="4057" r:id="rId124"/>
    <p:sldId id="4058" r:id="rId125"/>
    <p:sldId id="4059" r:id="rId126"/>
    <p:sldId id="4060" r:id="rId127"/>
    <p:sldId id="4064" r:id="rId128"/>
    <p:sldId id="4065" r:id="rId129"/>
    <p:sldId id="4066" r:id="rId130"/>
    <p:sldId id="4067" r:id="rId131"/>
    <p:sldId id="4061" r:id="rId132"/>
    <p:sldId id="4062" r:id="rId133"/>
    <p:sldId id="4069" r:id="rId134"/>
    <p:sldId id="4070" r:id="rId135"/>
    <p:sldId id="527" r:id="rId136"/>
    <p:sldId id="4666" r:id="rId137"/>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30"/>
    <p:restoredTop sz="61610"/>
  </p:normalViewPr>
  <p:slideViewPr>
    <p:cSldViewPr>
      <p:cViewPr varScale="1">
        <p:scale>
          <a:sx n="85" d="100"/>
          <a:sy n="85" d="100"/>
        </p:scale>
        <p:origin x="168" y="320"/>
      </p:cViewPr>
      <p:guideLst>
        <p:guide orient="horz" pos="2160"/>
        <p:guide pos="2880"/>
      </p:guideLst>
    </p:cSldViewPr>
  </p:slideViewPr>
  <p:outlineViewPr>
    <p:cViewPr>
      <p:scale>
        <a:sx n="33" d="100"/>
        <a:sy n="33" d="100"/>
      </p:scale>
      <p:origin x="0" y="568"/>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notesMaster" Target="notesMasters/notesMaster1.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presProps" Target="presProps.xml"/><Relationship Id="rId80" Type="http://schemas.openxmlformats.org/officeDocument/2006/relationships/slide" Target="slides/slide67.xml"/><Relationship Id="rId85" Type="http://schemas.openxmlformats.org/officeDocument/2006/relationships/slide" Target="slides/slide72.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slide" Target="slides/slide117.xml"/><Relationship Id="rId135" Type="http://schemas.openxmlformats.org/officeDocument/2006/relationships/slide" Target="slides/slide122.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61" Type="http://schemas.openxmlformats.org/officeDocument/2006/relationships/slide" Target="slides/slide48.xml"/><Relationship Id="rId82" Type="http://schemas.openxmlformats.org/officeDocument/2006/relationships/slide" Target="slides/slide69.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DF7646B6-5608-C543-A02C-CCBC6511AE87}"/>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6147" name="Rectangle 3">
            <a:extLst>
              <a:ext uri="{FF2B5EF4-FFF2-40B4-BE49-F238E27FC236}">
                <a16:creationId xmlns:a16="http://schemas.microsoft.com/office/drawing/2014/main" id="{A55E7B43-E98A-A24F-A076-50655D3DBB82}"/>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ＭＳ Ｐゴシック" charset="-128"/>
              </a:defRPr>
            </a:lvl1pPr>
          </a:lstStyle>
          <a:p>
            <a:pPr>
              <a:defRPr/>
            </a:pPr>
            <a:endParaRPr lang="en-US"/>
          </a:p>
        </p:txBody>
      </p:sp>
      <p:sp>
        <p:nvSpPr>
          <p:cNvPr id="86020" name="Rectangle 4">
            <a:extLst>
              <a:ext uri="{FF2B5EF4-FFF2-40B4-BE49-F238E27FC236}">
                <a16:creationId xmlns:a16="http://schemas.microsoft.com/office/drawing/2014/main" id="{B6B2B358-2D39-EB48-8481-1BBAA3525C11}"/>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a:extLst>
              <a:ext uri="{FF2B5EF4-FFF2-40B4-BE49-F238E27FC236}">
                <a16:creationId xmlns:a16="http://schemas.microsoft.com/office/drawing/2014/main" id="{E36BC168-C926-B840-8AF8-A4C3F409F3AC}"/>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0"/>
            <a:r>
              <a:rPr lang="en-US" noProof="0"/>
              <a:t>Second level</a:t>
            </a:r>
          </a:p>
          <a:p>
            <a:pPr lvl="0"/>
            <a:r>
              <a:rPr lang="en-US" noProof="0"/>
              <a:t>Third level</a:t>
            </a:r>
          </a:p>
          <a:p>
            <a:pPr lvl="0"/>
            <a:r>
              <a:rPr lang="en-US" noProof="0"/>
              <a:t>Fourth level</a:t>
            </a:r>
          </a:p>
          <a:p>
            <a:pPr lvl="0"/>
            <a:r>
              <a:rPr lang="en-US" noProof="0"/>
              <a:t>Fifth level</a:t>
            </a:r>
          </a:p>
        </p:txBody>
      </p:sp>
      <p:sp>
        <p:nvSpPr>
          <p:cNvPr id="6150" name="Rectangle 6">
            <a:extLst>
              <a:ext uri="{FF2B5EF4-FFF2-40B4-BE49-F238E27FC236}">
                <a16:creationId xmlns:a16="http://schemas.microsoft.com/office/drawing/2014/main" id="{74675B33-DFE6-FF4F-A341-38A6506F5297}"/>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ＭＳ Ｐゴシック" charset="-128"/>
              </a:defRPr>
            </a:lvl1pPr>
          </a:lstStyle>
          <a:p>
            <a:pPr>
              <a:defRPr/>
            </a:pPr>
            <a:endParaRPr lang="en-US"/>
          </a:p>
        </p:txBody>
      </p:sp>
      <p:sp>
        <p:nvSpPr>
          <p:cNvPr id="6151" name="Rectangle 7">
            <a:extLst>
              <a:ext uri="{FF2B5EF4-FFF2-40B4-BE49-F238E27FC236}">
                <a16:creationId xmlns:a16="http://schemas.microsoft.com/office/drawing/2014/main" id="{37A272C7-566C-C842-9FE3-46D32CC8462F}"/>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54108E27-AACE-0443-BC53-7A229D834B9B}"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pitchFamily="-111" charset="-128"/>
        <a:cs typeface="ＭＳ Ｐゴシック" pitchFamily="-111" charset="-128"/>
      </a:defRPr>
    </a:lvl1pPr>
    <a:lvl2pPr marL="742950" indent="-285750" algn="l" rtl="0" eaLnBrk="0" fontAlgn="base" hangingPunct="0">
      <a:spcBef>
        <a:spcPct val="30000"/>
      </a:spcBef>
      <a:spcAft>
        <a:spcPct val="0"/>
      </a:spcAft>
      <a:defRPr sz="1200" kern="1200">
        <a:solidFill>
          <a:schemeClr val="tx1"/>
        </a:solidFill>
        <a:latin typeface="Arial" pitchFamily="34" charset="0"/>
        <a:ea typeface="ＭＳ Ｐゴシック" pitchFamily="-108" charset="-128"/>
        <a:cs typeface="+mn-cs"/>
      </a:defRPr>
    </a:lvl2pPr>
    <a:lvl3pPr marL="1143000" indent="-228600" algn="l" rtl="0" eaLnBrk="0" fontAlgn="base" hangingPunct="0">
      <a:spcBef>
        <a:spcPct val="30000"/>
      </a:spcBef>
      <a:spcAft>
        <a:spcPct val="0"/>
      </a:spcAft>
      <a:defRPr sz="1200" kern="1200">
        <a:solidFill>
          <a:schemeClr val="tx1"/>
        </a:solidFill>
        <a:latin typeface="Arial" pitchFamily="34" charset="0"/>
        <a:ea typeface="ＭＳ Ｐゴシック" pitchFamily="-108" charset="-128"/>
        <a:cs typeface="+mn-cs"/>
      </a:defRPr>
    </a:lvl3pPr>
    <a:lvl4pPr marL="1600200" indent="-228600" algn="l" rtl="0" eaLnBrk="0" fontAlgn="base" hangingPunct="0">
      <a:spcBef>
        <a:spcPct val="30000"/>
      </a:spcBef>
      <a:spcAft>
        <a:spcPct val="0"/>
      </a:spcAft>
      <a:defRPr sz="1200" kern="1200">
        <a:solidFill>
          <a:schemeClr val="tx1"/>
        </a:solidFill>
        <a:latin typeface="Arial" pitchFamily="34" charset="0"/>
        <a:ea typeface="ＭＳ Ｐゴシック" pitchFamily="-108" charset="-128"/>
        <a:cs typeface="+mn-cs"/>
      </a:defRPr>
    </a:lvl4pPr>
    <a:lvl5pPr marL="2057400" indent="-228600" algn="l" rtl="0" eaLnBrk="0" fontAlgn="base" hangingPunct="0">
      <a:spcBef>
        <a:spcPct val="30000"/>
      </a:spcBef>
      <a:spcAft>
        <a:spcPct val="0"/>
      </a:spcAft>
      <a:defRPr sz="1200" kern="1200">
        <a:solidFill>
          <a:schemeClr val="tx1"/>
        </a:solidFill>
        <a:latin typeface="Arial" pitchFamily="34" charset="0"/>
        <a:ea typeface="ＭＳ Ｐゴシック" pitchFamily="-108"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9590C1B7-AC63-9D43-A559-DB32929273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06B79F2-56D7-9D46-AB23-042476811C2D}" type="slidenum">
              <a:rPr lang="en-US" altLang="en-US" sz="1200"/>
              <a:pPr/>
              <a:t>1</a:t>
            </a:fld>
            <a:endParaRPr lang="en-US" altLang="en-US" sz="1200"/>
          </a:p>
        </p:txBody>
      </p:sp>
      <p:sp>
        <p:nvSpPr>
          <p:cNvPr id="88066" name="Rectangle 2">
            <a:extLst>
              <a:ext uri="{FF2B5EF4-FFF2-40B4-BE49-F238E27FC236}">
                <a16:creationId xmlns:a16="http://schemas.microsoft.com/office/drawing/2014/main" id="{46BA7D84-2123-4E46-8C16-62D41D260699}"/>
              </a:ext>
            </a:extLst>
          </p:cNvPr>
          <p:cNvSpPr>
            <a:spLocks noGrp="1" noRot="1" noChangeAspect="1" noChangeArrowheads="1" noTextEdit="1"/>
          </p:cNvSpPr>
          <p:nvPr>
            <p:ph type="sldImg"/>
          </p:nvPr>
        </p:nvSpPr>
        <p:spPr>
          <a:solidFill>
            <a:srgbClr val="FFFFFF"/>
          </a:solidFill>
          <a:ln/>
        </p:spPr>
      </p:sp>
      <p:sp>
        <p:nvSpPr>
          <p:cNvPr id="88067" name="Rectangle 3">
            <a:extLst>
              <a:ext uri="{FF2B5EF4-FFF2-40B4-BE49-F238E27FC236}">
                <a16:creationId xmlns:a16="http://schemas.microsoft.com/office/drawing/2014/main" id="{88B2D764-62E8-CA4C-A3AB-CEE698BA4EF6}"/>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But is baptism really that important?  Why be baptized?</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0DC91656-9C91-6341-9CA4-CBD393BC95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DF6F180-38AA-2A4C-8AA4-7439D6062E45}" type="slidenum">
              <a:rPr lang="en-US" altLang="en-US" sz="1200">
                <a:solidFill>
                  <a:srgbClr val="000000"/>
                </a:solidFill>
              </a:rPr>
              <a:pPr/>
              <a:t>10</a:t>
            </a:fld>
            <a:endParaRPr lang="en-US" altLang="en-US" sz="1200">
              <a:solidFill>
                <a:srgbClr val="000000"/>
              </a:solidFill>
            </a:endParaRPr>
          </a:p>
        </p:txBody>
      </p:sp>
      <p:sp>
        <p:nvSpPr>
          <p:cNvPr id="106498" name="Rectangle 2">
            <a:extLst>
              <a:ext uri="{FF2B5EF4-FFF2-40B4-BE49-F238E27FC236}">
                <a16:creationId xmlns:a16="http://schemas.microsoft.com/office/drawing/2014/main" id="{B06C5734-A83F-D84E-95A4-B2850CCF4FF8}"/>
              </a:ext>
            </a:extLst>
          </p:cNvPr>
          <p:cNvSpPr>
            <a:spLocks noGrp="1" noRot="1" noChangeAspect="1" noChangeArrowheads="1" noTextEdit="1"/>
          </p:cNvSpPr>
          <p:nvPr>
            <p:ph type="sldImg"/>
          </p:nvPr>
        </p:nvSpPr>
        <p:spPr>
          <a:solidFill>
            <a:srgbClr val="FFFFFF"/>
          </a:solidFill>
          <a:ln/>
        </p:spPr>
      </p:sp>
      <p:sp>
        <p:nvSpPr>
          <p:cNvPr id="106499" name="Rectangle 3">
            <a:extLst>
              <a:ext uri="{FF2B5EF4-FFF2-40B4-BE49-F238E27FC236}">
                <a16:creationId xmlns:a16="http://schemas.microsoft.com/office/drawing/2014/main" id="{2C656B1C-7BF5-AA46-BD63-7CDF84966B1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To get you thinking about this, I want you to turn to the person next to you and ask two questions: Have you been baptized and why or why not?  Take a minute to do this…</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a:extLst>
              <a:ext uri="{FF2B5EF4-FFF2-40B4-BE49-F238E27FC236}">
                <a16:creationId xmlns:a16="http://schemas.microsoft.com/office/drawing/2014/main" id="{9812BAF4-2156-A544-B6A6-61FFF65AAD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3FE795F-7D91-4145-9057-2FB4ACEDC40C}" type="slidenum">
              <a:rPr lang="en-US" altLang="en-US" sz="1200">
                <a:solidFill>
                  <a:srgbClr val="000000"/>
                </a:solidFill>
              </a:rPr>
              <a:pPr/>
              <a:t>101</a:t>
            </a:fld>
            <a:endParaRPr lang="en-US" altLang="en-US" sz="1200">
              <a:solidFill>
                <a:srgbClr val="000000"/>
              </a:solidFill>
            </a:endParaRPr>
          </a:p>
        </p:txBody>
      </p:sp>
      <p:sp>
        <p:nvSpPr>
          <p:cNvPr id="291842" name="Rectangle 2">
            <a:extLst>
              <a:ext uri="{FF2B5EF4-FFF2-40B4-BE49-F238E27FC236}">
                <a16:creationId xmlns:a16="http://schemas.microsoft.com/office/drawing/2014/main" id="{98C04C94-8C2B-9448-A733-BF5C7786442B}"/>
              </a:ext>
            </a:extLst>
          </p:cNvPr>
          <p:cNvSpPr>
            <a:spLocks noGrp="1" noRot="1" noChangeAspect="1" noChangeArrowheads="1" noTextEdit="1"/>
          </p:cNvSpPr>
          <p:nvPr>
            <p:ph type="sldImg"/>
          </p:nvPr>
        </p:nvSpPr>
        <p:spPr>
          <a:solidFill>
            <a:srgbClr val="FFFFFF"/>
          </a:solidFill>
          <a:ln/>
        </p:spPr>
      </p:sp>
      <p:sp>
        <p:nvSpPr>
          <p:cNvPr id="291843" name="Rectangle 3">
            <a:extLst>
              <a:ext uri="{FF2B5EF4-FFF2-40B4-BE49-F238E27FC236}">
                <a16:creationId xmlns:a16="http://schemas.microsoft.com/office/drawing/2014/main" id="{C0520761-3976-C940-A486-6E7E5A8BBDC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a:extLst>
              <a:ext uri="{FF2B5EF4-FFF2-40B4-BE49-F238E27FC236}">
                <a16:creationId xmlns:a16="http://schemas.microsoft.com/office/drawing/2014/main" id="{AC3CDE6B-B3DF-7340-AC48-9AC977FB8D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9400917-3201-1446-A0A2-68BFE5090667}" type="slidenum">
              <a:rPr lang="en-US" altLang="en-US" sz="1200">
                <a:solidFill>
                  <a:srgbClr val="000000"/>
                </a:solidFill>
              </a:rPr>
              <a:pPr/>
              <a:t>102</a:t>
            </a:fld>
            <a:endParaRPr lang="en-US" altLang="en-US" sz="1200">
              <a:solidFill>
                <a:srgbClr val="000000"/>
              </a:solidFill>
            </a:endParaRPr>
          </a:p>
        </p:txBody>
      </p:sp>
      <p:sp>
        <p:nvSpPr>
          <p:cNvPr id="293890" name="Rectangle 2">
            <a:extLst>
              <a:ext uri="{FF2B5EF4-FFF2-40B4-BE49-F238E27FC236}">
                <a16:creationId xmlns:a16="http://schemas.microsoft.com/office/drawing/2014/main" id="{DAC2020C-E3C0-D94F-8F5B-43A0B70F1209}"/>
              </a:ext>
            </a:extLst>
          </p:cNvPr>
          <p:cNvSpPr>
            <a:spLocks noGrp="1" noRot="1" noChangeAspect="1" noChangeArrowheads="1" noTextEdit="1"/>
          </p:cNvSpPr>
          <p:nvPr>
            <p:ph type="sldImg"/>
          </p:nvPr>
        </p:nvSpPr>
        <p:spPr>
          <a:solidFill>
            <a:srgbClr val="FFFFFF"/>
          </a:solidFill>
          <a:ln/>
        </p:spPr>
      </p:sp>
      <p:sp>
        <p:nvSpPr>
          <p:cNvPr id="293891" name="Rectangle 3">
            <a:extLst>
              <a:ext uri="{FF2B5EF4-FFF2-40B4-BE49-F238E27FC236}">
                <a16:creationId xmlns:a16="http://schemas.microsoft.com/office/drawing/2014/main" id="{7C0BFADD-AE1D-7749-B13C-D4BC9E18C7F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a:extLst>
              <a:ext uri="{FF2B5EF4-FFF2-40B4-BE49-F238E27FC236}">
                <a16:creationId xmlns:a16="http://schemas.microsoft.com/office/drawing/2014/main" id="{7E59339E-91E8-5945-AA5C-7DDA9AEB50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A4D2868-EE10-6F4D-9AED-4E7271EBB129}" type="slidenum">
              <a:rPr lang="en-US" altLang="en-US" sz="1200">
                <a:solidFill>
                  <a:srgbClr val="000000"/>
                </a:solidFill>
              </a:rPr>
              <a:pPr/>
              <a:t>103</a:t>
            </a:fld>
            <a:endParaRPr lang="en-US" altLang="en-US" sz="1200">
              <a:solidFill>
                <a:srgbClr val="000000"/>
              </a:solidFill>
            </a:endParaRPr>
          </a:p>
        </p:txBody>
      </p:sp>
      <p:sp>
        <p:nvSpPr>
          <p:cNvPr id="295938" name="Rectangle 2">
            <a:extLst>
              <a:ext uri="{FF2B5EF4-FFF2-40B4-BE49-F238E27FC236}">
                <a16:creationId xmlns:a16="http://schemas.microsoft.com/office/drawing/2014/main" id="{4C4D0043-55DD-4E45-90D7-1B5D89B4E23A}"/>
              </a:ext>
            </a:extLst>
          </p:cNvPr>
          <p:cNvSpPr>
            <a:spLocks noGrp="1" noRot="1" noChangeAspect="1" noChangeArrowheads="1" noTextEdit="1"/>
          </p:cNvSpPr>
          <p:nvPr>
            <p:ph type="sldImg"/>
          </p:nvPr>
        </p:nvSpPr>
        <p:spPr>
          <a:solidFill>
            <a:srgbClr val="FFFFFF"/>
          </a:solidFill>
          <a:ln/>
        </p:spPr>
      </p:sp>
      <p:sp>
        <p:nvSpPr>
          <p:cNvPr id="295939" name="Rectangle 3">
            <a:extLst>
              <a:ext uri="{FF2B5EF4-FFF2-40B4-BE49-F238E27FC236}">
                <a16:creationId xmlns:a16="http://schemas.microsoft.com/office/drawing/2014/main" id="{8625871F-379E-0941-AC24-87726CEB554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a:extLst>
              <a:ext uri="{FF2B5EF4-FFF2-40B4-BE49-F238E27FC236}">
                <a16:creationId xmlns:a16="http://schemas.microsoft.com/office/drawing/2014/main" id="{6E5A6EA3-63ED-B64F-BC23-098185BE88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4B90BC2-C9DE-B947-B669-64547928BBAA}" type="slidenum">
              <a:rPr lang="en-US" altLang="en-US" sz="1200">
                <a:solidFill>
                  <a:srgbClr val="000000"/>
                </a:solidFill>
              </a:rPr>
              <a:pPr/>
              <a:t>104</a:t>
            </a:fld>
            <a:endParaRPr lang="en-US" altLang="en-US" sz="1200">
              <a:solidFill>
                <a:srgbClr val="000000"/>
              </a:solidFill>
            </a:endParaRPr>
          </a:p>
        </p:txBody>
      </p:sp>
      <p:sp>
        <p:nvSpPr>
          <p:cNvPr id="297986" name="Rectangle 2">
            <a:extLst>
              <a:ext uri="{FF2B5EF4-FFF2-40B4-BE49-F238E27FC236}">
                <a16:creationId xmlns:a16="http://schemas.microsoft.com/office/drawing/2014/main" id="{E23BF77B-63F6-5D4F-8898-7526C904B223}"/>
              </a:ext>
            </a:extLst>
          </p:cNvPr>
          <p:cNvSpPr>
            <a:spLocks noGrp="1" noRot="1" noChangeAspect="1" noChangeArrowheads="1" noTextEdit="1"/>
          </p:cNvSpPr>
          <p:nvPr>
            <p:ph type="sldImg"/>
          </p:nvPr>
        </p:nvSpPr>
        <p:spPr>
          <a:ln/>
        </p:spPr>
      </p:sp>
      <p:sp>
        <p:nvSpPr>
          <p:cNvPr id="297987" name="Rectangle 3">
            <a:extLst>
              <a:ext uri="{FF2B5EF4-FFF2-40B4-BE49-F238E27FC236}">
                <a16:creationId xmlns:a16="http://schemas.microsoft.com/office/drawing/2014/main" id="{FC4E39B2-44D6-3A45-9D97-7A0885362B3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many slides following seek to objectively contrast the two major forms of baptism, with a Lutheran professor's input on the infant baptism to make sure that I am representing the view properly. However, within each form, many differences occur due to personalities, history, tradition, and many other factors.</a:t>
            </a:r>
          </a:p>
          <a:p>
            <a:r>
              <a:rPr lang="en-US" altLang="zh-CN" b="0" dirty="0"/>
              <a:t>————————————————</a:t>
            </a:r>
          </a:p>
          <a:p>
            <a:r>
              <a:rPr lang="en-US" b="0" dirty="0"/>
              <a:t>CH-05-Baptism-105</a:t>
            </a:r>
          </a:p>
          <a:p>
            <a:r>
              <a:rPr lang="en-US" b="0" dirty="0"/>
              <a:t>NB-13 Religion 4 Baptism-105</a:t>
            </a:r>
          </a:p>
          <a:p>
            <a:r>
              <a:rPr lang="en-US" b="0" dirty="0"/>
              <a:t>NS-17-Titus-278</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8A3F1C3-438E-FA46-9388-6A19E01A8995}" type="slidenum">
              <a:rPr kumimoji="0" lang="en-US" sz="1200" b="1" i="0" u="none" strike="noStrike" kern="1200" cap="none" spc="0" normalizeH="0" baseline="0" noProof="0" smtClean="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4089995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457150" rtl="0" eaLnBrk="1" fontAlgn="auto" latinLnBrk="0" hangingPunct="1">
              <a:lnSpc>
                <a:spcPct val="100000"/>
              </a:lnSpc>
              <a:spcBef>
                <a:spcPts val="0"/>
              </a:spcBef>
              <a:spcAft>
                <a:spcPts val="0"/>
              </a:spcAft>
              <a:buClrTx/>
              <a:buSzTx/>
              <a:buFontTx/>
              <a:buNone/>
              <a:tabLst/>
              <a:defRPr/>
            </a:pPr>
            <a:fld id="{1FCE87EB-EF37-7D43-8F32-70BB847A4B7B}"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5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75319560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altLang="zh-CN" sz="1200" b="0"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infant baptism view of Colossians 2:12 is an argument from silence as Colossians mentions no covenant relating to baptism. </a:t>
            </a:r>
            <a:endParaRPr lang="en-US" b="0" dirty="0"/>
          </a:p>
        </p:txBody>
      </p:sp>
      <p:sp>
        <p:nvSpPr>
          <p:cNvPr id="4" name="Slide Number Placeholder 3"/>
          <p:cNvSpPr>
            <a:spLocks noGrp="1"/>
          </p:cNvSpPr>
          <p:nvPr>
            <p:ph type="sldNum" sz="quarter" idx="5"/>
          </p:nvPr>
        </p:nvSpPr>
        <p:spPr/>
        <p:txBody>
          <a:bodyPr/>
          <a:lstStyle/>
          <a:p>
            <a:pPr marL="0" marR="0" lvl="0" indent="0" algn="r" defTabSz="457150" rtl="0" eaLnBrk="1" fontAlgn="auto" latinLnBrk="0" hangingPunct="1">
              <a:lnSpc>
                <a:spcPct val="100000"/>
              </a:lnSpc>
              <a:spcBef>
                <a:spcPts val="0"/>
              </a:spcBef>
              <a:spcAft>
                <a:spcPts val="0"/>
              </a:spcAft>
              <a:buClrTx/>
              <a:buSzTx/>
              <a:buFontTx/>
              <a:buNone/>
              <a:tabLst/>
              <a:defRPr/>
            </a:pPr>
            <a:fld id="{1FCE87EB-EF37-7D43-8F32-70BB847A4B7B}"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5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51969433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ACA6DB00-1266-344B-94A3-9F9AF0F06C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3E2A142-67FA-4244-A325-29FDA83CB2E2}" type="slidenum">
              <a:rPr lang="en-US" altLang="en-US" sz="1200">
                <a:solidFill>
                  <a:srgbClr val="000000"/>
                </a:solidFill>
              </a:rPr>
              <a:pPr/>
              <a:t>11</a:t>
            </a:fld>
            <a:endParaRPr lang="en-US" altLang="en-US" sz="1200">
              <a:solidFill>
                <a:srgbClr val="000000"/>
              </a:solidFill>
            </a:endParaRPr>
          </a:p>
        </p:txBody>
      </p:sp>
      <p:sp>
        <p:nvSpPr>
          <p:cNvPr id="108546" name="Rectangle 2">
            <a:extLst>
              <a:ext uri="{FF2B5EF4-FFF2-40B4-BE49-F238E27FC236}">
                <a16:creationId xmlns:a16="http://schemas.microsoft.com/office/drawing/2014/main" id="{63977AB6-A043-4B4A-A495-0C9B51E7E850}"/>
              </a:ext>
            </a:extLst>
          </p:cNvPr>
          <p:cNvSpPr>
            <a:spLocks noGrp="1" noRot="1" noChangeAspect="1" noChangeArrowheads="1" noTextEdit="1"/>
          </p:cNvSpPr>
          <p:nvPr>
            <p:ph type="sldImg"/>
          </p:nvPr>
        </p:nvSpPr>
        <p:spPr>
          <a:solidFill>
            <a:srgbClr val="FFFFFF"/>
          </a:solidFill>
          <a:ln/>
        </p:spPr>
      </p:sp>
      <p:sp>
        <p:nvSpPr>
          <p:cNvPr id="108547" name="Rectangle 3">
            <a:extLst>
              <a:ext uri="{FF2B5EF4-FFF2-40B4-BE49-F238E27FC236}">
                <a16:creationId xmlns:a16="http://schemas.microsoft.com/office/drawing/2014/main" id="{14F8B12C-3F0B-2346-839A-DFCE53028FA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In 2008 I prefaced my teaching on baptism by telling where I have served since 1991--at Singapore Bible College.  At SBC we had:</a:t>
            </a:r>
          </a:p>
          <a:p>
            <a:pPr eaLnBrk="1" hangingPunct="1"/>
            <a:r>
              <a:rPr lang="en-US" altLang="en-US">
                <a:ea typeface="ＭＳ Ｐゴシック" panose="020B0600070205080204" pitchFamily="34" charset="-128"/>
              </a:rPr>
              <a:t>31 faculty</a:t>
            </a:r>
          </a:p>
          <a:p>
            <a:pPr eaLnBrk="1" hangingPunct="1"/>
            <a:r>
              <a:rPr lang="en-US" altLang="en-US">
                <a:ea typeface="ＭＳ Ｐゴシック" panose="020B0600070205080204" pitchFamily="34" charset="-128"/>
              </a:rPr>
              <a:t>7 countries</a:t>
            </a:r>
          </a:p>
          <a:p>
            <a:pPr eaLnBrk="1" hangingPunct="1"/>
            <a:r>
              <a:rPr lang="en-US" altLang="en-US">
                <a:ea typeface="ＭＳ Ｐゴシック" panose="020B0600070205080204" pitchFamily="34" charset="-128"/>
              </a:rPr>
              <a:t>8 denominations</a:t>
            </a:r>
          </a:p>
          <a:p>
            <a:pPr eaLnBrk="1" hangingPunct="1"/>
            <a:r>
              <a:rPr lang="en-US" altLang="en-US">
                <a:ea typeface="ＭＳ Ｐゴシック" panose="020B0600070205080204" pitchFamily="34" charset="-128"/>
              </a:rPr>
              <a:t>Sprinkling, pouring, immersion (least practiced)</a:t>
            </a:r>
          </a:p>
          <a:p>
            <a:pPr eaLnBrk="1" hangingPunct="1"/>
            <a:r>
              <a:rPr lang="en-US" altLang="en-US">
                <a:ea typeface="ＭＳ Ｐゴシック" panose="020B0600070205080204" pitchFamily="34" charset="-128"/>
              </a:rPr>
              <a:t>Harmony, love, unity amidst diversity</a:t>
            </a:r>
          </a:p>
          <a:p>
            <a:pPr eaLnBrk="1" hangingPunct="1"/>
            <a:r>
              <a:rPr lang="en-US" altLang="en-US">
                <a:ea typeface="ＭＳ Ｐゴシック" panose="020B0600070205080204" pitchFamily="34" charset="-128"/>
              </a:rPr>
              <a:t>ICS is a similar story!</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By June 2010, of the 31 faculty in 2007, 14 had left and been replaced.  </a:t>
            </a:r>
          </a:p>
          <a:p>
            <a:pPr eaLnBrk="1" hangingPunct="1"/>
            <a:r>
              <a:rPr lang="en-US" altLang="en-US">
                <a:ea typeface="ＭＳ Ｐゴシック" panose="020B0600070205080204" pitchFamily="34" charset="-128"/>
              </a:rPr>
              <a:t>By March 2012, we still had 31 faculty, but 17 of the 31 in 2007 were replaced.</a:t>
            </a:r>
          </a:p>
          <a:p>
            <a:pPr eaLnBrk="1" hangingPunct="1"/>
            <a:r>
              <a:rPr lang="en-US" altLang="en-US">
                <a:ea typeface="ＭＳ Ｐゴシック" panose="020B0600070205080204" pitchFamily="34" charset="-128"/>
              </a:rPr>
              <a:t>By February 2014, of our 31 faculty, only 11 of these remained as 20 were replaced.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F22D51AA-7846-E644-8705-A467DDD2C8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5531E70-11BB-3942-8993-8938548F0A15}" type="slidenum">
              <a:rPr lang="en-US" altLang="en-US" sz="1200"/>
              <a:pPr/>
              <a:t>12</a:t>
            </a:fld>
            <a:endParaRPr lang="en-US" altLang="en-US" sz="1200"/>
          </a:p>
        </p:txBody>
      </p:sp>
      <p:sp>
        <p:nvSpPr>
          <p:cNvPr id="110594" name="Rectangle 2">
            <a:extLst>
              <a:ext uri="{FF2B5EF4-FFF2-40B4-BE49-F238E27FC236}">
                <a16:creationId xmlns:a16="http://schemas.microsoft.com/office/drawing/2014/main" id="{AFBE764E-027D-E343-BB02-D34446D22EC7}"/>
              </a:ext>
            </a:extLst>
          </p:cNvPr>
          <p:cNvSpPr>
            <a:spLocks noGrp="1" noRot="1" noChangeAspect="1" noChangeArrowheads="1" noTextEdit="1"/>
          </p:cNvSpPr>
          <p:nvPr>
            <p:ph type="sldImg"/>
          </p:nvPr>
        </p:nvSpPr>
        <p:spPr>
          <a:solidFill>
            <a:srgbClr val="FFFFFF"/>
          </a:solidFill>
          <a:ln/>
        </p:spPr>
      </p:sp>
      <p:sp>
        <p:nvSpPr>
          <p:cNvPr id="110595" name="Rectangle 3">
            <a:extLst>
              <a:ext uri="{FF2B5EF4-FFF2-40B4-BE49-F238E27FC236}">
                <a16:creationId xmlns:a16="http://schemas.microsoft.com/office/drawing/2014/main" id="{0683C43C-DD70-DA4C-AE24-765E94B176A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Let</a:t>
            </a:r>
            <a:r>
              <a:rPr lang="fr-FR" altLang="ja-JP">
                <a:ea typeface="ＭＳ Ｐゴシック" panose="020B0600070205080204" pitchFamily="34" charset="-128"/>
              </a:rPr>
              <a:t>'</a:t>
            </a:r>
            <a:r>
              <a:rPr lang="en-US" altLang="en-US">
                <a:ea typeface="ＭＳ Ｐゴシック" panose="020B0600070205080204" pitchFamily="34" charset="-128"/>
              </a:rPr>
              <a:t>s begin our search of the NT teaching on baptism by asking this simple question: What is baptism?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CFE8DAAD-F4B8-5E4A-B3CC-B8CAF4E1DC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130F691-8CBB-2D47-838A-EA9EBCAAEDCB}" type="slidenum">
              <a:rPr lang="en-US" altLang="en-US" sz="1200"/>
              <a:pPr/>
              <a:t>13</a:t>
            </a:fld>
            <a:endParaRPr lang="en-US" altLang="en-US" sz="1200"/>
          </a:p>
        </p:txBody>
      </p:sp>
      <p:sp>
        <p:nvSpPr>
          <p:cNvPr id="112642" name="Rectangle 2">
            <a:extLst>
              <a:ext uri="{FF2B5EF4-FFF2-40B4-BE49-F238E27FC236}">
                <a16:creationId xmlns:a16="http://schemas.microsoft.com/office/drawing/2014/main" id="{BE7FE0C2-6AFA-FD4C-9453-D5E56C2546A5}"/>
              </a:ext>
            </a:extLst>
          </p:cNvPr>
          <p:cNvSpPr>
            <a:spLocks noGrp="1" noRot="1" noChangeAspect="1" noChangeArrowheads="1" noTextEdit="1"/>
          </p:cNvSpPr>
          <p:nvPr>
            <p:ph type="sldImg"/>
          </p:nvPr>
        </p:nvSpPr>
        <p:spPr>
          <a:solidFill>
            <a:srgbClr val="FFFFFF"/>
          </a:solidFill>
          <a:ln/>
        </p:spPr>
      </p:sp>
      <p:sp>
        <p:nvSpPr>
          <p:cNvPr id="112643" name="Rectangle 3">
            <a:extLst>
              <a:ext uri="{FF2B5EF4-FFF2-40B4-BE49-F238E27FC236}">
                <a16:creationId xmlns:a16="http://schemas.microsoft.com/office/drawing/2014/main" id="{A5EC5192-1029-8843-B1F3-456C278D8BFF}"/>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r>
              <a:rPr lang="en-US" altLang="en-US" sz="2400">
                <a:ea typeface="ＭＳ Ｐゴシック" panose="020B0600070205080204" pitchFamily="34" charset="-128"/>
              </a:rPr>
              <a:t>The key idea of baptism centers around the word </a:t>
            </a:r>
            <a:r>
              <a:rPr lang="en-US" altLang="ja-JP" sz="2400">
                <a:ea typeface="ＭＳ Ｐゴシック" panose="020B0600070205080204" pitchFamily="34" charset="-128"/>
              </a:rPr>
              <a:t>"</a:t>
            </a:r>
            <a:r>
              <a:rPr lang="en-US" altLang="en-US" sz="2400">
                <a:ea typeface="ＭＳ Ｐゴシック" panose="020B0600070205080204" pitchFamily="34" charset="-128"/>
              </a:rPr>
              <a:t>identification.</a:t>
            </a:r>
            <a:r>
              <a:rPr lang="en-US" altLang="ja-JP" sz="2400">
                <a:ea typeface="ＭＳ Ｐゴシック" panose="020B0600070205080204" pitchFamily="34" charset="-128"/>
              </a:rPr>
              <a:t>"</a:t>
            </a:r>
            <a:r>
              <a:rPr lang="en-US" altLang="en-US" sz="2400">
                <a:ea typeface="ＭＳ Ｐゴシック" panose="020B0600070205080204" pitchFamily="34" charset="-128"/>
              </a:rPr>
              <a:t>  Anyone baptized identifies with a new group or way of life… (click)</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a:extLst>
              <a:ext uri="{FF2B5EF4-FFF2-40B4-BE49-F238E27FC236}">
                <a16:creationId xmlns:a16="http://schemas.microsoft.com/office/drawing/2014/main" id="{2D3539C9-F860-D94D-9AC9-5E585CCD6C2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DC1AC99-DF77-DB41-814B-C5254552F4CF}" type="slidenum">
              <a:rPr lang="en-US" altLang="en-US" sz="1200"/>
              <a:pPr/>
              <a:t>14</a:t>
            </a:fld>
            <a:endParaRPr lang="en-US" altLang="en-US" sz="1200"/>
          </a:p>
        </p:txBody>
      </p:sp>
      <p:sp>
        <p:nvSpPr>
          <p:cNvPr id="114690" name="Rectangle 2">
            <a:extLst>
              <a:ext uri="{FF2B5EF4-FFF2-40B4-BE49-F238E27FC236}">
                <a16:creationId xmlns:a16="http://schemas.microsoft.com/office/drawing/2014/main" id="{69A9AA0C-277F-7649-B549-309F45EA5D06}"/>
              </a:ext>
            </a:extLst>
          </p:cNvPr>
          <p:cNvSpPr>
            <a:spLocks noGrp="1" noRot="1" noChangeAspect="1" noChangeArrowheads="1" noTextEdit="1"/>
          </p:cNvSpPr>
          <p:nvPr>
            <p:ph type="sldImg"/>
          </p:nvPr>
        </p:nvSpPr>
        <p:spPr>
          <a:solidFill>
            <a:srgbClr val="FFFFFF"/>
          </a:solidFill>
          <a:ln/>
        </p:spPr>
      </p:sp>
      <p:sp>
        <p:nvSpPr>
          <p:cNvPr id="114691" name="Rectangle 3">
            <a:extLst>
              <a:ext uri="{FF2B5EF4-FFF2-40B4-BE49-F238E27FC236}">
                <a16:creationId xmlns:a16="http://schemas.microsoft.com/office/drawing/2014/main" id="{97CA2177-C037-5F4A-9489-077250C009E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If all baptisms have the idea of identification, then how is Christian baptism unique?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787CDE98-1E00-0A49-9EA9-E6560792CE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2A9EDC2-D915-3F43-B61D-B3A487C0FD56}" type="slidenum">
              <a:rPr lang="en-US" altLang="en-US" sz="1200"/>
              <a:pPr/>
              <a:t>15</a:t>
            </a:fld>
            <a:endParaRPr lang="en-US" altLang="en-US" sz="1200"/>
          </a:p>
        </p:txBody>
      </p:sp>
      <p:sp>
        <p:nvSpPr>
          <p:cNvPr id="116738" name="Rectangle 2">
            <a:extLst>
              <a:ext uri="{FF2B5EF4-FFF2-40B4-BE49-F238E27FC236}">
                <a16:creationId xmlns:a16="http://schemas.microsoft.com/office/drawing/2014/main" id="{E2203C76-332E-3349-9EE8-3A9F4FE20608}"/>
              </a:ext>
            </a:extLst>
          </p:cNvPr>
          <p:cNvSpPr>
            <a:spLocks noGrp="1" noRot="1" noChangeAspect="1" noChangeArrowheads="1" noTextEdit="1"/>
          </p:cNvSpPr>
          <p:nvPr>
            <p:ph type="sldImg"/>
          </p:nvPr>
        </p:nvSpPr>
        <p:spPr>
          <a:solidFill>
            <a:srgbClr val="FFFFFF"/>
          </a:solidFill>
          <a:ln/>
        </p:spPr>
      </p:sp>
      <p:sp>
        <p:nvSpPr>
          <p:cNvPr id="116739" name="Rectangle 3">
            <a:extLst>
              <a:ext uri="{FF2B5EF4-FFF2-40B4-BE49-F238E27FC236}">
                <a16:creationId xmlns:a16="http://schemas.microsoft.com/office/drawing/2014/main" id="{B074EE00-A382-FD4A-A9FF-EE5794C23C6B}"/>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r>
              <a:rPr lang="en-US" altLang="en-US" sz="2400">
                <a:ea typeface="ＭＳ Ｐゴシック" panose="020B0600070205080204" pitchFamily="34" charset="-128"/>
              </a:rPr>
              <a:t>Let</a:t>
            </a:r>
            <a:r>
              <a:rPr lang="fr-FR" altLang="ja-JP" sz="2400">
                <a:ea typeface="ＭＳ Ｐゴシック" panose="020B0600070205080204" pitchFamily="34" charset="-128"/>
              </a:rPr>
              <a:t>'</a:t>
            </a:r>
            <a:r>
              <a:rPr lang="en-US" altLang="en-US" sz="2400">
                <a:ea typeface="ＭＳ Ｐゴシック" panose="020B0600070205080204" pitchFamily="34" charset="-128"/>
              </a:rPr>
              <a:t>s contrast Christian baptism with other baptisms that preceded it.  The practice of baptism began in the 400 year time period between the OT and NT…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a:extLst>
              <a:ext uri="{FF2B5EF4-FFF2-40B4-BE49-F238E27FC236}">
                <a16:creationId xmlns:a16="http://schemas.microsoft.com/office/drawing/2014/main" id="{45EC7C22-D6B2-8D48-9782-C52921B946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4D77C99-4B76-014E-BE70-A1DB9DBD89D4}" type="slidenum">
              <a:rPr lang="en-US" altLang="en-US" sz="1200"/>
              <a:pPr/>
              <a:t>16</a:t>
            </a:fld>
            <a:endParaRPr lang="en-US" altLang="en-US" sz="1200"/>
          </a:p>
        </p:txBody>
      </p:sp>
      <p:sp>
        <p:nvSpPr>
          <p:cNvPr id="118786" name="Rectangle 2">
            <a:extLst>
              <a:ext uri="{FF2B5EF4-FFF2-40B4-BE49-F238E27FC236}">
                <a16:creationId xmlns:a16="http://schemas.microsoft.com/office/drawing/2014/main" id="{E2BB0B6E-4CAC-594C-B91E-895BDA194BDF}"/>
              </a:ext>
            </a:extLst>
          </p:cNvPr>
          <p:cNvSpPr>
            <a:spLocks noGrp="1" noRot="1" noChangeAspect="1" noChangeArrowheads="1" noTextEdit="1"/>
          </p:cNvSpPr>
          <p:nvPr>
            <p:ph type="sldImg"/>
          </p:nvPr>
        </p:nvSpPr>
        <p:spPr>
          <a:solidFill>
            <a:srgbClr val="FFFFFF"/>
          </a:solidFill>
          <a:ln/>
        </p:spPr>
      </p:sp>
      <p:sp>
        <p:nvSpPr>
          <p:cNvPr id="118787" name="Rectangle 3">
            <a:extLst>
              <a:ext uri="{FF2B5EF4-FFF2-40B4-BE49-F238E27FC236}">
                <a16:creationId xmlns:a16="http://schemas.microsoft.com/office/drawing/2014/main" id="{8ECC1212-B181-3749-80E3-F51BF6972315}"/>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r>
              <a:rPr lang="en-US" altLang="en-US" sz="2400">
                <a:ea typeface="ＭＳ Ｐゴシック" panose="020B0600070205080204" pitchFamily="34" charset="-128"/>
              </a:rPr>
              <a:t>John the Baptist added a new practice of being the one who baptized rather than people baptizing themselves.  He also emphasized repentance.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a:extLst>
              <a:ext uri="{FF2B5EF4-FFF2-40B4-BE49-F238E27FC236}">
                <a16:creationId xmlns:a16="http://schemas.microsoft.com/office/drawing/2014/main" id="{24D0B268-5D25-B140-9ECA-AA968D3739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3EC7515-29E0-C341-8C0F-706C7DE2A877}" type="slidenum">
              <a:rPr lang="en-US" altLang="en-US" sz="1200"/>
              <a:pPr/>
              <a:t>17</a:t>
            </a:fld>
            <a:endParaRPr lang="en-US" altLang="en-US" sz="1200"/>
          </a:p>
        </p:txBody>
      </p:sp>
      <p:sp>
        <p:nvSpPr>
          <p:cNvPr id="120834" name="Rectangle 2">
            <a:extLst>
              <a:ext uri="{FF2B5EF4-FFF2-40B4-BE49-F238E27FC236}">
                <a16:creationId xmlns:a16="http://schemas.microsoft.com/office/drawing/2014/main" id="{BAD2AC01-52CB-2846-88CC-124E54B9729F}"/>
              </a:ext>
            </a:extLst>
          </p:cNvPr>
          <p:cNvSpPr>
            <a:spLocks noGrp="1" noRot="1" noChangeAspect="1" noChangeArrowheads="1" noTextEdit="1"/>
          </p:cNvSpPr>
          <p:nvPr>
            <p:ph type="sldImg"/>
          </p:nvPr>
        </p:nvSpPr>
        <p:spPr>
          <a:solidFill>
            <a:srgbClr val="FFFFFF"/>
          </a:solidFill>
          <a:ln/>
        </p:spPr>
      </p:sp>
      <p:sp>
        <p:nvSpPr>
          <p:cNvPr id="120835" name="Rectangle 3">
            <a:extLst>
              <a:ext uri="{FF2B5EF4-FFF2-40B4-BE49-F238E27FC236}">
                <a16:creationId xmlns:a16="http://schemas.microsoft.com/office/drawing/2014/main" id="{33B0FF53-59D4-BF41-9365-32C2A13C4DB8}"/>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EEEAD4C4-E1C3-654D-88D2-42AB04764D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284624D-6011-A34C-80A4-B6B6373D1B18}" type="slidenum">
              <a:rPr lang="en-US" altLang="en-US" sz="1200">
                <a:solidFill>
                  <a:srgbClr val="000000"/>
                </a:solidFill>
              </a:rPr>
              <a:pPr/>
              <a:t>18</a:t>
            </a:fld>
            <a:endParaRPr lang="en-US" altLang="en-US" sz="1200">
              <a:solidFill>
                <a:srgbClr val="000000"/>
              </a:solidFill>
            </a:endParaRPr>
          </a:p>
        </p:txBody>
      </p:sp>
      <p:sp>
        <p:nvSpPr>
          <p:cNvPr id="122882" name="Rectangle 2">
            <a:extLst>
              <a:ext uri="{FF2B5EF4-FFF2-40B4-BE49-F238E27FC236}">
                <a16:creationId xmlns:a16="http://schemas.microsoft.com/office/drawing/2014/main" id="{DFAA4080-D23A-EA45-9A6D-9E522A7E6496}"/>
              </a:ext>
            </a:extLst>
          </p:cNvPr>
          <p:cNvSpPr>
            <a:spLocks noGrp="1" noRot="1" noChangeAspect="1" noChangeArrowheads="1" noTextEdit="1"/>
          </p:cNvSpPr>
          <p:nvPr>
            <p:ph type="sldImg"/>
          </p:nvPr>
        </p:nvSpPr>
        <p:spPr>
          <a:solidFill>
            <a:srgbClr val="FFFFFF"/>
          </a:solidFill>
          <a:ln/>
        </p:spPr>
      </p:sp>
      <p:sp>
        <p:nvSpPr>
          <p:cNvPr id="122883" name="Rectangle 3">
            <a:extLst>
              <a:ext uri="{FF2B5EF4-FFF2-40B4-BE49-F238E27FC236}">
                <a16:creationId xmlns:a16="http://schemas.microsoft.com/office/drawing/2014/main" id="{4B17E7BD-D88B-4244-AE18-908070CE35D5}"/>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But is baptism really that important?  Why be baptized?</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FF7F478E-F68C-FB42-8E10-CC07FA919D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39ED9D6-69FB-8540-80D5-CC08F636CE00}" type="slidenum">
              <a:rPr lang="en-US" altLang="en-US" sz="1200">
                <a:solidFill>
                  <a:srgbClr val="000000"/>
                </a:solidFill>
              </a:rPr>
              <a:pPr/>
              <a:t>19</a:t>
            </a:fld>
            <a:endParaRPr lang="en-US" altLang="en-US" sz="1200">
              <a:solidFill>
                <a:srgbClr val="000000"/>
              </a:solidFill>
            </a:endParaRPr>
          </a:p>
        </p:txBody>
      </p:sp>
      <p:sp>
        <p:nvSpPr>
          <p:cNvPr id="124930" name="Rectangle 2">
            <a:extLst>
              <a:ext uri="{FF2B5EF4-FFF2-40B4-BE49-F238E27FC236}">
                <a16:creationId xmlns:a16="http://schemas.microsoft.com/office/drawing/2014/main" id="{C421F923-3806-C841-8E1B-4B555347883F}"/>
              </a:ext>
            </a:extLst>
          </p:cNvPr>
          <p:cNvSpPr>
            <a:spLocks noGrp="1" noRot="1" noChangeAspect="1" noChangeArrowheads="1" noTextEdit="1"/>
          </p:cNvSpPr>
          <p:nvPr>
            <p:ph type="sldImg"/>
          </p:nvPr>
        </p:nvSpPr>
        <p:spPr>
          <a:ln/>
        </p:spPr>
      </p:sp>
      <p:sp>
        <p:nvSpPr>
          <p:cNvPr id="124931" name="Rectangle 3">
            <a:extLst>
              <a:ext uri="{FF2B5EF4-FFF2-40B4-BE49-F238E27FC236}">
                <a16:creationId xmlns:a16="http://schemas.microsoft.com/office/drawing/2014/main" id="{0B229ADC-7B4E-F14D-A4AF-5FD286AECB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Some say it is needed for salvation--do you agree?  For many parents, there is a feeling of uneasiness until their baby is baptized.  They feel that if the baby died without being baptized, the baby would go to hell!</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B3CECED3-C411-AA45-B318-D082596636D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95933AD-B9D2-DE43-B0AE-FA3764D031BB}" type="slidenum">
              <a:rPr lang="en-US" altLang="en-US" sz="1200"/>
              <a:pPr/>
              <a:t>2</a:t>
            </a:fld>
            <a:endParaRPr lang="en-US" altLang="en-US" sz="1200"/>
          </a:p>
        </p:txBody>
      </p:sp>
      <p:sp>
        <p:nvSpPr>
          <p:cNvPr id="90114" name="Rectangle 2">
            <a:extLst>
              <a:ext uri="{FF2B5EF4-FFF2-40B4-BE49-F238E27FC236}">
                <a16:creationId xmlns:a16="http://schemas.microsoft.com/office/drawing/2014/main" id="{853C61C7-4026-FC44-BD21-40EF8BFA1984}"/>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B1BA1E2F-DD1A-9F44-8680-610643E9A4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For over 200 years America has unashamedly declared trust in God.  Since the 1950s by law each currency and coin must say on it, </a:t>
            </a:r>
            <a:r>
              <a:rPr lang="en-US" altLang="ja-JP">
                <a:ea typeface="ＭＳ Ｐゴシック" panose="020B0600070205080204" pitchFamily="34" charset="-128"/>
              </a:rPr>
              <a:t>"</a:t>
            </a:r>
            <a:r>
              <a:rPr lang="en-US" altLang="en-US">
                <a:ea typeface="ＭＳ Ｐゴシック" panose="020B0600070205080204" pitchFamily="34" charset="-128"/>
              </a:rPr>
              <a:t>In God We Trust.</a:t>
            </a:r>
            <a:r>
              <a:rPr lang="en-US" altLang="ja-JP">
                <a:ea typeface="ＭＳ Ｐゴシック" panose="020B0600070205080204" pitchFamily="34" charset="-128"/>
              </a:rPr>
              <a:t>"</a:t>
            </a:r>
            <a:endParaRPr lang="en-US" altLang="en-US">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a:extLst>
              <a:ext uri="{FF2B5EF4-FFF2-40B4-BE49-F238E27FC236}">
                <a16:creationId xmlns:a16="http://schemas.microsoft.com/office/drawing/2014/main" id="{9E1BA4DF-2FB7-1047-A4A3-C8B2D9501D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D459D8F-3F3B-EB42-A3AB-87DC1D42E10E}" type="slidenum">
              <a:rPr lang="en-US" altLang="en-US" sz="1200">
                <a:solidFill>
                  <a:srgbClr val="000000"/>
                </a:solidFill>
              </a:rPr>
              <a:pPr/>
              <a:t>20</a:t>
            </a:fld>
            <a:endParaRPr lang="en-US" altLang="en-US" sz="1200">
              <a:solidFill>
                <a:srgbClr val="000000"/>
              </a:solidFill>
            </a:endParaRPr>
          </a:p>
        </p:txBody>
      </p:sp>
      <p:sp>
        <p:nvSpPr>
          <p:cNvPr id="126978" name="Rectangle 2">
            <a:extLst>
              <a:ext uri="{FF2B5EF4-FFF2-40B4-BE49-F238E27FC236}">
                <a16:creationId xmlns:a16="http://schemas.microsoft.com/office/drawing/2014/main" id="{4FFCFF44-1693-E743-A9B3-F5D14237015E}"/>
              </a:ext>
            </a:extLst>
          </p:cNvPr>
          <p:cNvSpPr>
            <a:spLocks noGrp="1" noRot="1" noChangeAspect="1" noChangeArrowheads="1" noTextEdit="1"/>
          </p:cNvSpPr>
          <p:nvPr>
            <p:ph type="sldImg"/>
          </p:nvPr>
        </p:nvSpPr>
        <p:spPr>
          <a:solidFill>
            <a:srgbClr val="FFFFFF"/>
          </a:solidFill>
          <a:ln/>
        </p:spPr>
      </p:sp>
      <p:sp>
        <p:nvSpPr>
          <p:cNvPr id="126979" name="Rectangle 3">
            <a:extLst>
              <a:ext uri="{FF2B5EF4-FFF2-40B4-BE49-F238E27FC236}">
                <a16:creationId xmlns:a16="http://schemas.microsoft.com/office/drawing/2014/main" id="{A0415B42-A1BD-1244-98BC-14B2375BCAB1}"/>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Since the NT says nothing about baptizing a baby to save him, it</a:t>
            </a:r>
            <a:r>
              <a:rPr lang="fr-FR" altLang="ja-JP">
                <a:ea typeface="ＭＳ Ｐゴシック" panose="020B0600070205080204" pitchFamily="34" charset="-128"/>
              </a:rPr>
              <a:t>'</a:t>
            </a:r>
            <a:r>
              <a:rPr lang="en-US" altLang="en-US">
                <a:ea typeface="ＭＳ Ｐゴシック" panose="020B0600070205080204" pitchFamily="34" charset="-128"/>
              </a:rPr>
              <a:t>s a false hope that baptizing a baby will make Satan fear.  In fact, the devil wants us to think that anything but faith in Christ will save us from sin.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a:extLst>
              <a:ext uri="{FF2B5EF4-FFF2-40B4-BE49-F238E27FC236}">
                <a16:creationId xmlns:a16="http://schemas.microsoft.com/office/drawing/2014/main" id="{F6C3A5DC-1CDA-2B47-A070-BAFFED3B66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69EBBD8-7848-3A4C-B4AD-1CAA6C246B77}" type="slidenum">
              <a:rPr lang="en-US" altLang="en-US" sz="1200">
                <a:solidFill>
                  <a:srgbClr val="000000"/>
                </a:solidFill>
              </a:rPr>
              <a:pPr/>
              <a:t>21</a:t>
            </a:fld>
            <a:endParaRPr lang="en-US" altLang="en-US" sz="1200">
              <a:solidFill>
                <a:srgbClr val="000000"/>
              </a:solidFill>
            </a:endParaRPr>
          </a:p>
        </p:txBody>
      </p:sp>
      <p:sp>
        <p:nvSpPr>
          <p:cNvPr id="129026" name="Rectangle 2">
            <a:extLst>
              <a:ext uri="{FF2B5EF4-FFF2-40B4-BE49-F238E27FC236}">
                <a16:creationId xmlns:a16="http://schemas.microsoft.com/office/drawing/2014/main" id="{D73BF8E9-A6E5-2647-8BBF-973C4BA37207}"/>
              </a:ext>
            </a:extLst>
          </p:cNvPr>
          <p:cNvSpPr>
            <a:spLocks noGrp="1" noRot="1" noChangeAspect="1" noChangeArrowheads="1" noTextEdit="1"/>
          </p:cNvSpPr>
          <p:nvPr>
            <p:ph type="sldImg"/>
          </p:nvPr>
        </p:nvSpPr>
        <p:spPr>
          <a:solidFill>
            <a:srgbClr val="FFFFFF"/>
          </a:solidFill>
          <a:ln/>
        </p:spPr>
      </p:sp>
      <p:sp>
        <p:nvSpPr>
          <p:cNvPr id="129027" name="Rectangle 3">
            <a:extLst>
              <a:ext uri="{FF2B5EF4-FFF2-40B4-BE49-F238E27FC236}">
                <a16:creationId xmlns:a16="http://schemas.microsoft.com/office/drawing/2014/main" id="{147622F0-5244-F945-9341-81D710E6CD94}"/>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Now it</a:t>
            </a:r>
            <a:r>
              <a:rPr lang="fr-FR" altLang="ja-JP">
                <a:ea typeface="ＭＳ Ｐゴシック" panose="020B0600070205080204" pitchFamily="34" charset="-128"/>
              </a:rPr>
              <a:t>'</a:t>
            </a:r>
            <a:r>
              <a:rPr lang="en-US" altLang="en-US">
                <a:ea typeface="ＭＳ Ｐゴシック" panose="020B0600070205080204" pitchFamily="34" charset="-128"/>
              </a:rPr>
              <a:t>s good and right to celebrate the birth of every baby…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a:extLst>
              <a:ext uri="{FF2B5EF4-FFF2-40B4-BE49-F238E27FC236}">
                <a16:creationId xmlns:a16="http://schemas.microsoft.com/office/drawing/2014/main" id="{571EE9B7-CAB1-F44A-AB65-6108600C45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B1B4616-D7BC-5F47-B826-FD2435D3A37D}" type="slidenum">
              <a:rPr lang="en-US" altLang="en-US" sz="1200">
                <a:solidFill>
                  <a:srgbClr val="000000"/>
                </a:solidFill>
              </a:rPr>
              <a:pPr/>
              <a:t>22</a:t>
            </a:fld>
            <a:endParaRPr lang="en-US" altLang="en-US" sz="1200">
              <a:solidFill>
                <a:srgbClr val="000000"/>
              </a:solidFill>
            </a:endParaRPr>
          </a:p>
        </p:txBody>
      </p:sp>
      <p:sp>
        <p:nvSpPr>
          <p:cNvPr id="131074" name="Rectangle 2">
            <a:extLst>
              <a:ext uri="{FF2B5EF4-FFF2-40B4-BE49-F238E27FC236}">
                <a16:creationId xmlns:a16="http://schemas.microsoft.com/office/drawing/2014/main" id="{117341AD-6424-0542-97CE-2321CF1FB2C9}"/>
              </a:ext>
            </a:extLst>
          </p:cNvPr>
          <p:cNvSpPr>
            <a:spLocks noGrp="1" noRot="1" noChangeAspect="1" noChangeArrowheads="1" noTextEdit="1"/>
          </p:cNvSpPr>
          <p:nvPr>
            <p:ph type="sldImg"/>
          </p:nvPr>
        </p:nvSpPr>
        <p:spPr>
          <a:solidFill>
            <a:srgbClr val="FFFFFF"/>
          </a:solidFill>
          <a:ln/>
        </p:spPr>
      </p:sp>
      <p:sp>
        <p:nvSpPr>
          <p:cNvPr id="131075" name="Rectangle 3">
            <a:extLst>
              <a:ext uri="{FF2B5EF4-FFF2-40B4-BE49-F238E27FC236}">
                <a16:creationId xmlns:a16="http://schemas.microsoft.com/office/drawing/2014/main" id="{676E48FC-B6CB-2240-BBDD-173BCF0F8FE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But actually, infant baptism is more of a commitment of the parents to raise the baby in the fear of God.  In churches where I have been a part, since we don</a:t>
            </a:r>
            <a:r>
              <a:rPr lang="fr-FR" altLang="ja-JP">
                <a:ea typeface="ＭＳ Ｐゴシック" panose="020B0600070205080204" pitchFamily="34" charset="-128"/>
              </a:rPr>
              <a:t>'</a:t>
            </a:r>
            <a:r>
              <a:rPr lang="en-US" altLang="en-US">
                <a:ea typeface="ＭＳ Ｐゴシック" panose="020B0600070205080204" pitchFamily="34" charset="-128"/>
              </a:rPr>
              <a:t>t see biblical support to baptize infants, we typically pray for the baby and the parents in a short dedication ceremony.</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a:extLst>
              <a:ext uri="{FF2B5EF4-FFF2-40B4-BE49-F238E27FC236}">
                <a16:creationId xmlns:a16="http://schemas.microsoft.com/office/drawing/2014/main" id="{1AACB7CF-8766-B145-B388-1B4F11269B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26B0786-7506-D544-B742-05FCEB677420}" type="slidenum">
              <a:rPr lang="en-US" altLang="en-US" sz="1200"/>
              <a:pPr/>
              <a:t>23</a:t>
            </a:fld>
            <a:endParaRPr lang="en-US" altLang="en-US" sz="1200"/>
          </a:p>
        </p:txBody>
      </p:sp>
      <p:sp>
        <p:nvSpPr>
          <p:cNvPr id="133122" name="Rectangle 2">
            <a:extLst>
              <a:ext uri="{FF2B5EF4-FFF2-40B4-BE49-F238E27FC236}">
                <a16:creationId xmlns:a16="http://schemas.microsoft.com/office/drawing/2014/main" id="{A1360B0B-4724-5146-BCAA-77810903207E}"/>
              </a:ext>
            </a:extLst>
          </p:cNvPr>
          <p:cNvSpPr>
            <a:spLocks noGrp="1" noRot="1" noChangeAspect="1" noChangeArrowheads="1" noTextEdit="1"/>
          </p:cNvSpPr>
          <p:nvPr>
            <p:ph type="sldImg"/>
          </p:nvPr>
        </p:nvSpPr>
        <p:spPr>
          <a:solidFill>
            <a:srgbClr val="FFFFFF"/>
          </a:solidFill>
          <a:ln/>
        </p:spPr>
      </p:sp>
      <p:sp>
        <p:nvSpPr>
          <p:cNvPr id="133123" name="Rectangle 3">
            <a:extLst>
              <a:ext uri="{FF2B5EF4-FFF2-40B4-BE49-F238E27FC236}">
                <a16:creationId xmlns:a16="http://schemas.microsoft.com/office/drawing/2014/main" id="{0C809A73-A042-F545-AD48-81BA9FDACDA9}"/>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So if baptism doesn</a:t>
            </a:r>
            <a:r>
              <a:rPr lang="fr-FR" altLang="ja-JP">
                <a:ea typeface="ＭＳ Ｐゴシック" panose="020B0600070205080204" pitchFamily="34" charset="-128"/>
              </a:rPr>
              <a:t>'</a:t>
            </a:r>
            <a:r>
              <a:rPr lang="en-US" altLang="en-US">
                <a:ea typeface="ＭＳ Ｐゴシック" panose="020B0600070205080204" pitchFamily="34" charset="-128"/>
              </a:rPr>
              <a:t>t save us, then what value does it have?  Let</a:t>
            </a:r>
            <a:r>
              <a:rPr lang="fr-FR" altLang="ja-JP">
                <a:ea typeface="ＭＳ Ｐゴシック" panose="020B0600070205080204" pitchFamily="34" charset="-128"/>
              </a:rPr>
              <a:t>'</a:t>
            </a:r>
            <a:r>
              <a:rPr lang="en-US" altLang="en-US">
                <a:ea typeface="ＭＳ Ｐゴシック" panose="020B0600070205080204" pitchFamily="34" charset="-128"/>
              </a:rPr>
              <a:t>s look at some reason to be baptized…</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a:extLst>
              <a:ext uri="{FF2B5EF4-FFF2-40B4-BE49-F238E27FC236}">
                <a16:creationId xmlns:a16="http://schemas.microsoft.com/office/drawing/2014/main" id="{8F701CEE-AC55-2248-81A9-924BCDEFA5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6D6C28E-8698-B34A-AA43-9F99994EF9D9}" type="slidenum">
              <a:rPr lang="en-US" altLang="en-US" sz="1200"/>
              <a:pPr/>
              <a:t>24</a:t>
            </a:fld>
            <a:endParaRPr lang="en-US" altLang="en-US" sz="1200"/>
          </a:p>
        </p:txBody>
      </p:sp>
      <p:sp>
        <p:nvSpPr>
          <p:cNvPr id="135170" name="Rectangle 2">
            <a:extLst>
              <a:ext uri="{FF2B5EF4-FFF2-40B4-BE49-F238E27FC236}">
                <a16:creationId xmlns:a16="http://schemas.microsoft.com/office/drawing/2014/main" id="{185E9137-337A-4C4C-A914-23DCF8ACEBE4}"/>
              </a:ext>
            </a:extLst>
          </p:cNvPr>
          <p:cNvSpPr>
            <a:spLocks noGrp="1" noRot="1" noChangeAspect="1" noChangeArrowheads="1" noTextEdit="1"/>
          </p:cNvSpPr>
          <p:nvPr>
            <p:ph type="sldImg"/>
          </p:nvPr>
        </p:nvSpPr>
        <p:spPr>
          <a:solidFill>
            <a:srgbClr val="FFFFFF"/>
          </a:solidFill>
          <a:ln/>
        </p:spPr>
      </p:sp>
      <p:sp>
        <p:nvSpPr>
          <p:cNvPr id="135171" name="Rectangle 3">
            <a:extLst>
              <a:ext uri="{FF2B5EF4-FFF2-40B4-BE49-F238E27FC236}">
                <a16:creationId xmlns:a16="http://schemas.microsoft.com/office/drawing/2014/main" id="{F3E2B6C5-670F-4A4A-B55C-3AECB7F92CDE}"/>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Christ has all authority but he extends some of it to us as people under his authority.  It may appear that there are four commands here, but </a:t>
            </a:r>
            <a:r>
              <a:rPr lang="en-US" altLang="ja-JP">
                <a:ea typeface="ＭＳ Ｐゴシック" panose="020B0600070205080204" pitchFamily="34" charset="-128"/>
              </a:rPr>
              <a:t>"</a:t>
            </a:r>
            <a:r>
              <a:rPr lang="en-US" altLang="en-US">
                <a:ea typeface="ＭＳ Ｐゴシック" panose="020B0600070205080204" pitchFamily="34" charset="-128"/>
              </a:rPr>
              <a:t>make disciples</a:t>
            </a:r>
            <a:r>
              <a:rPr lang="en-US" altLang="ja-JP">
                <a:ea typeface="ＭＳ Ｐゴシック" panose="020B0600070205080204" pitchFamily="34" charset="-128"/>
              </a:rPr>
              <a:t>"</a:t>
            </a:r>
            <a:r>
              <a:rPr lang="en-US" altLang="en-US">
                <a:ea typeface="ＭＳ Ｐゴシック" panose="020B0600070205080204" pitchFamily="34" charset="-128"/>
              </a:rPr>
              <a:t> is the only command here.  This happens by us also obeying the three participles: going, baptizing, and teaching.</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a:extLst>
              <a:ext uri="{FF2B5EF4-FFF2-40B4-BE49-F238E27FC236}">
                <a16:creationId xmlns:a16="http://schemas.microsoft.com/office/drawing/2014/main" id="{5FD3C715-AB80-C546-B0BB-E81BCDA421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F990733-EDF9-D346-81BB-46D51258514B}" type="slidenum">
              <a:rPr lang="en-US" altLang="en-US" sz="1200"/>
              <a:pPr/>
              <a:t>25</a:t>
            </a:fld>
            <a:endParaRPr lang="en-US" altLang="en-US" sz="1200"/>
          </a:p>
        </p:txBody>
      </p:sp>
      <p:sp>
        <p:nvSpPr>
          <p:cNvPr id="137218" name="Rectangle 2">
            <a:extLst>
              <a:ext uri="{FF2B5EF4-FFF2-40B4-BE49-F238E27FC236}">
                <a16:creationId xmlns:a16="http://schemas.microsoft.com/office/drawing/2014/main" id="{66C1EC2B-2F99-1A4C-B002-F19A8D34CE10}"/>
              </a:ext>
            </a:extLst>
          </p:cNvPr>
          <p:cNvSpPr>
            <a:spLocks noGrp="1" noRot="1" noChangeAspect="1" noChangeArrowheads="1" noTextEdit="1"/>
          </p:cNvSpPr>
          <p:nvPr>
            <p:ph type="sldImg"/>
          </p:nvPr>
        </p:nvSpPr>
        <p:spPr>
          <a:solidFill>
            <a:srgbClr val="FFFFFF"/>
          </a:solidFill>
          <a:ln/>
        </p:spPr>
      </p:sp>
      <p:sp>
        <p:nvSpPr>
          <p:cNvPr id="137219" name="Rectangle 3">
            <a:extLst>
              <a:ext uri="{FF2B5EF4-FFF2-40B4-BE49-F238E27FC236}">
                <a16:creationId xmlns:a16="http://schemas.microsoft.com/office/drawing/2014/main" id="{8787901B-2386-114E-9655-275A357CF94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a:extLst>
              <a:ext uri="{FF2B5EF4-FFF2-40B4-BE49-F238E27FC236}">
                <a16:creationId xmlns:a16="http://schemas.microsoft.com/office/drawing/2014/main" id="{C0D77FA0-5C77-BE46-8871-BB66C7269F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22E0DC0-7FFD-AD44-BE55-710EC4B1ABAD}" type="slidenum">
              <a:rPr lang="en-US" altLang="en-US" sz="1200"/>
              <a:pPr/>
              <a:t>26</a:t>
            </a:fld>
            <a:endParaRPr lang="en-US" altLang="en-US" sz="1200"/>
          </a:p>
        </p:txBody>
      </p:sp>
      <p:sp>
        <p:nvSpPr>
          <p:cNvPr id="139266" name="Rectangle 2">
            <a:extLst>
              <a:ext uri="{FF2B5EF4-FFF2-40B4-BE49-F238E27FC236}">
                <a16:creationId xmlns:a16="http://schemas.microsoft.com/office/drawing/2014/main" id="{D0E43C3F-7F58-6449-A793-4B520262B5A0}"/>
              </a:ext>
            </a:extLst>
          </p:cNvPr>
          <p:cNvSpPr>
            <a:spLocks noGrp="1" noRot="1" noChangeAspect="1" noChangeArrowheads="1" noTextEdit="1"/>
          </p:cNvSpPr>
          <p:nvPr>
            <p:ph type="sldImg"/>
          </p:nvPr>
        </p:nvSpPr>
        <p:spPr>
          <a:solidFill>
            <a:srgbClr val="FFFFFF"/>
          </a:solidFill>
          <a:ln/>
        </p:spPr>
      </p:sp>
      <p:sp>
        <p:nvSpPr>
          <p:cNvPr id="139267" name="Rectangle 3">
            <a:extLst>
              <a:ext uri="{FF2B5EF4-FFF2-40B4-BE49-F238E27FC236}">
                <a16:creationId xmlns:a16="http://schemas.microsoft.com/office/drawing/2014/main" id="{25A4A35C-40A0-0542-BD03-1BB7A5D69B0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a:extLst>
              <a:ext uri="{FF2B5EF4-FFF2-40B4-BE49-F238E27FC236}">
                <a16:creationId xmlns:a16="http://schemas.microsoft.com/office/drawing/2014/main" id="{1FA9BBC2-4DAE-2B4E-8BAA-C2AFA967FA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BD5990F-540F-7340-8352-6EB7AE352E66}" type="slidenum">
              <a:rPr lang="en-US" altLang="en-US" sz="1200"/>
              <a:pPr/>
              <a:t>27</a:t>
            </a:fld>
            <a:endParaRPr lang="en-US" altLang="en-US" sz="1200"/>
          </a:p>
        </p:txBody>
      </p:sp>
      <p:sp>
        <p:nvSpPr>
          <p:cNvPr id="141314" name="Rectangle 2">
            <a:extLst>
              <a:ext uri="{FF2B5EF4-FFF2-40B4-BE49-F238E27FC236}">
                <a16:creationId xmlns:a16="http://schemas.microsoft.com/office/drawing/2014/main" id="{9725211E-4D1E-7849-A4AA-BCEBE6CDFA97}"/>
              </a:ext>
            </a:extLst>
          </p:cNvPr>
          <p:cNvSpPr>
            <a:spLocks noGrp="1" noRot="1" noChangeAspect="1" noChangeArrowheads="1" noTextEdit="1"/>
          </p:cNvSpPr>
          <p:nvPr>
            <p:ph type="sldImg"/>
          </p:nvPr>
        </p:nvSpPr>
        <p:spPr>
          <a:solidFill>
            <a:srgbClr val="FFFFFF"/>
          </a:solidFill>
          <a:ln/>
        </p:spPr>
      </p:sp>
      <p:sp>
        <p:nvSpPr>
          <p:cNvPr id="141315" name="Rectangle 3">
            <a:extLst>
              <a:ext uri="{FF2B5EF4-FFF2-40B4-BE49-F238E27FC236}">
                <a16:creationId xmlns:a16="http://schemas.microsoft.com/office/drawing/2014/main" id="{7E7ED438-4A74-A742-93C6-D310F299C61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a:extLst>
              <a:ext uri="{FF2B5EF4-FFF2-40B4-BE49-F238E27FC236}">
                <a16:creationId xmlns:a16="http://schemas.microsoft.com/office/drawing/2014/main" id="{D5DD8648-FDE2-EE4B-BAF2-DBBF205156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969F294-55E8-8F4F-A25A-9644C3F9149E}" type="slidenum">
              <a:rPr lang="en-US" altLang="en-US" sz="1200"/>
              <a:pPr/>
              <a:t>28</a:t>
            </a:fld>
            <a:endParaRPr lang="en-US" altLang="en-US" sz="1200"/>
          </a:p>
        </p:txBody>
      </p:sp>
      <p:sp>
        <p:nvSpPr>
          <p:cNvPr id="143362" name="Rectangle 2">
            <a:extLst>
              <a:ext uri="{FF2B5EF4-FFF2-40B4-BE49-F238E27FC236}">
                <a16:creationId xmlns:a16="http://schemas.microsoft.com/office/drawing/2014/main" id="{04C9462D-5182-A74A-92D3-26A31ABD93CF}"/>
              </a:ext>
            </a:extLst>
          </p:cNvPr>
          <p:cNvSpPr>
            <a:spLocks noGrp="1" noRot="1" noChangeAspect="1" noChangeArrowheads="1" noTextEdit="1"/>
          </p:cNvSpPr>
          <p:nvPr>
            <p:ph type="sldImg"/>
          </p:nvPr>
        </p:nvSpPr>
        <p:spPr>
          <a:solidFill>
            <a:srgbClr val="FFFFFF"/>
          </a:solidFill>
          <a:ln/>
        </p:spPr>
      </p:sp>
      <p:sp>
        <p:nvSpPr>
          <p:cNvPr id="143363" name="Rectangle 3">
            <a:extLst>
              <a:ext uri="{FF2B5EF4-FFF2-40B4-BE49-F238E27FC236}">
                <a16:creationId xmlns:a16="http://schemas.microsoft.com/office/drawing/2014/main" id="{3C8471D5-4438-4D4A-8848-0EDAFE7F5AD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8933F095-BF08-314F-A023-9CEE8BFB17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476E70F-6FF3-C540-8433-5681C86C27A7}" type="slidenum">
              <a:rPr lang="en-US" altLang="en-US" sz="1200"/>
              <a:pPr/>
              <a:t>29</a:t>
            </a:fld>
            <a:endParaRPr lang="en-US" altLang="en-US" sz="1200"/>
          </a:p>
        </p:txBody>
      </p:sp>
      <p:sp>
        <p:nvSpPr>
          <p:cNvPr id="145410" name="Rectangle 2">
            <a:extLst>
              <a:ext uri="{FF2B5EF4-FFF2-40B4-BE49-F238E27FC236}">
                <a16:creationId xmlns:a16="http://schemas.microsoft.com/office/drawing/2014/main" id="{1F9A1CE6-E12B-CF44-8B2C-DE476D3B8D25}"/>
              </a:ext>
            </a:extLst>
          </p:cNvPr>
          <p:cNvSpPr>
            <a:spLocks noGrp="1" noRot="1" noChangeAspect="1" noChangeArrowheads="1" noTextEdit="1"/>
          </p:cNvSpPr>
          <p:nvPr>
            <p:ph type="sldImg"/>
          </p:nvPr>
        </p:nvSpPr>
        <p:spPr>
          <a:solidFill>
            <a:srgbClr val="FFFFFF"/>
          </a:solidFill>
          <a:ln/>
        </p:spPr>
      </p:sp>
      <p:sp>
        <p:nvSpPr>
          <p:cNvPr id="145411" name="Rectangle 3">
            <a:extLst>
              <a:ext uri="{FF2B5EF4-FFF2-40B4-BE49-F238E27FC236}">
                <a16:creationId xmlns:a16="http://schemas.microsoft.com/office/drawing/2014/main" id="{89A355F1-5A8A-2C49-9B1C-6067FA874E1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537F405A-5C5A-EC44-B422-8EEBF1046F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336323F-0A4A-4741-A025-26E8CA601C66}" type="slidenum">
              <a:rPr lang="en-US" altLang="en-US" sz="1200"/>
              <a:pPr/>
              <a:t>3</a:t>
            </a:fld>
            <a:endParaRPr lang="en-US" altLang="en-US" sz="1200"/>
          </a:p>
        </p:txBody>
      </p:sp>
      <p:sp>
        <p:nvSpPr>
          <p:cNvPr id="92162" name="Rectangle 2">
            <a:extLst>
              <a:ext uri="{FF2B5EF4-FFF2-40B4-BE49-F238E27FC236}">
                <a16:creationId xmlns:a16="http://schemas.microsoft.com/office/drawing/2014/main" id="{FA7D3B54-5F27-4C4A-8E59-9E81A979D015}"/>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09F37774-34C6-7249-91B6-0CC724C46A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But do we really trust in God?  (Click) I found it interesting that in 2008 the news broke that our new dollar coin produced the previous month actually doesn</a:t>
            </a:r>
            <a:r>
              <a:rPr lang="fr-FR" altLang="ja-JP">
                <a:ea typeface="ＭＳ Ｐゴシック" panose="020B0600070205080204" pitchFamily="34" charset="-128"/>
              </a:rPr>
              <a:t>'</a:t>
            </a:r>
            <a:r>
              <a:rPr lang="en-US" altLang="en-US">
                <a:ea typeface="ＭＳ Ｐゴシック" panose="020B0600070205080204" pitchFamily="34" charset="-128"/>
              </a:rPr>
              <a:t>t have this phrase on the front or the back.  Some have said that it doesn</a:t>
            </a:r>
            <a:r>
              <a:rPr lang="fr-FR" altLang="ja-JP">
                <a:ea typeface="ＭＳ Ｐゴシック" panose="020B0600070205080204" pitchFamily="34" charset="-128"/>
              </a:rPr>
              <a:t>'</a:t>
            </a:r>
            <a:r>
              <a:rPr lang="en-US" altLang="en-US">
                <a:ea typeface="ＭＳ Ｐゴシック" panose="020B0600070205080204" pitchFamily="34" charset="-128"/>
              </a:rPr>
              <a:t>t appear on the coin at all.</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a:extLst>
              <a:ext uri="{FF2B5EF4-FFF2-40B4-BE49-F238E27FC236}">
                <a16:creationId xmlns:a16="http://schemas.microsoft.com/office/drawing/2014/main" id="{60B88068-326C-854D-B82C-12579E7D44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633BBF7-0822-7A47-8E56-626A8DAE8E3D}" type="slidenum">
              <a:rPr lang="en-US" altLang="en-US" sz="1200"/>
              <a:pPr/>
              <a:t>31</a:t>
            </a:fld>
            <a:endParaRPr lang="en-US" altLang="en-US" sz="1200"/>
          </a:p>
        </p:txBody>
      </p:sp>
      <p:sp>
        <p:nvSpPr>
          <p:cNvPr id="148482" name="Rectangle 2">
            <a:extLst>
              <a:ext uri="{FF2B5EF4-FFF2-40B4-BE49-F238E27FC236}">
                <a16:creationId xmlns:a16="http://schemas.microsoft.com/office/drawing/2014/main" id="{16AEDAB8-7843-8A42-8CEA-A5790A09F35F}"/>
              </a:ext>
            </a:extLst>
          </p:cNvPr>
          <p:cNvSpPr>
            <a:spLocks noGrp="1" noRot="1" noChangeAspect="1" noChangeArrowheads="1" noTextEdit="1"/>
          </p:cNvSpPr>
          <p:nvPr>
            <p:ph type="sldImg"/>
          </p:nvPr>
        </p:nvSpPr>
        <p:spPr>
          <a:solidFill>
            <a:srgbClr val="FFFFFF"/>
          </a:solidFill>
          <a:ln/>
        </p:spPr>
      </p:sp>
      <p:sp>
        <p:nvSpPr>
          <p:cNvPr id="148483" name="Rectangle 3">
            <a:extLst>
              <a:ext uri="{FF2B5EF4-FFF2-40B4-BE49-F238E27FC236}">
                <a16:creationId xmlns:a16="http://schemas.microsoft.com/office/drawing/2014/main" id="{DEBD14F2-08E6-E749-ABF7-DF89F793953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a:extLst>
              <a:ext uri="{FF2B5EF4-FFF2-40B4-BE49-F238E27FC236}">
                <a16:creationId xmlns:a16="http://schemas.microsoft.com/office/drawing/2014/main" id="{DC1E11F7-B479-604D-B5CB-E4033A023E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8177F1C-B419-374C-B942-FC172D72666F}" type="slidenum">
              <a:rPr lang="en-US" altLang="en-US" sz="1200"/>
              <a:pPr/>
              <a:t>32</a:t>
            </a:fld>
            <a:endParaRPr lang="en-US" altLang="en-US" sz="1200"/>
          </a:p>
        </p:txBody>
      </p:sp>
      <p:sp>
        <p:nvSpPr>
          <p:cNvPr id="150530" name="Rectangle 2">
            <a:extLst>
              <a:ext uri="{FF2B5EF4-FFF2-40B4-BE49-F238E27FC236}">
                <a16:creationId xmlns:a16="http://schemas.microsoft.com/office/drawing/2014/main" id="{2668138D-B98C-2D4C-982C-062AAF055694}"/>
              </a:ext>
            </a:extLst>
          </p:cNvPr>
          <p:cNvSpPr>
            <a:spLocks noGrp="1" noRot="1" noChangeAspect="1" noChangeArrowheads="1" noTextEdit="1"/>
          </p:cNvSpPr>
          <p:nvPr>
            <p:ph type="sldImg"/>
          </p:nvPr>
        </p:nvSpPr>
        <p:spPr>
          <a:solidFill>
            <a:srgbClr val="FFFFFF"/>
          </a:solidFill>
          <a:ln/>
        </p:spPr>
      </p:sp>
      <p:sp>
        <p:nvSpPr>
          <p:cNvPr id="150531" name="Rectangle 3">
            <a:extLst>
              <a:ext uri="{FF2B5EF4-FFF2-40B4-BE49-F238E27FC236}">
                <a16:creationId xmlns:a16="http://schemas.microsoft.com/office/drawing/2014/main" id="{49ED2FCD-7013-DD44-BDC6-63C9611CEE1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a:extLst>
              <a:ext uri="{FF2B5EF4-FFF2-40B4-BE49-F238E27FC236}">
                <a16:creationId xmlns:a16="http://schemas.microsoft.com/office/drawing/2014/main" id="{71C9E436-37FE-E44C-9A91-2680CE8F86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8073F27-D00F-324D-A6B1-C5BE45178516}" type="slidenum">
              <a:rPr lang="en-US" altLang="en-US" sz="1200"/>
              <a:pPr/>
              <a:t>33</a:t>
            </a:fld>
            <a:endParaRPr lang="en-US" altLang="en-US" sz="1200"/>
          </a:p>
        </p:txBody>
      </p:sp>
      <p:sp>
        <p:nvSpPr>
          <p:cNvPr id="152578" name="Rectangle 2">
            <a:extLst>
              <a:ext uri="{FF2B5EF4-FFF2-40B4-BE49-F238E27FC236}">
                <a16:creationId xmlns:a16="http://schemas.microsoft.com/office/drawing/2014/main" id="{2B4D159A-7908-594F-BB56-926667015475}"/>
              </a:ext>
            </a:extLst>
          </p:cNvPr>
          <p:cNvSpPr>
            <a:spLocks noGrp="1" noRot="1" noChangeAspect="1" noChangeArrowheads="1" noTextEdit="1"/>
          </p:cNvSpPr>
          <p:nvPr>
            <p:ph type="sldImg"/>
          </p:nvPr>
        </p:nvSpPr>
        <p:spPr>
          <a:solidFill>
            <a:srgbClr val="FFFFFF"/>
          </a:solidFill>
          <a:ln/>
        </p:spPr>
      </p:sp>
      <p:sp>
        <p:nvSpPr>
          <p:cNvPr id="152579" name="Rectangle 3">
            <a:extLst>
              <a:ext uri="{FF2B5EF4-FFF2-40B4-BE49-F238E27FC236}">
                <a16:creationId xmlns:a16="http://schemas.microsoft.com/office/drawing/2014/main" id="{1318ACA3-CD47-D547-97CB-93C34A8C629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a:extLst>
              <a:ext uri="{FF2B5EF4-FFF2-40B4-BE49-F238E27FC236}">
                <a16:creationId xmlns:a16="http://schemas.microsoft.com/office/drawing/2014/main" id="{FFB70CFC-0FA3-7644-9967-BB8163FEBA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82C275E-6B8C-CE45-8315-BFA9A38B69B8}" type="slidenum">
              <a:rPr lang="en-US" altLang="en-US" sz="1200"/>
              <a:pPr/>
              <a:t>34</a:t>
            </a:fld>
            <a:endParaRPr lang="en-US" altLang="en-US" sz="1200"/>
          </a:p>
        </p:txBody>
      </p:sp>
      <p:sp>
        <p:nvSpPr>
          <p:cNvPr id="154626" name="Rectangle 2">
            <a:extLst>
              <a:ext uri="{FF2B5EF4-FFF2-40B4-BE49-F238E27FC236}">
                <a16:creationId xmlns:a16="http://schemas.microsoft.com/office/drawing/2014/main" id="{24DF2483-EA39-DB42-8D7F-E39563A04DA0}"/>
              </a:ext>
            </a:extLst>
          </p:cNvPr>
          <p:cNvSpPr>
            <a:spLocks noGrp="1" noRot="1" noChangeAspect="1" noChangeArrowheads="1" noTextEdit="1"/>
          </p:cNvSpPr>
          <p:nvPr>
            <p:ph type="sldImg"/>
          </p:nvPr>
        </p:nvSpPr>
        <p:spPr>
          <a:solidFill>
            <a:srgbClr val="FFFFFF"/>
          </a:solidFill>
          <a:ln/>
        </p:spPr>
      </p:sp>
      <p:sp>
        <p:nvSpPr>
          <p:cNvPr id="154627" name="Rectangle 3">
            <a:extLst>
              <a:ext uri="{FF2B5EF4-FFF2-40B4-BE49-F238E27FC236}">
                <a16:creationId xmlns:a16="http://schemas.microsoft.com/office/drawing/2014/main" id="{D4127C84-E988-8D47-9817-8DD9E4CE8599}"/>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a:extLst>
              <a:ext uri="{FF2B5EF4-FFF2-40B4-BE49-F238E27FC236}">
                <a16:creationId xmlns:a16="http://schemas.microsoft.com/office/drawing/2014/main" id="{042DF739-1FC5-6246-B233-ED6C6770EB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F848492-C9CD-7A43-BE6A-5AA246056714}" type="slidenum">
              <a:rPr lang="en-US" altLang="en-US" sz="1200"/>
              <a:pPr/>
              <a:t>35</a:t>
            </a:fld>
            <a:endParaRPr lang="en-US" altLang="en-US" sz="1200"/>
          </a:p>
        </p:txBody>
      </p:sp>
      <p:sp>
        <p:nvSpPr>
          <p:cNvPr id="156674" name="Rectangle 2">
            <a:extLst>
              <a:ext uri="{FF2B5EF4-FFF2-40B4-BE49-F238E27FC236}">
                <a16:creationId xmlns:a16="http://schemas.microsoft.com/office/drawing/2014/main" id="{39604A37-CC7D-CD4D-8479-64A31B358A15}"/>
              </a:ext>
            </a:extLst>
          </p:cNvPr>
          <p:cNvSpPr>
            <a:spLocks noGrp="1" noRot="1" noChangeAspect="1" noChangeArrowheads="1" noTextEdit="1"/>
          </p:cNvSpPr>
          <p:nvPr>
            <p:ph type="sldImg"/>
          </p:nvPr>
        </p:nvSpPr>
        <p:spPr>
          <a:solidFill>
            <a:srgbClr val="FFFFFF"/>
          </a:solidFill>
          <a:ln/>
        </p:spPr>
      </p:sp>
      <p:sp>
        <p:nvSpPr>
          <p:cNvPr id="156675" name="Rectangle 3">
            <a:extLst>
              <a:ext uri="{FF2B5EF4-FFF2-40B4-BE49-F238E27FC236}">
                <a16:creationId xmlns:a16="http://schemas.microsoft.com/office/drawing/2014/main" id="{7B54666D-75B1-D641-A61D-CB68A37F1C2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a:extLst>
              <a:ext uri="{FF2B5EF4-FFF2-40B4-BE49-F238E27FC236}">
                <a16:creationId xmlns:a16="http://schemas.microsoft.com/office/drawing/2014/main" id="{05457BAD-4B02-CB48-9F3B-78651EE4C5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CE030B1-9F7C-9840-A1A1-29228DE81513}" type="slidenum">
              <a:rPr lang="en-US" altLang="en-US" sz="1200">
                <a:solidFill>
                  <a:srgbClr val="000000"/>
                </a:solidFill>
              </a:rPr>
              <a:pPr/>
              <a:t>36</a:t>
            </a:fld>
            <a:endParaRPr lang="en-US" altLang="en-US" sz="1200">
              <a:solidFill>
                <a:srgbClr val="000000"/>
              </a:solidFill>
            </a:endParaRPr>
          </a:p>
        </p:txBody>
      </p:sp>
      <p:sp>
        <p:nvSpPr>
          <p:cNvPr id="158722" name="Rectangle 2">
            <a:extLst>
              <a:ext uri="{FF2B5EF4-FFF2-40B4-BE49-F238E27FC236}">
                <a16:creationId xmlns:a16="http://schemas.microsoft.com/office/drawing/2014/main" id="{85502460-AAAD-1F4C-8358-DC803DE6502A}"/>
              </a:ext>
            </a:extLst>
          </p:cNvPr>
          <p:cNvSpPr>
            <a:spLocks noGrp="1" noRot="1" noChangeAspect="1" noChangeArrowheads="1" noTextEdit="1"/>
          </p:cNvSpPr>
          <p:nvPr>
            <p:ph type="sldImg"/>
          </p:nvPr>
        </p:nvSpPr>
        <p:spPr>
          <a:solidFill>
            <a:srgbClr val="FFFFFF"/>
          </a:solidFill>
          <a:ln/>
        </p:spPr>
      </p:sp>
      <p:sp>
        <p:nvSpPr>
          <p:cNvPr id="158723" name="Rectangle 3">
            <a:extLst>
              <a:ext uri="{FF2B5EF4-FFF2-40B4-BE49-F238E27FC236}">
                <a16:creationId xmlns:a16="http://schemas.microsoft.com/office/drawing/2014/main" id="{7CEAE8AF-F9D4-5A48-80AD-43AE4F5449D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a:extLst>
              <a:ext uri="{FF2B5EF4-FFF2-40B4-BE49-F238E27FC236}">
                <a16:creationId xmlns:a16="http://schemas.microsoft.com/office/drawing/2014/main" id="{0B06D6BA-77A8-3548-B728-CF9C9C4ACD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C5551A-3BC5-6D44-9040-FB533780E4C9}" type="slidenum">
              <a:rPr lang="en-US" altLang="en-US" sz="1200">
                <a:solidFill>
                  <a:srgbClr val="000000"/>
                </a:solidFill>
              </a:rPr>
              <a:pPr/>
              <a:t>37</a:t>
            </a:fld>
            <a:endParaRPr lang="en-US" altLang="en-US" sz="1200">
              <a:solidFill>
                <a:srgbClr val="000000"/>
              </a:solidFill>
            </a:endParaRPr>
          </a:p>
        </p:txBody>
      </p:sp>
      <p:sp>
        <p:nvSpPr>
          <p:cNvPr id="160770" name="Rectangle 2">
            <a:extLst>
              <a:ext uri="{FF2B5EF4-FFF2-40B4-BE49-F238E27FC236}">
                <a16:creationId xmlns:a16="http://schemas.microsoft.com/office/drawing/2014/main" id="{835737C9-622D-1A4E-8378-776A9E92FA2D}"/>
              </a:ext>
            </a:extLst>
          </p:cNvPr>
          <p:cNvSpPr>
            <a:spLocks noGrp="1" noRot="1" noChangeAspect="1" noChangeArrowheads="1" noTextEdit="1"/>
          </p:cNvSpPr>
          <p:nvPr>
            <p:ph type="sldImg"/>
          </p:nvPr>
        </p:nvSpPr>
        <p:spPr>
          <a:solidFill>
            <a:srgbClr val="FFFFFF"/>
          </a:solidFill>
          <a:ln/>
        </p:spPr>
      </p:sp>
      <p:sp>
        <p:nvSpPr>
          <p:cNvPr id="160771" name="Rectangle 3">
            <a:extLst>
              <a:ext uri="{FF2B5EF4-FFF2-40B4-BE49-F238E27FC236}">
                <a16:creationId xmlns:a16="http://schemas.microsoft.com/office/drawing/2014/main" id="{20DD7140-C1DE-C44E-9AC5-A4B576BEEBE3}"/>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A person who gets baptized becomes an official member of the church where he or she is baptized.</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a:extLst>
              <a:ext uri="{FF2B5EF4-FFF2-40B4-BE49-F238E27FC236}">
                <a16:creationId xmlns:a16="http://schemas.microsoft.com/office/drawing/2014/main" id="{6C4EAD74-177A-5C4D-8211-5614F52738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75E5016-7296-6C4E-BC99-4C2915210B12}" type="slidenum">
              <a:rPr lang="en-US" altLang="en-US" sz="1200"/>
              <a:pPr/>
              <a:t>38</a:t>
            </a:fld>
            <a:endParaRPr lang="en-US" altLang="en-US" sz="1200"/>
          </a:p>
        </p:txBody>
      </p:sp>
      <p:sp>
        <p:nvSpPr>
          <p:cNvPr id="162818" name="Rectangle 2">
            <a:extLst>
              <a:ext uri="{FF2B5EF4-FFF2-40B4-BE49-F238E27FC236}">
                <a16:creationId xmlns:a16="http://schemas.microsoft.com/office/drawing/2014/main" id="{91F9172F-2F50-2142-96A8-1C0AF3751DD0}"/>
              </a:ext>
            </a:extLst>
          </p:cNvPr>
          <p:cNvSpPr>
            <a:spLocks noGrp="1" noRot="1" noChangeAspect="1" noChangeArrowheads="1" noTextEdit="1"/>
          </p:cNvSpPr>
          <p:nvPr>
            <p:ph type="sldImg"/>
          </p:nvPr>
        </p:nvSpPr>
        <p:spPr>
          <a:solidFill>
            <a:srgbClr val="FFFFFF"/>
          </a:solidFill>
          <a:ln/>
        </p:spPr>
      </p:sp>
      <p:sp>
        <p:nvSpPr>
          <p:cNvPr id="162819" name="Rectangle 3">
            <a:extLst>
              <a:ext uri="{FF2B5EF4-FFF2-40B4-BE49-F238E27FC236}">
                <a16:creationId xmlns:a16="http://schemas.microsoft.com/office/drawing/2014/main" id="{DA586572-1A89-2349-BA73-CBC500F3849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a:extLst>
              <a:ext uri="{FF2B5EF4-FFF2-40B4-BE49-F238E27FC236}">
                <a16:creationId xmlns:a16="http://schemas.microsoft.com/office/drawing/2014/main" id="{5D585279-F72B-6241-BA95-801D1CB7A6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BBCFB98-9420-A749-B033-C8943FD5B254}" type="slidenum">
              <a:rPr lang="en-US" altLang="en-US" sz="1200"/>
              <a:pPr/>
              <a:t>39</a:t>
            </a:fld>
            <a:endParaRPr lang="en-US" altLang="en-US" sz="1200"/>
          </a:p>
        </p:txBody>
      </p:sp>
      <p:sp>
        <p:nvSpPr>
          <p:cNvPr id="164866" name="Rectangle 2">
            <a:extLst>
              <a:ext uri="{FF2B5EF4-FFF2-40B4-BE49-F238E27FC236}">
                <a16:creationId xmlns:a16="http://schemas.microsoft.com/office/drawing/2014/main" id="{5CD27345-1B2A-594E-AB14-9465D8F21F66}"/>
              </a:ext>
            </a:extLst>
          </p:cNvPr>
          <p:cNvSpPr>
            <a:spLocks noGrp="1" noRot="1" noChangeAspect="1" noChangeArrowheads="1" noTextEdit="1"/>
          </p:cNvSpPr>
          <p:nvPr>
            <p:ph type="sldImg"/>
          </p:nvPr>
        </p:nvSpPr>
        <p:spPr>
          <a:solidFill>
            <a:srgbClr val="FFFFFF"/>
          </a:solidFill>
          <a:ln/>
        </p:spPr>
      </p:sp>
      <p:sp>
        <p:nvSpPr>
          <p:cNvPr id="164867" name="Rectangle 3">
            <a:extLst>
              <a:ext uri="{FF2B5EF4-FFF2-40B4-BE49-F238E27FC236}">
                <a16:creationId xmlns:a16="http://schemas.microsoft.com/office/drawing/2014/main" id="{A9EA3CF1-2CFE-2E47-A7CF-AF1EEE6154E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a:extLst>
              <a:ext uri="{FF2B5EF4-FFF2-40B4-BE49-F238E27FC236}">
                <a16:creationId xmlns:a16="http://schemas.microsoft.com/office/drawing/2014/main" id="{011F6403-1EA9-434D-B685-F4D01E1126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26DAB5F-B6E0-394D-9913-81CF7ED66FE9}" type="slidenum">
              <a:rPr lang="en-US" altLang="en-US" sz="1200">
                <a:solidFill>
                  <a:srgbClr val="000000"/>
                </a:solidFill>
              </a:rPr>
              <a:pPr/>
              <a:t>40</a:t>
            </a:fld>
            <a:endParaRPr lang="en-US" altLang="en-US" sz="1200">
              <a:solidFill>
                <a:srgbClr val="000000"/>
              </a:solidFill>
            </a:endParaRPr>
          </a:p>
        </p:txBody>
      </p:sp>
      <p:sp>
        <p:nvSpPr>
          <p:cNvPr id="166914" name="Rectangle 2">
            <a:extLst>
              <a:ext uri="{FF2B5EF4-FFF2-40B4-BE49-F238E27FC236}">
                <a16:creationId xmlns:a16="http://schemas.microsoft.com/office/drawing/2014/main" id="{6840AAB9-2858-4B42-90BB-FB829892BDFE}"/>
              </a:ext>
            </a:extLst>
          </p:cNvPr>
          <p:cNvSpPr>
            <a:spLocks noGrp="1" noRot="1" noChangeAspect="1" noChangeArrowheads="1" noTextEdit="1"/>
          </p:cNvSpPr>
          <p:nvPr>
            <p:ph type="sldImg"/>
          </p:nvPr>
        </p:nvSpPr>
        <p:spPr>
          <a:ln/>
        </p:spPr>
      </p:sp>
      <p:sp>
        <p:nvSpPr>
          <p:cNvPr id="166915" name="Rectangle 3">
            <a:extLst>
              <a:ext uri="{FF2B5EF4-FFF2-40B4-BE49-F238E27FC236}">
                <a16:creationId xmlns:a16="http://schemas.microsoft.com/office/drawing/2014/main" id="{D9961726-0E4D-4047-A358-FD1C23D860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55162CC7-C97B-B84C-B121-C9CC4CE8705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6B50CD5-0485-8C49-8A9F-ED14B3B32234}" type="slidenum">
              <a:rPr lang="en-US" altLang="en-US" sz="1200"/>
              <a:pPr/>
              <a:t>4</a:t>
            </a:fld>
            <a:endParaRPr lang="en-US" altLang="en-US" sz="1200"/>
          </a:p>
        </p:txBody>
      </p:sp>
      <p:sp>
        <p:nvSpPr>
          <p:cNvPr id="94210" name="Rectangle 2">
            <a:extLst>
              <a:ext uri="{FF2B5EF4-FFF2-40B4-BE49-F238E27FC236}">
                <a16:creationId xmlns:a16="http://schemas.microsoft.com/office/drawing/2014/main" id="{2111D2E7-C729-904B-AABB-6A1B84FAB2E1}"/>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ACC7AADC-9AA8-C54E-B519-BF8198CE9B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But the phrase does appear--only it</a:t>
            </a:r>
            <a:r>
              <a:rPr lang="fr-FR" altLang="ja-JP">
                <a:ea typeface="ＭＳ Ｐゴシック" panose="020B0600070205080204" pitchFamily="34" charset="-128"/>
              </a:rPr>
              <a:t>'</a:t>
            </a:r>
            <a:r>
              <a:rPr lang="en-US" altLang="en-US">
                <a:ea typeface="ＭＳ Ｐゴシック" panose="020B0600070205080204" pitchFamily="34" charset="-128"/>
              </a:rPr>
              <a:t>s on the side--at least on most of the 300 million coins minted!  The news broke that an unknown amount of coins were missing the phrase totally.  Interestingly, these coins are more valuable and at first sold for $600 on eBay.  Now that we know there</a:t>
            </a:r>
            <a:r>
              <a:rPr lang="fr-FR" altLang="ja-JP">
                <a:ea typeface="ＭＳ Ｐゴシック" panose="020B0600070205080204" pitchFamily="34" charset="-128"/>
              </a:rPr>
              <a:t>'</a:t>
            </a:r>
            <a:r>
              <a:rPr lang="en-US" altLang="en-US">
                <a:ea typeface="ＭＳ Ｐゴシック" panose="020B0600070205080204" pitchFamily="34" charset="-128"/>
              </a:rPr>
              <a:t>s as many as 100,000 of them, the price has dropped to $50. It seems that we are too embarrassed about Christ to put this phrase on the front or back anymore.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a:extLst>
              <a:ext uri="{FF2B5EF4-FFF2-40B4-BE49-F238E27FC236}">
                <a16:creationId xmlns:a16="http://schemas.microsoft.com/office/drawing/2014/main" id="{2AABB7FF-E933-9543-A115-06CD98E93A9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1233FA2-FBB3-6A4D-8610-166AFA0FD760}" type="slidenum">
              <a:rPr lang="en-US" altLang="en-US" sz="1200">
                <a:solidFill>
                  <a:srgbClr val="000000"/>
                </a:solidFill>
              </a:rPr>
              <a:pPr/>
              <a:t>41</a:t>
            </a:fld>
            <a:endParaRPr lang="en-US" altLang="en-US" sz="1200">
              <a:solidFill>
                <a:srgbClr val="000000"/>
              </a:solidFill>
            </a:endParaRPr>
          </a:p>
        </p:txBody>
      </p:sp>
      <p:sp>
        <p:nvSpPr>
          <p:cNvPr id="168962" name="Rectangle 2">
            <a:extLst>
              <a:ext uri="{FF2B5EF4-FFF2-40B4-BE49-F238E27FC236}">
                <a16:creationId xmlns:a16="http://schemas.microsoft.com/office/drawing/2014/main" id="{4859854E-064A-2848-9B1C-06DF787DE197}"/>
              </a:ext>
            </a:extLst>
          </p:cNvPr>
          <p:cNvSpPr>
            <a:spLocks noGrp="1" noRot="1" noChangeAspect="1" noChangeArrowheads="1" noTextEdit="1"/>
          </p:cNvSpPr>
          <p:nvPr>
            <p:ph type="sldImg"/>
          </p:nvPr>
        </p:nvSpPr>
        <p:spPr>
          <a:solidFill>
            <a:srgbClr val="FFFFFF"/>
          </a:solidFill>
          <a:ln/>
        </p:spPr>
      </p:sp>
      <p:sp>
        <p:nvSpPr>
          <p:cNvPr id="168963" name="Rectangle 3">
            <a:extLst>
              <a:ext uri="{FF2B5EF4-FFF2-40B4-BE49-F238E27FC236}">
                <a16:creationId xmlns:a16="http://schemas.microsoft.com/office/drawing/2014/main" id="{2CD50700-8F3E-0B42-A9DB-CCBFE8E9F1A4}"/>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a:extLst>
              <a:ext uri="{FF2B5EF4-FFF2-40B4-BE49-F238E27FC236}">
                <a16:creationId xmlns:a16="http://schemas.microsoft.com/office/drawing/2014/main" id="{BCBC00C5-D7C2-9845-A4E0-780F636DFC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588A080-12F8-EA4A-BEC0-8FF4F61D99AE}" type="slidenum">
              <a:rPr lang="en-US" altLang="en-US" sz="1200">
                <a:solidFill>
                  <a:srgbClr val="000000"/>
                </a:solidFill>
              </a:rPr>
              <a:pPr/>
              <a:t>42</a:t>
            </a:fld>
            <a:endParaRPr lang="en-US" altLang="en-US" sz="1200">
              <a:solidFill>
                <a:srgbClr val="000000"/>
              </a:solidFill>
            </a:endParaRPr>
          </a:p>
        </p:txBody>
      </p:sp>
      <p:sp>
        <p:nvSpPr>
          <p:cNvPr id="171010" name="Rectangle 2">
            <a:extLst>
              <a:ext uri="{FF2B5EF4-FFF2-40B4-BE49-F238E27FC236}">
                <a16:creationId xmlns:a16="http://schemas.microsoft.com/office/drawing/2014/main" id="{095A93CA-BF9C-724F-84FB-9EDAC2C368A5}"/>
              </a:ext>
            </a:extLst>
          </p:cNvPr>
          <p:cNvSpPr>
            <a:spLocks noGrp="1" noRot="1" noChangeAspect="1" noChangeArrowheads="1" noTextEdit="1"/>
          </p:cNvSpPr>
          <p:nvPr>
            <p:ph type="sldImg"/>
          </p:nvPr>
        </p:nvSpPr>
        <p:spPr>
          <a:solidFill>
            <a:srgbClr val="FFFFFF"/>
          </a:solidFill>
          <a:ln/>
        </p:spPr>
      </p:sp>
      <p:sp>
        <p:nvSpPr>
          <p:cNvPr id="171011" name="Rectangle 3">
            <a:extLst>
              <a:ext uri="{FF2B5EF4-FFF2-40B4-BE49-F238E27FC236}">
                <a16:creationId xmlns:a16="http://schemas.microsoft.com/office/drawing/2014/main" id="{371D0470-0A2D-FD40-8C96-3F33A218E18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a:extLst>
              <a:ext uri="{FF2B5EF4-FFF2-40B4-BE49-F238E27FC236}">
                <a16:creationId xmlns:a16="http://schemas.microsoft.com/office/drawing/2014/main" id="{9A429B72-6C91-E948-90CA-3F1B3DEB45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2BEE9CD-2CE8-3143-8DA9-BA0EC9B85F16}" type="slidenum">
              <a:rPr lang="en-US" altLang="en-US" sz="1200">
                <a:solidFill>
                  <a:srgbClr val="000000"/>
                </a:solidFill>
              </a:rPr>
              <a:pPr/>
              <a:t>43</a:t>
            </a:fld>
            <a:endParaRPr lang="en-US" altLang="en-US" sz="1200">
              <a:solidFill>
                <a:srgbClr val="000000"/>
              </a:solidFill>
            </a:endParaRPr>
          </a:p>
        </p:txBody>
      </p:sp>
      <p:sp>
        <p:nvSpPr>
          <p:cNvPr id="173058" name="Rectangle 2">
            <a:extLst>
              <a:ext uri="{FF2B5EF4-FFF2-40B4-BE49-F238E27FC236}">
                <a16:creationId xmlns:a16="http://schemas.microsoft.com/office/drawing/2014/main" id="{E9F78B47-ECD6-8B46-A6C4-5EE4DE5A54A1}"/>
              </a:ext>
            </a:extLst>
          </p:cNvPr>
          <p:cNvSpPr>
            <a:spLocks noGrp="1" noRot="1" noChangeAspect="1" noChangeArrowheads="1" noTextEdit="1"/>
          </p:cNvSpPr>
          <p:nvPr>
            <p:ph type="sldImg"/>
          </p:nvPr>
        </p:nvSpPr>
        <p:spPr>
          <a:solidFill>
            <a:srgbClr val="FFFFFF"/>
          </a:solidFill>
          <a:ln/>
        </p:spPr>
      </p:sp>
      <p:sp>
        <p:nvSpPr>
          <p:cNvPr id="173059" name="Rectangle 3">
            <a:extLst>
              <a:ext uri="{FF2B5EF4-FFF2-40B4-BE49-F238E27FC236}">
                <a16:creationId xmlns:a16="http://schemas.microsoft.com/office/drawing/2014/main" id="{FB8DCCCB-39D6-364B-882B-FEAC1BCEB39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a:extLst>
              <a:ext uri="{FF2B5EF4-FFF2-40B4-BE49-F238E27FC236}">
                <a16:creationId xmlns:a16="http://schemas.microsoft.com/office/drawing/2014/main" id="{2CCA16F8-E2F1-E243-B540-6E7DF54993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7686807-BFE3-504D-91B1-1235D76933E0}" type="slidenum">
              <a:rPr lang="en-US" altLang="en-US" sz="1200">
                <a:solidFill>
                  <a:srgbClr val="000000"/>
                </a:solidFill>
              </a:rPr>
              <a:pPr/>
              <a:t>44</a:t>
            </a:fld>
            <a:endParaRPr lang="en-US" altLang="en-US" sz="1200">
              <a:solidFill>
                <a:srgbClr val="000000"/>
              </a:solidFill>
            </a:endParaRPr>
          </a:p>
        </p:txBody>
      </p:sp>
      <p:sp>
        <p:nvSpPr>
          <p:cNvPr id="175106" name="Rectangle 2">
            <a:extLst>
              <a:ext uri="{FF2B5EF4-FFF2-40B4-BE49-F238E27FC236}">
                <a16:creationId xmlns:a16="http://schemas.microsoft.com/office/drawing/2014/main" id="{73CD48BE-DD6C-2E41-B174-980BC13BC5FF}"/>
              </a:ext>
            </a:extLst>
          </p:cNvPr>
          <p:cNvSpPr>
            <a:spLocks noGrp="1" noRot="1" noChangeAspect="1" noChangeArrowheads="1" noTextEdit="1"/>
          </p:cNvSpPr>
          <p:nvPr>
            <p:ph type="sldImg"/>
          </p:nvPr>
        </p:nvSpPr>
        <p:spPr>
          <a:solidFill>
            <a:srgbClr val="FFFFFF"/>
          </a:solidFill>
          <a:ln/>
        </p:spPr>
      </p:sp>
      <p:sp>
        <p:nvSpPr>
          <p:cNvPr id="175107" name="Rectangle 3">
            <a:extLst>
              <a:ext uri="{FF2B5EF4-FFF2-40B4-BE49-F238E27FC236}">
                <a16:creationId xmlns:a16="http://schemas.microsoft.com/office/drawing/2014/main" id="{ECBFB88D-700D-0D4B-84EA-F61C40FD29D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7">
            <a:extLst>
              <a:ext uri="{FF2B5EF4-FFF2-40B4-BE49-F238E27FC236}">
                <a16:creationId xmlns:a16="http://schemas.microsoft.com/office/drawing/2014/main" id="{29706607-CCAE-884A-AFC4-C55FE6E963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9500F4B-19C5-F34C-9240-4824458B6916}" type="slidenum">
              <a:rPr lang="en-US" altLang="en-US" sz="1200"/>
              <a:pPr/>
              <a:t>45</a:t>
            </a:fld>
            <a:endParaRPr lang="en-US" altLang="en-US" sz="1200"/>
          </a:p>
        </p:txBody>
      </p:sp>
      <p:sp>
        <p:nvSpPr>
          <p:cNvPr id="177154" name="Rectangle 2">
            <a:extLst>
              <a:ext uri="{FF2B5EF4-FFF2-40B4-BE49-F238E27FC236}">
                <a16:creationId xmlns:a16="http://schemas.microsoft.com/office/drawing/2014/main" id="{2965EA0A-35F9-2848-942B-01284622776A}"/>
              </a:ext>
            </a:extLst>
          </p:cNvPr>
          <p:cNvSpPr>
            <a:spLocks noGrp="1" noRot="1" noChangeAspect="1" noChangeArrowheads="1" noTextEdit="1"/>
          </p:cNvSpPr>
          <p:nvPr>
            <p:ph type="sldImg"/>
          </p:nvPr>
        </p:nvSpPr>
        <p:spPr>
          <a:solidFill>
            <a:srgbClr val="FFFFFF"/>
          </a:solidFill>
          <a:ln/>
        </p:spPr>
      </p:sp>
      <p:sp>
        <p:nvSpPr>
          <p:cNvPr id="177155" name="Rectangle 3">
            <a:extLst>
              <a:ext uri="{FF2B5EF4-FFF2-40B4-BE49-F238E27FC236}">
                <a16:creationId xmlns:a16="http://schemas.microsoft.com/office/drawing/2014/main" id="{51E7DEB0-B0BC-404C-A5D4-0F659F21A24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a:extLst>
              <a:ext uri="{FF2B5EF4-FFF2-40B4-BE49-F238E27FC236}">
                <a16:creationId xmlns:a16="http://schemas.microsoft.com/office/drawing/2014/main" id="{F59FE40A-23CE-5642-81D3-4118155FDD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0679D3D-82D5-FA45-9C3D-11B0249D3396}" type="slidenum">
              <a:rPr lang="en-US" altLang="en-US" sz="1200"/>
              <a:pPr/>
              <a:t>46</a:t>
            </a:fld>
            <a:endParaRPr lang="en-US" altLang="en-US" sz="1200"/>
          </a:p>
        </p:txBody>
      </p:sp>
      <p:sp>
        <p:nvSpPr>
          <p:cNvPr id="179202" name="Rectangle 2">
            <a:extLst>
              <a:ext uri="{FF2B5EF4-FFF2-40B4-BE49-F238E27FC236}">
                <a16:creationId xmlns:a16="http://schemas.microsoft.com/office/drawing/2014/main" id="{2FA6198A-A3BF-7C48-9BD3-DD67F06638CC}"/>
              </a:ext>
            </a:extLst>
          </p:cNvPr>
          <p:cNvSpPr>
            <a:spLocks noGrp="1" noRot="1" noChangeAspect="1" noChangeArrowheads="1" noTextEdit="1"/>
          </p:cNvSpPr>
          <p:nvPr>
            <p:ph type="sldImg"/>
          </p:nvPr>
        </p:nvSpPr>
        <p:spPr>
          <a:solidFill>
            <a:srgbClr val="FFFFFF"/>
          </a:solidFill>
          <a:ln/>
        </p:spPr>
      </p:sp>
      <p:sp>
        <p:nvSpPr>
          <p:cNvPr id="179203" name="Rectangle 3">
            <a:extLst>
              <a:ext uri="{FF2B5EF4-FFF2-40B4-BE49-F238E27FC236}">
                <a16:creationId xmlns:a16="http://schemas.microsoft.com/office/drawing/2014/main" id="{0E4089E1-FD33-BF4A-9406-135DEA1F2CF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a:extLst>
              <a:ext uri="{FF2B5EF4-FFF2-40B4-BE49-F238E27FC236}">
                <a16:creationId xmlns:a16="http://schemas.microsoft.com/office/drawing/2014/main" id="{3DA9C503-CE31-FE4E-94A1-D5E935B6B6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FEE24A2-E32B-8149-B14F-AC24A794D812}" type="slidenum">
              <a:rPr lang="en-US" altLang="en-US" sz="1200">
                <a:solidFill>
                  <a:srgbClr val="000000"/>
                </a:solidFill>
              </a:rPr>
              <a:pPr/>
              <a:t>47</a:t>
            </a:fld>
            <a:endParaRPr lang="en-US" altLang="en-US" sz="1200">
              <a:solidFill>
                <a:srgbClr val="000000"/>
              </a:solidFill>
            </a:endParaRPr>
          </a:p>
        </p:txBody>
      </p:sp>
      <p:sp>
        <p:nvSpPr>
          <p:cNvPr id="181250" name="Rectangle 2">
            <a:extLst>
              <a:ext uri="{FF2B5EF4-FFF2-40B4-BE49-F238E27FC236}">
                <a16:creationId xmlns:a16="http://schemas.microsoft.com/office/drawing/2014/main" id="{5B4BA500-5726-7C45-8718-C97D1183E156}"/>
              </a:ext>
            </a:extLst>
          </p:cNvPr>
          <p:cNvSpPr>
            <a:spLocks noGrp="1" noRot="1" noChangeAspect="1" noChangeArrowheads="1" noTextEdit="1"/>
          </p:cNvSpPr>
          <p:nvPr>
            <p:ph type="sldImg"/>
          </p:nvPr>
        </p:nvSpPr>
        <p:spPr>
          <a:solidFill>
            <a:srgbClr val="FFFFFF"/>
          </a:solidFill>
          <a:ln/>
        </p:spPr>
      </p:sp>
      <p:sp>
        <p:nvSpPr>
          <p:cNvPr id="181251" name="Rectangle 3">
            <a:extLst>
              <a:ext uri="{FF2B5EF4-FFF2-40B4-BE49-F238E27FC236}">
                <a16:creationId xmlns:a16="http://schemas.microsoft.com/office/drawing/2014/main" id="{A16EF99F-B563-8943-A22B-2A8B47E06FB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a:extLst>
              <a:ext uri="{FF2B5EF4-FFF2-40B4-BE49-F238E27FC236}">
                <a16:creationId xmlns:a16="http://schemas.microsoft.com/office/drawing/2014/main" id="{D53C10EB-4026-4047-B336-DA5E3700D1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BD87224-00CE-8046-A58E-48A184B461E4}" type="slidenum">
              <a:rPr lang="en-US" altLang="en-US" sz="1200">
                <a:solidFill>
                  <a:srgbClr val="000000"/>
                </a:solidFill>
              </a:rPr>
              <a:pPr/>
              <a:t>48</a:t>
            </a:fld>
            <a:endParaRPr lang="en-US" altLang="en-US" sz="1200">
              <a:solidFill>
                <a:srgbClr val="000000"/>
              </a:solidFill>
            </a:endParaRPr>
          </a:p>
        </p:txBody>
      </p:sp>
      <p:sp>
        <p:nvSpPr>
          <p:cNvPr id="183298" name="Rectangle 2">
            <a:extLst>
              <a:ext uri="{FF2B5EF4-FFF2-40B4-BE49-F238E27FC236}">
                <a16:creationId xmlns:a16="http://schemas.microsoft.com/office/drawing/2014/main" id="{46582F4B-F8BF-A249-BE75-35A92181208D}"/>
              </a:ext>
            </a:extLst>
          </p:cNvPr>
          <p:cNvSpPr>
            <a:spLocks noGrp="1" noRot="1" noChangeAspect="1" noChangeArrowheads="1" noTextEdit="1"/>
          </p:cNvSpPr>
          <p:nvPr>
            <p:ph type="sldImg"/>
          </p:nvPr>
        </p:nvSpPr>
        <p:spPr>
          <a:solidFill>
            <a:srgbClr val="FFFFFF"/>
          </a:solidFill>
          <a:ln/>
        </p:spPr>
      </p:sp>
      <p:sp>
        <p:nvSpPr>
          <p:cNvPr id="183299" name="Rectangle 3">
            <a:extLst>
              <a:ext uri="{FF2B5EF4-FFF2-40B4-BE49-F238E27FC236}">
                <a16:creationId xmlns:a16="http://schemas.microsoft.com/office/drawing/2014/main" id="{DD2F1566-B5BF-8440-8BDA-55EC283B0CA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a:extLst>
              <a:ext uri="{FF2B5EF4-FFF2-40B4-BE49-F238E27FC236}">
                <a16:creationId xmlns:a16="http://schemas.microsoft.com/office/drawing/2014/main" id="{7CFCA097-F3E6-654F-90D5-C87D757DAD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FD7A215-ADD6-374F-B0D2-0DBC3F513407}" type="slidenum">
              <a:rPr lang="en-US" altLang="en-US" sz="1200">
                <a:solidFill>
                  <a:srgbClr val="000000"/>
                </a:solidFill>
              </a:rPr>
              <a:pPr/>
              <a:t>49</a:t>
            </a:fld>
            <a:endParaRPr lang="en-US" altLang="en-US" sz="1200">
              <a:solidFill>
                <a:srgbClr val="000000"/>
              </a:solidFill>
            </a:endParaRPr>
          </a:p>
        </p:txBody>
      </p:sp>
      <p:sp>
        <p:nvSpPr>
          <p:cNvPr id="185346" name="Rectangle 2">
            <a:extLst>
              <a:ext uri="{FF2B5EF4-FFF2-40B4-BE49-F238E27FC236}">
                <a16:creationId xmlns:a16="http://schemas.microsoft.com/office/drawing/2014/main" id="{CC4F4A4B-527D-3E42-8FC7-BCFE4886D5D8}"/>
              </a:ext>
            </a:extLst>
          </p:cNvPr>
          <p:cNvSpPr>
            <a:spLocks noGrp="1" noRot="1" noChangeAspect="1" noChangeArrowheads="1" noTextEdit="1"/>
          </p:cNvSpPr>
          <p:nvPr>
            <p:ph type="sldImg"/>
          </p:nvPr>
        </p:nvSpPr>
        <p:spPr>
          <a:solidFill>
            <a:srgbClr val="FFFFFF"/>
          </a:solidFill>
          <a:ln/>
        </p:spPr>
      </p:sp>
      <p:sp>
        <p:nvSpPr>
          <p:cNvPr id="185347" name="Rectangle 3">
            <a:extLst>
              <a:ext uri="{FF2B5EF4-FFF2-40B4-BE49-F238E27FC236}">
                <a16:creationId xmlns:a16="http://schemas.microsoft.com/office/drawing/2014/main" id="{A0B1EDB1-ECD6-624F-B2E9-54AFE021C20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a:extLst>
              <a:ext uri="{FF2B5EF4-FFF2-40B4-BE49-F238E27FC236}">
                <a16:creationId xmlns:a16="http://schemas.microsoft.com/office/drawing/2014/main" id="{1EE1BC58-46DB-DC4A-9087-B782F1889C5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71BCC1B-1E6C-EA4E-A1E8-3D23275EDDFE}" type="slidenum">
              <a:rPr lang="en-US" altLang="en-US" sz="1200">
                <a:solidFill>
                  <a:srgbClr val="000000"/>
                </a:solidFill>
              </a:rPr>
              <a:pPr/>
              <a:t>50</a:t>
            </a:fld>
            <a:endParaRPr lang="en-US" altLang="en-US" sz="1200">
              <a:solidFill>
                <a:srgbClr val="000000"/>
              </a:solidFill>
            </a:endParaRPr>
          </a:p>
        </p:txBody>
      </p:sp>
      <p:sp>
        <p:nvSpPr>
          <p:cNvPr id="187394" name="Rectangle 2">
            <a:extLst>
              <a:ext uri="{FF2B5EF4-FFF2-40B4-BE49-F238E27FC236}">
                <a16:creationId xmlns:a16="http://schemas.microsoft.com/office/drawing/2014/main" id="{CEF9391F-CACF-424F-A570-3012925B8AEA}"/>
              </a:ext>
            </a:extLst>
          </p:cNvPr>
          <p:cNvSpPr>
            <a:spLocks noGrp="1" noRot="1" noChangeAspect="1" noChangeArrowheads="1" noTextEdit="1"/>
          </p:cNvSpPr>
          <p:nvPr>
            <p:ph type="sldImg"/>
          </p:nvPr>
        </p:nvSpPr>
        <p:spPr>
          <a:solidFill>
            <a:srgbClr val="FFFFFF"/>
          </a:solidFill>
          <a:ln/>
        </p:spPr>
      </p:sp>
      <p:sp>
        <p:nvSpPr>
          <p:cNvPr id="187395" name="Rectangle 3">
            <a:extLst>
              <a:ext uri="{FF2B5EF4-FFF2-40B4-BE49-F238E27FC236}">
                <a16:creationId xmlns:a16="http://schemas.microsoft.com/office/drawing/2014/main" id="{6B0CAA8D-7ED9-DF4C-A2D4-A7E9AC4F816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79294292-EC97-8A42-BA5A-0D4956D6F2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623885F-3ECD-274B-843C-70712D32CD2A}" type="slidenum">
              <a:rPr lang="en-US" altLang="en-US" sz="1200"/>
              <a:pPr/>
              <a:t>5</a:t>
            </a:fld>
            <a:endParaRPr lang="en-US" altLang="en-US" sz="1200"/>
          </a:p>
        </p:txBody>
      </p:sp>
      <p:sp>
        <p:nvSpPr>
          <p:cNvPr id="96258" name="Rectangle 2">
            <a:extLst>
              <a:ext uri="{FF2B5EF4-FFF2-40B4-BE49-F238E27FC236}">
                <a16:creationId xmlns:a16="http://schemas.microsoft.com/office/drawing/2014/main" id="{6C28E266-BA10-D447-8206-5F7C8E4F15E7}"/>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E797FF9B-4970-1549-9073-9017DA7DFE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That reminds me of some Christians.  Ask them if they are believers and they want to know why you want to know!  Worse yet, they won</a:t>
            </a:r>
            <a:r>
              <a:rPr lang="fr-FR" altLang="ja-JP">
                <a:ea typeface="ＭＳ Ｐゴシック" panose="020B0600070205080204" pitchFamily="34" charset="-128"/>
              </a:rPr>
              <a:t>'</a:t>
            </a:r>
            <a:r>
              <a:rPr lang="en-US" altLang="en-US">
                <a:ea typeface="ＭＳ Ｐゴシック" panose="020B0600070205080204" pitchFamily="34" charset="-128"/>
              </a:rPr>
              <a:t>t admit that they trust in Christ.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7">
            <a:extLst>
              <a:ext uri="{FF2B5EF4-FFF2-40B4-BE49-F238E27FC236}">
                <a16:creationId xmlns:a16="http://schemas.microsoft.com/office/drawing/2014/main" id="{AFF65DF0-6803-4049-806F-6C9A34E22C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15F696B-13C3-FB46-A839-4F92E31AD820}" type="slidenum">
              <a:rPr lang="en-US" altLang="en-US" sz="1200">
                <a:solidFill>
                  <a:srgbClr val="000000"/>
                </a:solidFill>
              </a:rPr>
              <a:pPr/>
              <a:t>51</a:t>
            </a:fld>
            <a:endParaRPr lang="en-US" altLang="en-US" sz="1200">
              <a:solidFill>
                <a:srgbClr val="000000"/>
              </a:solidFill>
            </a:endParaRPr>
          </a:p>
        </p:txBody>
      </p:sp>
      <p:sp>
        <p:nvSpPr>
          <p:cNvPr id="189442" name="Rectangle 2">
            <a:extLst>
              <a:ext uri="{FF2B5EF4-FFF2-40B4-BE49-F238E27FC236}">
                <a16:creationId xmlns:a16="http://schemas.microsoft.com/office/drawing/2014/main" id="{68E735E1-E1EB-F24B-AA39-C6A7A4F36004}"/>
              </a:ext>
            </a:extLst>
          </p:cNvPr>
          <p:cNvSpPr>
            <a:spLocks noGrp="1" noRot="1" noChangeAspect="1" noChangeArrowheads="1" noTextEdit="1"/>
          </p:cNvSpPr>
          <p:nvPr>
            <p:ph type="sldImg"/>
          </p:nvPr>
        </p:nvSpPr>
        <p:spPr>
          <a:solidFill>
            <a:srgbClr val="FFFFFF"/>
          </a:solidFill>
          <a:ln/>
        </p:spPr>
      </p:sp>
      <p:sp>
        <p:nvSpPr>
          <p:cNvPr id="189443" name="Rectangle 3">
            <a:extLst>
              <a:ext uri="{FF2B5EF4-FFF2-40B4-BE49-F238E27FC236}">
                <a16:creationId xmlns:a16="http://schemas.microsoft.com/office/drawing/2014/main" id="{9BFAF4AC-51B6-754A-80AF-CE5B3932082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Rectangle 7">
            <a:extLst>
              <a:ext uri="{FF2B5EF4-FFF2-40B4-BE49-F238E27FC236}">
                <a16:creationId xmlns:a16="http://schemas.microsoft.com/office/drawing/2014/main" id="{9334D43F-BA80-DF49-9DCB-9A5102B4A30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BD6F739-D7F0-0444-949C-AE295FD3A616}" type="slidenum">
              <a:rPr lang="en-US" altLang="en-US" sz="1200"/>
              <a:pPr/>
              <a:t>52</a:t>
            </a:fld>
            <a:endParaRPr lang="en-US" altLang="en-US" sz="1200"/>
          </a:p>
        </p:txBody>
      </p:sp>
      <p:sp>
        <p:nvSpPr>
          <p:cNvPr id="191490" name="Rectangle 2">
            <a:extLst>
              <a:ext uri="{FF2B5EF4-FFF2-40B4-BE49-F238E27FC236}">
                <a16:creationId xmlns:a16="http://schemas.microsoft.com/office/drawing/2014/main" id="{FD6FC0EE-F6B2-3C43-8E29-0388F08A5670}"/>
              </a:ext>
            </a:extLst>
          </p:cNvPr>
          <p:cNvSpPr>
            <a:spLocks noGrp="1" noRot="1" noChangeAspect="1" noChangeArrowheads="1" noTextEdit="1"/>
          </p:cNvSpPr>
          <p:nvPr>
            <p:ph type="sldImg"/>
          </p:nvPr>
        </p:nvSpPr>
        <p:spPr>
          <a:solidFill>
            <a:srgbClr val="FFFFFF"/>
          </a:solidFill>
          <a:ln/>
        </p:spPr>
      </p:sp>
      <p:sp>
        <p:nvSpPr>
          <p:cNvPr id="191491" name="Rectangle 3">
            <a:extLst>
              <a:ext uri="{FF2B5EF4-FFF2-40B4-BE49-F238E27FC236}">
                <a16:creationId xmlns:a16="http://schemas.microsoft.com/office/drawing/2014/main" id="{4C213BFD-FF54-1945-AFF1-4F3BDB1B459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67E350A5-36A2-BF4F-9B94-56CD6F3046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1BDDACF-2FD2-CD4D-9B6F-72F184EE7F55}" type="slidenum">
              <a:rPr lang="en-US" altLang="en-US" sz="1200">
                <a:solidFill>
                  <a:srgbClr val="000000"/>
                </a:solidFill>
              </a:rPr>
              <a:pPr/>
              <a:t>53</a:t>
            </a:fld>
            <a:endParaRPr lang="en-US" altLang="en-US" sz="1200">
              <a:solidFill>
                <a:srgbClr val="000000"/>
              </a:solidFill>
            </a:endParaRPr>
          </a:p>
        </p:txBody>
      </p:sp>
      <p:sp>
        <p:nvSpPr>
          <p:cNvPr id="193538" name="Rectangle 2">
            <a:extLst>
              <a:ext uri="{FF2B5EF4-FFF2-40B4-BE49-F238E27FC236}">
                <a16:creationId xmlns:a16="http://schemas.microsoft.com/office/drawing/2014/main" id="{99886457-7D06-4541-8828-17BD5193539E}"/>
              </a:ext>
            </a:extLst>
          </p:cNvPr>
          <p:cNvSpPr>
            <a:spLocks noGrp="1" noRot="1" noChangeAspect="1" noChangeArrowheads="1" noTextEdit="1"/>
          </p:cNvSpPr>
          <p:nvPr>
            <p:ph type="sldImg"/>
          </p:nvPr>
        </p:nvSpPr>
        <p:spPr>
          <a:solidFill>
            <a:srgbClr val="FFFFFF"/>
          </a:solidFill>
          <a:ln/>
        </p:spPr>
      </p:sp>
      <p:sp>
        <p:nvSpPr>
          <p:cNvPr id="193539" name="Rectangle 3">
            <a:extLst>
              <a:ext uri="{FF2B5EF4-FFF2-40B4-BE49-F238E27FC236}">
                <a16:creationId xmlns:a16="http://schemas.microsoft.com/office/drawing/2014/main" id="{37EC7F64-F7CC-EC45-AFAF-C3497666B4C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05DFC409-FC84-F049-8A62-9DDE21770F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E262CB1-F499-AF44-9B71-846DA28EBF0A}" type="slidenum">
              <a:rPr lang="en-US" altLang="en-US" sz="1200">
                <a:solidFill>
                  <a:srgbClr val="000000"/>
                </a:solidFill>
              </a:rPr>
              <a:pPr/>
              <a:t>54</a:t>
            </a:fld>
            <a:endParaRPr lang="en-US" altLang="en-US" sz="1200">
              <a:solidFill>
                <a:srgbClr val="000000"/>
              </a:solidFill>
            </a:endParaRPr>
          </a:p>
        </p:txBody>
      </p:sp>
      <p:sp>
        <p:nvSpPr>
          <p:cNvPr id="195586" name="Rectangle 2">
            <a:extLst>
              <a:ext uri="{FF2B5EF4-FFF2-40B4-BE49-F238E27FC236}">
                <a16:creationId xmlns:a16="http://schemas.microsoft.com/office/drawing/2014/main" id="{B9BD2BA5-0F2E-A040-A17F-EA558DBE2656}"/>
              </a:ext>
            </a:extLst>
          </p:cNvPr>
          <p:cNvSpPr>
            <a:spLocks noGrp="1" noRot="1" noChangeAspect="1" noChangeArrowheads="1" noTextEdit="1"/>
          </p:cNvSpPr>
          <p:nvPr>
            <p:ph type="sldImg"/>
          </p:nvPr>
        </p:nvSpPr>
        <p:spPr>
          <a:solidFill>
            <a:srgbClr val="FFFFFF"/>
          </a:solidFill>
          <a:ln/>
        </p:spPr>
      </p:sp>
      <p:sp>
        <p:nvSpPr>
          <p:cNvPr id="195587" name="Rectangle 3">
            <a:extLst>
              <a:ext uri="{FF2B5EF4-FFF2-40B4-BE49-F238E27FC236}">
                <a16:creationId xmlns:a16="http://schemas.microsoft.com/office/drawing/2014/main" id="{620DC280-B6EA-5E40-A43D-30A3DCD7790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AABEA8B5-DF6A-3641-8EA5-65259D197B6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93A9871-31FD-8C41-8842-24715104882B}" type="slidenum">
              <a:rPr lang="en-US" altLang="en-US" sz="1200">
                <a:solidFill>
                  <a:srgbClr val="000000"/>
                </a:solidFill>
              </a:rPr>
              <a:pPr/>
              <a:t>55</a:t>
            </a:fld>
            <a:endParaRPr lang="en-US" altLang="en-US" sz="1200">
              <a:solidFill>
                <a:srgbClr val="000000"/>
              </a:solidFill>
            </a:endParaRPr>
          </a:p>
        </p:txBody>
      </p:sp>
      <p:sp>
        <p:nvSpPr>
          <p:cNvPr id="197634" name="Rectangle 2">
            <a:extLst>
              <a:ext uri="{FF2B5EF4-FFF2-40B4-BE49-F238E27FC236}">
                <a16:creationId xmlns:a16="http://schemas.microsoft.com/office/drawing/2014/main" id="{3A4914FA-9741-D64C-B784-9E609F857C49}"/>
              </a:ext>
            </a:extLst>
          </p:cNvPr>
          <p:cNvSpPr>
            <a:spLocks noGrp="1" noRot="1" noChangeAspect="1" noChangeArrowheads="1" noTextEdit="1"/>
          </p:cNvSpPr>
          <p:nvPr>
            <p:ph type="sldImg"/>
          </p:nvPr>
        </p:nvSpPr>
        <p:spPr>
          <a:solidFill>
            <a:srgbClr val="FFFFFF"/>
          </a:solidFill>
          <a:ln/>
        </p:spPr>
      </p:sp>
      <p:sp>
        <p:nvSpPr>
          <p:cNvPr id="197635" name="Rectangle 3">
            <a:extLst>
              <a:ext uri="{FF2B5EF4-FFF2-40B4-BE49-F238E27FC236}">
                <a16:creationId xmlns:a16="http://schemas.microsoft.com/office/drawing/2014/main" id="{CA36BB7E-16DB-8041-AF3D-492834A6A32F}"/>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a:extLst>
              <a:ext uri="{FF2B5EF4-FFF2-40B4-BE49-F238E27FC236}">
                <a16:creationId xmlns:a16="http://schemas.microsoft.com/office/drawing/2014/main" id="{9B58C3B9-973D-FC40-AB26-D7DAF51B41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96466FD-1834-F540-A8EC-32CDA6942559}" type="slidenum">
              <a:rPr lang="en-US" altLang="en-US" sz="1200">
                <a:solidFill>
                  <a:srgbClr val="000000"/>
                </a:solidFill>
              </a:rPr>
              <a:pPr/>
              <a:t>56</a:t>
            </a:fld>
            <a:endParaRPr lang="en-US" altLang="en-US" sz="1200">
              <a:solidFill>
                <a:srgbClr val="000000"/>
              </a:solidFill>
            </a:endParaRPr>
          </a:p>
        </p:txBody>
      </p:sp>
      <p:sp>
        <p:nvSpPr>
          <p:cNvPr id="199682" name="Rectangle 2">
            <a:extLst>
              <a:ext uri="{FF2B5EF4-FFF2-40B4-BE49-F238E27FC236}">
                <a16:creationId xmlns:a16="http://schemas.microsoft.com/office/drawing/2014/main" id="{69CD90A3-6416-0F45-ACAE-802D352E6F77}"/>
              </a:ext>
            </a:extLst>
          </p:cNvPr>
          <p:cNvSpPr>
            <a:spLocks noGrp="1" noRot="1" noChangeAspect="1" noChangeArrowheads="1" noTextEdit="1"/>
          </p:cNvSpPr>
          <p:nvPr>
            <p:ph type="sldImg"/>
          </p:nvPr>
        </p:nvSpPr>
        <p:spPr>
          <a:solidFill>
            <a:srgbClr val="FFFFFF"/>
          </a:solidFill>
          <a:ln/>
        </p:spPr>
      </p:sp>
      <p:sp>
        <p:nvSpPr>
          <p:cNvPr id="199683" name="Rectangle 3">
            <a:extLst>
              <a:ext uri="{FF2B5EF4-FFF2-40B4-BE49-F238E27FC236}">
                <a16:creationId xmlns:a16="http://schemas.microsoft.com/office/drawing/2014/main" id="{4C00E5FE-D1DC-E946-A09D-CD342B29257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6A350056-B1E4-4C43-A48C-35626DA07C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9F47C82-955F-FC4A-8E86-747D1ADE1162}" type="slidenum">
              <a:rPr lang="en-US" altLang="en-US" sz="1200">
                <a:solidFill>
                  <a:srgbClr val="000000"/>
                </a:solidFill>
              </a:rPr>
              <a:pPr/>
              <a:t>57</a:t>
            </a:fld>
            <a:endParaRPr lang="en-US" altLang="en-US" sz="1200">
              <a:solidFill>
                <a:srgbClr val="000000"/>
              </a:solidFill>
            </a:endParaRPr>
          </a:p>
        </p:txBody>
      </p:sp>
      <p:sp>
        <p:nvSpPr>
          <p:cNvPr id="201730" name="Rectangle 2">
            <a:extLst>
              <a:ext uri="{FF2B5EF4-FFF2-40B4-BE49-F238E27FC236}">
                <a16:creationId xmlns:a16="http://schemas.microsoft.com/office/drawing/2014/main" id="{93724631-9248-C541-B57B-21BAFA99487F}"/>
              </a:ext>
            </a:extLst>
          </p:cNvPr>
          <p:cNvSpPr>
            <a:spLocks noGrp="1" noRot="1" noChangeAspect="1" noChangeArrowheads="1" noTextEdit="1"/>
          </p:cNvSpPr>
          <p:nvPr>
            <p:ph type="sldImg"/>
          </p:nvPr>
        </p:nvSpPr>
        <p:spPr>
          <a:ln/>
        </p:spPr>
      </p:sp>
      <p:sp>
        <p:nvSpPr>
          <p:cNvPr id="201731" name="Rectangle 3">
            <a:extLst>
              <a:ext uri="{FF2B5EF4-FFF2-40B4-BE49-F238E27FC236}">
                <a16:creationId xmlns:a16="http://schemas.microsoft.com/office/drawing/2014/main" id="{CBF1E9DD-828A-D347-B9F7-A79B9E393B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29CFA3D9-A465-0B43-B5EF-579C6A3028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9A941B4-BE34-8640-81ED-EDFC7591EFEA}" type="slidenum">
              <a:rPr lang="en-US" altLang="en-US" sz="1200">
                <a:solidFill>
                  <a:srgbClr val="000000"/>
                </a:solidFill>
              </a:rPr>
              <a:pPr/>
              <a:t>58</a:t>
            </a:fld>
            <a:endParaRPr lang="en-US" altLang="en-US" sz="1200">
              <a:solidFill>
                <a:srgbClr val="000000"/>
              </a:solidFill>
            </a:endParaRPr>
          </a:p>
        </p:txBody>
      </p:sp>
      <p:sp>
        <p:nvSpPr>
          <p:cNvPr id="203778" name="Rectangle 2">
            <a:extLst>
              <a:ext uri="{FF2B5EF4-FFF2-40B4-BE49-F238E27FC236}">
                <a16:creationId xmlns:a16="http://schemas.microsoft.com/office/drawing/2014/main" id="{BC535546-82EE-2249-8119-07163EEBE1CC}"/>
              </a:ext>
            </a:extLst>
          </p:cNvPr>
          <p:cNvSpPr>
            <a:spLocks noGrp="1" noRot="1" noChangeAspect="1" noChangeArrowheads="1" noTextEdit="1"/>
          </p:cNvSpPr>
          <p:nvPr>
            <p:ph type="sldImg"/>
          </p:nvPr>
        </p:nvSpPr>
        <p:spPr>
          <a:solidFill>
            <a:srgbClr val="FFFFFF"/>
          </a:solidFill>
          <a:ln/>
        </p:spPr>
      </p:sp>
      <p:sp>
        <p:nvSpPr>
          <p:cNvPr id="203779" name="Rectangle 3">
            <a:extLst>
              <a:ext uri="{FF2B5EF4-FFF2-40B4-BE49-F238E27FC236}">
                <a16:creationId xmlns:a16="http://schemas.microsoft.com/office/drawing/2014/main" id="{1BB1A489-8303-DB48-89A9-976AF459EA4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a:extLst>
              <a:ext uri="{FF2B5EF4-FFF2-40B4-BE49-F238E27FC236}">
                <a16:creationId xmlns:a16="http://schemas.microsoft.com/office/drawing/2014/main" id="{004C9EC7-E11D-7640-89D8-81FA3289E7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7C3139C-450C-8648-BCD8-582B3303B6C6}" type="slidenum">
              <a:rPr lang="en-US" altLang="en-US" sz="1200">
                <a:solidFill>
                  <a:srgbClr val="000000"/>
                </a:solidFill>
              </a:rPr>
              <a:pPr/>
              <a:t>59</a:t>
            </a:fld>
            <a:endParaRPr lang="en-US" altLang="en-US" sz="1200">
              <a:solidFill>
                <a:srgbClr val="000000"/>
              </a:solidFill>
            </a:endParaRPr>
          </a:p>
        </p:txBody>
      </p:sp>
      <p:sp>
        <p:nvSpPr>
          <p:cNvPr id="205826" name="Rectangle 2">
            <a:extLst>
              <a:ext uri="{FF2B5EF4-FFF2-40B4-BE49-F238E27FC236}">
                <a16:creationId xmlns:a16="http://schemas.microsoft.com/office/drawing/2014/main" id="{04BC745A-9BCF-9B40-8E7C-A85042E3F9D1}"/>
              </a:ext>
            </a:extLst>
          </p:cNvPr>
          <p:cNvSpPr>
            <a:spLocks noGrp="1" noRot="1" noChangeAspect="1" noChangeArrowheads="1" noTextEdit="1"/>
          </p:cNvSpPr>
          <p:nvPr>
            <p:ph type="sldImg"/>
          </p:nvPr>
        </p:nvSpPr>
        <p:spPr>
          <a:ln/>
        </p:spPr>
      </p:sp>
      <p:sp>
        <p:nvSpPr>
          <p:cNvPr id="205827" name="Rectangle 3">
            <a:extLst>
              <a:ext uri="{FF2B5EF4-FFF2-40B4-BE49-F238E27FC236}">
                <a16:creationId xmlns:a16="http://schemas.microsoft.com/office/drawing/2014/main" id="{03B560E0-8DBF-934D-84AE-55D5825671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a:extLst>
              <a:ext uri="{FF2B5EF4-FFF2-40B4-BE49-F238E27FC236}">
                <a16:creationId xmlns:a16="http://schemas.microsoft.com/office/drawing/2014/main" id="{8448D897-04C2-F949-B707-AC443DAD82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6D8CFED-B688-B649-9166-5D30574A55C3}" type="slidenum">
              <a:rPr lang="en-US" altLang="en-US" sz="1200">
                <a:solidFill>
                  <a:srgbClr val="000000"/>
                </a:solidFill>
              </a:rPr>
              <a:pPr/>
              <a:t>60</a:t>
            </a:fld>
            <a:endParaRPr lang="en-US" altLang="en-US" sz="1200">
              <a:solidFill>
                <a:srgbClr val="000000"/>
              </a:solidFill>
            </a:endParaRPr>
          </a:p>
        </p:txBody>
      </p:sp>
      <p:sp>
        <p:nvSpPr>
          <p:cNvPr id="207874" name="Rectangle 2">
            <a:extLst>
              <a:ext uri="{FF2B5EF4-FFF2-40B4-BE49-F238E27FC236}">
                <a16:creationId xmlns:a16="http://schemas.microsoft.com/office/drawing/2014/main" id="{C6C2D378-0FBD-7246-8449-1717CFCD2157}"/>
              </a:ext>
            </a:extLst>
          </p:cNvPr>
          <p:cNvSpPr>
            <a:spLocks noGrp="1" noRot="1" noChangeAspect="1" noChangeArrowheads="1" noTextEdit="1"/>
          </p:cNvSpPr>
          <p:nvPr>
            <p:ph type="sldImg"/>
          </p:nvPr>
        </p:nvSpPr>
        <p:spPr>
          <a:ln/>
        </p:spPr>
      </p:sp>
      <p:sp>
        <p:nvSpPr>
          <p:cNvPr id="207875" name="Rectangle 3">
            <a:extLst>
              <a:ext uri="{FF2B5EF4-FFF2-40B4-BE49-F238E27FC236}">
                <a16:creationId xmlns:a16="http://schemas.microsoft.com/office/drawing/2014/main" id="{B67B8745-9B90-424C-852C-5FBD2F5D32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Philip D. Sanders, </a:t>
            </a:r>
            <a:r>
              <a:rPr lang="en-US" altLang="ja-JP">
                <a:ea typeface="ＭＳ Ｐゴシック" panose="020B0600070205080204" pitchFamily="34" charset="-128"/>
              </a:rPr>
              <a:t>"</a:t>
            </a:r>
            <a:r>
              <a:rPr lang="en-US" altLang="en-US">
                <a:ea typeface="ＭＳ Ｐゴシック" panose="020B0600070205080204" pitchFamily="34" charset="-128"/>
              </a:rPr>
              <a:t>How We Got the Bible</a:t>
            </a:r>
            <a:r>
              <a:rPr lang="en-US" altLang="ja-JP">
                <a:ea typeface="ＭＳ Ｐゴシック" panose="020B0600070205080204" pitchFamily="34" charset="-128"/>
              </a:rPr>
              <a:t>"</a:t>
            </a:r>
            <a:r>
              <a:rPr lang="en-US" altLang="en-US">
                <a:ea typeface="ＭＳ Ｐゴシック" panose="020B0600070205080204" pitchFamily="34" charset="-128"/>
              </a:rPr>
              <a:t> course (Maranatha Baptist Bible College pdf </a:t>
            </a:r>
            <a:r>
              <a:rPr lang="en-US" altLang="ja-JP">
                <a:ea typeface="ＭＳ Ｐゴシック" panose="020B0600070205080204" pitchFamily="34" charset="-128"/>
              </a:rPr>
              <a:t>"</a:t>
            </a:r>
            <a:r>
              <a:rPr lang="en-US" altLang="en-US">
                <a:ea typeface="ＭＳ Ｐゴシック" panose="020B0600070205080204" pitchFamily="34" charset="-128"/>
              </a:rPr>
              <a:t>Conference on Baptist Fundamentalism</a:t>
            </a:r>
            <a:r>
              <a:rPr lang="en-US" altLang="ja-JP">
                <a:ea typeface="ＭＳ Ｐゴシック" panose="020B0600070205080204" pitchFamily="34" charset="-128"/>
              </a:rPr>
              <a:t>"</a:t>
            </a:r>
            <a:r>
              <a:rPr lang="en-US" altLang="en-US">
                <a:ea typeface="ＭＳ Ｐゴシック" panose="020B0600070205080204" pitchFamily="34" charset="-128"/>
              </a:rPr>
              <a:t>), p. 140. </a:t>
            </a:r>
            <a:r>
              <a:rPr lang="en-US" altLang="en-US">
                <a:solidFill>
                  <a:srgbClr val="008000"/>
                </a:solidFill>
                <a:ea typeface="ＭＳ Ｐゴシック" panose="020B0600070205080204" pitchFamily="34" charset="-128"/>
              </a:rPr>
              <a:t>www.mbbc.edu/download/PresidentOffice/ Fundamental%2005%20Notes.pdf</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FD069C97-26B8-6649-9470-F9F6F107C1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024B885-3468-D943-8A64-443D591D16CE}" type="slidenum">
              <a:rPr lang="en-US" altLang="en-US" sz="1200"/>
              <a:pPr/>
              <a:t>6</a:t>
            </a:fld>
            <a:endParaRPr lang="en-US" altLang="en-US" sz="1200"/>
          </a:p>
        </p:txBody>
      </p:sp>
      <p:sp>
        <p:nvSpPr>
          <p:cNvPr id="98306" name="Rectangle 2">
            <a:extLst>
              <a:ext uri="{FF2B5EF4-FFF2-40B4-BE49-F238E27FC236}">
                <a16:creationId xmlns:a16="http://schemas.microsoft.com/office/drawing/2014/main" id="{9B5CA7F0-BA30-D245-B7DA-F5755231C7A7}"/>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E6D780E3-D155-E14E-9064-0AB4866290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Not Paul though!  Paul wrote a great statement of his trust in Christ in Romans 1.  Would you turn there with me in your Bibles to Romans 1:16? Paul wrote (click)…</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a:extLst>
              <a:ext uri="{FF2B5EF4-FFF2-40B4-BE49-F238E27FC236}">
                <a16:creationId xmlns:a16="http://schemas.microsoft.com/office/drawing/2014/main" id="{7D3AE7E6-38F2-764B-B7C3-30AB5DAF3E7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931942-1490-714C-898A-835A1491810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9922" name="Rectangle 2">
            <a:extLst>
              <a:ext uri="{FF2B5EF4-FFF2-40B4-BE49-F238E27FC236}">
                <a16:creationId xmlns:a16="http://schemas.microsoft.com/office/drawing/2014/main" id="{0C8AD67A-28DC-4142-9007-EBBB5361E9C7}"/>
              </a:ext>
            </a:extLst>
          </p:cNvPr>
          <p:cNvSpPr>
            <a:spLocks noGrp="1" noRot="1" noChangeAspect="1" noChangeArrowheads="1" noTextEdit="1"/>
          </p:cNvSpPr>
          <p:nvPr>
            <p:ph type="sldImg"/>
          </p:nvPr>
        </p:nvSpPr>
        <p:spPr>
          <a:solidFill>
            <a:srgbClr val="FFFFFF"/>
          </a:solidFill>
          <a:ln/>
        </p:spPr>
      </p:sp>
      <p:sp>
        <p:nvSpPr>
          <p:cNvPr id="209923" name="Rectangle 3">
            <a:extLst>
              <a:ext uri="{FF2B5EF4-FFF2-40B4-BE49-F238E27FC236}">
                <a16:creationId xmlns:a16="http://schemas.microsoft.com/office/drawing/2014/main" id="{80BE1B8E-370A-A648-855F-C17E8B3889D2}"/>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ea typeface="ＭＳ Ｐゴシック" panose="020B0600070205080204" pitchFamily="34" charset="-128"/>
              </a:rPr>
              <a:t>When Luther and the Reformers translated the Greek NT into the common language, they came to the Greek word for </a:t>
            </a:r>
            <a:r>
              <a:rPr lang="en-US" altLang="ja-JP" dirty="0">
                <a:ea typeface="ＭＳ Ｐゴシック" panose="020B0600070205080204" pitchFamily="34" charset="-128"/>
              </a:rPr>
              <a:t>"</a:t>
            </a:r>
            <a:r>
              <a:rPr lang="en-US" altLang="en-US" dirty="0">
                <a:ea typeface="ＭＳ Ｐゴシック" panose="020B0600070205080204" pitchFamily="34" charset="-128"/>
              </a:rPr>
              <a:t>immerse.</a:t>
            </a:r>
            <a:r>
              <a:rPr lang="en-US" altLang="ja-JP" dirty="0">
                <a:ea typeface="ＭＳ Ｐゴシック" panose="020B0600070205080204" pitchFamily="34" charset="-128"/>
              </a:rPr>
              <a:t>"</a:t>
            </a:r>
            <a:r>
              <a:rPr lang="en-US" altLang="en-US" dirty="0">
                <a:ea typeface="ＭＳ Ｐゴシック" panose="020B0600070205080204" pitchFamily="34" charset="-128"/>
              </a:rPr>
              <a:t>  Rather than translating it, they transliterated it into the new word </a:t>
            </a:r>
            <a:r>
              <a:rPr lang="en-US" altLang="ja-JP" dirty="0">
                <a:ea typeface="ＭＳ Ｐゴシック" panose="020B0600070205080204" pitchFamily="34" charset="-128"/>
              </a:rPr>
              <a:t>"</a:t>
            </a:r>
            <a:r>
              <a:rPr lang="en-US" altLang="en-US" dirty="0">
                <a:ea typeface="ＭＳ Ｐゴシック" panose="020B0600070205080204" pitchFamily="34" charset="-128"/>
              </a:rPr>
              <a:t>baptize.</a:t>
            </a:r>
            <a:r>
              <a:rPr lang="en-US" altLang="ja-JP" dirty="0">
                <a:ea typeface="ＭＳ Ｐゴシック" panose="020B0600070205080204" pitchFamily="34" charset="-128"/>
              </a:rPr>
              <a:t>"</a:t>
            </a:r>
            <a:r>
              <a:rPr lang="en-US" altLang="en-US" dirty="0">
                <a:ea typeface="ＭＳ Ｐゴシック" panose="020B0600070205080204" pitchFamily="34" charset="-128"/>
              </a:rPr>
              <a:t> </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5055CC9E-B360-AB46-878A-7CD10D3479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24BF668-A912-7C40-BDAF-69A54448AEA6}" type="slidenum">
              <a:rPr lang="en-US" altLang="en-US" sz="1200">
                <a:solidFill>
                  <a:srgbClr val="000000"/>
                </a:solidFill>
              </a:rPr>
              <a:pPr/>
              <a:t>62</a:t>
            </a:fld>
            <a:endParaRPr lang="en-US" altLang="en-US" sz="1200">
              <a:solidFill>
                <a:srgbClr val="000000"/>
              </a:solidFill>
            </a:endParaRPr>
          </a:p>
        </p:txBody>
      </p:sp>
      <p:sp>
        <p:nvSpPr>
          <p:cNvPr id="211970" name="Rectangle 2">
            <a:extLst>
              <a:ext uri="{FF2B5EF4-FFF2-40B4-BE49-F238E27FC236}">
                <a16:creationId xmlns:a16="http://schemas.microsoft.com/office/drawing/2014/main" id="{1F2D8547-8403-5241-A148-4E98DB34C9BC}"/>
              </a:ext>
            </a:extLst>
          </p:cNvPr>
          <p:cNvSpPr>
            <a:spLocks noGrp="1" noRot="1" noChangeAspect="1" noChangeArrowheads="1" noTextEdit="1"/>
          </p:cNvSpPr>
          <p:nvPr>
            <p:ph type="sldImg"/>
          </p:nvPr>
        </p:nvSpPr>
        <p:spPr>
          <a:solidFill>
            <a:srgbClr val="FFFFFF"/>
          </a:solidFill>
          <a:ln/>
        </p:spPr>
      </p:sp>
      <p:sp>
        <p:nvSpPr>
          <p:cNvPr id="211971" name="Rectangle 3">
            <a:extLst>
              <a:ext uri="{FF2B5EF4-FFF2-40B4-BE49-F238E27FC236}">
                <a16:creationId xmlns:a16="http://schemas.microsoft.com/office/drawing/2014/main" id="{2F431A72-F957-1747-AD29-2BF7263BE51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ea typeface="ＭＳ Ｐゴシック" panose="020B0600070205080204" pitchFamily="34" charset="-128"/>
              </a:rPr>
              <a:t>The practice of transliterating </a:t>
            </a:r>
            <a:r>
              <a:rPr lang="en-US" altLang="en-US" i="1" dirty="0">
                <a:ea typeface="ＭＳ Ｐゴシック" panose="020B0600070205080204" pitchFamily="34" charset="-128"/>
              </a:rPr>
              <a:t>baptizo</a:t>
            </a:r>
            <a:r>
              <a:rPr lang="en-US" altLang="en-US" dirty="0">
                <a:ea typeface="ＭＳ Ｐゴシック" panose="020B0600070205080204" pitchFamily="34" charset="-128"/>
              </a:rPr>
              <a:t> began before Luther, though.  It started in the 4</a:t>
            </a:r>
            <a:r>
              <a:rPr lang="en-US" altLang="en-US" baseline="30000" dirty="0">
                <a:ea typeface="ＭＳ Ｐゴシック" panose="020B0600070205080204" pitchFamily="34" charset="-128"/>
              </a:rPr>
              <a:t>th</a:t>
            </a:r>
            <a:r>
              <a:rPr lang="en-US" altLang="en-US" dirty="0">
                <a:ea typeface="ＭＳ Ｐゴシック" panose="020B0600070205080204" pitchFamily="34" charset="-128"/>
              </a:rPr>
              <a:t> century with Jerome</a:t>
            </a:r>
            <a:r>
              <a:rPr lang="fr-FR" altLang="en-US" dirty="0">
                <a:ea typeface="ＭＳ Ｐゴシック" panose="020B0600070205080204" pitchFamily="34" charset="-128"/>
              </a:rPr>
              <a:t>'</a:t>
            </a:r>
            <a:r>
              <a:rPr lang="en-US" altLang="en-US" dirty="0">
                <a:ea typeface="ＭＳ Ｐゴシック" panose="020B0600070205080204" pitchFamily="34" charset="-128"/>
              </a:rPr>
              <a:t>s translation of the NT from Greek into Latin.  Jerome could have translated </a:t>
            </a:r>
            <a:r>
              <a:rPr lang="en-US" altLang="en-US" i="1" dirty="0">
                <a:ea typeface="ＭＳ Ｐゴシック" panose="020B0600070205080204" pitchFamily="34" charset="-128"/>
              </a:rPr>
              <a:t>baptizo</a:t>
            </a:r>
            <a:r>
              <a:rPr lang="en-US" altLang="en-US" dirty="0">
                <a:ea typeface="ＭＳ Ｐゴシック" panose="020B0600070205080204" pitchFamily="34" charset="-128"/>
              </a:rPr>
              <a:t> into the Latin word for "immerse" (</a:t>
            </a:r>
            <a:r>
              <a:rPr lang="en-US" altLang="en-US" i="1" dirty="0" err="1">
                <a:ea typeface="ＭＳ Ｐゴシック" panose="020B0600070205080204" pitchFamily="34" charset="-128"/>
              </a:rPr>
              <a:t>immergo</a:t>
            </a:r>
            <a:r>
              <a:rPr lang="en-US" altLang="en-US" dirty="0">
                <a:ea typeface="ＭＳ Ｐゴシック" panose="020B0600070205080204" pitchFamily="34" charset="-128"/>
              </a:rPr>
              <a:t>). However, he didn</a:t>
            </a:r>
            <a:r>
              <a:rPr lang="fr-FR" altLang="en-US" dirty="0">
                <a:ea typeface="ＭＳ Ｐゴシック" panose="020B0600070205080204" pitchFamily="34" charset="-128"/>
              </a:rPr>
              <a:t>'</a:t>
            </a:r>
            <a:r>
              <a:rPr lang="en-US" altLang="en-US" dirty="0">
                <a:ea typeface="ＭＳ Ｐゴシック" panose="020B0600070205080204" pitchFamily="34" charset="-128"/>
              </a:rPr>
              <a:t>t see churches around him immersing, but sprinkling.  It would have been mistranslating the Bible for him to mistranslate </a:t>
            </a:r>
            <a:r>
              <a:rPr lang="en-US" altLang="en-US" i="1" dirty="0">
                <a:ea typeface="ＭＳ Ｐゴシック" panose="020B0600070205080204" pitchFamily="34" charset="-128"/>
              </a:rPr>
              <a:t>baptizo</a:t>
            </a:r>
            <a:r>
              <a:rPr lang="en-US" altLang="en-US" dirty="0">
                <a:ea typeface="ＭＳ Ｐゴシック" panose="020B0600070205080204" pitchFamily="34" charset="-128"/>
              </a:rPr>
              <a:t> as "sprinkle" or "pour," so instead he transliterated the word as "</a:t>
            </a:r>
            <a:r>
              <a:rPr lang="en-US" altLang="ja-JP" dirty="0">
                <a:ea typeface="ＭＳ Ｐゴシック" panose="020B0600070205080204" pitchFamily="34" charset="-128"/>
              </a:rPr>
              <a:t>baptize</a:t>
            </a:r>
            <a:r>
              <a:rPr lang="en-US" altLang="en-US" dirty="0">
                <a:ea typeface="ＭＳ Ｐゴシック" panose="020B0600070205080204" pitchFamily="34" charset="-128"/>
              </a:rPr>
              <a:t>"</a:t>
            </a:r>
            <a:r>
              <a:rPr lang="en-US" altLang="ja-JP" dirty="0">
                <a:ea typeface="ＭＳ Ｐゴシック" panose="020B0600070205080204" pitchFamily="34" charset="-128"/>
              </a:rPr>
              <a:t> (</a:t>
            </a:r>
            <a:r>
              <a:rPr lang="en-US" altLang="ja-JP" i="1" dirty="0">
                <a:ea typeface="ＭＳ Ｐゴシック" panose="020B0600070205080204" pitchFamily="34" charset="-128"/>
              </a:rPr>
              <a:t>baptizo</a:t>
            </a:r>
            <a:r>
              <a:rPr lang="en-US" altLang="ja-JP" dirty="0">
                <a:ea typeface="ＭＳ Ｐゴシック" panose="020B0600070205080204" pitchFamily="34" charset="-128"/>
              </a:rPr>
              <a:t>). This became the pattern of subsequent translations in the Romantic languages (languages based on Latin from Rome, such as Italian, French, Romanian, etc.).</a:t>
            </a:r>
          </a:p>
          <a:p>
            <a:pPr eaLnBrk="1" hangingPunct="1"/>
            <a:endParaRPr lang="en-US" altLang="en-US" dirty="0">
              <a:ea typeface="ＭＳ Ｐゴシック" panose="020B0600070205080204" pitchFamily="34" charset="-128"/>
            </a:endParaRPr>
          </a:p>
          <a:p>
            <a:pPr eaLnBrk="1" hangingPunct="1"/>
            <a:r>
              <a:rPr lang="en-US" altLang="en-US" dirty="0">
                <a:ea typeface="ＭＳ Ｐゴシック" panose="020B0600070205080204" pitchFamily="34" charset="-128"/>
              </a:rPr>
              <a:t>A thousand-plus years later, Luther found himself in a similar situation.  Luther could have translated </a:t>
            </a:r>
            <a:r>
              <a:rPr lang="en-US" altLang="en-US" i="1" dirty="0">
                <a:ea typeface="ＭＳ Ｐゴシック" panose="020B0600070205080204" pitchFamily="34" charset="-128"/>
              </a:rPr>
              <a:t>baptizo</a:t>
            </a:r>
            <a:r>
              <a:rPr lang="en-US" altLang="en-US" dirty="0">
                <a:ea typeface="ＭＳ Ｐゴシック" panose="020B0600070205080204" pitchFamily="34" charset="-128"/>
              </a:rPr>
              <a:t> into lower (common) German and rendered it "immerse" (</a:t>
            </a:r>
            <a:r>
              <a:rPr lang="en-US" altLang="en-US" i="1" dirty="0" err="1">
                <a:ea typeface="ＭＳ Ｐゴシック" panose="020B0600070205080204" pitchFamily="34" charset="-128"/>
              </a:rPr>
              <a:t>tauchen</a:t>
            </a:r>
            <a:r>
              <a:rPr lang="en-US" altLang="en-US" dirty="0">
                <a:ea typeface="ＭＳ Ｐゴシック" panose="020B0600070205080204" pitchFamily="34" charset="-128"/>
              </a:rPr>
              <a:t>).  However, he also didn</a:t>
            </a:r>
            <a:r>
              <a:rPr lang="fr-FR" altLang="en-US" dirty="0">
                <a:ea typeface="ＭＳ Ｐゴシック" panose="020B0600070205080204" pitchFamily="34" charset="-128"/>
              </a:rPr>
              <a:t>'</a:t>
            </a:r>
            <a:r>
              <a:rPr lang="en-US" altLang="en-US" dirty="0">
                <a:ea typeface="ＭＳ Ｐゴシック" panose="020B0600070205080204" pitchFamily="34" charset="-128"/>
              </a:rPr>
              <a:t>t see churches around him immersing, and unwilling to part with his Catholic background, he chose instead to render the Greek term into the more generic word for "baptize" (</a:t>
            </a:r>
            <a:r>
              <a:rPr lang="en-US" altLang="en-US" i="1" dirty="0" err="1">
                <a:ea typeface="ＭＳ Ｐゴシック" panose="020B0600070205080204" pitchFamily="34" charset="-128"/>
              </a:rPr>
              <a:t>taufen</a:t>
            </a:r>
            <a:r>
              <a:rPr lang="en-US" altLang="en-US" dirty="0">
                <a:ea typeface="ＭＳ Ｐゴシック" panose="020B0600070205080204" pitchFamily="34" charset="-128"/>
              </a:rPr>
              <a:t>).  This became the pattern of subsequent translations not only into German but into Germanic languages such as English.</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a:extLst>
              <a:ext uri="{FF2B5EF4-FFF2-40B4-BE49-F238E27FC236}">
                <a16:creationId xmlns:a16="http://schemas.microsoft.com/office/drawing/2014/main" id="{4B489B2A-64F2-4F4C-A764-417BA2E4E7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3AF1FE3-59F5-7A42-A655-56D7F6ECE45F}" type="slidenum">
              <a:rPr lang="en-US" altLang="en-US" sz="1200">
                <a:solidFill>
                  <a:srgbClr val="000000"/>
                </a:solidFill>
              </a:rPr>
              <a:pPr/>
              <a:t>63</a:t>
            </a:fld>
            <a:endParaRPr lang="en-US" altLang="en-US" sz="1200">
              <a:solidFill>
                <a:srgbClr val="000000"/>
              </a:solidFill>
            </a:endParaRPr>
          </a:p>
        </p:txBody>
      </p:sp>
      <p:sp>
        <p:nvSpPr>
          <p:cNvPr id="214018" name="Rectangle 2">
            <a:extLst>
              <a:ext uri="{FF2B5EF4-FFF2-40B4-BE49-F238E27FC236}">
                <a16:creationId xmlns:a16="http://schemas.microsoft.com/office/drawing/2014/main" id="{00856BF3-98BD-E542-AE80-2B8E5491F5E2}"/>
              </a:ext>
            </a:extLst>
          </p:cNvPr>
          <p:cNvSpPr>
            <a:spLocks noGrp="1" noRot="1" noChangeAspect="1" noChangeArrowheads="1" noTextEdit="1"/>
          </p:cNvSpPr>
          <p:nvPr>
            <p:ph type="sldImg"/>
          </p:nvPr>
        </p:nvSpPr>
        <p:spPr>
          <a:solidFill>
            <a:srgbClr val="FFFFFF"/>
          </a:solidFill>
          <a:ln/>
        </p:spPr>
      </p:sp>
      <p:sp>
        <p:nvSpPr>
          <p:cNvPr id="214019" name="Rectangle 3">
            <a:extLst>
              <a:ext uri="{FF2B5EF4-FFF2-40B4-BE49-F238E27FC236}">
                <a16:creationId xmlns:a16="http://schemas.microsoft.com/office/drawing/2014/main" id="{BB1DEF8D-00E4-BC42-B1F5-6E5E301D4E3A}"/>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a:extLst>
              <a:ext uri="{FF2B5EF4-FFF2-40B4-BE49-F238E27FC236}">
                <a16:creationId xmlns:a16="http://schemas.microsoft.com/office/drawing/2014/main" id="{8522001F-1DE5-E04D-9771-8E033BAF93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AE7CE60-F316-C64D-8590-DBECE925D8AC}" type="slidenum">
              <a:rPr lang="en-US" altLang="en-US" sz="1200">
                <a:solidFill>
                  <a:srgbClr val="000000"/>
                </a:solidFill>
              </a:rPr>
              <a:pPr/>
              <a:t>64</a:t>
            </a:fld>
            <a:endParaRPr lang="en-US" altLang="en-US" sz="1200">
              <a:solidFill>
                <a:srgbClr val="000000"/>
              </a:solidFill>
            </a:endParaRPr>
          </a:p>
        </p:txBody>
      </p:sp>
      <p:sp>
        <p:nvSpPr>
          <p:cNvPr id="216066" name="Rectangle 2">
            <a:extLst>
              <a:ext uri="{FF2B5EF4-FFF2-40B4-BE49-F238E27FC236}">
                <a16:creationId xmlns:a16="http://schemas.microsoft.com/office/drawing/2014/main" id="{62D62C17-CED3-8241-921B-7FF4B6957927}"/>
              </a:ext>
            </a:extLst>
          </p:cNvPr>
          <p:cNvSpPr>
            <a:spLocks noGrp="1" noRot="1" noChangeAspect="1" noChangeArrowheads="1" noTextEdit="1"/>
          </p:cNvSpPr>
          <p:nvPr>
            <p:ph type="sldImg"/>
          </p:nvPr>
        </p:nvSpPr>
        <p:spPr>
          <a:solidFill>
            <a:srgbClr val="FFFFFF"/>
          </a:solidFill>
          <a:ln/>
        </p:spPr>
      </p:sp>
      <p:sp>
        <p:nvSpPr>
          <p:cNvPr id="216067" name="Rectangle 3">
            <a:extLst>
              <a:ext uri="{FF2B5EF4-FFF2-40B4-BE49-F238E27FC236}">
                <a16:creationId xmlns:a16="http://schemas.microsoft.com/office/drawing/2014/main" id="{6C036EFF-46EF-814C-821B-72C402CEBAB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Rectangle 7">
            <a:extLst>
              <a:ext uri="{FF2B5EF4-FFF2-40B4-BE49-F238E27FC236}">
                <a16:creationId xmlns:a16="http://schemas.microsoft.com/office/drawing/2014/main" id="{1B6D5E91-5E30-9747-B2F8-D561FBD349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EB89C83-1418-F741-9044-AE32ED1487F7}" type="slidenum">
              <a:rPr lang="en-US" altLang="en-US" sz="1200">
                <a:solidFill>
                  <a:srgbClr val="000000"/>
                </a:solidFill>
              </a:rPr>
              <a:pPr/>
              <a:t>65</a:t>
            </a:fld>
            <a:endParaRPr lang="en-US" altLang="en-US" sz="1200">
              <a:solidFill>
                <a:srgbClr val="000000"/>
              </a:solidFill>
            </a:endParaRPr>
          </a:p>
        </p:txBody>
      </p:sp>
      <p:sp>
        <p:nvSpPr>
          <p:cNvPr id="218114" name="Rectangle 2">
            <a:extLst>
              <a:ext uri="{FF2B5EF4-FFF2-40B4-BE49-F238E27FC236}">
                <a16:creationId xmlns:a16="http://schemas.microsoft.com/office/drawing/2014/main" id="{6449CDCF-7F07-6E4F-8EC5-A5E66E778508}"/>
              </a:ext>
            </a:extLst>
          </p:cNvPr>
          <p:cNvSpPr>
            <a:spLocks noGrp="1" noRot="1" noChangeAspect="1" noChangeArrowheads="1" noTextEdit="1"/>
          </p:cNvSpPr>
          <p:nvPr>
            <p:ph type="sldImg"/>
          </p:nvPr>
        </p:nvSpPr>
        <p:spPr>
          <a:solidFill>
            <a:srgbClr val="FFFFFF"/>
          </a:solidFill>
          <a:ln/>
        </p:spPr>
      </p:sp>
      <p:sp>
        <p:nvSpPr>
          <p:cNvPr id="218115" name="Rectangle 3">
            <a:extLst>
              <a:ext uri="{FF2B5EF4-FFF2-40B4-BE49-F238E27FC236}">
                <a16:creationId xmlns:a16="http://schemas.microsoft.com/office/drawing/2014/main" id="{1FA21238-0FA2-3C48-AA10-56E3D810363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a:extLst>
              <a:ext uri="{FF2B5EF4-FFF2-40B4-BE49-F238E27FC236}">
                <a16:creationId xmlns:a16="http://schemas.microsoft.com/office/drawing/2014/main" id="{8E29CA66-D1A9-3A43-9905-139642D956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D02A0F6-DD5A-B646-8B3F-D6CBC938471A}" type="slidenum">
              <a:rPr lang="en-US" altLang="en-US" sz="1200">
                <a:solidFill>
                  <a:srgbClr val="000000"/>
                </a:solidFill>
              </a:rPr>
              <a:pPr/>
              <a:t>66</a:t>
            </a:fld>
            <a:endParaRPr lang="en-US" altLang="en-US" sz="1200">
              <a:solidFill>
                <a:srgbClr val="000000"/>
              </a:solidFill>
            </a:endParaRPr>
          </a:p>
        </p:txBody>
      </p:sp>
      <p:sp>
        <p:nvSpPr>
          <p:cNvPr id="220162" name="Rectangle 2">
            <a:extLst>
              <a:ext uri="{FF2B5EF4-FFF2-40B4-BE49-F238E27FC236}">
                <a16:creationId xmlns:a16="http://schemas.microsoft.com/office/drawing/2014/main" id="{EFF5A4BA-953A-D043-BEE9-D2EB21C72574}"/>
              </a:ext>
            </a:extLst>
          </p:cNvPr>
          <p:cNvSpPr>
            <a:spLocks noGrp="1" noRot="1" noChangeAspect="1" noChangeArrowheads="1" noTextEdit="1"/>
          </p:cNvSpPr>
          <p:nvPr>
            <p:ph type="sldImg"/>
          </p:nvPr>
        </p:nvSpPr>
        <p:spPr>
          <a:ln/>
        </p:spPr>
      </p:sp>
      <p:sp>
        <p:nvSpPr>
          <p:cNvPr id="220163" name="Rectangle 3">
            <a:extLst>
              <a:ext uri="{FF2B5EF4-FFF2-40B4-BE49-F238E27FC236}">
                <a16:creationId xmlns:a16="http://schemas.microsoft.com/office/drawing/2014/main" id="{4D5E0CDC-4854-0B4A-B08E-F75E7991C9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a:extLst>
              <a:ext uri="{FF2B5EF4-FFF2-40B4-BE49-F238E27FC236}">
                <a16:creationId xmlns:a16="http://schemas.microsoft.com/office/drawing/2014/main" id="{5E0E64B1-69C1-4A40-8718-8FDF0BCD52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9177E71-D843-1244-9420-56C3DFB85EC4}" type="slidenum">
              <a:rPr lang="en-US" altLang="en-US" sz="1200">
                <a:solidFill>
                  <a:srgbClr val="000000"/>
                </a:solidFill>
              </a:rPr>
              <a:pPr/>
              <a:t>67</a:t>
            </a:fld>
            <a:endParaRPr lang="en-US" altLang="en-US" sz="1200">
              <a:solidFill>
                <a:srgbClr val="000000"/>
              </a:solidFill>
            </a:endParaRPr>
          </a:p>
        </p:txBody>
      </p:sp>
      <p:sp>
        <p:nvSpPr>
          <p:cNvPr id="222210" name="Rectangle 2">
            <a:extLst>
              <a:ext uri="{FF2B5EF4-FFF2-40B4-BE49-F238E27FC236}">
                <a16:creationId xmlns:a16="http://schemas.microsoft.com/office/drawing/2014/main" id="{B15A9DB4-1DF8-7D4C-B2EF-BF6E8226C78D}"/>
              </a:ext>
            </a:extLst>
          </p:cNvPr>
          <p:cNvSpPr>
            <a:spLocks noGrp="1" noRot="1" noChangeAspect="1" noChangeArrowheads="1" noTextEdit="1"/>
          </p:cNvSpPr>
          <p:nvPr>
            <p:ph type="sldImg"/>
          </p:nvPr>
        </p:nvSpPr>
        <p:spPr>
          <a:solidFill>
            <a:srgbClr val="FFFFFF"/>
          </a:solidFill>
          <a:ln/>
        </p:spPr>
      </p:sp>
      <p:sp>
        <p:nvSpPr>
          <p:cNvPr id="222211" name="Rectangle 3">
            <a:extLst>
              <a:ext uri="{FF2B5EF4-FFF2-40B4-BE49-F238E27FC236}">
                <a16:creationId xmlns:a16="http://schemas.microsoft.com/office/drawing/2014/main" id="{B1BB2328-DDA9-BB41-9974-F777FD87BCEB}"/>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a:extLst>
              <a:ext uri="{FF2B5EF4-FFF2-40B4-BE49-F238E27FC236}">
                <a16:creationId xmlns:a16="http://schemas.microsoft.com/office/drawing/2014/main" id="{DF13FD02-6E9C-8542-B220-A673CDC32E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5DFB57D-E571-9F4F-9294-DE9763BDE557}" type="slidenum">
              <a:rPr lang="en-US" altLang="en-US" sz="1200">
                <a:solidFill>
                  <a:srgbClr val="000000"/>
                </a:solidFill>
              </a:rPr>
              <a:pPr/>
              <a:t>68</a:t>
            </a:fld>
            <a:endParaRPr lang="en-US" altLang="en-US" sz="1200">
              <a:solidFill>
                <a:srgbClr val="000000"/>
              </a:solidFill>
            </a:endParaRPr>
          </a:p>
        </p:txBody>
      </p:sp>
      <p:sp>
        <p:nvSpPr>
          <p:cNvPr id="224258" name="Rectangle 2">
            <a:extLst>
              <a:ext uri="{FF2B5EF4-FFF2-40B4-BE49-F238E27FC236}">
                <a16:creationId xmlns:a16="http://schemas.microsoft.com/office/drawing/2014/main" id="{F36260A5-56CF-874F-B59C-B2DBFE778CC3}"/>
              </a:ext>
            </a:extLst>
          </p:cNvPr>
          <p:cNvSpPr>
            <a:spLocks noGrp="1" noRot="1" noChangeAspect="1" noChangeArrowheads="1" noTextEdit="1"/>
          </p:cNvSpPr>
          <p:nvPr>
            <p:ph type="sldImg"/>
          </p:nvPr>
        </p:nvSpPr>
        <p:spPr>
          <a:solidFill>
            <a:srgbClr val="FFFFFF"/>
          </a:solidFill>
          <a:ln/>
        </p:spPr>
      </p:sp>
      <p:sp>
        <p:nvSpPr>
          <p:cNvPr id="224259" name="Rectangle 3">
            <a:extLst>
              <a:ext uri="{FF2B5EF4-FFF2-40B4-BE49-F238E27FC236}">
                <a16:creationId xmlns:a16="http://schemas.microsoft.com/office/drawing/2014/main" id="{06421AA4-BDF9-8545-85AE-7D40DC13939E}"/>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7">
            <a:extLst>
              <a:ext uri="{FF2B5EF4-FFF2-40B4-BE49-F238E27FC236}">
                <a16:creationId xmlns:a16="http://schemas.microsoft.com/office/drawing/2014/main" id="{CB19F236-5A9A-AE40-98AA-278E8B98DF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3847A07D-B4FA-9B42-BF4D-6D631D4E1E35}" type="slidenum">
              <a:rPr lang="en-US" altLang="en-US" sz="1200">
                <a:solidFill>
                  <a:srgbClr val="000000"/>
                </a:solidFill>
              </a:rPr>
              <a:pPr/>
              <a:t>69</a:t>
            </a:fld>
            <a:endParaRPr lang="en-US" altLang="en-US" sz="1200">
              <a:solidFill>
                <a:srgbClr val="000000"/>
              </a:solidFill>
            </a:endParaRPr>
          </a:p>
        </p:txBody>
      </p:sp>
      <p:sp>
        <p:nvSpPr>
          <p:cNvPr id="226306" name="Rectangle 2">
            <a:extLst>
              <a:ext uri="{FF2B5EF4-FFF2-40B4-BE49-F238E27FC236}">
                <a16:creationId xmlns:a16="http://schemas.microsoft.com/office/drawing/2014/main" id="{EB77DEC5-413E-9D46-874E-1191DD8E00C9}"/>
              </a:ext>
            </a:extLst>
          </p:cNvPr>
          <p:cNvSpPr>
            <a:spLocks noGrp="1" noRot="1" noChangeAspect="1" noChangeArrowheads="1" noTextEdit="1"/>
          </p:cNvSpPr>
          <p:nvPr>
            <p:ph type="sldImg"/>
          </p:nvPr>
        </p:nvSpPr>
        <p:spPr>
          <a:solidFill>
            <a:srgbClr val="FFFFFF"/>
          </a:solidFill>
          <a:ln/>
        </p:spPr>
      </p:sp>
      <p:sp>
        <p:nvSpPr>
          <p:cNvPr id="226307" name="Rectangle 3">
            <a:extLst>
              <a:ext uri="{FF2B5EF4-FFF2-40B4-BE49-F238E27FC236}">
                <a16:creationId xmlns:a16="http://schemas.microsoft.com/office/drawing/2014/main" id="{EC783A19-50F2-A64B-922E-0FD727EB7335}"/>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a:extLst>
              <a:ext uri="{FF2B5EF4-FFF2-40B4-BE49-F238E27FC236}">
                <a16:creationId xmlns:a16="http://schemas.microsoft.com/office/drawing/2014/main" id="{944CDEDD-A9C9-F540-B395-3BA8B1D121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608D1DF-49CD-F54B-A767-043A24723F6D}" type="slidenum">
              <a:rPr lang="en-US" altLang="en-US" sz="1200">
                <a:solidFill>
                  <a:srgbClr val="000000"/>
                </a:solidFill>
              </a:rPr>
              <a:pPr/>
              <a:t>70</a:t>
            </a:fld>
            <a:endParaRPr lang="en-US" altLang="en-US" sz="1200">
              <a:solidFill>
                <a:srgbClr val="000000"/>
              </a:solidFill>
            </a:endParaRPr>
          </a:p>
        </p:txBody>
      </p:sp>
      <p:sp>
        <p:nvSpPr>
          <p:cNvPr id="228354" name="Rectangle 2">
            <a:extLst>
              <a:ext uri="{FF2B5EF4-FFF2-40B4-BE49-F238E27FC236}">
                <a16:creationId xmlns:a16="http://schemas.microsoft.com/office/drawing/2014/main" id="{BEEB52D0-7C78-D645-B9F5-E34E1E1AD059}"/>
              </a:ext>
            </a:extLst>
          </p:cNvPr>
          <p:cNvSpPr>
            <a:spLocks noGrp="1" noRot="1" noChangeAspect="1" noChangeArrowheads="1" noTextEdit="1"/>
          </p:cNvSpPr>
          <p:nvPr>
            <p:ph type="sldImg"/>
          </p:nvPr>
        </p:nvSpPr>
        <p:spPr>
          <a:solidFill>
            <a:srgbClr val="FFFFFF"/>
          </a:solidFill>
          <a:ln/>
        </p:spPr>
      </p:sp>
      <p:sp>
        <p:nvSpPr>
          <p:cNvPr id="228355" name="Rectangle 3">
            <a:extLst>
              <a:ext uri="{FF2B5EF4-FFF2-40B4-BE49-F238E27FC236}">
                <a16:creationId xmlns:a16="http://schemas.microsoft.com/office/drawing/2014/main" id="{461120AC-277B-624B-B5BB-2361B06297F3}"/>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D6C7B534-6F90-DD46-85C6-B207182D32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31E5D42-8E91-E341-BB4B-8F0D2CF7F1AE}" type="slidenum">
              <a:rPr lang="en-US" altLang="en-US" sz="1200"/>
              <a:pPr/>
              <a:t>7</a:t>
            </a:fld>
            <a:endParaRPr lang="en-US" altLang="en-US" sz="1200"/>
          </a:p>
        </p:txBody>
      </p:sp>
      <p:sp>
        <p:nvSpPr>
          <p:cNvPr id="100354" name="Rectangle 2">
            <a:extLst>
              <a:ext uri="{FF2B5EF4-FFF2-40B4-BE49-F238E27FC236}">
                <a16:creationId xmlns:a16="http://schemas.microsoft.com/office/drawing/2014/main" id="{01B0B70B-DFA9-8146-B692-71738341AB4A}"/>
              </a:ext>
            </a:extLst>
          </p:cNvPr>
          <p:cNvSpPr>
            <a:spLocks noGrp="1" noRot="1" noChangeAspect="1" noChangeArrowheads="1" noTextEdit="1"/>
          </p:cNvSpPr>
          <p:nvPr>
            <p:ph type="sldImg"/>
          </p:nvPr>
        </p:nvSpPr>
        <p:spPr>
          <a:solidFill>
            <a:srgbClr val="FFFFFF"/>
          </a:solidFill>
          <a:ln/>
        </p:spPr>
      </p:sp>
      <p:sp>
        <p:nvSpPr>
          <p:cNvPr id="100355" name="Rectangle 3">
            <a:extLst>
              <a:ext uri="{FF2B5EF4-FFF2-40B4-BE49-F238E27FC236}">
                <a16:creationId xmlns:a16="http://schemas.microsoft.com/office/drawing/2014/main" id="{9140D14E-EC7F-3641-86E2-47853F6D162C}"/>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Rectangle 7">
            <a:extLst>
              <a:ext uri="{FF2B5EF4-FFF2-40B4-BE49-F238E27FC236}">
                <a16:creationId xmlns:a16="http://schemas.microsoft.com/office/drawing/2014/main" id="{559B439A-5F0A-7F44-ABAE-5CFB448502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AE2F6CB-35BB-9C48-9204-568E3DDB5618}" type="slidenum">
              <a:rPr lang="en-US" altLang="en-US" sz="1200">
                <a:solidFill>
                  <a:srgbClr val="000000"/>
                </a:solidFill>
              </a:rPr>
              <a:pPr/>
              <a:t>71</a:t>
            </a:fld>
            <a:endParaRPr lang="en-US" altLang="en-US" sz="1200">
              <a:solidFill>
                <a:srgbClr val="000000"/>
              </a:solidFill>
            </a:endParaRPr>
          </a:p>
        </p:txBody>
      </p:sp>
      <p:sp>
        <p:nvSpPr>
          <p:cNvPr id="230402" name="Rectangle 2">
            <a:extLst>
              <a:ext uri="{FF2B5EF4-FFF2-40B4-BE49-F238E27FC236}">
                <a16:creationId xmlns:a16="http://schemas.microsoft.com/office/drawing/2014/main" id="{61E9DA66-EA4C-7845-9139-D66F729A9044}"/>
              </a:ext>
            </a:extLst>
          </p:cNvPr>
          <p:cNvSpPr>
            <a:spLocks noGrp="1" noRot="1" noChangeAspect="1" noChangeArrowheads="1" noTextEdit="1"/>
          </p:cNvSpPr>
          <p:nvPr>
            <p:ph type="sldImg"/>
          </p:nvPr>
        </p:nvSpPr>
        <p:spPr>
          <a:solidFill>
            <a:srgbClr val="FFFFFF"/>
          </a:solidFill>
          <a:ln/>
        </p:spPr>
      </p:sp>
      <p:sp>
        <p:nvSpPr>
          <p:cNvPr id="230403" name="Rectangle 3">
            <a:extLst>
              <a:ext uri="{FF2B5EF4-FFF2-40B4-BE49-F238E27FC236}">
                <a16:creationId xmlns:a16="http://schemas.microsoft.com/office/drawing/2014/main" id="{36457671-A041-0246-AA93-AF18BD55ACE2}"/>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b="1">
                <a:solidFill>
                  <a:srgbClr val="0000CC"/>
                </a:solidFill>
                <a:ea typeface="ＭＳ Ｐゴシック" panose="020B0600070205080204" pitchFamily="34" charset="-128"/>
              </a:rPr>
              <a:t>www.bible.ca/ cath-overview-false-teaching.htm</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7">
            <a:extLst>
              <a:ext uri="{FF2B5EF4-FFF2-40B4-BE49-F238E27FC236}">
                <a16:creationId xmlns:a16="http://schemas.microsoft.com/office/drawing/2014/main" id="{17C6781A-CD59-6047-B1E7-9D46915045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E7CD248-517E-FD47-828B-B6D631A4D1E4}" type="slidenum">
              <a:rPr lang="en-US" altLang="en-US" sz="1200">
                <a:solidFill>
                  <a:srgbClr val="000000"/>
                </a:solidFill>
              </a:rPr>
              <a:pPr/>
              <a:t>72</a:t>
            </a:fld>
            <a:endParaRPr lang="en-US" altLang="en-US" sz="1200">
              <a:solidFill>
                <a:srgbClr val="000000"/>
              </a:solidFill>
            </a:endParaRPr>
          </a:p>
        </p:txBody>
      </p:sp>
      <p:sp>
        <p:nvSpPr>
          <p:cNvPr id="232450" name="Rectangle 2">
            <a:extLst>
              <a:ext uri="{FF2B5EF4-FFF2-40B4-BE49-F238E27FC236}">
                <a16:creationId xmlns:a16="http://schemas.microsoft.com/office/drawing/2014/main" id="{EBE3256D-8794-EA4B-BA73-56295AE00A04}"/>
              </a:ext>
            </a:extLst>
          </p:cNvPr>
          <p:cNvSpPr>
            <a:spLocks noGrp="1" noRot="1" noChangeAspect="1" noChangeArrowheads="1" noTextEdit="1"/>
          </p:cNvSpPr>
          <p:nvPr>
            <p:ph type="sldImg"/>
          </p:nvPr>
        </p:nvSpPr>
        <p:spPr>
          <a:solidFill>
            <a:srgbClr val="FFFFFF"/>
          </a:solidFill>
          <a:ln/>
        </p:spPr>
      </p:sp>
      <p:sp>
        <p:nvSpPr>
          <p:cNvPr id="232451" name="Rectangle 3">
            <a:extLst>
              <a:ext uri="{FF2B5EF4-FFF2-40B4-BE49-F238E27FC236}">
                <a16:creationId xmlns:a16="http://schemas.microsoft.com/office/drawing/2014/main" id="{C6EA7C6F-1A4F-2447-80D7-34695E1F03F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7">
            <a:extLst>
              <a:ext uri="{FF2B5EF4-FFF2-40B4-BE49-F238E27FC236}">
                <a16:creationId xmlns:a16="http://schemas.microsoft.com/office/drawing/2014/main" id="{90938490-81CD-C841-A13C-64B41136E9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26CDD32-ED84-A147-B0AF-734D026BC8DF}" type="slidenum">
              <a:rPr lang="en-US" altLang="en-US" sz="1200">
                <a:solidFill>
                  <a:srgbClr val="000000"/>
                </a:solidFill>
              </a:rPr>
              <a:pPr/>
              <a:t>73</a:t>
            </a:fld>
            <a:endParaRPr lang="en-US" altLang="en-US" sz="1200">
              <a:solidFill>
                <a:srgbClr val="000000"/>
              </a:solidFill>
            </a:endParaRPr>
          </a:p>
        </p:txBody>
      </p:sp>
      <p:sp>
        <p:nvSpPr>
          <p:cNvPr id="234498" name="Rectangle 2">
            <a:extLst>
              <a:ext uri="{FF2B5EF4-FFF2-40B4-BE49-F238E27FC236}">
                <a16:creationId xmlns:a16="http://schemas.microsoft.com/office/drawing/2014/main" id="{74AEFF29-1F01-B241-A658-5465B1BA5ED0}"/>
              </a:ext>
            </a:extLst>
          </p:cNvPr>
          <p:cNvSpPr>
            <a:spLocks noGrp="1" noRot="1" noChangeAspect="1" noChangeArrowheads="1" noTextEdit="1"/>
          </p:cNvSpPr>
          <p:nvPr>
            <p:ph type="sldImg"/>
          </p:nvPr>
        </p:nvSpPr>
        <p:spPr>
          <a:solidFill>
            <a:srgbClr val="FFFFFF"/>
          </a:solidFill>
          <a:ln/>
        </p:spPr>
      </p:sp>
      <p:sp>
        <p:nvSpPr>
          <p:cNvPr id="234499" name="Rectangle 3">
            <a:extLst>
              <a:ext uri="{FF2B5EF4-FFF2-40B4-BE49-F238E27FC236}">
                <a16:creationId xmlns:a16="http://schemas.microsoft.com/office/drawing/2014/main" id="{27A6969A-5822-A743-9E38-2BD8C0565E99}"/>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a:extLst>
              <a:ext uri="{FF2B5EF4-FFF2-40B4-BE49-F238E27FC236}">
                <a16:creationId xmlns:a16="http://schemas.microsoft.com/office/drawing/2014/main" id="{512ED5A3-8FFB-0541-937A-44792DA38A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6DE9478-6E17-EE45-8FF4-899DEF6BC4D4}" type="slidenum">
              <a:rPr lang="en-US" altLang="en-US" sz="1200">
                <a:solidFill>
                  <a:srgbClr val="000000"/>
                </a:solidFill>
              </a:rPr>
              <a:pPr/>
              <a:t>74</a:t>
            </a:fld>
            <a:endParaRPr lang="en-US" altLang="en-US" sz="1200">
              <a:solidFill>
                <a:srgbClr val="000000"/>
              </a:solidFill>
            </a:endParaRPr>
          </a:p>
        </p:txBody>
      </p:sp>
      <p:sp>
        <p:nvSpPr>
          <p:cNvPr id="236546" name="Rectangle 2">
            <a:extLst>
              <a:ext uri="{FF2B5EF4-FFF2-40B4-BE49-F238E27FC236}">
                <a16:creationId xmlns:a16="http://schemas.microsoft.com/office/drawing/2014/main" id="{7D4AD151-C9D9-F844-8F50-CE3BDC303151}"/>
              </a:ext>
            </a:extLst>
          </p:cNvPr>
          <p:cNvSpPr>
            <a:spLocks noGrp="1" noRot="1" noChangeAspect="1" noChangeArrowheads="1" noTextEdit="1"/>
          </p:cNvSpPr>
          <p:nvPr>
            <p:ph type="sldImg"/>
          </p:nvPr>
        </p:nvSpPr>
        <p:spPr>
          <a:solidFill>
            <a:srgbClr val="FFFFFF"/>
          </a:solidFill>
          <a:ln/>
        </p:spPr>
      </p:sp>
      <p:sp>
        <p:nvSpPr>
          <p:cNvPr id="236547" name="Rectangle 3">
            <a:extLst>
              <a:ext uri="{FF2B5EF4-FFF2-40B4-BE49-F238E27FC236}">
                <a16:creationId xmlns:a16="http://schemas.microsoft.com/office/drawing/2014/main" id="{1779AE48-7DA9-9041-80B0-4C460D3B074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a:extLst>
              <a:ext uri="{FF2B5EF4-FFF2-40B4-BE49-F238E27FC236}">
                <a16:creationId xmlns:a16="http://schemas.microsoft.com/office/drawing/2014/main" id="{2DF06B84-6150-C44B-BD6A-A8D2E834A5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DC0716F-F969-2C41-AC9F-5B8A064DDB00}" type="slidenum">
              <a:rPr lang="en-US" altLang="en-US" sz="1200">
                <a:solidFill>
                  <a:srgbClr val="000000"/>
                </a:solidFill>
              </a:rPr>
              <a:pPr/>
              <a:t>75</a:t>
            </a:fld>
            <a:endParaRPr lang="en-US" altLang="en-US" sz="1200">
              <a:solidFill>
                <a:srgbClr val="000000"/>
              </a:solidFill>
            </a:endParaRPr>
          </a:p>
        </p:txBody>
      </p:sp>
      <p:sp>
        <p:nvSpPr>
          <p:cNvPr id="238594" name="Rectangle 2">
            <a:extLst>
              <a:ext uri="{FF2B5EF4-FFF2-40B4-BE49-F238E27FC236}">
                <a16:creationId xmlns:a16="http://schemas.microsoft.com/office/drawing/2014/main" id="{C46837C9-C726-2843-8699-F0CE4EBF5609}"/>
              </a:ext>
            </a:extLst>
          </p:cNvPr>
          <p:cNvSpPr>
            <a:spLocks noGrp="1" noRot="1" noChangeAspect="1" noChangeArrowheads="1" noTextEdit="1"/>
          </p:cNvSpPr>
          <p:nvPr>
            <p:ph type="sldImg"/>
          </p:nvPr>
        </p:nvSpPr>
        <p:spPr>
          <a:solidFill>
            <a:srgbClr val="FFFFFF"/>
          </a:solidFill>
          <a:ln/>
        </p:spPr>
      </p:sp>
      <p:sp>
        <p:nvSpPr>
          <p:cNvPr id="238595" name="Rectangle 3">
            <a:extLst>
              <a:ext uri="{FF2B5EF4-FFF2-40B4-BE49-F238E27FC236}">
                <a16:creationId xmlns:a16="http://schemas.microsoft.com/office/drawing/2014/main" id="{A130F606-D8E0-0848-B081-4BAE731D51DE}"/>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Rectangle 7">
            <a:extLst>
              <a:ext uri="{FF2B5EF4-FFF2-40B4-BE49-F238E27FC236}">
                <a16:creationId xmlns:a16="http://schemas.microsoft.com/office/drawing/2014/main" id="{8588FBCA-325F-6F48-8535-8952BD8BD5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E4358BD-4E04-DF48-BA52-9B07266A406E}" type="slidenum">
              <a:rPr lang="en-US" altLang="en-US" sz="1200">
                <a:solidFill>
                  <a:srgbClr val="000000"/>
                </a:solidFill>
              </a:rPr>
              <a:pPr/>
              <a:t>76</a:t>
            </a:fld>
            <a:endParaRPr lang="en-US" altLang="en-US" sz="1200">
              <a:solidFill>
                <a:srgbClr val="000000"/>
              </a:solidFill>
            </a:endParaRPr>
          </a:p>
        </p:txBody>
      </p:sp>
      <p:sp>
        <p:nvSpPr>
          <p:cNvPr id="240642" name="Rectangle 2">
            <a:extLst>
              <a:ext uri="{FF2B5EF4-FFF2-40B4-BE49-F238E27FC236}">
                <a16:creationId xmlns:a16="http://schemas.microsoft.com/office/drawing/2014/main" id="{202D0035-724E-1A46-882E-9494D7E12220}"/>
              </a:ext>
            </a:extLst>
          </p:cNvPr>
          <p:cNvSpPr>
            <a:spLocks noGrp="1" noRot="1" noChangeAspect="1" noChangeArrowheads="1" noTextEdit="1"/>
          </p:cNvSpPr>
          <p:nvPr>
            <p:ph type="sldImg"/>
          </p:nvPr>
        </p:nvSpPr>
        <p:spPr>
          <a:solidFill>
            <a:srgbClr val="FFFFFF"/>
          </a:solidFill>
          <a:ln/>
        </p:spPr>
      </p:sp>
      <p:sp>
        <p:nvSpPr>
          <p:cNvPr id="240643" name="Rectangle 3">
            <a:extLst>
              <a:ext uri="{FF2B5EF4-FFF2-40B4-BE49-F238E27FC236}">
                <a16:creationId xmlns:a16="http://schemas.microsoft.com/office/drawing/2014/main" id="{E0A114E8-C6CA-504E-8964-73CEB63BB46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a:extLst>
              <a:ext uri="{FF2B5EF4-FFF2-40B4-BE49-F238E27FC236}">
                <a16:creationId xmlns:a16="http://schemas.microsoft.com/office/drawing/2014/main" id="{A0D99214-1C0A-EB4B-9403-42D327F96E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DF061BD2-C386-924E-9C3A-A24277D5D589}" type="slidenum">
              <a:rPr lang="en-US" altLang="en-US" sz="1200">
                <a:solidFill>
                  <a:srgbClr val="000000"/>
                </a:solidFill>
              </a:rPr>
              <a:pPr/>
              <a:t>77</a:t>
            </a:fld>
            <a:endParaRPr lang="en-US" altLang="en-US" sz="1200">
              <a:solidFill>
                <a:srgbClr val="000000"/>
              </a:solidFill>
            </a:endParaRPr>
          </a:p>
        </p:txBody>
      </p:sp>
      <p:sp>
        <p:nvSpPr>
          <p:cNvPr id="242690" name="Rectangle 2">
            <a:extLst>
              <a:ext uri="{FF2B5EF4-FFF2-40B4-BE49-F238E27FC236}">
                <a16:creationId xmlns:a16="http://schemas.microsoft.com/office/drawing/2014/main" id="{316F6011-EE80-3144-98EC-D8D524E3F28E}"/>
              </a:ext>
            </a:extLst>
          </p:cNvPr>
          <p:cNvSpPr>
            <a:spLocks noGrp="1" noRot="1" noChangeAspect="1" noChangeArrowheads="1" noTextEdit="1"/>
          </p:cNvSpPr>
          <p:nvPr>
            <p:ph type="sldImg"/>
          </p:nvPr>
        </p:nvSpPr>
        <p:spPr>
          <a:solidFill>
            <a:srgbClr val="FFFFFF"/>
          </a:solidFill>
          <a:ln/>
        </p:spPr>
      </p:sp>
      <p:sp>
        <p:nvSpPr>
          <p:cNvPr id="242691" name="Rectangle 3">
            <a:extLst>
              <a:ext uri="{FF2B5EF4-FFF2-40B4-BE49-F238E27FC236}">
                <a16:creationId xmlns:a16="http://schemas.microsoft.com/office/drawing/2014/main" id="{95D1E8B1-C39E-D04C-82D5-3DD2CBC06F6E}"/>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7">
            <a:extLst>
              <a:ext uri="{FF2B5EF4-FFF2-40B4-BE49-F238E27FC236}">
                <a16:creationId xmlns:a16="http://schemas.microsoft.com/office/drawing/2014/main" id="{6910C790-AC58-4448-825F-B0B0A13DF9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EBE7D0E-5E55-644A-A798-0EC41A9837D5}" type="slidenum">
              <a:rPr lang="en-US" altLang="en-US" sz="1200">
                <a:solidFill>
                  <a:srgbClr val="000000"/>
                </a:solidFill>
              </a:rPr>
              <a:pPr/>
              <a:t>78</a:t>
            </a:fld>
            <a:endParaRPr lang="en-US" altLang="en-US" sz="1200">
              <a:solidFill>
                <a:srgbClr val="000000"/>
              </a:solidFill>
            </a:endParaRPr>
          </a:p>
        </p:txBody>
      </p:sp>
      <p:sp>
        <p:nvSpPr>
          <p:cNvPr id="244738" name="Rectangle 2">
            <a:extLst>
              <a:ext uri="{FF2B5EF4-FFF2-40B4-BE49-F238E27FC236}">
                <a16:creationId xmlns:a16="http://schemas.microsoft.com/office/drawing/2014/main" id="{C5E0892C-A18F-4F49-A185-E696A332A8B7}"/>
              </a:ext>
            </a:extLst>
          </p:cNvPr>
          <p:cNvSpPr>
            <a:spLocks noGrp="1" noRot="1" noChangeAspect="1" noChangeArrowheads="1" noTextEdit="1"/>
          </p:cNvSpPr>
          <p:nvPr>
            <p:ph type="sldImg"/>
          </p:nvPr>
        </p:nvSpPr>
        <p:spPr>
          <a:solidFill>
            <a:srgbClr val="FFFFFF"/>
          </a:solidFill>
          <a:ln/>
        </p:spPr>
      </p:sp>
      <p:sp>
        <p:nvSpPr>
          <p:cNvPr id="244739" name="Rectangle 3">
            <a:extLst>
              <a:ext uri="{FF2B5EF4-FFF2-40B4-BE49-F238E27FC236}">
                <a16:creationId xmlns:a16="http://schemas.microsoft.com/office/drawing/2014/main" id="{97632684-6011-5D46-B522-1E6A290D210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7">
            <a:extLst>
              <a:ext uri="{FF2B5EF4-FFF2-40B4-BE49-F238E27FC236}">
                <a16:creationId xmlns:a16="http://schemas.microsoft.com/office/drawing/2014/main" id="{B846FA9F-F7D5-CB44-A8F2-2F1C1ED9D4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A267182-9D3C-6748-9FD6-EC0D008741F8}" type="slidenum">
              <a:rPr lang="en-US" altLang="en-US" sz="1200">
                <a:solidFill>
                  <a:srgbClr val="000000"/>
                </a:solidFill>
              </a:rPr>
              <a:pPr/>
              <a:t>79</a:t>
            </a:fld>
            <a:endParaRPr lang="en-US" altLang="en-US" sz="1200">
              <a:solidFill>
                <a:srgbClr val="000000"/>
              </a:solidFill>
            </a:endParaRPr>
          </a:p>
        </p:txBody>
      </p:sp>
      <p:sp>
        <p:nvSpPr>
          <p:cNvPr id="246786" name="Rectangle 2">
            <a:extLst>
              <a:ext uri="{FF2B5EF4-FFF2-40B4-BE49-F238E27FC236}">
                <a16:creationId xmlns:a16="http://schemas.microsoft.com/office/drawing/2014/main" id="{77B58FB9-9B0E-A947-B4FD-F227E12C4784}"/>
              </a:ext>
            </a:extLst>
          </p:cNvPr>
          <p:cNvSpPr>
            <a:spLocks noGrp="1" noRot="1" noChangeAspect="1" noChangeArrowheads="1" noTextEdit="1"/>
          </p:cNvSpPr>
          <p:nvPr>
            <p:ph type="sldImg"/>
          </p:nvPr>
        </p:nvSpPr>
        <p:spPr>
          <a:solidFill>
            <a:srgbClr val="FFFFFF"/>
          </a:solidFill>
          <a:ln/>
        </p:spPr>
      </p:sp>
      <p:sp>
        <p:nvSpPr>
          <p:cNvPr id="246787" name="Rectangle 3">
            <a:extLst>
              <a:ext uri="{FF2B5EF4-FFF2-40B4-BE49-F238E27FC236}">
                <a16:creationId xmlns:a16="http://schemas.microsoft.com/office/drawing/2014/main" id="{548446A8-EF63-F948-835D-AA6C692849D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latin typeface="Times" pitchFamily="2" charset="0"/>
                <a:ea typeface="ＭＳ Ｐゴシック" panose="020B0600070205080204" pitchFamily="34" charset="-128"/>
              </a:rPr>
              <a:t>One wonders if he could have sprinkled or poured upon that many either, but the text does not say Peter did the baptising.  If one could immerse 100 people per hour (a distinct possibility), the 120 disciples there (Acts 1:15) could have immersed 12,000 in a single hour!  Even if only the 12 baptized it would take less than three hours to baptise the 3000 (12 x 100 = 1200/hour).</a:t>
            </a:r>
          </a:p>
          <a:p>
            <a:pPr eaLnBrk="1" hangingPunct="1"/>
            <a:endParaRPr lang="en-US" altLang="en-US">
              <a:ea typeface="ＭＳ Ｐゴシック" panose="020B0600070205080204" pitchFamily="34" charset="-128"/>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7">
            <a:extLst>
              <a:ext uri="{FF2B5EF4-FFF2-40B4-BE49-F238E27FC236}">
                <a16:creationId xmlns:a16="http://schemas.microsoft.com/office/drawing/2014/main" id="{AA1AA330-14AA-2544-B648-2C987C0BAC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50C7314-4B12-2646-B3D2-20BDCE62D52B}" type="slidenum">
              <a:rPr lang="en-US" altLang="en-US" sz="1200">
                <a:solidFill>
                  <a:srgbClr val="000000"/>
                </a:solidFill>
              </a:rPr>
              <a:pPr/>
              <a:t>80</a:t>
            </a:fld>
            <a:endParaRPr lang="en-US" altLang="en-US" sz="1200">
              <a:solidFill>
                <a:srgbClr val="000000"/>
              </a:solidFill>
            </a:endParaRPr>
          </a:p>
        </p:txBody>
      </p:sp>
      <p:sp>
        <p:nvSpPr>
          <p:cNvPr id="248834" name="Rectangle 2">
            <a:extLst>
              <a:ext uri="{FF2B5EF4-FFF2-40B4-BE49-F238E27FC236}">
                <a16:creationId xmlns:a16="http://schemas.microsoft.com/office/drawing/2014/main" id="{6A7EE0DC-EEB1-DE45-94A7-9BD1D56732DD}"/>
              </a:ext>
            </a:extLst>
          </p:cNvPr>
          <p:cNvSpPr>
            <a:spLocks noGrp="1" noRot="1" noChangeAspect="1" noChangeArrowheads="1" noTextEdit="1"/>
          </p:cNvSpPr>
          <p:nvPr>
            <p:ph type="sldImg"/>
          </p:nvPr>
        </p:nvSpPr>
        <p:spPr>
          <a:solidFill>
            <a:srgbClr val="FFFFFF"/>
          </a:solidFill>
          <a:ln/>
        </p:spPr>
      </p:sp>
      <p:sp>
        <p:nvSpPr>
          <p:cNvPr id="248835" name="Rectangle 3">
            <a:extLst>
              <a:ext uri="{FF2B5EF4-FFF2-40B4-BE49-F238E27FC236}">
                <a16:creationId xmlns:a16="http://schemas.microsoft.com/office/drawing/2014/main" id="{A4E86CB5-B8D0-BE4D-9822-1D4FF38CFFDB}"/>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94A87EA8-F248-AF4F-B407-C23A1C8312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C09C2A99-4717-2F4D-A5A3-59E0677105B8}" type="slidenum">
              <a:rPr lang="en-US" altLang="en-US" sz="1200"/>
              <a:pPr/>
              <a:t>8</a:t>
            </a:fld>
            <a:endParaRPr lang="en-US" altLang="en-US" sz="1200"/>
          </a:p>
        </p:txBody>
      </p:sp>
      <p:sp>
        <p:nvSpPr>
          <p:cNvPr id="102402" name="Rectangle 2">
            <a:extLst>
              <a:ext uri="{FF2B5EF4-FFF2-40B4-BE49-F238E27FC236}">
                <a16:creationId xmlns:a16="http://schemas.microsoft.com/office/drawing/2014/main" id="{B9CD54E5-A780-954A-B6F0-7DE81C2C539D}"/>
              </a:ext>
            </a:extLst>
          </p:cNvPr>
          <p:cNvSpPr>
            <a:spLocks noGrp="1" noRot="1" noChangeAspect="1" noChangeArrowheads="1" noTextEdit="1"/>
          </p:cNvSpPr>
          <p:nvPr>
            <p:ph type="sldImg"/>
          </p:nvPr>
        </p:nvSpPr>
        <p:spPr>
          <a:solidFill>
            <a:srgbClr val="FFFFFF"/>
          </a:solidFill>
          <a:ln/>
        </p:spPr>
      </p:sp>
      <p:sp>
        <p:nvSpPr>
          <p:cNvPr id="102403" name="Rectangle 3">
            <a:extLst>
              <a:ext uri="{FF2B5EF4-FFF2-40B4-BE49-F238E27FC236}">
                <a16:creationId xmlns:a16="http://schemas.microsoft.com/office/drawing/2014/main" id="{F40D2EA2-EE25-E34C-90AD-6978923EE29E}"/>
              </a:ext>
            </a:extLst>
          </p:cNvPr>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a:spcBef>
                <a:spcPct val="0"/>
              </a:spcBef>
            </a:pPr>
            <a:r>
              <a:rPr lang="en-US" altLang="en-US" sz="2400">
                <a:ea typeface="ＭＳ Ｐゴシック" panose="020B0600070205080204" pitchFamily="34" charset="-128"/>
              </a:rPr>
              <a:t>At CIC we unashamedly believe in Christ.  We show this in two ordinances or practices instituted by Christ.  They are called ordinances because Christ ordered  or commanded them.  We have spoken a fair amount about the Lord</a:t>
            </a:r>
            <a:r>
              <a:rPr lang="fr-FR" altLang="ja-JP" sz="2400">
                <a:ea typeface="ＭＳ Ｐゴシック" panose="020B0600070205080204" pitchFamily="34" charset="-128"/>
              </a:rPr>
              <a:t>'</a:t>
            </a:r>
            <a:r>
              <a:rPr lang="en-US" altLang="en-US" sz="2400">
                <a:ea typeface="ＭＳ Ｐゴシック" panose="020B0600070205080204" pitchFamily="34" charset="-128"/>
              </a:rPr>
              <a:t>s Supper each first Sunday of the month, but so far we haven</a:t>
            </a:r>
            <a:r>
              <a:rPr lang="fr-FR" altLang="ja-JP" sz="2400">
                <a:ea typeface="ＭＳ Ｐゴシック" panose="020B0600070205080204" pitchFamily="34" charset="-128"/>
              </a:rPr>
              <a:t>'</a:t>
            </a:r>
            <a:r>
              <a:rPr lang="en-US" altLang="en-US" sz="2400">
                <a:ea typeface="ＭＳ Ｐゴシック" panose="020B0600070205080204" pitchFamily="34" charset="-128"/>
              </a:rPr>
              <a:t>t addressed baptism (click).</a:t>
            </a:r>
          </a:p>
          <a:p>
            <a:pPr>
              <a:spcBef>
                <a:spcPct val="0"/>
              </a:spcBef>
            </a:pPr>
            <a:endParaRPr lang="en-US" altLang="en-US" sz="2400">
              <a:ea typeface="ＭＳ Ｐゴシック" panose="020B0600070205080204" pitchFamily="34" charset="-128"/>
            </a:endParaRPr>
          </a:p>
          <a:p>
            <a:pPr>
              <a:spcBef>
                <a:spcPct val="0"/>
              </a:spcBef>
            </a:pPr>
            <a:r>
              <a:rPr lang="en-US" altLang="en-US" sz="2400">
                <a:ea typeface="ＭＳ Ｐゴシック" panose="020B0600070205080204" pitchFamily="34" charset="-128"/>
              </a:rPr>
              <a:t>Today I</a:t>
            </a:r>
            <a:r>
              <a:rPr lang="fr-FR" altLang="ja-JP" sz="2400">
                <a:ea typeface="ＭＳ Ｐゴシック" panose="020B0600070205080204" pitchFamily="34" charset="-128"/>
              </a:rPr>
              <a:t>'</a:t>
            </a:r>
            <a:r>
              <a:rPr lang="en-US" altLang="en-US" sz="2400">
                <a:ea typeface="ＭＳ Ｐゴシック" panose="020B0600070205080204" pitchFamily="34" charset="-128"/>
              </a:rPr>
              <a:t>m departing from my normal practice of giving an exposition of a single text of Scripture (click).  Rather, we will look at many texts that answer seven basic questions about baptism.</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74BA58-38E6-4341-BAA3-445107195CB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787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078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 jailor was sitting quietly one evening...</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E403F3-6EB3-7244-AAE5-E2DB4C96BF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Until suddenly there was an earthquake!  Fear seized him…</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BCCC9E-BAB1-FB4F-8CB3-C7E1D477AB2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197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119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He thought that Paul and Silas had escaped, so he sought to kill himself</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E403F3-6EB3-7244-AAE5-E2DB4C96BFB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9922"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09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Until suddenly there was an earthquake!  Fear seized him…</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86CF64-7D0B-C44E-A668-7E617F97142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1401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14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But Paul told him, </a:t>
            </a:r>
            <a:r>
              <a:rPr lang="ru-RU"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Believe in the Lord Jesus Christ and you will be saved—you and your entire household!</a:t>
            </a:r>
            <a:r>
              <a:rPr lang="ru-RU"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(Acts 16:31).  So he trusted Christ and was filled with joy.</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a:extLst>
              <a:ext uri="{FF2B5EF4-FFF2-40B4-BE49-F238E27FC236}">
                <a16:creationId xmlns:a16="http://schemas.microsoft.com/office/drawing/2014/main" id="{28AD4578-2336-4844-9220-E67180330FE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8A09EA4-5286-844E-A3F1-D5B734A84711}" type="slidenum">
              <a:rPr lang="en-US" altLang="en-US" sz="1200">
                <a:solidFill>
                  <a:srgbClr val="000000"/>
                </a:solidFill>
              </a:rPr>
              <a:pPr/>
              <a:t>86</a:t>
            </a:fld>
            <a:endParaRPr lang="en-US" altLang="en-US" sz="1200">
              <a:solidFill>
                <a:srgbClr val="000000"/>
              </a:solidFill>
            </a:endParaRPr>
          </a:p>
        </p:txBody>
      </p:sp>
      <p:sp>
        <p:nvSpPr>
          <p:cNvPr id="259074" name="Rectangle 2">
            <a:extLst>
              <a:ext uri="{FF2B5EF4-FFF2-40B4-BE49-F238E27FC236}">
                <a16:creationId xmlns:a16="http://schemas.microsoft.com/office/drawing/2014/main" id="{1FCD679C-7E67-B343-BC20-9907C8413FB9}"/>
              </a:ext>
            </a:extLst>
          </p:cNvPr>
          <p:cNvSpPr>
            <a:spLocks noGrp="1" noRot="1" noChangeAspect="1" noChangeArrowheads="1" noTextEdit="1"/>
          </p:cNvSpPr>
          <p:nvPr>
            <p:ph type="sldImg"/>
          </p:nvPr>
        </p:nvSpPr>
        <p:spPr>
          <a:solidFill>
            <a:srgbClr val="FFFFFF"/>
          </a:solidFill>
          <a:ln/>
        </p:spPr>
      </p:sp>
      <p:sp>
        <p:nvSpPr>
          <p:cNvPr id="259075" name="Rectangle 3">
            <a:extLst>
              <a:ext uri="{FF2B5EF4-FFF2-40B4-BE49-F238E27FC236}">
                <a16:creationId xmlns:a16="http://schemas.microsoft.com/office/drawing/2014/main" id="{634CBD70-AACA-2C47-A1D4-5A8422801900}"/>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Then he was baptized.  The artist wanted to please all, so he has him being baptized by pouring</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Rectangle 7">
            <a:extLst>
              <a:ext uri="{FF2B5EF4-FFF2-40B4-BE49-F238E27FC236}">
                <a16:creationId xmlns:a16="http://schemas.microsoft.com/office/drawing/2014/main" id="{B010EC98-21ED-484D-B486-6D92B40760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E7EBB4F-AF21-0C4A-9CCB-F3CBDF9FEBA1}" type="slidenum">
              <a:rPr lang="en-US" altLang="en-US" sz="1200">
                <a:solidFill>
                  <a:srgbClr val="000000"/>
                </a:solidFill>
              </a:rPr>
              <a:pPr/>
              <a:t>87</a:t>
            </a:fld>
            <a:endParaRPr lang="en-US" altLang="en-US" sz="1200">
              <a:solidFill>
                <a:srgbClr val="000000"/>
              </a:solidFill>
            </a:endParaRPr>
          </a:p>
        </p:txBody>
      </p:sp>
      <p:sp>
        <p:nvSpPr>
          <p:cNvPr id="261122" name="Rectangle 2">
            <a:extLst>
              <a:ext uri="{FF2B5EF4-FFF2-40B4-BE49-F238E27FC236}">
                <a16:creationId xmlns:a16="http://schemas.microsoft.com/office/drawing/2014/main" id="{82E008C2-A92B-4447-9C68-B14B6B3661C1}"/>
              </a:ext>
            </a:extLst>
          </p:cNvPr>
          <p:cNvSpPr>
            <a:spLocks noGrp="1" noRot="1" noChangeAspect="1" noChangeArrowheads="1" noTextEdit="1"/>
          </p:cNvSpPr>
          <p:nvPr>
            <p:ph type="sldImg"/>
          </p:nvPr>
        </p:nvSpPr>
        <p:spPr>
          <a:solidFill>
            <a:srgbClr val="FFFFFF"/>
          </a:solidFill>
          <a:ln/>
        </p:spPr>
      </p:sp>
      <p:sp>
        <p:nvSpPr>
          <p:cNvPr id="261123" name="Rectangle 3">
            <a:extLst>
              <a:ext uri="{FF2B5EF4-FFF2-40B4-BE49-F238E27FC236}">
                <a16:creationId xmlns:a16="http://schemas.microsoft.com/office/drawing/2014/main" id="{3CFB43D4-8579-BA4E-B072-110D38EAE454}"/>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a:ea typeface="ＭＳ Ｐゴシック" panose="020B0600070205080204" pitchFamily="34" charset="-128"/>
              </a:rPr>
              <a:t>Or immersion!</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a:extLst>
              <a:ext uri="{FF2B5EF4-FFF2-40B4-BE49-F238E27FC236}">
                <a16:creationId xmlns:a16="http://schemas.microsoft.com/office/drawing/2014/main" id="{1E4C1B1F-01B3-A044-80C0-D489BD9A29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3E15CB9-A40A-134D-BF03-792D8A66BAF7}" type="slidenum">
              <a:rPr lang="en-US" altLang="en-US" sz="1200">
                <a:solidFill>
                  <a:srgbClr val="000000"/>
                </a:solidFill>
              </a:rPr>
              <a:pPr/>
              <a:t>88</a:t>
            </a:fld>
            <a:endParaRPr lang="en-US" altLang="en-US" sz="1200">
              <a:solidFill>
                <a:srgbClr val="000000"/>
              </a:solidFill>
            </a:endParaRPr>
          </a:p>
        </p:txBody>
      </p:sp>
      <p:sp>
        <p:nvSpPr>
          <p:cNvPr id="263170" name="Rectangle 2">
            <a:extLst>
              <a:ext uri="{FF2B5EF4-FFF2-40B4-BE49-F238E27FC236}">
                <a16:creationId xmlns:a16="http://schemas.microsoft.com/office/drawing/2014/main" id="{C20251D2-6196-A241-91F4-939DD4BC8586}"/>
              </a:ext>
            </a:extLst>
          </p:cNvPr>
          <p:cNvSpPr>
            <a:spLocks noGrp="1" noRot="1" noChangeAspect="1" noChangeArrowheads="1" noTextEdit="1"/>
          </p:cNvSpPr>
          <p:nvPr>
            <p:ph type="sldImg"/>
          </p:nvPr>
        </p:nvSpPr>
        <p:spPr>
          <a:solidFill>
            <a:srgbClr val="FFFFFF"/>
          </a:solidFill>
          <a:ln/>
        </p:spPr>
      </p:sp>
      <p:sp>
        <p:nvSpPr>
          <p:cNvPr id="263171" name="Rectangle 3">
            <a:extLst>
              <a:ext uri="{FF2B5EF4-FFF2-40B4-BE49-F238E27FC236}">
                <a16:creationId xmlns:a16="http://schemas.microsoft.com/office/drawing/2014/main" id="{C8C3FE16-6D4A-DB41-84E4-CF423FB55BB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7">
            <a:extLst>
              <a:ext uri="{FF2B5EF4-FFF2-40B4-BE49-F238E27FC236}">
                <a16:creationId xmlns:a16="http://schemas.microsoft.com/office/drawing/2014/main" id="{054ACF66-1FC5-B441-AA5C-56E03B8CCC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054DF92-7413-1549-8FF0-5FE2E4EDF0E9}" type="slidenum">
              <a:rPr lang="en-US" altLang="en-US" sz="1200">
                <a:solidFill>
                  <a:srgbClr val="000000"/>
                </a:solidFill>
              </a:rPr>
              <a:pPr/>
              <a:t>89</a:t>
            </a:fld>
            <a:endParaRPr lang="en-US" altLang="en-US" sz="1200">
              <a:solidFill>
                <a:srgbClr val="000000"/>
              </a:solidFill>
            </a:endParaRPr>
          </a:p>
        </p:txBody>
      </p:sp>
      <p:sp>
        <p:nvSpPr>
          <p:cNvPr id="265218" name="Rectangle 2">
            <a:extLst>
              <a:ext uri="{FF2B5EF4-FFF2-40B4-BE49-F238E27FC236}">
                <a16:creationId xmlns:a16="http://schemas.microsoft.com/office/drawing/2014/main" id="{7ADB26EE-47AC-9244-A90A-9245DB284FEF}"/>
              </a:ext>
            </a:extLst>
          </p:cNvPr>
          <p:cNvSpPr>
            <a:spLocks noGrp="1" noRot="1" noChangeAspect="1" noChangeArrowheads="1" noTextEdit="1"/>
          </p:cNvSpPr>
          <p:nvPr>
            <p:ph type="sldImg"/>
          </p:nvPr>
        </p:nvSpPr>
        <p:spPr>
          <a:solidFill>
            <a:srgbClr val="FFFFFF"/>
          </a:solidFill>
          <a:ln/>
        </p:spPr>
      </p:sp>
      <p:sp>
        <p:nvSpPr>
          <p:cNvPr id="265219" name="Rectangle 3">
            <a:extLst>
              <a:ext uri="{FF2B5EF4-FFF2-40B4-BE49-F238E27FC236}">
                <a16:creationId xmlns:a16="http://schemas.microsoft.com/office/drawing/2014/main" id="{39E8752D-DD61-5245-A15A-07D5061EF937}"/>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a:extLst>
              <a:ext uri="{FF2B5EF4-FFF2-40B4-BE49-F238E27FC236}">
                <a16:creationId xmlns:a16="http://schemas.microsoft.com/office/drawing/2014/main" id="{864C667A-384B-1644-9BD9-EAC444BE775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CB3040B-9BFD-D14B-A9BC-02D82AE69F4F}" type="slidenum">
              <a:rPr lang="en-US" altLang="en-US" sz="1200">
                <a:solidFill>
                  <a:srgbClr val="000000"/>
                </a:solidFill>
              </a:rPr>
              <a:pPr/>
              <a:t>90</a:t>
            </a:fld>
            <a:endParaRPr lang="en-US" altLang="en-US" sz="1200">
              <a:solidFill>
                <a:srgbClr val="000000"/>
              </a:solidFill>
            </a:endParaRPr>
          </a:p>
        </p:txBody>
      </p:sp>
      <p:sp>
        <p:nvSpPr>
          <p:cNvPr id="267266" name="Rectangle 2">
            <a:extLst>
              <a:ext uri="{FF2B5EF4-FFF2-40B4-BE49-F238E27FC236}">
                <a16:creationId xmlns:a16="http://schemas.microsoft.com/office/drawing/2014/main" id="{3D72CCFE-1E6A-FC4E-8A90-80E0DCA80422}"/>
              </a:ext>
            </a:extLst>
          </p:cNvPr>
          <p:cNvSpPr>
            <a:spLocks noGrp="1" noRot="1" noChangeAspect="1" noChangeArrowheads="1" noTextEdit="1"/>
          </p:cNvSpPr>
          <p:nvPr>
            <p:ph type="sldImg"/>
          </p:nvPr>
        </p:nvSpPr>
        <p:spPr>
          <a:solidFill>
            <a:srgbClr val="FFFFFF"/>
          </a:solidFill>
          <a:ln/>
        </p:spPr>
      </p:sp>
      <p:sp>
        <p:nvSpPr>
          <p:cNvPr id="267267" name="Rectangle 3">
            <a:extLst>
              <a:ext uri="{FF2B5EF4-FFF2-40B4-BE49-F238E27FC236}">
                <a16:creationId xmlns:a16="http://schemas.microsoft.com/office/drawing/2014/main" id="{6A7017B7-632B-4E44-A6B6-65253B4D8AF0}"/>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333CAE15-1F27-FE44-B37E-35A0180BC0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89B991A-1495-944C-8A13-069B99892BA4}" type="slidenum">
              <a:rPr lang="en-US" altLang="en-US" sz="1200">
                <a:solidFill>
                  <a:srgbClr val="000000"/>
                </a:solidFill>
              </a:rPr>
              <a:pPr/>
              <a:t>9</a:t>
            </a:fld>
            <a:endParaRPr lang="en-US" altLang="en-US" sz="1200">
              <a:solidFill>
                <a:srgbClr val="000000"/>
              </a:solidFill>
            </a:endParaRPr>
          </a:p>
        </p:txBody>
      </p:sp>
      <p:sp>
        <p:nvSpPr>
          <p:cNvPr id="104450" name="Rectangle 2">
            <a:extLst>
              <a:ext uri="{FF2B5EF4-FFF2-40B4-BE49-F238E27FC236}">
                <a16:creationId xmlns:a16="http://schemas.microsoft.com/office/drawing/2014/main" id="{4CFF7196-C51C-4647-AF0B-A9369976BB52}"/>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14810810-C851-7C46-9C04-64C5B74F10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Hopefully answering these seven questions will take the fear out of being baptized since some of you haven</a:t>
            </a:r>
            <a:r>
              <a:rPr lang="fr-FR" altLang="ja-JP">
                <a:ea typeface="ＭＳ Ｐゴシック" panose="020B0600070205080204" pitchFamily="34" charset="-128"/>
              </a:rPr>
              <a:t>'</a:t>
            </a:r>
            <a:r>
              <a:rPr lang="en-US" altLang="en-US">
                <a:ea typeface="ＭＳ Ｐゴシック" panose="020B0600070205080204" pitchFamily="34" charset="-128"/>
              </a:rPr>
              <a:t>t yet been baptized!</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a:extLst>
              <a:ext uri="{FF2B5EF4-FFF2-40B4-BE49-F238E27FC236}">
                <a16:creationId xmlns:a16="http://schemas.microsoft.com/office/drawing/2014/main" id="{4AF660AA-D0C1-1D45-8F02-EF7B1A5010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C4649AC-5A6A-0B46-ACD2-E3392D8B21A7}" type="slidenum">
              <a:rPr lang="en-US" altLang="en-US" sz="1200">
                <a:solidFill>
                  <a:srgbClr val="000000"/>
                </a:solidFill>
              </a:rPr>
              <a:pPr/>
              <a:t>91</a:t>
            </a:fld>
            <a:endParaRPr lang="en-US" altLang="en-US" sz="1200">
              <a:solidFill>
                <a:srgbClr val="000000"/>
              </a:solidFill>
            </a:endParaRPr>
          </a:p>
        </p:txBody>
      </p:sp>
      <p:sp>
        <p:nvSpPr>
          <p:cNvPr id="269314" name="Rectangle 2">
            <a:extLst>
              <a:ext uri="{FF2B5EF4-FFF2-40B4-BE49-F238E27FC236}">
                <a16:creationId xmlns:a16="http://schemas.microsoft.com/office/drawing/2014/main" id="{D1E7E547-4104-DA4D-97ED-410898B56B6D}"/>
              </a:ext>
            </a:extLst>
          </p:cNvPr>
          <p:cNvSpPr>
            <a:spLocks noGrp="1" noRot="1" noChangeAspect="1" noChangeArrowheads="1" noTextEdit="1"/>
          </p:cNvSpPr>
          <p:nvPr>
            <p:ph type="sldImg"/>
          </p:nvPr>
        </p:nvSpPr>
        <p:spPr>
          <a:ln/>
        </p:spPr>
      </p:sp>
      <p:sp>
        <p:nvSpPr>
          <p:cNvPr id="269315" name="Rectangle 3">
            <a:extLst>
              <a:ext uri="{FF2B5EF4-FFF2-40B4-BE49-F238E27FC236}">
                <a16:creationId xmlns:a16="http://schemas.microsoft.com/office/drawing/2014/main" id="{E71D5866-33D0-BE4C-866F-8D4383727B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a:extLst>
              <a:ext uri="{FF2B5EF4-FFF2-40B4-BE49-F238E27FC236}">
                <a16:creationId xmlns:a16="http://schemas.microsoft.com/office/drawing/2014/main" id="{C03525B3-E4AB-B940-B7C2-6B72E6352D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8FCC806-26B2-EA43-9418-BB4353CDA0A4}" type="slidenum">
              <a:rPr lang="en-US" altLang="en-US" sz="1200">
                <a:solidFill>
                  <a:srgbClr val="000000"/>
                </a:solidFill>
              </a:rPr>
              <a:pPr/>
              <a:t>92</a:t>
            </a:fld>
            <a:endParaRPr lang="en-US" altLang="en-US" sz="1200">
              <a:solidFill>
                <a:srgbClr val="000000"/>
              </a:solidFill>
            </a:endParaRPr>
          </a:p>
        </p:txBody>
      </p:sp>
      <p:sp>
        <p:nvSpPr>
          <p:cNvPr id="271362" name="Rectangle 2">
            <a:extLst>
              <a:ext uri="{FF2B5EF4-FFF2-40B4-BE49-F238E27FC236}">
                <a16:creationId xmlns:a16="http://schemas.microsoft.com/office/drawing/2014/main" id="{5E4F82EC-C01D-5F4A-9560-4481E2593B36}"/>
              </a:ext>
            </a:extLst>
          </p:cNvPr>
          <p:cNvSpPr>
            <a:spLocks noGrp="1" noRot="1" noChangeAspect="1" noChangeArrowheads="1" noTextEdit="1"/>
          </p:cNvSpPr>
          <p:nvPr>
            <p:ph type="sldImg"/>
          </p:nvPr>
        </p:nvSpPr>
        <p:spPr>
          <a:ln/>
        </p:spPr>
      </p:sp>
      <p:sp>
        <p:nvSpPr>
          <p:cNvPr id="271363" name="Rectangle 3">
            <a:extLst>
              <a:ext uri="{FF2B5EF4-FFF2-40B4-BE49-F238E27FC236}">
                <a16:creationId xmlns:a16="http://schemas.microsoft.com/office/drawing/2014/main" id="{5A0E9D7D-0BD6-0646-AC74-017B99C587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http://commons.wikimedia.org/wiki/Image:DuraEuropos-Church.jpg</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a:extLst>
              <a:ext uri="{FF2B5EF4-FFF2-40B4-BE49-F238E27FC236}">
                <a16:creationId xmlns:a16="http://schemas.microsoft.com/office/drawing/2014/main" id="{82904020-5422-F648-A129-A2F8C610E5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2A85BAA-DD98-5347-B969-07910AA9B69B}" type="slidenum">
              <a:rPr lang="en-US" altLang="en-US" sz="1200">
                <a:solidFill>
                  <a:srgbClr val="000000"/>
                </a:solidFill>
              </a:rPr>
              <a:pPr/>
              <a:t>93</a:t>
            </a:fld>
            <a:endParaRPr lang="en-US" altLang="en-US" sz="1200">
              <a:solidFill>
                <a:srgbClr val="000000"/>
              </a:solidFill>
            </a:endParaRPr>
          </a:p>
        </p:txBody>
      </p:sp>
      <p:sp>
        <p:nvSpPr>
          <p:cNvPr id="275458" name="Rectangle 2">
            <a:extLst>
              <a:ext uri="{FF2B5EF4-FFF2-40B4-BE49-F238E27FC236}">
                <a16:creationId xmlns:a16="http://schemas.microsoft.com/office/drawing/2014/main" id="{22B05CFC-D7A0-9E46-918B-D2D84C34B608}"/>
              </a:ext>
            </a:extLst>
          </p:cNvPr>
          <p:cNvSpPr>
            <a:spLocks noGrp="1" noRot="1" noChangeAspect="1" noChangeArrowheads="1" noTextEdit="1"/>
          </p:cNvSpPr>
          <p:nvPr>
            <p:ph type="sldImg"/>
          </p:nvPr>
        </p:nvSpPr>
        <p:spPr>
          <a:ln/>
        </p:spPr>
      </p:sp>
      <p:sp>
        <p:nvSpPr>
          <p:cNvPr id="275459" name="Rectangle 3">
            <a:extLst>
              <a:ext uri="{FF2B5EF4-FFF2-40B4-BE49-F238E27FC236}">
                <a16:creationId xmlns:a16="http://schemas.microsoft.com/office/drawing/2014/main" id="{2FCDEB09-A865-8448-83F1-7931A47D8E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Rectangle 7">
            <a:extLst>
              <a:ext uri="{FF2B5EF4-FFF2-40B4-BE49-F238E27FC236}">
                <a16:creationId xmlns:a16="http://schemas.microsoft.com/office/drawing/2014/main" id="{F20A1346-3241-3947-AF4B-A3EE986E79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003BE94-8D68-E548-AAC5-14EA8E5B7C49}" type="slidenum">
              <a:rPr lang="en-US" altLang="en-US" sz="1200">
                <a:solidFill>
                  <a:srgbClr val="000000"/>
                </a:solidFill>
              </a:rPr>
              <a:pPr/>
              <a:t>94</a:t>
            </a:fld>
            <a:endParaRPr lang="en-US" altLang="en-US" sz="1200">
              <a:solidFill>
                <a:srgbClr val="000000"/>
              </a:solidFill>
            </a:endParaRPr>
          </a:p>
        </p:txBody>
      </p:sp>
      <p:sp>
        <p:nvSpPr>
          <p:cNvPr id="277506" name="Rectangle 2">
            <a:extLst>
              <a:ext uri="{FF2B5EF4-FFF2-40B4-BE49-F238E27FC236}">
                <a16:creationId xmlns:a16="http://schemas.microsoft.com/office/drawing/2014/main" id="{476E6E17-2CF7-3943-882C-F4C3E19792EB}"/>
              </a:ext>
            </a:extLst>
          </p:cNvPr>
          <p:cNvSpPr>
            <a:spLocks noGrp="1" noRot="1" noChangeAspect="1" noChangeArrowheads="1" noTextEdit="1"/>
          </p:cNvSpPr>
          <p:nvPr>
            <p:ph type="sldImg"/>
          </p:nvPr>
        </p:nvSpPr>
        <p:spPr>
          <a:solidFill>
            <a:srgbClr val="FFFFFF"/>
          </a:solidFill>
          <a:ln/>
        </p:spPr>
      </p:sp>
      <p:sp>
        <p:nvSpPr>
          <p:cNvPr id="277507" name="Rectangle 3">
            <a:extLst>
              <a:ext uri="{FF2B5EF4-FFF2-40B4-BE49-F238E27FC236}">
                <a16:creationId xmlns:a16="http://schemas.microsoft.com/office/drawing/2014/main" id="{5D0B112F-BC01-5847-98ED-C2E2C01D5229}"/>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7">
            <a:extLst>
              <a:ext uri="{FF2B5EF4-FFF2-40B4-BE49-F238E27FC236}">
                <a16:creationId xmlns:a16="http://schemas.microsoft.com/office/drawing/2014/main" id="{A93F1AB3-D60B-5B4E-975D-4BD8AE26E1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90E7526-6AD3-9B47-A1EA-E95AB711B676}" type="slidenum">
              <a:rPr lang="en-US" altLang="en-US" sz="1200">
                <a:solidFill>
                  <a:srgbClr val="000000"/>
                </a:solidFill>
              </a:rPr>
              <a:pPr/>
              <a:t>95</a:t>
            </a:fld>
            <a:endParaRPr lang="en-US" altLang="en-US" sz="1200">
              <a:solidFill>
                <a:srgbClr val="000000"/>
              </a:solidFill>
            </a:endParaRPr>
          </a:p>
        </p:txBody>
      </p:sp>
      <p:sp>
        <p:nvSpPr>
          <p:cNvPr id="279554" name="Rectangle 2">
            <a:extLst>
              <a:ext uri="{FF2B5EF4-FFF2-40B4-BE49-F238E27FC236}">
                <a16:creationId xmlns:a16="http://schemas.microsoft.com/office/drawing/2014/main" id="{8BF230AB-CE26-B848-90B5-2325D381B839}"/>
              </a:ext>
            </a:extLst>
          </p:cNvPr>
          <p:cNvSpPr>
            <a:spLocks noGrp="1" noRot="1" noChangeAspect="1" noChangeArrowheads="1" noTextEdit="1"/>
          </p:cNvSpPr>
          <p:nvPr>
            <p:ph type="sldImg"/>
          </p:nvPr>
        </p:nvSpPr>
        <p:spPr>
          <a:solidFill>
            <a:srgbClr val="FFFFFF"/>
          </a:solidFill>
          <a:ln/>
        </p:spPr>
      </p:sp>
      <p:sp>
        <p:nvSpPr>
          <p:cNvPr id="279555" name="Rectangle 3">
            <a:extLst>
              <a:ext uri="{FF2B5EF4-FFF2-40B4-BE49-F238E27FC236}">
                <a16:creationId xmlns:a16="http://schemas.microsoft.com/office/drawing/2014/main" id="{9DF9A05D-2354-E649-A970-B8FEF92A64E4}"/>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a:extLst>
              <a:ext uri="{FF2B5EF4-FFF2-40B4-BE49-F238E27FC236}">
                <a16:creationId xmlns:a16="http://schemas.microsoft.com/office/drawing/2014/main" id="{CE10896D-4B13-5A4D-8AF6-D6120A2F001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0919855-0C98-6E4F-AD8A-CE23AE1FDC24}" type="slidenum">
              <a:rPr lang="en-US" altLang="en-US" sz="1200">
                <a:solidFill>
                  <a:srgbClr val="000000"/>
                </a:solidFill>
              </a:rPr>
              <a:pPr/>
              <a:t>96</a:t>
            </a:fld>
            <a:endParaRPr lang="en-US" altLang="en-US" sz="1200">
              <a:solidFill>
                <a:srgbClr val="000000"/>
              </a:solidFill>
            </a:endParaRPr>
          </a:p>
        </p:txBody>
      </p:sp>
      <p:sp>
        <p:nvSpPr>
          <p:cNvPr id="281602" name="Rectangle 2">
            <a:extLst>
              <a:ext uri="{FF2B5EF4-FFF2-40B4-BE49-F238E27FC236}">
                <a16:creationId xmlns:a16="http://schemas.microsoft.com/office/drawing/2014/main" id="{C3E71028-946C-F549-8A7C-8D582D2E5938}"/>
              </a:ext>
            </a:extLst>
          </p:cNvPr>
          <p:cNvSpPr>
            <a:spLocks noGrp="1" noRot="1" noChangeAspect="1" noChangeArrowheads="1" noTextEdit="1"/>
          </p:cNvSpPr>
          <p:nvPr>
            <p:ph type="sldImg"/>
          </p:nvPr>
        </p:nvSpPr>
        <p:spPr>
          <a:solidFill>
            <a:srgbClr val="FFFFFF"/>
          </a:solidFill>
          <a:ln/>
        </p:spPr>
      </p:sp>
      <p:sp>
        <p:nvSpPr>
          <p:cNvPr id="281603" name="Rectangle 3">
            <a:extLst>
              <a:ext uri="{FF2B5EF4-FFF2-40B4-BE49-F238E27FC236}">
                <a16:creationId xmlns:a16="http://schemas.microsoft.com/office/drawing/2014/main" id="{D926DF5E-A953-EF45-BBB2-8B16C32BBFB7}"/>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a:extLst>
              <a:ext uri="{FF2B5EF4-FFF2-40B4-BE49-F238E27FC236}">
                <a16:creationId xmlns:a16="http://schemas.microsoft.com/office/drawing/2014/main" id="{54DEE8F4-2ADB-B840-8B36-5FC6A0AFCB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FEAE620-24FB-4A4B-8ABA-AFBAEB8BF673}" type="slidenum">
              <a:rPr lang="en-US" altLang="en-US" sz="1200">
                <a:solidFill>
                  <a:srgbClr val="000000"/>
                </a:solidFill>
              </a:rPr>
              <a:pPr/>
              <a:t>97</a:t>
            </a:fld>
            <a:endParaRPr lang="en-US" altLang="en-US" sz="1200">
              <a:solidFill>
                <a:srgbClr val="000000"/>
              </a:solidFill>
            </a:endParaRPr>
          </a:p>
        </p:txBody>
      </p:sp>
      <p:sp>
        <p:nvSpPr>
          <p:cNvPr id="283650" name="Rectangle 2">
            <a:extLst>
              <a:ext uri="{FF2B5EF4-FFF2-40B4-BE49-F238E27FC236}">
                <a16:creationId xmlns:a16="http://schemas.microsoft.com/office/drawing/2014/main" id="{5A45E17A-82CD-0E49-882E-832F12A568E2}"/>
              </a:ext>
            </a:extLst>
          </p:cNvPr>
          <p:cNvSpPr>
            <a:spLocks noGrp="1" noRot="1" noChangeAspect="1" noChangeArrowheads="1" noTextEdit="1"/>
          </p:cNvSpPr>
          <p:nvPr>
            <p:ph type="sldImg"/>
          </p:nvPr>
        </p:nvSpPr>
        <p:spPr>
          <a:solidFill>
            <a:srgbClr val="FFFFFF"/>
          </a:solidFill>
          <a:ln/>
        </p:spPr>
      </p:sp>
      <p:sp>
        <p:nvSpPr>
          <p:cNvPr id="283651" name="Rectangle 3">
            <a:extLst>
              <a:ext uri="{FF2B5EF4-FFF2-40B4-BE49-F238E27FC236}">
                <a16:creationId xmlns:a16="http://schemas.microsoft.com/office/drawing/2014/main" id="{056E0A3E-6501-9743-B931-0558488E4014}"/>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a:extLst>
              <a:ext uri="{FF2B5EF4-FFF2-40B4-BE49-F238E27FC236}">
                <a16:creationId xmlns:a16="http://schemas.microsoft.com/office/drawing/2014/main" id="{9DF29BC5-2736-9642-A64C-D6DF9E346B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FB1F7390-146D-7243-8C9C-894BFB324F0D}" type="slidenum">
              <a:rPr lang="en-US" altLang="en-US" sz="1200">
                <a:solidFill>
                  <a:srgbClr val="000000"/>
                </a:solidFill>
              </a:rPr>
              <a:pPr/>
              <a:t>98</a:t>
            </a:fld>
            <a:endParaRPr lang="en-US" altLang="en-US" sz="1200">
              <a:solidFill>
                <a:srgbClr val="000000"/>
              </a:solidFill>
            </a:endParaRPr>
          </a:p>
        </p:txBody>
      </p:sp>
      <p:sp>
        <p:nvSpPr>
          <p:cNvPr id="285698" name="Rectangle 2">
            <a:extLst>
              <a:ext uri="{FF2B5EF4-FFF2-40B4-BE49-F238E27FC236}">
                <a16:creationId xmlns:a16="http://schemas.microsoft.com/office/drawing/2014/main" id="{B7A7B994-EBDE-6948-B043-AA8722CF3D1F}"/>
              </a:ext>
            </a:extLst>
          </p:cNvPr>
          <p:cNvSpPr>
            <a:spLocks noGrp="1" noRot="1" noChangeAspect="1" noChangeArrowheads="1" noTextEdit="1"/>
          </p:cNvSpPr>
          <p:nvPr>
            <p:ph type="sldImg"/>
          </p:nvPr>
        </p:nvSpPr>
        <p:spPr>
          <a:solidFill>
            <a:srgbClr val="FFFFFF"/>
          </a:solidFill>
          <a:ln/>
        </p:spPr>
      </p:sp>
      <p:sp>
        <p:nvSpPr>
          <p:cNvPr id="285699" name="Rectangle 3">
            <a:extLst>
              <a:ext uri="{FF2B5EF4-FFF2-40B4-BE49-F238E27FC236}">
                <a16:creationId xmlns:a16="http://schemas.microsoft.com/office/drawing/2014/main" id="{69293CC2-1430-3947-8F24-91E8FC5611A7}"/>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ea typeface="ＭＳ Ｐゴシック" panose="020B0600070205080204" pitchFamily="34" charset="-128"/>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a:extLst>
              <a:ext uri="{FF2B5EF4-FFF2-40B4-BE49-F238E27FC236}">
                <a16:creationId xmlns:a16="http://schemas.microsoft.com/office/drawing/2014/main" id="{304D34BC-4E6D-0042-B29A-9F0535EC2B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7EC98A0-0E79-7347-942E-F4FF6183C698}" type="slidenum">
              <a:rPr lang="en-US" altLang="en-US" sz="1200">
                <a:solidFill>
                  <a:srgbClr val="000000"/>
                </a:solidFill>
              </a:rPr>
              <a:pPr/>
              <a:t>99</a:t>
            </a:fld>
            <a:endParaRPr lang="en-US" altLang="en-US" sz="1200">
              <a:solidFill>
                <a:srgbClr val="000000"/>
              </a:solidFill>
            </a:endParaRPr>
          </a:p>
        </p:txBody>
      </p:sp>
      <p:sp>
        <p:nvSpPr>
          <p:cNvPr id="287746" name="Rectangle 2">
            <a:extLst>
              <a:ext uri="{FF2B5EF4-FFF2-40B4-BE49-F238E27FC236}">
                <a16:creationId xmlns:a16="http://schemas.microsoft.com/office/drawing/2014/main" id="{4E58CE45-E283-714F-85A2-B658DFB57070}"/>
              </a:ext>
            </a:extLst>
          </p:cNvPr>
          <p:cNvSpPr>
            <a:spLocks noGrp="1" noRot="1" noChangeAspect="1" noChangeArrowheads="1" noTextEdit="1"/>
          </p:cNvSpPr>
          <p:nvPr>
            <p:ph type="sldImg"/>
          </p:nvPr>
        </p:nvSpPr>
        <p:spPr>
          <a:solidFill>
            <a:srgbClr val="FFFFFF"/>
          </a:solidFill>
          <a:ln/>
        </p:spPr>
      </p:sp>
      <p:sp>
        <p:nvSpPr>
          <p:cNvPr id="287747" name="Rectangle 3">
            <a:extLst>
              <a:ext uri="{FF2B5EF4-FFF2-40B4-BE49-F238E27FC236}">
                <a16:creationId xmlns:a16="http://schemas.microsoft.com/office/drawing/2014/main" id="{879AA123-DA50-A145-9B67-BB9F7FB7CA1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a:extLst>
              <a:ext uri="{FF2B5EF4-FFF2-40B4-BE49-F238E27FC236}">
                <a16:creationId xmlns:a16="http://schemas.microsoft.com/office/drawing/2014/main" id="{8918884B-4893-8F4F-9486-4D983C223D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4D63AEE-B608-5840-ACE8-6135D517B9E0}" type="slidenum">
              <a:rPr lang="en-US" altLang="en-US" sz="1200">
                <a:solidFill>
                  <a:srgbClr val="000000"/>
                </a:solidFill>
              </a:rPr>
              <a:pPr/>
              <a:t>100</a:t>
            </a:fld>
            <a:endParaRPr lang="en-US" altLang="en-US" sz="1200">
              <a:solidFill>
                <a:srgbClr val="000000"/>
              </a:solidFill>
            </a:endParaRPr>
          </a:p>
        </p:txBody>
      </p:sp>
      <p:sp>
        <p:nvSpPr>
          <p:cNvPr id="289794" name="Rectangle 2">
            <a:extLst>
              <a:ext uri="{FF2B5EF4-FFF2-40B4-BE49-F238E27FC236}">
                <a16:creationId xmlns:a16="http://schemas.microsoft.com/office/drawing/2014/main" id="{CC7F478C-46CE-AB48-BD2B-84F0B7FD824A}"/>
              </a:ext>
            </a:extLst>
          </p:cNvPr>
          <p:cNvSpPr>
            <a:spLocks noGrp="1" noRot="1" noChangeAspect="1" noChangeArrowheads="1" noTextEdit="1"/>
          </p:cNvSpPr>
          <p:nvPr>
            <p:ph type="sldImg"/>
          </p:nvPr>
        </p:nvSpPr>
        <p:spPr>
          <a:ln/>
        </p:spPr>
      </p:sp>
      <p:sp>
        <p:nvSpPr>
          <p:cNvPr id="289795" name="Rectangle 3">
            <a:extLst>
              <a:ext uri="{FF2B5EF4-FFF2-40B4-BE49-F238E27FC236}">
                <a16:creationId xmlns:a16="http://schemas.microsoft.com/office/drawing/2014/main" id="{38443A5B-F8B9-2E46-A3CE-CF66510304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75464655-D06E-5440-BDF0-DBFF980A6636}"/>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51937F02-81EB-A24C-8CDE-0DE1627127F2}"/>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6" name="Freeform 4">
              <a:extLst>
                <a:ext uri="{FF2B5EF4-FFF2-40B4-BE49-F238E27FC236}">
                  <a16:creationId xmlns:a16="http://schemas.microsoft.com/office/drawing/2014/main" id="{B3F542C3-F61D-6D4B-B60D-03FEFE08940C}"/>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7" name="Freeform 5">
              <a:extLst>
                <a:ext uri="{FF2B5EF4-FFF2-40B4-BE49-F238E27FC236}">
                  <a16:creationId xmlns:a16="http://schemas.microsoft.com/office/drawing/2014/main" id="{AB8FF9E6-5B8C-AB4E-8B14-1996BFD2AF67}"/>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8" name="Freeform 6">
              <a:extLst>
                <a:ext uri="{FF2B5EF4-FFF2-40B4-BE49-F238E27FC236}">
                  <a16:creationId xmlns:a16="http://schemas.microsoft.com/office/drawing/2014/main" id="{263B5A71-014C-7B40-A203-B9379E551213}"/>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a:extLst>
                <a:ext uri="{FF2B5EF4-FFF2-40B4-BE49-F238E27FC236}">
                  <a16:creationId xmlns:a16="http://schemas.microsoft.com/office/drawing/2014/main" id="{114D4F79-CC03-3F43-BA83-EE1230BCB7E7}"/>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charset="0"/>
                <a:ea typeface="ＭＳ Ｐゴシック" charset="-128"/>
                <a:cs typeface="ＭＳ Ｐゴシック" charset="-128"/>
              </a:endParaRPr>
            </a:p>
          </p:txBody>
        </p:sp>
        <p:sp>
          <p:nvSpPr>
            <p:cNvPr id="10" name="Freeform 8">
              <a:extLst>
                <a:ext uri="{FF2B5EF4-FFF2-40B4-BE49-F238E27FC236}">
                  <a16:creationId xmlns:a16="http://schemas.microsoft.com/office/drawing/2014/main" id="{52BF0C8C-33F9-244C-8A18-22A3EFB047A9}"/>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a:extLst>
                <a:ext uri="{FF2B5EF4-FFF2-40B4-BE49-F238E27FC236}">
                  <a16:creationId xmlns:a16="http://schemas.microsoft.com/office/drawing/2014/main" id="{5E96B165-7A05-1648-A5DE-23328F349E87}"/>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a:extLst>
                <a:ext uri="{FF2B5EF4-FFF2-40B4-BE49-F238E27FC236}">
                  <a16:creationId xmlns:a16="http://schemas.microsoft.com/office/drawing/2014/main" id="{F936FD0B-0CC3-4B47-9367-9FCF2077B389}"/>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3" name="Freeform 11">
              <a:extLst>
                <a:ext uri="{FF2B5EF4-FFF2-40B4-BE49-F238E27FC236}">
                  <a16:creationId xmlns:a16="http://schemas.microsoft.com/office/drawing/2014/main" id="{3C9009FB-A69A-6648-A6D8-BD5BDCBEA918}"/>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a:extLst>
                <a:ext uri="{FF2B5EF4-FFF2-40B4-BE49-F238E27FC236}">
                  <a16:creationId xmlns:a16="http://schemas.microsoft.com/office/drawing/2014/main" id="{1A920A43-9268-FD4A-A26C-90DF269DD805}"/>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5" name="Freeform 13">
              <a:extLst>
                <a:ext uri="{FF2B5EF4-FFF2-40B4-BE49-F238E27FC236}">
                  <a16:creationId xmlns:a16="http://schemas.microsoft.com/office/drawing/2014/main" id="{B78ADF3D-CC80-8C49-AA5C-E82C4B44B62A}"/>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a:extLst>
                <a:ext uri="{FF2B5EF4-FFF2-40B4-BE49-F238E27FC236}">
                  <a16:creationId xmlns:a16="http://schemas.microsoft.com/office/drawing/2014/main" id="{6A03229C-6DE2-2440-9E32-2C5FE86D88C2}"/>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7" name="Freeform 15">
              <a:extLst>
                <a:ext uri="{FF2B5EF4-FFF2-40B4-BE49-F238E27FC236}">
                  <a16:creationId xmlns:a16="http://schemas.microsoft.com/office/drawing/2014/main" id="{1E2FB918-A22C-204E-BDAD-C986C8240AE5}"/>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a:extLst>
                <a:ext uri="{FF2B5EF4-FFF2-40B4-BE49-F238E27FC236}">
                  <a16:creationId xmlns:a16="http://schemas.microsoft.com/office/drawing/2014/main" id="{BDD1EFF4-881C-8040-B260-84E02CE67506}"/>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9" name="Freeform 17">
              <a:extLst>
                <a:ext uri="{FF2B5EF4-FFF2-40B4-BE49-F238E27FC236}">
                  <a16:creationId xmlns:a16="http://schemas.microsoft.com/office/drawing/2014/main" id="{8F9261AE-7A2E-B944-8DF6-1CF8D0ED3A67}"/>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20" name="Freeform 18">
              <a:extLst>
                <a:ext uri="{FF2B5EF4-FFF2-40B4-BE49-F238E27FC236}">
                  <a16:creationId xmlns:a16="http://schemas.microsoft.com/office/drawing/2014/main" id="{3B165730-2262-0C41-A043-070A3661E3BC}"/>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21" name="Freeform 19">
              <a:extLst>
                <a:ext uri="{FF2B5EF4-FFF2-40B4-BE49-F238E27FC236}">
                  <a16:creationId xmlns:a16="http://schemas.microsoft.com/office/drawing/2014/main" id="{A308B4B6-5C46-3D4A-8861-4AF809CDB613}"/>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a:extLst>
                <a:ext uri="{FF2B5EF4-FFF2-40B4-BE49-F238E27FC236}">
                  <a16:creationId xmlns:a16="http://schemas.microsoft.com/office/drawing/2014/main" id="{52803CCC-379B-084C-BB80-D86F7438D671}"/>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23" name="Freeform 21">
              <a:extLst>
                <a:ext uri="{FF2B5EF4-FFF2-40B4-BE49-F238E27FC236}">
                  <a16:creationId xmlns:a16="http://schemas.microsoft.com/office/drawing/2014/main" id="{1A420F3C-A768-3E44-831D-E8CCB5FA3A78}"/>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a:extLst>
                <a:ext uri="{FF2B5EF4-FFF2-40B4-BE49-F238E27FC236}">
                  <a16:creationId xmlns:a16="http://schemas.microsoft.com/office/drawing/2014/main" id="{AB574324-457B-ED48-AACE-4AEB9637723A}"/>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25" name="Freeform 23">
              <a:extLst>
                <a:ext uri="{FF2B5EF4-FFF2-40B4-BE49-F238E27FC236}">
                  <a16:creationId xmlns:a16="http://schemas.microsoft.com/office/drawing/2014/main" id="{19A572C1-6AAE-4D4B-89A5-4113C0BFD867}"/>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charset="0"/>
                <a:ea typeface="ＭＳ Ｐゴシック" charset="-128"/>
                <a:cs typeface="ＭＳ Ｐゴシック" charset="-128"/>
              </a:endParaRPr>
            </a:p>
          </p:txBody>
        </p:sp>
        <p:sp>
          <p:nvSpPr>
            <p:cNvPr id="26" name="Freeform 24">
              <a:extLst>
                <a:ext uri="{FF2B5EF4-FFF2-40B4-BE49-F238E27FC236}">
                  <a16:creationId xmlns:a16="http://schemas.microsoft.com/office/drawing/2014/main" id="{5C03FE9C-4F78-1640-938D-6DEC0E53E161}"/>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27" name="Freeform 25">
              <a:extLst>
                <a:ext uri="{FF2B5EF4-FFF2-40B4-BE49-F238E27FC236}">
                  <a16:creationId xmlns:a16="http://schemas.microsoft.com/office/drawing/2014/main" id="{52694F68-F7C2-CE48-B1B7-7064626A6BA9}"/>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a:extLst>
                <a:ext uri="{FF2B5EF4-FFF2-40B4-BE49-F238E27FC236}">
                  <a16:creationId xmlns:a16="http://schemas.microsoft.com/office/drawing/2014/main" id="{F7977E87-8B0B-A54D-9B08-DB27D94BB70A}"/>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29" name="Freeform 27">
              <a:extLst>
                <a:ext uri="{FF2B5EF4-FFF2-40B4-BE49-F238E27FC236}">
                  <a16:creationId xmlns:a16="http://schemas.microsoft.com/office/drawing/2014/main" id="{5DB0CE10-49C8-7346-8D23-AC6635AC5AB5}"/>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0" name="Freeform 28">
              <a:extLst>
                <a:ext uri="{FF2B5EF4-FFF2-40B4-BE49-F238E27FC236}">
                  <a16:creationId xmlns:a16="http://schemas.microsoft.com/office/drawing/2014/main" id="{E0B0F3B9-CD0C-0445-BF1C-A68189D157CD}"/>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a:extLst>
                <a:ext uri="{FF2B5EF4-FFF2-40B4-BE49-F238E27FC236}">
                  <a16:creationId xmlns:a16="http://schemas.microsoft.com/office/drawing/2014/main" id="{25E78414-5250-EB4C-887B-5088D489E831}"/>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2" name="Freeform 30">
              <a:extLst>
                <a:ext uri="{FF2B5EF4-FFF2-40B4-BE49-F238E27FC236}">
                  <a16:creationId xmlns:a16="http://schemas.microsoft.com/office/drawing/2014/main" id="{3453359F-4547-2347-8F8E-01810CCD3AD5}"/>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a:extLst>
                <a:ext uri="{FF2B5EF4-FFF2-40B4-BE49-F238E27FC236}">
                  <a16:creationId xmlns:a16="http://schemas.microsoft.com/office/drawing/2014/main" id="{7D3AF661-1BD0-064C-9625-6CFE8210A470}"/>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4" name="Freeform 32">
              <a:extLst>
                <a:ext uri="{FF2B5EF4-FFF2-40B4-BE49-F238E27FC236}">
                  <a16:creationId xmlns:a16="http://schemas.microsoft.com/office/drawing/2014/main" id="{BB3C0B65-FDCB-8946-8F29-A7E088325BB7}"/>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5" name="Freeform 33">
              <a:extLst>
                <a:ext uri="{FF2B5EF4-FFF2-40B4-BE49-F238E27FC236}">
                  <a16:creationId xmlns:a16="http://schemas.microsoft.com/office/drawing/2014/main" id="{48575ED2-4F5E-5747-A761-69D8D635DED0}"/>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6" name="Freeform 34">
              <a:extLst>
                <a:ext uri="{FF2B5EF4-FFF2-40B4-BE49-F238E27FC236}">
                  <a16:creationId xmlns:a16="http://schemas.microsoft.com/office/drawing/2014/main" id="{9E859B92-CD71-ED48-97DF-06A369CF399A}"/>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7" name="Freeform 35">
              <a:extLst>
                <a:ext uri="{FF2B5EF4-FFF2-40B4-BE49-F238E27FC236}">
                  <a16:creationId xmlns:a16="http://schemas.microsoft.com/office/drawing/2014/main" id="{37E150ED-ED5E-CA4F-AEB6-927A8C2C483D}"/>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8" name="Freeform 36">
              <a:extLst>
                <a:ext uri="{FF2B5EF4-FFF2-40B4-BE49-F238E27FC236}">
                  <a16:creationId xmlns:a16="http://schemas.microsoft.com/office/drawing/2014/main" id="{8FEA6B46-9FEF-BE4B-92C3-1DD0F5BAEBC2}"/>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39" name="Freeform 37">
              <a:extLst>
                <a:ext uri="{FF2B5EF4-FFF2-40B4-BE49-F238E27FC236}">
                  <a16:creationId xmlns:a16="http://schemas.microsoft.com/office/drawing/2014/main" id="{66A80EA7-A440-C94A-B77E-1D116F6888F1}"/>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40" name="Freeform 38">
              <a:extLst>
                <a:ext uri="{FF2B5EF4-FFF2-40B4-BE49-F238E27FC236}">
                  <a16:creationId xmlns:a16="http://schemas.microsoft.com/office/drawing/2014/main" id="{CFFBC519-606B-7648-9580-8410DA3AA3B6}"/>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grpSp>
          <p:nvGrpSpPr>
            <p:cNvPr id="41" name="Group 39">
              <a:extLst>
                <a:ext uri="{FF2B5EF4-FFF2-40B4-BE49-F238E27FC236}">
                  <a16:creationId xmlns:a16="http://schemas.microsoft.com/office/drawing/2014/main" id="{DAB27184-65F5-B348-9B01-1E75A8F56740}"/>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0648B6C7-5960-7D44-9CC4-787B5E469651}"/>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43" name="Freeform 41">
                <a:extLst>
                  <a:ext uri="{FF2B5EF4-FFF2-40B4-BE49-F238E27FC236}">
                    <a16:creationId xmlns:a16="http://schemas.microsoft.com/office/drawing/2014/main" id="{8A72D4C7-429F-EF41-A0B1-707CEE42F43E}"/>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a:extLst>
              <a:ext uri="{FF2B5EF4-FFF2-40B4-BE49-F238E27FC236}">
                <a16:creationId xmlns:a16="http://schemas.microsoft.com/office/drawing/2014/main" id="{960DCBE0-8E37-9D4B-BCE9-C1E7D3E09E42}"/>
              </a:ext>
            </a:extLst>
          </p:cNvPr>
          <p:cNvSpPr>
            <a:spLocks noGrp="1" noChangeArrowheads="1"/>
          </p:cNvSpPr>
          <p:nvPr>
            <p:ph type="dt" sz="quarter" idx="10"/>
          </p:nvPr>
        </p:nvSpPr>
        <p:spPr/>
        <p:txBody>
          <a:bodyPr/>
          <a:lstStyle>
            <a:lvl1pPr>
              <a:defRPr/>
            </a:lvl1pPr>
          </a:lstStyle>
          <a:p>
            <a:pPr>
              <a:defRPr/>
            </a:pPr>
            <a:endParaRPr lang="en-US"/>
          </a:p>
        </p:txBody>
      </p:sp>
      <p:sp>
        <p:nvSpPr>
          <p:cNvPr id="45" name="Rectangle 45">
            <a:extLst>
              <a:ext uri="{FF2B5EF4-FFF2-40B4-BE49-F238E27FC236}">
                <a16:creationId xmlns:a16="http://schemas.microsoft.com/office/drawing/2014/main" id="{3DF75B92-59F9-624D-92D3-7F57BC3789E6}"/>
              </a:ext>
            </a:extLst>
          </p:cNvPr>
          <p:cNvSpPr>
            <a:spLocks noGrp="1" noChangeArrowheads="1"/>
          </p:cNvSpPr>
          <p:nvPr>
            <p:ph type="ftr" sz="quarter" idx="11"/>
          </p:nvPr>
        </p:nvSpPr>
        <p:spPr/>
        <p:txBody>
          <a:bodyPr/>
          <a:lstStyle>
            <a:lvl1pPr>
              <a:defRPr/>
            </a:lvl1pPr>
          </a:lstStyle>
          <a:p>
            <a:pPr>
              <a:defRPr/>
            </a:pPr>
            <a:endParaRPr lang="en-US"/>
          </a:p>
        </p:txBody>
      </p:sp>
      <p:sp>
        <p:nvSpPr>
          <p:cNvPr id="46" name="Rectangle 46">
            <a:extLst>
              <a:ext uri="{FF2B5EF4-FFF2-40B4-BE49-F238E27FC236}">
                <a16:creationId xmlns:a16="http://schemas.microsoft.com/office/drawing/2014/main" id="{AD472FE7-56A0-0641-8DB8-8DAF9C97349E}"/>
              </a:ext>
            </a:extLst>
          </p:cNvPr>
          <p:cNvSpPr>
            <a:spLocks noGrp="1" noChangeArrowheads="1"/>
          </p:cNvSpPr>
          <p:nvPr>
            <p:ph type="sldNum" sz="quarter" idx="12"/>
          </p:nvPr>
        </p:nvSpPr>
        <p:spPr/>
        <p:txBody>
          <a:bodyPr/>
          <a:lstStyle>
            <a:lvl1pPr>
              <a:defRPr/>
            </a:lvl1pPr>
          </a:lstStyle>
          <a:p>
            <a:fld id="{EFBBDC40-4E50-4045-9438-1B4345491225}" type="slidenum">
              <a:rPr lang="en-US" altLang="en-US"/>
              <a:pPr/>
              <a:t>‹#›</a:t>
            </a:fld>
            <a:endParaRPr lang="en-US" altLang="en-US"/>
          </a:p>
        </p:txBody>
      </p:sp>
    </p:spTree>
    <p:extLst>
      <p:ext uri="{BB962C8B-B14F-4D97-AF65-F5344CB8AC3E}">
        <p14:creationId xmlns:p14="http://schemas.microsoft.com/office/powerpoint/2010/main" val="28763343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9A0C8106-5C18-A947-BF35-B80D3C2B1CE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3944F194-BEF6-C94C-9D63-50C2ACEC5C6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40899A8A-21A6-DC4E-B908-F3A855BC550F}"/>
              </a:ext>
            </a:extLst>
          </p:cNvPr>
          <p:cNvSpPr>
            <a:spLocks noGrp="1" noChangeArrowheads="1"/>
          </p:cNvSpPr>
          <p:nvPr>
            <p:ph type="sldNum" sz="quarter" idx="12"/>
          </p:nvPr>
        </p:nvSpPr>
        <p:spPr>
          <a:ln/>
        </p:spPr>
        <p:txBody>
          <a:bodyPr/>
          <a:lstStyle>
            <a:lvl1pPr>
              <a:defRPr/>
            </a:lvl1pPr>
          </a:lstStyle>
          <a:p>
            <a:fld id="{22777D92-16E4-9C41-BB7D-21AA1571699A}" type="slidenum">
              <a:rPr lang="en-US" altLang="en-US"/>
              <a:pPr/>
              <a:t>‹#›</a:t>
            </a:fld>
            <a:endParaRPr lang="en-US" altLang="en-US"/>
          </a:p>
        </p:txBody>
      </p:sp>
    </p:spTree>
    <p:extLst>
      <p:ext uri="{BB962C8B-B14F-4D97-AF65-F5344CB8AC3E}">
        <p14:creationId xmlns:p14="http://schemas.microsoft.com/office/powerpoint/2010/main" val="3537373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5A86DA14-BB88-A24D-B0CD-B70A1EEFAA2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A902EE88-7D66-3545-B961-7C99B736F7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609E6E67-218F-AB4D-B7F4-5A9ADDD850A2}"/>
              </a:ext>
            </a:extLst>
          </p:cNvPr>
          <p:cNvSpPr>
            <a:spLocks noGrp="1" noChangeArrowheads="1"/>
          </p:cNvSpPr>
          <p:nvPr>
            <p:ph type="sldNum" sz="quarter" idx="12"/>
          </p:nvPr>
        </p:nvSpPr>
        <p:spPr>
          <a:ln/>
        </p:spPr>
        <p:txBody>
          <a:bodyPr/>
          <a:lstStyle>
            <a:lvl1pPr>
              <a:defRPr/>
            </a:lvl1pPr>
          </a:lstStyle>
          <a:p>
            <a:fld id="{482AE6DE-1D6D-BC41-BA52-BECD6C86153E}" type="slidenum">
              <a:rPr lang="en-US" altLang="en-US"/>
              <a:pPr/>
              <a:t>‹#›</a:t>
            </a:fld>
            <a:endParaRPr lang="en-US" altLang="en-US"/>
          </a:p>
        </p:txBody>
      </p:sp>
    </p:spTree>
    <p:extLst>
      <p:ext uri="{BB962C8B-B14F-4D97-AF65-F5344CB8AC3E}">
        <p14:creationId xmlns:p14="http://schemas.microsoft.com/office/powerpoint/2010/main" val="282470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A94AEE8-25B6-4D4F-8E0D-3D8860AFA8E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ABC5CD9-71C2-CE4F-BCC0-31175C9DD0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63622D-C343-DA43-B9CD-09AC2F79FD3D}"/>
              </a:ext>
            </a:extLst>
          </p:cNvPr>
          <p:cNvSpPr>
            <a:spLocks noGrp="1" noChangeArrowheads="1"/>
          </p:cNvSpPr>
          <p:nvPr>
            <p:ph type="sldNum" sz="quarter" idx="12"/>
          </p:nvPr>
        </p:nvSpPr>
        <p:spPr>
          <a:ln/>
        </p:spPr>
        <p:txBody>
          <a:bodyPr/>
          <a:lstStyle>
            <a:lvl1pPr>
              <a:defRPr/>
            </a:lvl1pPr>
          </a:lstStyle>
          <a:p>
            <a:fld id="{03BBF148-8731-3342-97EF-F0E21B736BD8}" type="slidenum">
              <a:rPr lang="en-US" altLang="en-US"/>
              <a:pPr/>
              <a:t>‹#›</a:t>
            </a:fld>
            <a:endParaRPr lang="en-US" altLang="en-US"/>
          </a:p>
        </p:txBody>
      </p:sp>
    </p:spTree>
    <p:extLst>
      <p:ext uri="{BB962C8B-B14F-4D97-AF65-F5344CB8AC3E}">
        <p14:creationId xmlns:p14="http://schemas.microsoft.com/office/powerpoint/2010/main" val="17349721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4A11495-50A2-0A43-9359-D6F0E119903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44AC327-88A3-144D-9FC6-E7C15F33A75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2E738BE-95F1-0F4A-902F-6B7079BA58A1}"/>
              </a:ext>
            </a:extLst>
          </p:cNvPr>
          <p:cNvSpPr>
            <a:spLocks noGrp="1" noChangeArrowheads="1"/>
          </p:cNvSpPr>
          <p:nvPr>
            <p:ph type="sldNum" sz="quarter" idx="12"/>
          </p:nvPr>
        </p:nvSpPr>
        <p:spPr>
          <a:ln/>
        </p:spPr>
        <p:txBody>
          <a:bodyPr/>
          <a:lstStyle>
            <a:lvl1pPr>
              <a:defRPr/>
            </a:lvl1pPr>
          </a:lstStyle>
          <a:p>
            <a:fld id="{87C8E826-3372-0842-AF78-F3CF1CBDDBF4}" type="slidenum">
              <a:rPr lang="en-US" altLang="en-US"/>
              <a:pPr/>
              <a:t>‹#›</a:t>
            </a:fld>
            <a:endParaRPr lang="en-US" altLang="en-US"/>
          </a:p>
        </p:txBody>
      </p:sp>
    </p:spTree>
    <p:extLst>
      <p:ext uri="{BB962C8B-B14F-4D97-AF65-F5344CB8AC3E}">
        <p14:creationId xmlns:p14="http://schemas.microsoft.com/office/powerpoint/2010/main" val="16454122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0B9CAC5-9254-0C42-95E8-FF5C50BBE2F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DBF84A8-F662-5340-966A-ED3158A7AB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EE7A9CB-841B-E142-AF45-A898406FCAA7}"/>
              </a:ext>
            </a:extLst>
          </p:cNvPr>
          <p:cNvSpPr>
            <a:spLocks noGrp="1" noChangeArrowheads="1"/>
          </p:cNvSpPr>
          <p:nvPr>
            <p:ph type="sldNum" sz="quarter" idx="12"/>
          </p:nvPr>
        </p:nvSpPr>
        <p:spPr>
          <a:ln/>
        </p:spPr>
        <p:txBody>
          <a:bodyPr/>
          <a:lstStyle>
            <a:lvl1pPr>
              <a:defRPr/>
            </a:lvl1pPr>
          </a:lstStyle>
          <a:p>
            <a:fld id="{A9A9F309-AFE5-4B48-A0B6-739E20A23615}" type="slidenum">
              <a:rPr lang="en-US" altLang="en-US"/>
              <a:pPr/>
              <a:t>‹#›</a:t>
            </a:fld>
            <a:endParaRPr lang="en-US" altLang="en-US"/>
          </a:p>
        </p:txBody>
      </p:sp>
    </p:spTree>
    <p:extLst>
      <p:ext uri="{BB962C8B-B14F-4D97-AF65-F5344CB8AC3E}">
        <p14:creationId xmlns:p14="http://schemas.microsoft.com/office/powerpoint/2010/main" val="32408771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63D3934-04F2-654B-8013-5AA617E34D9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D006584-52F7-F746-B661-C5A9810F5E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EA305A2-DEAA-1B44-A2B1-827B39EE76F3}"/>
              </a:ext>
            </a:extLst>
          </p:cNvPr>
          <p:cNvSpPr>
            <a:spLocks noGrp="1" noChangeArrowheads="1"/>
          </p:cNvSpPr>
          <p:nvPr>
            <p:ph type="sldNum" sz="quarter" idx="12"/>
          </p:nvPr>
        </p:nvSpPr>
        <p:spPr>
          <a:ln/>
        </p:spPr>
        <p:txBody>
          <a:bodyPr/>
          <a:lstStyle>
            <a:lvl1pPr>
              <a:defRPr/>
            </a:lvl1pPr>
          </a:lstStyle>
          <a:p>
            <a:fld id="{5F10996A-E8D5-F24C-874D-B8531EE8969D}" type="slidenum">
              <a:rPr lang="en-US" altLang="en-US"/>
              <a:pPr/>
              <a:t>‹#›</a:t>
            </a:fld>
            <a:endParaRPr lang="en-US" altLang="en-US"/>
          </a:p>
        </p:txBody>
      </p:sp>
    </p:spTree>
    <p:extLst>
      <p:ext uri="{BB962C8B-B14F-4D97-AF65-F5344CB8AC3E}">
        <p14:creationId xmlns:p14="http://schemas.microsoft.com/office/powerpoint/2010/main" val="2720435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7F36AE-35DB-E844-AA72-3654C14357D1}"/>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4935A11-A188-5544-9797-E7F7F2B52CD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37B22FE-12E4-DC44-B8B2-037ADEC978E5}"/>
              </a:ext>
            </a:extLst>
          </p:cNvPr>
          <p:cNvSpPr>
            <a:spLocks noGrp="1" noChangeArrowheads="1"/>
          </p:cNvSpPr>
          <p:nvPr>
            <p:ph type="sldNum" sz="quarter" idx="12"/>
          </p:nvPr>
        </p:nvSpPr>
        <p:spPr>
          <a:ln/>
        </p:spPr>
        <p:txBody>
          <a:bodyPr/>
          <a:lstStyle>
            <a:lvl1pPr>
              <a:defRPr/>
            </a:lvl1pPr>
          </a:lstStyle>
          <a:p>
            <a:fld id="{956142FA-1EAA-C94F-BDEF-E39D31A8057D}" type="slidenum">
              <a:rPr lang="en-US" altLang="en-US"/>
              <a:pPr/>
              <a:t>‹#›</a:t>
            </a:fld>
            <a:endParaRPr lang="en-US" altLang="en-US"/>
          </a:p>
        </p:txBody>
      </p:sp>
    </p:spTree>
    <p:extLst>
      <p:ext uri="{BB962C8B-B14F-4D97-AF65-F5344CB8AC3E}">
        <p14:creationId xmlns:p14="http://schemas.microsoft.com/office/powerpoint/2010/main" val="3266761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35CBF25-B788-0D48-B54C-AEA32CF00DFD}"/>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B76AF2F-2474-7D48-9A74-82041D654E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0ACF544-6AE6-1A49-B553-A873E630CDD0}"/>
              </a:ext>
            </a:extLst>
          </p:cNvPr>
          <p:cNvSpPr>
            <a:spLocks noGrp="1" noChangeArrowheads="1"/>
          </p:cNvSpPr>
          <p:nvPr>
            <p:ph type="sldNum" sz="quarter" idx="12"/>
          </p:nvPr>
        </p:nvSpPr>
        <p:spPr>
          <a:ln/>
        </p:spPr>
        <p:txBody>
          <a:bodyPr/>
          <a:lstStyle>
            <a:lvl1pPr>
              <a:defRPr/>
            </a:lvl1pPr>
          </a:lstStyle>
          <a:p>
            <a:fld id="{9C618804-3F60-9741-BE9E-3FF92D73C6FE}" type="slidenum">
              <a:rPr lang="en-US" altLang="en-US"/>
              <a:pPr/>
              <a:t>‹#›</a:t>
            </a:fld>
            <a:endParaRPr lang="en-US" altLang="en-US"/>
          </a:p>
        </p:txBody>
      </p:sp>
    </p:spTree>
    <p:extLst>
      <p:ext uri="{BB962C8B-B14F-4D97-AF65-F5344CB8AC3E}">
        <p14:creationId xmlns:p14="http://schemas.microsoft.com/office/powerpoint/2010/main" val="530153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88ED8D1-DFE4-FF4A-8E11-1E071BC720E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E465372C-38FA-1241-A8E1-679BC25BC7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81484EF-BC59-D34A-8450-76D0DAEF5CF4}"/>
              </a:ext>
            </a:extLst>
          </p:cNvPr>
          <p:cNvSpPr>
            <a:spLocks noGrp="1" noChangeArrowheads="1"/>
          </p:cNvSpPr>
          <p:nvPr>
            <p:ph type="sldNum" sz="quarter" idx="12"/>
          </p:nvPr>
        </p:nvSpPr>
        <p:spPr>
          <a:ln/>
        </p:spPr>
        <p:txBody>
          <a:bodyPr/>
          <a:lstStyle>
            <a:lvl1pPr>
              <a:defRPr/>
            </a:lvl1pPr>
          </a:lstStyle>
          <a:p>
            <a:fld id="{E6F0BAB7-F818-B94F-AE1B-1FEEEF9A408A}" type="slidenum">
              <a:rPr lang="en-US" altLang="en-US"/>
              <a:pPr/>
              <a:t>‹#›</a:t>
            </a:fld>
            <a:endParaRPr lang="en-US" altLang="en-US"/>
          </a:p>
        </p:txBody>
      </p:sp>
    </p:spTree>
    <p:extLst>
      <p:ext uri="{BB962C8B-B14F-4D97-AF65-F5344CB8AC3E}">
        <p14:creationId xmlns:p14="http://schemas.microsoft.com/office/powerpoint/2010/main" val="1059032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A472084-BA5A-BE44-A088-341568EBFE0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7B21F63-D804-3342-BAE6-EF00961E650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E14FEC8-B3D3-C44E-983E-BFEDA9CFD5A0}"/>
              </a:ext>
            </a:extLst>
          </p:cNvPr>
          <p:cNvSpPr>
            <a:spLocks noGrp="1" noChangeArrowheads="1"/>
          </p:cNvSpPr>
          <p:nvPr>
            <p:ph type="sldNum" sz="quarter" idx="12"/>
          </p:nvPr>
        </p:nvSpPr>
        <p:spPr>
          <a:ln/>
        </p:spPr>
        <p:txBody>
          <a:bodyPr/>
          <a:lstStyle>
            <a:lvl1pPr>
              <a:defRPr/>
            </a:lvl1pPr>
          </a:lstStyle>
          <a:p>
            <a:fld id="{D0EA87CC-8BA2-ED40-811E-E90F89433000}" type="slidenum">
              <a:rPr lang="en-US" altLang="en-US"/>
              <a:pPr/>
              <a:t>‹#›</a:t>
            </a:fld>
            <a:endParaRPr lang="en-US" altLang="en-US"/>
          </a:p>
        </p:txBody>
      </p:sp>
    </p:spTree>
    <p:extLst>
      <p:ext uri="{BB962C8B-B14F-4D97-AF65-F5344CB8AC3E}">
        <p14:creationId xmlns:p14="http://schemas.microsoft.com/office/powerpoint/2010/main" val="3697932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5EA02EB9-C63C-9242-9C21-005132E688F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645512EA-D855-564B-947B-EAF5BC77C74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AA7E1025-E2F6-A540-931C-BC25D5CE7FDB}"/>
              </a:ext>
            </a:extLst>
          </p:cNvPr>
          <p:cNvSpPr>
            <a:spLocks noGrp="1" noChangeArrowheads="1"/>
          </p:cNvSpPr>
          <p:nvPr>
            <p:ph type="sldNum" sz="quarter" idx="12"/>
          </p:nvPr>
        </p:nvSpPr>
        <p:spPr>
          <a:ln/>
        </p:spPr>
        <p:txBody>
          <a:bodyPr/>
          <a:lstStyle>
            <a:lvl1pPr>
              <a:defRPr/>
            </a:lvl1pPr>
          </a:lstStyle>
          <a:p>
            <a:fld id="{DF4E7A74-097F-7A48-829F-D61628EC7BF1}" type="slidenum">
              <a:rPr lang="en-US" altLang="en-US"/>
              <a:pPr/>
              <a:t>‹#›</a:t>
            </a:fld>
            <a:endParaRPr lang="en-US" altLang="en-US"/>
          </a:p>
        </p:txBody>
      </p:sp>
    </p:spTree>
    <p:extLst>
      <p:ext uri="{BB962C8B-B14F-4D97-AF65-F5344CB8AC3E}">
        <p14:creationId xmlns:p14="http://schemas.microsoft.com/office/powerpoint/2010/main" val="1642215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61F80951-18D9-0245-879D-B639A5CC835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C8BD0B5-FAA7-B042-84AA-07DACB0BEC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0888499-599F-684F-933E-FA6D3F526381}"/>
              </a:ext>
            </a:extLst>
          </p:cNvPr>
          <p:cNvSpPr>
            <a:spLocks noGrp="1" noChangeArrowheads="1"/>
          </p:cNvSpPr>
          <p:nvPr>
            <p:ph type="sldNum" sz="quarter" idx="12"/>
          </p:nvPr>
        </p:nvSpPr>
        <p:spPr>
          <a:ln/>
        </p:spPr>
        <p:txBody>
          <a:bodyPr/>
          <a:lstStyle>
            <a:lvl1pPr>
              <a:defRPr/>
            </a:lvl1pPr>
          </a:lstStyle>
          <a:p>
            <a:fld id="{9A471726-1DE0-1E41-AABF-C9D4E5422D7B}" type="slidenum">
              <a:rPr lang="en-US" altLang="en-US"/>
              <a:pPr/>
              <a:t>‹#›</a:t>
            </a:fld>
            <a:endParaRPr lang="en-US" altLang="en-US"/>
          </a:p>
        </p:txBody>
      </p:sp>
    </p:spTree>
    <p:extLst>
      <p:ext uri="{BB962C8B-B14F-4D97-AF65-F5344CB8AC3E}">
        <p14:creationId xmlns:p14="http://schemas.microsoft.com/office/powerpoint/2010/main" val="4118999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72BF54B-42F2-CA4D-A20C-20624E65DB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2A14CB3-2644-9643-9937-A3341E6D9F1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42B65A1-35A2-C144-8AE1-C6D3A4A46377}"/>
              </a:ext>
            </a:extLst>
          </p:cNvPr>
          <p:cNvSpPr>
            <a:spLocks noGrp="1" noChangeArrowheads="1"/>
          </p:cNvSpPr>
          <p:nvPr>
            <p:ph type="sldNum" sz="quarter" idx="12"/>
          </p:nvPr>
        </p:nvSpPr>
        <p:spPr>
          <a:ln/>
        </p:spPr>
        <p:txBody>
          <a:bodyPr/>
          <a:lstStyle>
            <a:lvl1pPr>
              <a:defRPr/>
            </a:lvl1pPr>
          </a:lstStyle>
          <a:p>
            <a:fld id="{D667CF3C-D1C3-1341-B6D8-17DE8B2FA5F6}" type="slidenum">
              <a:rPr lang="en-US" altLang="en-US"/>
              <a:pPr/>
              <a:t>‹#›</a:t>
            </a:fld>
            <a:endParaRPr lang="en-US" altLang="en-US"/>
          </a:p>
        </p:txBody>
      </p:sp>
    </p:spTree>
    <p:extLst>
      <p:ext uri="{BB962C8B-B14F-4D97-AF65-F5344CB8AC3E}">
        <p14:creationId xmlns:p14="http://schemas.microsoft.com/office/powerpoint/2010/main" val="9807728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D1DBB65-9A92-B14B-9F6D-6DB1FA0BAD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4128730-B730-9C45-9178-2275E617B0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196F55-BE73-2349-A38C-E0A8EEFF84CD}"/>
              </a:ext>
            </a:extLst>
          </p:cNvPr>
          <p:cNvSpPr>
            <a:spLocks noGrp="1" noChangeArrowheads="1"/>
          </p:cNvSpPr>
          <p:nvPr>
            <p:ph type="sldNum" sz="quarter" idx="12"/>
          </p:nvPr>
        </p:nvSpPr>
        <p:spPr>
          <a:ln/>
        </p:spPr>
        <p:txBody>
          <a:bodyPr/>
          <a:lstStyle>
            <a:lvl1pPr>
              <a:defRPr/>
            </a:lvl1pPr>
          </a:lstStyle>
          <a:p>
            <a:fld id="{45CA2652-7630-7D42-92F2-83415B3B4517}" type="slidenum">
              <a:rPr lang="en-US" altLang="en-US"/>
              <a:pPr/>
              <a:t>‹#›</a:t>
            </a:fld>
            <a:endParaRPr lang="en-US" altLang="en-US"/>
          </a:p>
        </p:txBody>
      </p:sp>
    </p:spTree>
    <p:extLst>
      <p:ext uri="{BB962C8B-B14F-4D97-AF65-F5344CB8AC3E}">
        <p14:creationId xmlns:p14="http://schemas.microsoft.com/office/powerpoint/2010/main" val="16496031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19D4E03-6B44-894C-B4C9-68B87B919AD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5E33E2F-39B3-4C46-85C6-5DD48D39BE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55DD447-4F36-D94F-8653-C2753FB7466C}"/>
              </a:ext>
            </a:extLst>
          </p:cNvPr>
          <p:cNvSpPr>
            <a:spLocks noGrp="1" noChangeArrowheads="1"/>
          </p:cNvSpPr>
          <p:nvPr>
            <p:ph type="sldNum" sz="quarter" idx="12"/>
          </p:nvPr>
        </p:nvSpPr>
        <p:spPr>
          <a:ln/>
        </p:spPr>
        <p:txBody>
          <a:bodyPr/>
          <a:lstStyle>
            <a:lvl1pPr>
              <a:defRPr/>
            </a:lvl1pPr>
          </a:lstStyle>
          <a:p>
            <a:fld id="{7CCECBCC-540A-C146-A1A1-5DFECE21539A}" type="slidenum">
              <a:rPr lang="en-US" altLang="en-US"/>
              <a:pPr/>
              <a:t>‹#›</a:t>
            </a:fld>
            <a:endParaRPr lang="en-US" altLang="en-US"/>
          </a:p>
        </p:txBody>
      </p:sp>
    </p:spTree>
    <p:extLst>
      <p:ext uri="{BB962C8B-B14F-4D97-AF65-F5344CB8AC3E}">
        <p14:creationId xmlns:p14="http://schemas.microsoft.com/office/powerpoint/2010/main" val="10974604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192C274-8BFF-CD4A-A848-2EF7538CA4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95A92C9-BBD2-4241-947D-FFCC77224A9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68912E0-222B-994C-BE53-D07A4AF3F405}"/>
              </a:ext>
            </a:extLst>
          </p:cNvPr>
          <p:cNvSpPr>
            <a:spLocks noGrp="1" noChangeArrowheads="1"/>
          </p:cNvSpPr>
          <p:nvPr>
            <p:ph type="sldNum" sz="quarter" idx="12"/>
          </p:nvPr>
        </p:nvSpPr>
        <p:spPr>
          <a:ln/>
        </p:spPr>
        <p:txBody>
          <a:bodyPr/>
          <a:lstStyle>
            <a:lvl1pPr>
              <a:defRPr/>
            </a:lvl1pPr>
          </a:lstStyle>
          <a:p>
            <a:fld id="{FD87389B-3B06-3543-B7FD-B1B17790C57A}" type="slidenum">
              <a:rPr lang="en-US" altLang="en-US"/>
              <a:pPr/>
              <a:t>‹#›</a:t>
            </a:fld>
            <a:endParaRPr lang="en-US" altLang="en-US"/>
          </a:p>
        </p:txBody>
      </p:sp>
    </p:spTree>
    <p:extLst>
      <p:ext uri="{BB962C8B-B14F-4D97-AF65-F5344CB8AC3E}">
        <p14:creationId xmlns:p14="http://schemas.microsoft.com/office/powerpoint/2010/main" val="18576873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6F0B99-5169-5B43-87DA-7F55B867E89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FA0AFE1-158A-554B-8FDE-7D2CFD7A04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2831A2-FF0F-7A4E-8448-4C2B4FE505CA}"/>
              </a:ext>
            </a:extLst>
          </p:cNvPr>
          <p:cNvSpPr>
            <a:spLocks noGrp="1" noChangeArrowheads="1"/>
          </p:cNvSpPr>
          <p:nvPr>
            <p:ph type="sldNum" sz="quarter" idx="12"/>
          </p:nvPr>
        </p:nvSpPr>
        <p:spPr>
          <a:ln/>
        </p:spPr>
        <p:txBody>
          <a:bodyPr/>
          <a:lstStyle>
            <a:lvl1pPr>
              <a:defRPr/>
            </a:lvl1pPr>
          </a:lstStyle>
          <a:p>
            <a:fld id="{8450A8A9-0696-C042-8A09-7B543ABEBAC4}" type="slidenum">
              <a:rPr lang="en-US" altLang="en-US"/>
              <a:pPr/>
              <a:t>‹#›</a:t>
            </a:fld>
            <a:endParaRPr lang="en-US" altLang="en-US"/>
          </a:p>
        </p:txBody>
      </p:sp>
    </p:spTree>
    <p:extLst>
      <p:ext uri="{BB962C8B-B14F-4D97-AF65-F5344CB8AC3E}">
        <p14:creationId xmlns:p14="http://schemas.microsoft.com/office/powerpoint/2010/main" val="18042755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657F761-CA6B-0F42-8728-9C6FF8DD841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4E24995-9567-154A-B83E-8FD940A242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4BC2DC7-906D-3141-9910-EF8323D20318}"/>
              </a:ext>
            </a:extLst>
          </p:cNvPr>
          <p:cNvSpPr>
            <a:spLocks noGrp="1" noChangeArrowheads="1"/>
          </p:cNvSpPr>
          <p:nvPr>
            <p:ph type="sldNum" sz="quarter" idx="12"/>
          </p:nvPr>
        </p:nvSpPr>
        <p:spPr>
          <a:ln/>
        </p:spPr>
        <p:txBody>
          <a:bodyPr/>
          <a:lstStyle>
            <a:lvl1pPr>
              <a:defRPr/>
            </a:lvl1pPr>
          </a:lstStyle>
          <a:p>
            <a:fld id="{56963EBA-033E-0F4A-9F46-4330096B79D2}" type="slidenum">
              <a:rPr lang="en-US" altLang="en-US"/>
              <a:pPr/>
              <a:t>‹#›</a:t>
            </a:fld>
            <a:endParaRPr lang="en-US" altLang="en-US"/>
          </a:p>
        </p:txBody>
      </p:sp>
    </p:spTree>
    <p:extLst>
      <p:ext uri="{BB962C8B-B14F-4D97-AF65-F5344CB8AC3E}">
        <p14:creationId xmlns:p14="http://schemas.microsoft.com/office/powerpoint/2010/main" val="36226368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DD5239F-C23A-6E48-9FB3-841440780FF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AD03083-BCF5-5543-A09E-8D010DA992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3248A4C-D122-D64C-B0CF-670074BC0650}"/>
              </a:ext>
            </a:extLst>
          </p:cNvPr>
          <p:cNvSpPr>
            <a:spLocks noGrp="1" noChangeArrowheads="1"/>
          </p:cNvSpPr>
          <p:nvPr>
            <p:ph type="sldNum" sz="quarter" idx="12"/>
          </p:nvPr>
        </p:nvSpPr>
        <p:spPr>
          <a:ln/>
        </p:spPr>
        <p:txBody>
          <a:bodyPr/>
          <a:lstStyle>
            <a:lvl1pPr>
              <a:defRPr/>
            </a:lvl1pPr>
          </a:lstStyle>
          <a:p>
            <a:fld id="{379054B2-B6CE-8447-9E5C-42353BA9F831}" type="slidenum">
              <a:rPr lang="en-US" altLang="en-US"/>
              <a:pPr/>
              <a:t>‹#›</a:t>
            </a:fld>
            <a:endParaRPr lang="en-US" altLang="en-US"/>
          </a:p>
        </p:txBody>
      </p:sp>
    </p:spTree>
    <p:extLst>
      <p:ext uri="{BB962C8B-B14F-4D97-AF65-F5344CB8AC3E}">
        <p14:creationId xmlns:p14="http://schemas.microsoft.com/office/powerpoint/2010/main" val="4011296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1C98FA6-D340-A247-A2F6-A54A005A5C2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4AA0329-5E0B-B14F-9DBB-C538A298C4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3B6816A-81F5-6B45-8A7E-66EB8DAD2460}"/>
              </a:ext>
            </a:extLst>
          </p:cNvPr>
          <p:cNvSpPr>
            <a:spLocks noGrp="1" noChangeArrowheads="1"/>
          </p:cNvSpPr>
          <p:nvPr>
            <p:ph type="sldNum" sz="quarter" idx="12"/>
          </p:nvPr>
        </p:nvSpPr>
        <p:spPr>
          <a:ln/>
        </p:spPr>
        <p:txBody>
          <a:bodyPr/>
          <a:lstStyle>
            <a:lvl1pPr>
              <a:defRPr/>
            </a:lvl1pPr>
          </a:lstStyle>
          <a:p>
            <a:fld id="{9CE90CFA-E4B9-3248-BB08-BCE38984FB3D}" type="slidenum">
              <a:rPr lang="en-US" altLang="en-US"/>
              <a:pPr/>
              <a:t>‹#›</a:t>
            </a:fld>
            <a:endParaRPr lang="en-US" altLang="en-US"/>
          </a:p>
        </p:txBody>
      </p:sp>
    </p:spTree>
    <p:extLst>
      <p:ext uri="{BB962C8B-B14F-4D97-AF65-F5344CB8AC3E}">
        <p14:creationId xmlns:p14="http://schemas.microsoft.com/office/powerpoint/2010/main" val="27733299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595D798-D3E9-1247-AF47-2514E866A8F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55D95B1-8C5A-B640-B3F2-5D11E40A873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1213CB4-E479-7F4F-B3EC-9825FEF82D33}"/>
              </a:ext>
            </a:extLst>
          </p:cNvPr>
          <p:cNvSpPr>
            <a:spLocks noGrp="1" noChangeArrowheads="1"/>
          </p:cNvSpPr>
          <p:nvPr>
            <p:ph type="sldNum" sz="quarter" idx="12"/>
          </p:nvPr>
        </p:nvSpPr>
        <p:spPr>
          <a:ln/>
        </p:spPr>
        <p:txBody>
          <a:bodyPr/>
          <a:lstStyle>
            <a:lvl1pPr>
              <a:defRPr/>
            </a:lvl1pPr>
          </a:lstStyle>
          <a:p>
            <a:fld id="{B0A11661-A20A-5440-BEBA-246B1B5F132A}" type="slidenum">
              <a:rPr lang="en-US" altLang="en-US"/>
              <a:pPr/>
              <a:t>‹#›</a:t>
            </a:fld>
            <a:endParaRPr lang="en-US" altLang="en-US"/>
          </a:p>
        </p:txBody>
      </p:sp>
    </p:spTree>
    <p:extLst>
      <p:ext uri="{BB962C8B-B14F-4D97-AF65-F5344CB8AC3E}">
        <p14:creationId xmlns:p14="http://schemas.microsoft.com/office/powerpoint/2010/main" val="3274176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a:extLst>
              <a:ext uri="{FF2B5EF4-FFF2-40B4-BE49-F238E27FC236}">
                <a16:creationId xmlns:a16="http://schemas.microsoft.com/office/drawing/2014/main" id="{0C557664-B058-D24A-BBA9-449C6E2E178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5">
            <a:extLst>
              <a:ext uri="{FF2B5EF4-FFF2-40B4-BE49-F238E27FC236}">
                <a16:creationId xmlns:a16="http://schemas.microsoft.com/office/drawing/2014/main" id="{08A01C22-5632-5A46-BDD3-84B93E70611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6">
            <a:extLst>
              <a:ext uri="{FF2B5EF4-FFF2-40B4-BE49-F238E27FC236}">
                <a16:creationId xmlns:a16="http://schemas.microsoft.com/office/drawing/2014/main" id="{857B6AE1-13E5-584A-A1C0-D0DF8E146045}"/>
              </a:ext>
            </a:extLst>
          </p:cNvPr>
          <p:cNvSpPr>
            <a:spLocks noGrp="1" noChangeArrowheads="1"/>
          </p:cNvSpPr>
          <p:nvPr>
            <p:ph type="sldNum" sz="quarter" idx="12"/>
          </p:nvPr>
        </p:nvSpPr>
        <p:spPr>
          <a:ln/>
        </p:spPr>
        <p:txBody>
          <a:bodyPr/>
          <a:lstStyle>
            <a:lvl1pPr>
              <a:defRPr/>
            </a:lvl1pPr>
          </a:lstStyle>
          <a:p>
            <a:fld id="{9E5F9343-6128-404E-81AE-43796D79FE49}" type="slidenum">
              <a:rPr lang="en-US" altLang="en-US"/>
              <a:pPr/>
              <a:t>‹#›</a:t>
            </a:fld>
            <a:endParaRPr lang="en-US" altLang="en-US"/>
          </a:p>
        </p:txBody>
      </p:sp>
    </p:spTree>
    <p:extLst>
      <p:ext uri="{BB962C8B-B14F-4D97-AF65-F5344CB8AC3E}">
        <p14:creationId xmlns:p14="http://schemas.microsoft.com/office/powerpoint/2010/main" val="35897374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0D385E6-6AED-F144-935A-75EDC67567A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BDEE41E-E993-0C4D-88B9-026FE49D7E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1F2ED85-2B85-8544-B3D0-513BFA705F0B}"/>
              </a:ext>
            </a:extLst>
          </p:cNvPr>
          <p:cNvSpPr>
            <a:spLocks noGrp="1" noChangeArrowheads="1"/>
          </p:cNvSpPr>
          <p:nvPr>
            <p:ph type="sldNum" sz="quarter" idx="12"/>
          </p:nvPr>
        </p:nvSpPr>
        <p:spPr>
          <a:ln/>
        </p:spPr>
        <p:txBody>
          <a:bodyPr/>
          <a:lstStyle>
            <a:lvl1pPr>
              <a:defRPr/>
            </a:lvl1pPr>
          </a:lstStyle>
          <a:p>
            <a:fld id="{41344499-4887-E646-9FDC-A3168554368B}" type="slidenum">
              <a:rPr lang="en-US" altLang="en-US"/>
              <a:pPr/>
              <a:t>‹#›</a:t>
            </a:fld>
            <a:endParaRPr lang="en-US" altLang="en-US"/>
          </a:p>
        </p:txBody>
      </p:sp>
    </p:spTree>
    <p:extLst>
      <p:ext uri="{BB962C8B-B14F-4D97-AF65-F5344CB8AC3E}">
        <p14:creationId xmlns:p14="http://schemas.microsoft.com/office/powerpoint/2010/main" val="42377129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A47A095-48E1-B143-81B1-2287B3BE4D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47A8EED-D546-EB4D-8A06-26AC0540C11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F1357C5-CB29-CA46-AC5C-0CFD2A508B55}"/>
              </a:ext>
            </a:extLst>
          </p:cNvPr>
          <p:cNvSpPr>
            <a:spLocks noGrp="1" noChangeArrowheads="1"/>
          </p:cNvSpPr>
          <p:nvPr>
            <p:ph type="sldNum" sz="quarter" idx="12"/>
          </p:nvPr>
        </p:nvSpPr>
        <p:spPr>
          <a:ln/>
        </p:spPr>
        <p:txBody>
          <a:bodyPr/>
          <a:lstStyle>
            <a:lvl1pPr>
              <a:defRPr/>
            </a:lvl1pPr>
          </a:lstStyle>
          <a:p>
            <a:fld id="{92B72573-65E1-3B47-BE43-77BE292B6158}" type="slidenum">
              <a:rPr lang="en-US" altLang="en-US"/>
              <a:pPr/>
              <a:t>‹#›</a:t>
            </a:fld>
            <a:endParaRPr lang="en-US" altLang="en-US"/>
          </a:p>
        </p:txBody>
      </p:sp>
    </p:spTree>
    <p:extLst>
      <p:ext uri="{BB962C8B-B14F-4D97-AF65-F5344CB8AC3E}">
        <p14:creationId xmlns:p14="http://schemas.microsoft.com/office/powerpoint/2010/main" val="16772210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A16F4EE-C663-0E4E-9239-280E8CC6E85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CCBC15A-4A22-B047-AD60-0E8B8025D6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8EBC1D6-109F-5C42-AC55-0EB89F346650}"/>
              </a:ext>
            </a:extLst>
          </p:cNvPr>
          <p:cNvSpPr>
            <a:spLocks noGrp="1" noChangeArrowheads="1"/>
          </p:cNvSpPr>
          <p:nvPr>
            <p:ph type="sldNum" sz="quarter" idx="12"/>
          </p:nvPr>
        </p:nvSpPr>
        <p:spPr>
          <a:ln/>
        </p:spPr>
        <p:txBody>
          <a:bodyPr/>
          <a:lstStyle>
            <a:lvl1pPr>
              <a:defRPr/>
            </a:lvl1pPr>
          </a:lstStyle>
          <a:p>
            <a:fld id="{8F0DA670-51E2-1146-956A-0C0D638B37E5}" type="slidenum">
              <a:rPr lang="en-US" altLang="en-US"/>
              <a:pPr/>
              <a:t>‹#›</a:t>
            </a:fld>
            <a:endParaRPr lang="en-US" altLang="en-US"/>
          </a:p>
        </p:txBody>
      </p:sp>
    </p:spTree>
    <p:extLst>
      <p:ext uri="{BB962C8B-B14F-4D97-AF65-F5344CB8AC3E}">
        <p14:creationId xmlns:p14="http://schemas.microsoft.com/office/powerpoint/2010/main" val="12766830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CEE3B63-5968-0049-BD4C-D7E511E9893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2F60E9D-D4F9-3449-BBB1-1B912DC4CC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C22C3EE-20A1-EB4F-BDD3-77C72A3EDDEF}"/>
              </a:ext>
            </a:extLst>
          </p:cNvPr>
          <p:cNvSpPr>
            <a:spLocks noGrp="1" noChangeArrowheads="1"/>
          </p:cNvSpPr>
          <p:nvPr>
            <p:ph type="sldNum" sz="quarter" idx="12"/>
          </p:nvPr>
        </p:nvSpPr>
        <p:spPr>
          <a:ln/>
        </p:spPr>
        <p:txBody>
          <a:bodyPr/>
          <a:lstStyle>
            <a:lvl1pPr>
              <a:defRPr/>
            </a:lvl1pPr>
          </a:lstStyle>
          <a:p>
            <a:fld id="{39F0205B-3A38-E649-B2CB-C12D42D0F85D}" type="slidenum">
              <a:rPr lang="en-US" altLang="en-US"/>
              <a:pPr/>
              <a:t>‹#›</a:t>
            </a:fld>
            <a:endParaRPr lang="en-US" altLang="en-US"/>
          </a:p>
        </p:txBody>
      </p:sp>
    </p:spTree>
    <p:extLst>
      <p:ext uri="{BB962C8B-B14F-4D97-AF65-F5344CB8AC3E}">
        <p14:creationId xmlns:p14="http://schemas.microsoft.com/office/powerpoint/2010/main" val="4102309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F418994-BD39-C447-94C1-F736CD65A6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C1A3196-A915-A34A-ABA6-AA72930D56A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29DC07B-CDD7-1D4F-9DBC-29EFE44950B8}"/>
              </a:ext>
            </a:extLst>
          </p:cNvPr>
          <p:cNvSpPr>
            <a:spLocks noGrp="1" noChangeArrowheads="1"/>
          </p:cNvSpPr>
          <p:nvPr>
            <p:ph type="sldNum" sz="quarter" idx="12"/>
          </p:nvPr>
        </p:nvSpPr>
        <p:spPr>
          <a:ln/>
        </p:spPr>
        <p:txBody>
          <a:bodyPr/>
          <a:lstStyle>
            <a:lvl1pPr>
              <a:defRPr/>
            </a:lvl1pPr>
          </a:lstStyle>
          <a:p>
            <a:fld id="{C60D5D8B-01FE-8645-A80A-25B6447FD47F}" type="slidenum">
              <a:rPr lang="en-US" altLang="en-US"/>
              <a:pPr/>
              <a:t>‹#›</a:t>
            </a:fld>
            <a:endParaRPr lang="en-US" altLang="en-US"/>
          </a:p>
        </p:txBody>
      </p:sp>
    </p:spTree>
    <p:extLst>
      <p:ext uri="{BB962C8B-B14F-4D97-AF65-F5344CB8AC3E}">
        <p14:creationId xmlns:p14="http://schemas.microsoft.com/office/powerpoint/2010/main" val="12153959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4AA25F5-C4F8-FC4A-822B-298D54ACE1E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6F735C6-107C-A048-BD90-54D6A98503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980BA95-B33A-544A-8E36-FABE1B2DE9D0}"/>
              </a:ext>
            </a:extLst>
          </p:cNvPr>
          <p:cNvSpPr>
            <a:spLocks noGrp="1" noChangeArrowheads="1"/>
          </p:cNvSpPr>
          <p:nvPr>
            <p:ph type="sldNum" sz="quarter" idx="12"/>
          </p:nvPr>
        </p:nvSpPr>
        <p:spPr>
          <a:ln/>
        </p:spPr>
        <p:txBody>
          <a:bodyPr/>
          <a:lstStyle>
            <a:lvl1pPr>
              <a:defRPr/>
            </a:lvl1pPr>
          </a:lstStyle>
          <a:p>
            <a:fld id="{C8987BBC-6EBF-7E42-817C-6CC6C3B3DE79}" type="slidenum">
              <a:rPr lang="en-US" altLang="en-US"/>
              <a:pPr/>
              <a:t>‹#›</a:t>
            </a:fld>
            <a:endParaRPr lang="en-US" altLang="en-US"/>
          </a:p>
        </p:txBody>
      </p:sp>
    </p:spTree>
    <p:extLst>
      <p:ext uri="{BB962C8B-B14F-4D97-AF65-F5344CB8AC3E}">
        <p14:creationId xmlns:p14="http://schemas.microsoft.com/office/powerpoint/2010/main" val="31635342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7EC9E577-8810-ED43-B368-76EF9AA5C993}"/>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a:extLst>
              <a:ext uri="{FF2B5EF4-FFF2-40B4-BE49-F238E27FC236}">
                <a16:creationId xmlns:a16="http://schemas.microsoft.com/office/drawing/2014/main" id="{13E4F465-AD96-E748-9CE3-D80C3EA17A71}"/>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a:extLst>
              <a:ext uri="{FF2B5EF4-FFF2-40B4-BE49-F238E27FC236}">
                <a16:creationId xmlns:a16="http://schemas.microsoft.com/office/drawing/2014/main" id="{5FF3B96E-C7CD-3542-8F3A-5F046E0EA244}"/>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7C9CA341-1C99-BB44-B446-4473C9E3EB57}" type="slidenum">
              <a:rPr lang="en-US" altLang="en-US"/>
              <a:pPr/>
              <a:t>‹#›</a:t>
            </a:fld>
            <a:endParaRPr lang="en-US" altLang="en-US"/>
          </a:p>
        </p:txBody>
      </p:sp>
    </p:spTree>
    <p:extLst>
      <p:ext uri="{BB962C8B-B14F-4D97-AF65-F5344CB8AC3E}">
        <p14:creationId xmlns:p14="http://schemas.microsoft.com/office/powerpoint/2010/main" val="22721506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70D18BF3-6935-D04D-9ABB-E0DF5F17F25B}"/>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a:extLst>
              <a:ext uri="{FF2B5EF4-FFF2-40B4-BE49-F238E27FC236}">
                <a16:creationId xmlns:a16="http://schemas.microsoft.com/office/drawing/2014/main" id="{FAC26CC5-0A7D-E64E-A0B8-6DC7747AD118}"/>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a:extLst>
              <a:ext uri="{FF2B5EF4-FFF2-40B4-BE49-F238E27FC236}">
                <a16:creationId xmlns:a16="http://schemas.microsoft.com/office/drawing/2014/main" id="{6D828744-6019-6143-9696-F1CB19A545EA}"/>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629C3CFA-EA82-9E40-97B9-4192DC9A3DAA}" type="slidenum">
              <a:rPr lang="en-US" altLang="en-US"/>
              <a:pPr/>
              <a:t>‹#›</a:t>
            </a:fld>
            <a:endParaRPr lang="en-US" altLang="en-US"/>
          </a:p>
        </p:txBody>
      </p:sp>
    </p:spTree>
    <p:extLst>
      <p:ext uri="{BB962C8B-B14F-4D97-AF65-F5344CB8AC3E}">
        <p14:creationId xmlns:p14="http://schemas.microsoft.com/office/powerpoint/2010/main" val="11498560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29D27739-866D-4947-93A8-9FB8A43C49DF}"/>
              </a:ext>
            </a:extLst>
          </p:cNvPr>
          <p:cNvGrpSpPr>
            <a:grpSpLocks/>
          </p:cNvGrpSpPr>
          <p:nvPr/>
        </p:nvGrpSpPr>
        <p:grpSpPr bwMode="auto">
          <a:xfrm>
            <a:off x="0" y="0"/>
            <a:ext cx="9144000" cy="6856413"/>
            <a:chOff x="0" y="0"/>
            <a:chExt cx="5760" cy="4319"/>
          </a:xfrm>
        </p:grpSpPr>
        <p:sp>
          <p:nvSpPr>
            <p:cNvPr id="5" name="Freeform 3">
              <a:extLst>
                <a:ext uri="{FF2B5EF4-FFF2-40B4-BE49-F238E27FC236}">
                  <a16:creationId xmlns:a16="http://schemas.microsoft.com/office/drawing/2014/main" id="{C7E96D3E-EA9F-7643-9BAF-E42CB8862078}"/>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6" name="Freeform 4">
              <a:extLst>
                <a:ext uri="{FF2B5EF4-FFF2-40B4-BE49-F238E27FC236}">
                  <a16:creationId xmlns:a16="http://schemas.microsoft.com/office/drawing/2014/main" id="{55D0AC4C-AD96-C344-8D80-B33028428996}"/>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7" name="Freeform 5">
              <a:extLst>
                <a:ext uri="{FF2B5EF4-FFF2-40B4-BE49-F238E27FC236}">
                  <a16:creationId xmlns:a16="http://schemas.microsoft.com/office/drawing/2014/main" id="{665B6A71-C533-E34E-946E-4A549B08B33B}"/>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8" name="Freeform 6">
              <a:extLst>
                <a:ext uri="{FF2B5EF4-FFF2-40B4-BE49-F238E27FC236}">
                  <a16:creationId xmlns:a16="http://schemas.microsoft.com/office/drawing/2014/main" id="{6DF5E471-7DF3-C242-B475-DE4D7CF4081D}"/>
                </a:ext>
              </a:extLst>
            </p:cNvPr>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a:extLst>
                <a:ext uri="{FF2B5EF4-FFF2-40B4-BE49-F238E27FC236}">
                  <a16:creationId xmlns:a16="http://schemas.microsoft.com/office/drawing/2014/main" id="{804AEDD4-9ADE-DB49-90C8-3449BAD60341}"/>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0" name="Freeform 8">
              <a:extLst>
                <a:ext uri="{FF2B5EF4-FFF2-40B4-BE49-F238E27FC236}">
                  <a16:creationId xmlns:a16="http://schemas.microsoft.com/office/drawing/2014/main" id="{A6E2F816-4076-7348-A79F-A7B8BA0CB73A}"/>
                </a:ext>
              </a:extLst>
            </p:cNvPr>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a:extLst>
                <a:ext uri="{FF2B5EF4-FFF2-40B4-BE49-F238E27FC236}">
                  <a16:creationId xmlns:a16="http://schemas.microsoft.com/office/drawing/2014/main" id="{EA1F2925-0339-9E4F-A0C5-BD50612B87FF}"/>
                </a:ext>
              </a:extLst>
            </p:cNvPr>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a:extLst>
                <a:ext uri="{FF2B5EF4-FFF2-40B4-BE49-F238E27FC236}">
                  <a16:creationId xmlns:a16="http://schemas.microsoft.com/office/drawing/2014/main" id="{2C54276C-9621-A446-864F-937566E25EE6}"/>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3" name="Freeform 11">
              <a:extLst>
                <a:ext uri="{FF2B5EF4-FFF2-40B4-BE49-F238E27FC236}">
                  <a16:creationId xmlns:a16="http://schemas.microsoft.com/office/drawing/2014/main" id="{D1DEE972-06D7-9E4D-B811-9358CC35BC8A}"/>
                </a:ext>
              </a:extLst>
            </p:cNvPr>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2">
              <a:extLst>
                <a:ext uri="{FF2B5EF4-FFF2-40B4-BE49-F238E27FC236}">
                  <a16:creationId xmlns:a16="http://schemas.microsoft.com/office/drawing/2014/main" id="{1C5CB9E6-D43C-BE47-BFF7-BC33FE67F9AC}"/>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5" name="Freeform 13">
              <a:extLst>
                <a:ext uri="{FF2B5EF4-FFF2-40B4-BE49-F238E27FC236}">
                  <a16:creationId xmlns:a16="http://schemas.microsoft.com/office/drawing/2014/main" id="{DEA18587-C427-DC4F-89BB-887D15BE93FF}"/>
                </a:ext>
              </a:extLst>
            </p:cNvPr>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14">
              <a:extLst>
                <a:ext uri="{FF2B5EF4-FFF2-40B4-BE49-F238E27FC236}">
                  <a16:creationId xmlns:a16="http://schemas.microsoft.com/office/drawing/2014/main" id="{E635475B-80DA-274F-8446-9FFBAC6F1A64}"/>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7" name="Freeform 15">
              <a:extLst>
                <a:ext uri="{FF2B5EF4-FFF2-40B4-BE49-F238E27FC236}">
                  <a16:creationId xmlns:a16="http://schemas.microsoft.com/office/drawing/2014/main" id="{7BBC2ABE-F92E-3942-B53F-18B1C26A284D}"/>
                </a:ext>
              </a:extLst>
            </p:cNvPr>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6">
              <a:extLst>
                <a:ext uri="{FF2B5EF4-FFF2-40B4-BE49-F238E27FC236}">
                  <a16:creationId xmlns:a16="http://schemas.microsoft.com/office/drawing/2014/main" id="{F47958DA-2684-6642-9D73-45B76FE49C55}"/>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9" name="Freeform 17">
              <a:extLst>
                <a:ext uri="{FF2B5EF4-FFF2-40B4-BE49-F238E27FC236}">
                  <a16:creationId xmlns:a16="http://schemas.microsoft.com/office/drawing/2014/main" id="{6D3E1EC2-B982-754F-8324-A3A8ABE143F5}"/>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0" name="Freeform 18">
              <a:extLst>
                <a:ext uri="{FF2B5EF4-FFF2-40B4-BE49-F238E27FC236}">
                  <a16:creationId xmlns:a16="http://schemas.microsoft.com/office/drawing/2014/main" id="{261892D9-7799-744F-96D6-D7BD6ECD9D81}"/>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1" name="Freeform 19">
              <a:extLst>
                <a:ext uri="{FF2B5EF4-FFF2-40B4-BE49-F238E27FC236}">
                  <a16:creationId xmlns:a16="http://schemas.microsoft.com/office/drawing/2014/main" id="{EC7456E0-E26B-6942-A6DF-0608BEEBC46E}"/>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20">
              <a:extLst>
                <a:ext uri="{FF2B5EF4-FFF2-40B4-BE49-F238E27FC236}">
                  <a16:creationId xmlns:a16="http://schemas.microsoft.com/office/drawing/2014/main" id="{6278109B-C5B9-4142-B7D6-106B864B3799}"/>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3" name="Freeform 21">
              <a:extLst>
                <a:ext uri="{FF2B5EF4-FFF2-40B4-BE49-F238E27FC236}">
                  <a16:creationId xmlns:a16="http://schemas.microsoft.com/office/drawing/2014/main" id="{51576D98-0ABB-3C42-9081-345902AFB062}"/>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22">
              <a:extLst>
                <a:ext uri="{FF2B5EF4-FFF2-40B4-BE49-F238E27FC236}">
                  <a16:creationId xmlns:a16="http://schemas.microsoft.com/office/drawing/2014/main" id="{6D9051CA-D8CA-2446-ABBC-2DF15A51343A}"/>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5" name="Freeform 23">
              <a:extLst>
                <a:ext uri="{FF2B5EF4-FFF2-40B4-BE49-F238E27FC236}">
                  <a16:creationId xmlns:a16="http://schemas.microsoft.com/office/drawing/2014/main" id="{4F1FA322-E3CB-BC4C-8CED-C2560E919C68}"/>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6" name="Freeform 24">
              <a:extLst>
                <a:ext uri="{FF2B5EF4-FFF2-40B4-BE49-F238E27FC236}">
                  <a16:creationId xmlns:a16="http://schemas.microsoft.com/office/drawing/2014/main" id="{88CF5E2E-55DC-2A47-935A-FDFA5C03DED1}"/>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7" name="Freeform 25">
              <a:extLst>
                <a:ext uri="{FF2B5EF4-FFF2-40B4-BE49-F238E27FC236}">
                  <a16:creationId xmlns:a16="http://schemas.microsoft.com/office/drawing/2014/main" id="{7628BFD6-9C2B-4041-899A-7EF18952A8AE}"/>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8" name="Freeform 26">
              <a:extLst>
                <a:ext uri="{FF2B5EF4-FFF2-40B4-BE49-F238E27FC236}">
                  <a16:creationId xmlns:a16="http://schemas.microsoft.com/office/drawing/2014/main" id="{9CFCE6B4-3720-B246-95AE-FC26C32EC4F5}"/>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29" name="Freeform 27">
              <a:extLst>
                <a:ext uri="{FF2B5EF4-FFF2-40B4-BE49-F238E27FC236}">
                  <a16:creationId xmlns:a16="http://schemas.microsoft.com/office/drawing/2014/main" id="{BA879AB1-87CF-BB49-886F-4EB5C8456D31}"/>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0" name="Freeform 28">
              <a:extLst>
                <a:ext uri="{FF2B5EF4-FFF2-40B4-BE49-F238E27FC236}">
                  <a16:creationId xmlns:a16="http://schemas.microsoft.com/office/drawing/2014/main" id="{0BB6D31F-2CEC-B343-9FF4-FA488DB7FB84}"/>
                </a:ext>
              </a:extLst>
            </p:cNvPr>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 name="Freeform 29">
              <a:extLst>
                <a:ext uri="{FF2B5EF4-FFF2-40B4-BE49-F238E27FC236}">
                  <a16:creationId xmlns:a16="http://schemas.microsoft.com/office/drawing/2014/main" id="{C2263816-D664-F44D-A50D-907EFD0FA77E}"/>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2" name="Freeform 30">
              <a:extLst>
                <a:ext uri="{FF2B5EF4-FFF2-40B4-BE49-F238E27FC236}">
                  <a16:creationId xmlns:a16="http://schemas.microsoft.com/office/drawing/2014/main" id="{4BF67BDA-38D0-DE48-A3BC-0C149139174D}"/>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3" name="Freeform 31">
              <a:extLst>
                <a:ext uri="{FF2B5EF4-FFF2-40B4-BE49-F238E27FC236}">
                  <a16:creationId xmlns:a16="http://schemas.microsoft.com/office/drawing/2014/main" id="{329AEDD7-D370-2845-8831-28D59BBF3108}"/>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4" name="Freeform 32">
              <a:extLst>
                <a:ext uri="{FF2B5EF4-FFF2-40B4-BE49-F238E27FC236}">
                  <a16:creationId xmlns:a16="http://schemas.microsoft.com/office/drawing/2014/main" id="{28DA5089-6327-0C4A-B53B-4C78FD352AC8}"/>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5" name="Freeform 33">
              <a:extLst>
                <a:ext uri="{FF2B5EF4-FFF2-40B4-BE49-F238E27FC236}">
                  <a16:creationId xmlns:a16="http://schemas.microsoft.com/office/drawing/2014/main" id="{3B5FECFD-04A2-F348-AC9D-4EB3F2EC8667}"/>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6" name="Freeform 34">
              <a:extLst>
                <a:ext uri="{FF2B5EF4-FFF2-40B4-BE49-F238E27FC236}">
                  <a16:creationId xmlns:a16="http://schemas.microsoft.com/office/drawing/2014/main" id="{50E8D522-09DB-5540-A1CB-3024A151AABC}"/>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7" name="Freeform 35">
              <a:extLst>
                <a:ext uri="{FF2B5EF4-FFF2-40B4-BE49-F238E27FC236}">
                  <a16:creationId xmlns:a16="http://schemas.microsoft.com/office/drawing/2014/main" id="{78D32AD4-A28C-114D-8815-E5ADB45BA4E7}"/>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8" name="Freeform 36">
              <a:extLst>
                <a:ext uri="{FF2B5EF4-FFF2-40B4-BE49-F238E27FC236}">
                  <a16:creationId xmlns:a16="http://schemas.microsoft.com/office/drawing/2014/main" id="{D8C5FB94-AE8A-EF4C-B399-E3C9A4A47194}"/>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 name="Freeform 37">
              <a:extLst>
                <a:ext uri="{FF2B5EF4-FFF2-40B4-BE49-F238E27FC236}">
                  <a16:creationId xmlns:a16="http://schemas.microsoft.com/office/drawing/2014/main" id="{41B24DED-481A-8A42-9381-8A5A86E2486B}"/>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40" name="Freeform 38">
              <a:extLst>
                <a:ext uri="{FF2B5EF4-FFF2-40B4-BE49-F238E27FC236}">
                  <a16:creationId xmlns:a16="http://schemas.microsoft.com/office/drawing/2014/main" id="{1155A19A-BD8B-D34C-8C79-4A354D7E3CC4}"/>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41" name="Group 39">
              <a:extLst>
                <a:ext uri="{FF2B5EF4-FFF2-40B4-BE49-F238E27FC236}">
                  <a16:creationId xmlns:a16="http://schemas.microsoft.com/office/drawing/2014/main" id="{D1B09ABC-329F-CF49-B873-9B70D3C86739}"/>
                </a:ext>
              </a:extLst>
            </p:cNvPr>
            <p:cNvGrpSpPr>
              <a:grpSpLocks/>
            </p:cNvGrpSpPr>
            <p:nvPr userDrawn="1"/>
          </p:nvGrpSpPr>
          <p:grpSpPr bwMode="auto">
            <a:xfrm>
              <a:off x="0" y="1632"/>
              <a:ext cx="5758" cy="1858"/>
              <a:chOff x="0" y="1632"/>
              <a:chExt cx="5758" cy="1858"/>
            </a:xfrm>
          </p:grpSpPr>
          <p:sp>
            <p:nvSpPr>
              <p:cNvPr id="42" name="Freeform 40">
                <a:extLst>
                  <a:ext uri="{FF2B5EF4-FFF2-40B4-BE49-F238E27FC236}">
                    <a16:creationId xmlns:a16="http://schemas.microsoft.com/office/drawing/2014/main" id="{EF38D550-111E-9B45-AF32-8D39EB182873}"/>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43" name="Freeform 41">
                <a:extLst>
                  <a:ext uri="{FF2B5EF4-FFF2-40B4-BE49-F238E27FC236}">
                    <a16:creationId xmlns:a16="http://schemas.microsoft.com/office/drawing/2014/main" id="{3D959E16-219D-A043-B985-52F8D29AF971}"/>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a:extLst>
              <a:ext uri="{FF2B5EF4-FFF2-40B4-BE49-F238E27FC236}">
                <a16:creationId xmlns:a16="http://schemas.microsoft.com/office/drawing/2014/main" id="{94C6E882-5E28-574C-AD05-4780F3ED347F}"/>
              </a:ext>
            </a:extLst>
          </p:cNvPr>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a:extLst>
              <a:ext uri="{FF2B5EF4-FFF2-40B4-BE49-F238E27FC236}">
                <a16:creationId xmlns:a16="http://schemas.microsoft.com/office/drawing/2014/main" id="{3B82894A-0AD0-5149-92B5-2E1A819DA5A5}"/>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a:extLst>
              <a:ext uri="{FF2B5EF4-FFF2-40B4-BE49-F238E27FC236}">
                <a16:creationId xmlns:a16="http://schemas.microsoft.com/office/drawing/2014/main" id="{D7FFB593-F621-7A4B-A86E-88CE93DDB58C}"/>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9431DA93-3A3F-BA4F-BABD-8D9C966B1BBC}" type="slidenum">
              <a:rPr lang="en-US" altLang="en-US"/>
              <a:pPr/>
              <a:t>‹#›</a:t>
            </a:fld>
            <a:endParaRPr lang="en-US" altLang="en-US"/>
          </a:p>
        </p:txBody>
      </p:sp>
    </p:spTree>
    <p:extLst>
      <p:ext uri="{BB962C8B-B14F-4D97-AF65-F5344CB8AC3E}">
        <p14:creationId xmlns:p14="http://schemas.microsoft.com/office/powerpoint/2010/main" val="2965313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644E726-17E5-044F-BA04-D6C3234D6686}"/>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FF2D39D6-98BC-6D43-8D20-0157175D0F99}"/>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a:extLst>
              <a:ext uri="{FF2B5EF4-FFF2-40B4-BE49-F238E27FC236}">
                <a16:creationId xmlns:a16="http://schemas.microsoft.com/office/drawing/2014/main" id="{16E49036-4904-BB4D-ABBB-E259501C39D8}"/>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1CDA35ED-660B-F946-85AE-FDF7B7B5E5EE}" type="slidenum">
              <a:rPr lang="en-US" altLang="en-US"/>
              <a:pPr/>
              <a:t>‹#›</a:t>
            </a:fld>
            <a:endParaRPr lang="en-US" altLang="en-US"/>
          </a:p>
        </p:txBody>
      </p:sp>
    </p:spTree>
    <p:extLst>
      <p:ext uri="{BB962C8B-B14F-4D97-AF65-F5344CB8AC3E}">
        <p14:creationId xmlns:p14="http://schemas.microsoft.com/office/powerpoint/2010/main" val="2944314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F2176E2E-3E1A-754A-B813-8B477DFB786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D27D8B62-D4B0-EB4F-B194-06CE937260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0EA6AE1C-8E49-2846-84CD-A4EA0558BB7C}"/>
              </a:ext>
            </a:extLst>
          </p:cNvPr>
          <p:cNvSpPr>
            <a:spLocks noGrp="1" noChangeArrowheads="1"/>
          </p:cNvSpPr>
          <p:nvPr>
            <p:ph type="sldNum" sz="quarter" idx="12"/>
          </p:nvPr>
        </p:nvSpPr>
        <p:spPr>
          <a:ln/>
        </p:spPr>
        <p:txBody>
          <a:bodyPr/>
          <a:lstStyle>
            <a:lvl1pPr>
              <a:defRPr/>
            </a:lvl1pPr>
          </a:lstStyle>
          <a:p>
            <a:fld id="{A965D43D-9199-8A40-A18E-C1F65B1496BE}" type="slidenum">
              <a:rPr lang="en-US" altLang="en-US"/>
              <a:pPr/>
              <a:t>‹#›</a:t>
            </a:fld>
            <a:endParaRPr lang="en-US" altLang="en-US"/>
          </a:p>
        </p:txBody>
      </p:sp>
    </p:spTree>
    <p:extLst>
      <p:ext uri="{BB962C8B-B14F-4D97-AF65-F5344CB8AC3E}">
        <p14:creationId xmlns:p14="http://schemas.microsoft.com/office/powerpoint/2010/main" val="12833241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AD2D039-B32F-044F-BC62-5C7DD2DB95D7}"/>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CD882F07-0A4F-6B4B-98FA-836F09098E7A}"/>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a:extLst>
              <a:ext uri="{FF2B5EF4-FFF2-40B4-BE49-F238E27FC236}">
                <a16:creationId xmlns:a16="http://schemas.microsoft.com/office/drawing/2014/main" id="{5F930274-FC7F-4748-BF77-B03CBD2BC136}"/>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FCD825A3-EB3F-BE4F-9707-0766C90F387B}" type="slidenum">
              <a:rPr lang="en-US" altLang="en-US"/>
              <a:pPr/>
              <a:t>‹#›</a:t>
            </a:fld>
            <a:endParaRPr lang="en-US" altLang="en-US"/>
          </a:p>
        </p:txBody>
      </p:sp>
    </p:spTree>
    <p:extLst>
      <p:ext uri="{BB962C8B-B14F-4D97-AF65-F5344CB8AC3E}">
        <p14:creationId xmlns:p14="http://schemas.microsoft.com/office/powerpoint/2010/main" val="35107100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EBE116-2997-B741-AE9A-DBBAC5D93FF4}"/>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Footer Placeholder 5">
            <a:extLst>
              <a:ext uri="{FF2B5EF4-FFF2-40B4-BE49-F238E27FC236}">
                <a16:creationId xmlns:a16="http://schemas.microsoft.com/office/drawing/2014/main" id="{DA081A16-3400-EC4F-8728-02B1A8555B0F}"/>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2F947AA9-B17D-C445-BDF6-824670037092}"/>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58047B8A-BA58-9D47-8F1D-F2D8A7ED4B97}" type="slidenum">
              <a:rPr lang="en-US" altLang="en-US"/>
              <a:pPr/>
              <a:t>‹#›</a:t>
            </a:fld>
            <a:endParaRPr lang="en-US" altLang="en-US"/>
          </a:p>
        </p:txBody>
      </p:sp>
    </p:spTree>
    <p:extLst>
      <p:ext uri="{BB962C8B-B14F-4D97-AF65-F5344CB8AC3E}">
        <p14:creationId xmlns:p14="http://schemas.microsoft.com/office/powerpoint/2010/main" val="21686848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4DF55A6-20D5-2045-82DE-A8C66D921075}"/>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3" name="Rectangle 5">
            <a:extLst>
              <a:ext uri="{FF2B5EF4-FFF2-40B4-BE49-F238E27FC236}">
                <a16:creationId xmlns:a16="http://schemas.microsoft.com/office/drawing/2014/main" id="{2164DFF3-06AF-5440-B8CD-18761F24046F}"/>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 name="Rectangle 6">
            <a:extLst>
              <a:ext uri="{FF2B5EF4-FFF2-40B4-BE49-F238E27FC236}">
                <a16:creationId xmlns:a16="http://schemas.microsoft.com/office/drawing/2014/main" id="{A7F909D0-2D24-154A-8DA9-174E877A5E45}"/>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073E1998-D990-7E46-88CE-FC39B0E8CF34}" type="slidenum">
              <a:rPr lang="en-US" altLang="en-US"/>
              <a:pPr/>
              <a:t>‹#›</a:t>
            </a:fld>
            <a:endParaRPr lang="en-US" altLang="en-US"/>
          </a:p>
        </p:txBody>
      </p:sp>
    </p:spTree>
    <p:extLst>
      <p:ext uri="{BB962C8B-B14F-4D97-AF65-F5344CB8AC3E}">
        <p14:creationId xmlns:p14="http://schemas.microsoft.com/office/powerpoint/2010/main" val="125548949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8202797-C840-184D-8F9D-482DD4C307E1}"/>
              </a:ext>
            </a:extLst>
          </p:cNvPr>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a:extLst>
              <a:ext uri="{FF2B5EF4-FFF2-40B4-BE49-F238E27FC236}">
                <a16:creationId xmlns:a16="http://schemas.microsoft.com/office/drawing/2014/main" id="{1298D893-151A-EA43-BEDD-43F3F310C198}"/>
              </a:ext>
            </a:extLst>
          </p:cNvPr>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a:extLst>
              <a:ext uri="{FF2B5EF4-FFF2-40B4-BE49-F238E27FC236}">
                <a16:creationId xmlns:a16="http://schemas.microsoft.com/office/drawing/2014/main" id="{36E13DCC-01E4-6044-B821-3CB2A4B8FCD1}"/>
              </a:ext>
            </a:extLst>
          </p:cNvPr>
          <p:cNvSpPr>
            <a:spLocks noGrp="1" noChangeArrowheads="1"/>
          </p:cNvSpPr>
          <p:nvPr>
            <p:ph type="sldNum" sz="quarter" idx="12"/>
          </p:nvPr>
        </p:nvSpPr>
        <p:spPr/>
        <p:txBody>
          <a:bodyPr/>
          <a:lstStyle>
            <a:lvl1pPr>
              <a:defRPr/>
            </a:lvl1pPr>
          </a:lstStyle>
          <a:p>
            <a:fld id="{5606B5A2-C756-DD47-820F-D9CBCBA2A63C}" type="slidenum">
              <a:rPr lang="en-US" altLang="en-US"/>
              <a:pPr/>
              <a:t>‹#›</a:t>
            </a:fld>
            <a:endParaRPr lang="en-US" altLang="en-US"/>
          </a:p>
        </p:txBody>
      </p:sp>
    </p:spTree>
    <p:extLst>
      <p:ext uri="{BB962C8B-B14F-4D97-AF65-F5344CB8AC3E}">
        <p14:creationId xmlns:p14="http://schemas.microsoft.com/office/powerpoint/2010/main" val="14755645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E14C4FD-1E93-224E-842F-446440FE6A2C}"/>
              </a:ext>
            </a:extLst>
          </p:cNvPr>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a:extLst>
              <a:ext uri="{FF2B5EF4-FFF2-40B4-BE49-F238E27FC236}">
                <a16:creationId xmlns:a16="http://schemas.microsoft.com/office/drawing/2014/main" id="{5436C4DF-DFCC-0E40-B2D1-28D9B449A529}"/>
              </a:ext>
            </a:extLst>
          </p:cNvPr>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a:extLst>
              <a:ext uri="{FF2B5EF4-FFF2-40B4-BE49-F238E27FC236}">
                <a16:creationId xmlns:a16="http://schemas.microsoft.com/office/drawing/2014/main" id="{DE31E854-0D94-AE45-A06D-0B4F61997CDC}"/>
              </a:ext>
            </a:extLst>
          </p:cNvPr>
          <p:cNvSpPr>
            <a:spLocks noGrp="1" noChangeArrowheads="1"/>
          </p:cNvSpPr>
          <p:nvPr>
            <p:ph type="sldNum" sz="quarter" idx="12"/>
          </p:nvPr>
        </p:nvSpPr>
        <p:spPr/>
        <p:txBody>
          <a:bodyPr/>
          <a:lstStyle>
            <a:lvl1pPr>
              <a:defRPr/>
            </a:lvl1pPr>
          </a:lstStyle>
          <a:p>
            <a:fld id="{E58D79D9-D29E-8A4E-804B-158C53DEE53B}" type="slidenum">
              <a:rPr lang="en-US" altLang="en-US"/>
              <a:pPr/>
              <a:t>‹#›</a:t>
            </a:fld>
            <a:endParaRPr lang="en-US" altLang="en-US"/>
          </a:p>
        </p:txBody>
      </p:sp>
    </p:spTree>
    <p:extLst>
      <p:ext uri="{BB962C8B-B14F-4D97-AF65-F5344CB8AC3E}">
        <p14:creationId xmlns:p14="http://schemas.microsoft.com/office/powerpoint/2010/main" val="9327733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F17308AD-81E1-3C4A-A9A6-60A2F698A7A5}"/>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a:extLst>
              <a:ext uri="{FF2B5EF4-FFF2-40B4-BE49-F238E27FC236}">
                <a16:creationId xmlns:a16="http://schemas.microsoft.com/office/drawing/2014/main" id="{DA9369C2-45E0-A34C-A0BB-6C74C3DE467C}"/>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a:extLst>
              <a:ext uri="{FF2B5EF4-FFF2-40B4-BE49-F238E27FC236}">
                <a16:creationId xmlns:a16="http://schemas.microsoft.com/office/drawing/2014/main" id="{AA439E86-EF2B-7443-A465-FB37FC334303}"/>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068384FB-CE72-304B-A155-2A7B1EBAD3C7}" type="slidenum">
              <a:rPr lang="en-US" altLang="en-US"/>
              <a:pPr/>
              <a:t>‹#›</a:t>
            </a:fld>
            <a:endParaRPr lang="en-US" altLang="en-US"/>
          </a:p>
        </p:txBody>
      </p:sp>
    </p:spTree>
    <p:extLst>
      <p:ext uri="{BB962C8B-B14F-4D97-AF65-F5344CB8AC3E}">
        <p14:creationId xmlns:p14="http://schemas.microsoft.com/office/powerpoint/2010/main" val="25008156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01F43A8-6ED5-8B44-A011-76E7B00B19F8}"/>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a:extLst>
              <a:ext uri="{FF2B5EF4-FFF2-40B4-BE49-F238E27FC236}">
                <a16:creationId xmlns:a16="http://schemas.microsoft.com/office/drawing/2014/main" id="{025A9007-1002-D243-91F6-A2DE330176D4}"/>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a:extLst>
              <a:ext uri="{FF2B5EF4-FFF2-40B4-BE49-F238E27FC236}">
                <a16:creationId xmlns:a16="http://schemas.microsoft.com/office/drawing/2014/main" id="{1CB9430D-8C7D-B541-9EEA-7B5C5D764D37}"/>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ED243034-69D4-7045-80D6-830A703F1DE6}" type="slidenum">
              <a:rPr lang="en-US" altLang="en-US"/>
              <a:pPr/>
              <a:t>‹#›</a:t>
            </a:fld>
            <a:endParaRPr lang="en-US" altLang="en-US"/>
          </a:p>
        </p:txBody>
      </p:sp>
    </p:spTree>
    <p:extLst>
      <p:ext uri="{BB962C8B-B14F-4D97-AF65-F5344CB8AC3E}">
        <p14:creationId xmlns:p14="http://schemas.microsoft.com/office/powerpoint/2010/main" val="6801146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582B56B-78DF-5D4A-9EBA-03D11DFB5F2D}"/>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a:extLst>
              <a:ext uri="{FF2B5EF4-FFF2-40B4-BE49-F238E27FC236}">
                <a16:creationId xmlns:a16="http://schemas.microsoft.com/office/drawing/2014/main" id="{33118903-C98B-0B4F-AB28-53A33BE7ED50}"/>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a:extLst>
              <a:ext uri="{FF2B5EF4-FFF2-40B4-BE49-F238E27FC236}">
                <a16:creationId xmlns:a16="http://schemas.microsoft.com/office/drawing/2014/main" id="{2DD2D31A-FA24-0045-96E0-449A0528B53A}"/>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96087D3F-C3A5-AF44-BC90-E267048144C5}" type="slidenum">
              <a:rPr lang="en-US" altLang="en-US"/>
              <a:pPr/>
              <a:t>‹#›</a:t>
            </a:fld>
            <a:endParaRPr lang="en-US" altLang="en-US"/>
          </a:p>
        </p:txBody>
      </p:sp>
    </p:spTree>
    <p:extLst>
      <p:ext uri="{BB962C8B-B14F-4D97-AF65-F5344CB8AC3E}">
        <p14:creationId xmlns:p14="http://schemas.microsoft.com/office/powerpoint/2010/main" val="31815885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D376E9B-8BB2-064A-B883-9968E992C7C6}"/>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Footer Placeholder 5">
            <a:extLst>
              <a:ext uri="{FF2B5EF4-FFF2-40B4-BE49-F238E27FC236}">
                <a16:creationId xmlns:a16="http://schemas.microsoft.com/office/drawing/2014/main" id="{CB6E0703-2F90-D242-A16C-F5381C7703A1}"/>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Slide Number Placeholder 6">
            <a:extLst>
              <a:ext uri="{FF2B5EF4-FFF2-40B4-BE49-F238E27FC236}">
                <a16:creationId xmlns:a16="http://schemas.microsoft.com/office/drawing/2014/main" id="{42C9251F-027A-0544-9B4E-71C5C8DA829A}"/>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C56A7BFA-B796-6B45-8783-F0D37CFA8CFF}" type="slidenum">
              <a:rPr lang="en-US" altLang="en-US"/>
              <a:pPr/>
              <a:t>‹#›</a:t>
            </a:fld>
            <a:endParaRPr lang="en-US" altLang="en-US"/>
          </a:p>
        </p:txBody>
      </p:sp>
    </p:spTree>
    <p:extLst>
      <p:ext uri="{BB962C8B-B14F-4D97-AF65-F5344CB8AC3E}">
        <p14:creationId xmlns:p14="http://schemas.microsoft.com/office/powerpoint/2010/main" val="11672848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3ED83A1-FB5E-E745-9303-C788E7024485}"/>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a:extLst>
              <a:ext uri="{FF2B5EF4-FFF2-40B4-BE49-F238E27FC236}">
                <a16:creationId xmlns:a16="http://schemas.microsoft.com/office/drawing/2014/main" id="{20012010-07C9-524C-81E9-FFEE8F0FE717}"/>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a:extLst>
              <a:ext uri="{FF2B5EF4-FFF2-40B4-BE49-F238E27FC236}">
                <a16:creationId xmlns:a16="http://schemas.microsoft.com/office/drawing/2014/main" id="{ECF9EDBA-BA3C-4F48-A933-A760F7B9E2F9}"/>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F3CDD1FE-F555-854B-87B8-45C91CF9D40E}" type="slidenum">
              <a:rPr lang="en-US" altLang="en-US"/>
              <a:pPr/>
              <a:t>‹#›</a:t>
            </a:fld>
            <a:endParaRPr lang="en-US" altLang="en-US"/>
          </a:p>
        </p:txBody>
      </p:sp>
    </p:spTree>
    <p:extLst>
      <p:ext uri="{BB962C8B-B14F-4D97-AF65-F5344CB8AC3E}">
        <p14:creationId xmlns:p14="http://schemas.microsoft.com/office/powerpoint/2010/main" val="2107372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6524E61C-3DB7-DD43-BE60-78DA9990656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5">
            <a:extLst>
              <a:ext uri="{FF2B5EF4-FFF2-40B4-BE49-F238E27FC236}">
                <a16:creationId xmlns:a16="http://schemas.microsoft.com/office/drawing/2014/main" id="{24ABE494-7A6A-6F41-A2B7-890BB8366C7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6">
            <a:extLst>
              <a:ext uri="{FF2B5EF4-FFF2-40B4-BE49-F238E27FC236}">
                <a16:creationId xmlns:a16="http://schemas.microsoft.com/office/drawing/2014/main" id="{F223176D-8A61-A345-B11A-AC7D0D2FE0A3}"/>
              </a:ext>
            </a:extLst>
          </p:cNvPr>
          <p:cNvSpPr>
            <a:spLocks noGrp="1" noChangeArrowheads="1"/>
          </p:cNvSpPr>
          <p:nvPr>
            <p:ph type="sldNum" sz="quarter" idx="12"/>
          </p:nvPr>
        </p:nvSpPr>
        <p:spPr>
          <a:ln/>
        </p:spPr>
        <p:txBody>
          <a:bodyPr/>
          <a:lstStyle>
            <a:lvl1pPr>
              <a:defRPr/>
            </a:lvl1pPr>
          </a:lstStyle>
          <a:p>
            <a:fld id="{07F715A5-3DB1-5E45-84F2-8E0A67B560D1}" type="slidenum">
              <a:rPr lang="en-US" altLang="en-US"/>
              <a:pPr/>
              <a:t>‹#›</a:t>
            </a:fld>
            <a:endParaRPr lang="en-US" altLang="en-US"/>
          </a:p>
        </p:txBody>
      </p:sp>
    </p:spTree>
    <p:extLst>
      <p:ext uri="{BB962C8B-B14F-4D97-AF65-F5344CB8AC3E}">
        <p14:creationId xmlns:p14="http://schemas.microsoft.com/office/powerpoint/2010/main" val="12464036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6F66BFB-F443-A84D-BEA8-459C4D36E0B8}"/>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a:extLst>
              <a:ext uri="{FF2B5EF4-FFF2-40B4-BE49-F238E27FC236}">
                <a16:creationId xmlns:a16="http://schemas.microsoft.com/office/drawing/2014/main" id="{70906F0A-5019-FA46-8DF8-B786862D46CE}"/>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a:extLst>
              <a:ext uri="{FF2B5EF4-FFF2-40B4-BE49-F238E27FC236}">
                <a16:creationId xmlns:a16="http://schemas.microsoft.com/office/drawing/2014/main" id="{6EFC01E3-D20D-5741-8D2C-6BC413BCA629}"/>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E3E9ECC9-D317-F043-B090-517CF68092D1}" type="slidenum">
              <a:rPr lang="en-US" altLang="en-US"/>
              <a:pPr/>
              <a:t>‹#›</a:t>
            </a:fld>
            <a:endParaRPr lang="en-US" altLang="en-US"/>
          </a:p>
        </p:txBody>
      </p:sp>
    </p:spTree>
    <p:extLst>
      <p:ext uri="{BB962C8B-B14F-4D97-AF65-F5344CB8AC3E}">
        <p14:creationId xmlns:p14="http://schemas.microsoft.com/office/powerpoint/2010/main" val="20502647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56760FA-3F99-5B47-A0C3-8FDDE0443C6B}"/>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a:extLst>
              <a:ext uri="{FF2B5EF4-FFF2-40B4-BE49-F238E27FC236}">
                <a16:creationId xmlns:a16="http://schemas.microsoft.com/office/drawing/2014/main" id="{842FEEDA-A2D6-934C-A8F4-A9A55F18112D}"/>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a:extLst>
              <a:ext uri="{FF2B5EF4-FFF2-40B4-BE49-F238E27FC236}">
                <a16:creationId xmlns:a16="http://schemas.microsoft.com/office/drawing/2014/main" id="{279C4129-39F2-5244-9D62-A1B86190A6B1}"/>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B11EB074-E142-8942-A539-913BFD300D49}" type="slidenum">
              <a:rPr lang="en-US" altLang="en-US"/>
              <a:pPr/>
              <a:t>‹#›</a:t>
            </a:fld>
            <a:endParaRPr lang="en-US" altLang="en-US"/>
          </a:p>
        </p:txBody>
      </p:sp>
    </p:spTree>
    <p:extLst>
      <p:ext uri="{BB962C8B-B14F-4D97-AF65-F5344CB8AC3E}">
        <p14:creationId xmlns:p14="http://schemas.microsoft.com/office/powerpoint/2010/main" val="28715434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4787BA3-BB97-FB46-A840-C5BC9A9FAFFE}"/>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Footer Placeholder 5">
            <a:extLst>
              <a:ext uri="{FF2B5EF4-FFF2-40B4-BE49-F238E27FC236}">
                <a16:creationId xmlns:a16="http://schemas.microsoft.com/office/drawing/2014/main" id="{436B9AEB-1B87-4E48-B30F-B0651DE17A68}"/>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Slide Number Placeholder 6">
            <a:extLst>
              <a:ext uri="{FF2B5EF4-FFF2-40B4-BE49-F238E27FC236}">
                <a16:creationId xmlns:a16="http://schemas.microsoft.com/office/drawing/2014/main" id="{0DE74BC8-4826-AF4F-98FE-6DA317E3415B}"/>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65AE8C08-52BD-774C-8F95-829F349A7E97}" type="slidenum">
              <a:rPr lang="en-US" altLang="en-US"/>
              <a:pPr/>
              <a:t>‹#›</a:t>
            </a:fld>
            <a:endParaRPr lang="en-US" altLang="en-US"/>
          </a:p>
        </p:txBody>
      </p:sp>
    </p:spTree>
    <p:extLst>
      <p:ext uri="{BB962C8B-B14F-4D97-AF65-F5344CB8AC3E}">
        <p14:creationId xmlns:p14="http://schemas.microsoft.com/office/powerpoint/2010/main" val="42109809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A2FA9CB8-FF29-7340-9EE7-A95D99015F08}"/>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Footer Placeholder 5">
            <a:extLst>
              <a:ext uri="{FF2B5EF4-FFF2-40B4-BE49-F238E27FC236}">
                <a16:creationId xmlns:a16="http://schemas.microsoft.com/office/drawing/2014/main" id="{4BC85A74-A856-BB40-8816-8FCF1C216E5A}"/>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Slide Number Placeholder 6">
            <a:extLst>
              <a:ext uri="{FF2B5EF4-FFF2-40B4-BE49-F238E27FC236}">
                <a16:creationId xmlns:a16="http://schemas.microsoft.com/office/drawing/2014/main" id="{541D22C2-0622-0849-9F98-7A6D779D4842}"/>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CF600991-74B0-5E43-80DD-0E2592F2B098}" type="slidenum">
              <a:rPr lang="en-US" altLang="en-US"/>
              <a:pPr/>
              <a:t>‹#›</a:t>
            </a:fld>
            <a:endParaRPr lang="en-US" altLang="en-US"/>
          </a:p>
        </p:txBody>
      </p:sp>
    </p:spTree>
    <p:extLst>
      <p:ext uri="{BB962C8B-B14F-4D97-AF65-F5344CB8AC3E}">
        <p14:creationId xmlns:p14="http://schemas.microsoft.com/office/powerpoint/2010/main" val="33630777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9FC1B12-8382-E948-958A-8C8D92E82AB1}"/>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a:extLst>
              <a:ext uri="{FF2B5EF4-FFF2-40B4-BE49-F238E27FC236}">
                <a16:creationId xmlns:a16="http://schemas.microsoft.com/office/drawing/2014/main" id="{70344FBE-BD4D-4146-BA54-EDF86EE11A58}"/>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a:extLst>
              <a:ext uri="{FF2B5EF4-FFF2-40B4-BE49-F238E27FC236}">
                <a16:creationId xmlns:a16="http://schemas.microsoft.com/office/drawing/2014/main" id="{B005ACA7-0081-8B44-9D57-59FC2BE0DEE3}"/>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91991FAF-E941-C446-9201-B1CB944A19D1}" type="slidenum">
              <a:rPr lang="en-US" altLang="en-US"/>
              <a:pPr/>
              <a:t>‹#›</a:t>
            </a:fld>
            <a:endParaRPr lang="en-US" altLang="en-US"/>
          </a:p>
        </p:txBody>
      </p:sp>
    </p:spTree>
    <p:extLst>
      <p:ext uri="{BB962C8B-B14F-4D97-AF65-F5344CB8AC3E}">
        <p14:creationId xmlns:p14="http://schemas.microsoft.com/office/powerpoint/2010/main" val="35504098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DC007DF-1C69-9146-A724-1DA1F577CB1D}"/>
              </a:ext>
            </a:extLst>
          </p:cNvPr>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a:extLst>
              <a:ext uri="{FF2B5EF4-FFF2-40B4-BE49-F238E27FC236}">
                <a16:creationId xmlns:a16="http://schemas.microsoft.com/office/drawing/2014/main" id="{E4F5DC7E-FD5E-EE47-84F1-0D4071AE12F7}"/>
              </a:ext>
            </a:extLst>
          </p:cNvPr>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a:extLst>
              <a:ext uri="{FF2B5EF4-FFF2-40B4-BE49-F238E27FC236}">
                <a16:creationId xmlns:a16="http://schemas.microsoft.com/office/drawing/2014/main" id="{FB48824B-05DD-7442-A82E-D55C480B066F}"/>
              </a:ext>
            </a:extLst>
          </p:cNvPr>
          <p:cNvSpPr>
            <a:spLocks noGrp="1" noChangeArrowheads="1"/>
          </p:cNvSpPr>
          <p:nvPr>
            <p:ph type="sldNum" sz="quarter" idx="12"/>
          </p:nvPr>
        </p:nvSpPr>
        <p:spPr/>
        <p:txBody>
          <a:bodyPr/>
          <a:lstStyle>
            <a:lvl1pPr>
              <a:defRPr>
                <a:latin typeface="Tahoma" panose="020B0604030504040204" pitchFamily="34" charset="0"/>
                <a:ea typeface="ＭＳ Ｐゴシック" panose="020B0600070205080204" pitchFamily="34" charset="-128"/>
              </a:defRPr>
            </a:lvl1pPr>
          </a:lstStyle>
          <a:p>
            <a:fld id="{D833ADAE-EB27-6A4F-AF0F-FA823DD0C0BA}" type="slidenum">
              <a:rPr lang="en-US" altLang="en-US"/>
              <a:pPr/>
              <a:t>‹#›</a:t>
            </a:fld>
            <a:endParaRPr lang="en-US" altLang="en-US"/>
          </a:p>
        </p:txBody>
      </p:sp>
    </p:spTree>
    <p:extLst>
      <p:ext uri="{BB962C8B-B14F-4D97-AF65-F5344CB8AC3E}">
        <p14:creationId xmlns:p14="http://schemas.microsoft.com/office/powerpoint/2010/main" val="20911568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a:extLst>
              <a:ext uri="{FF2B5EF4-FFF2-40B4-BE49-F238E27FC236}">
                <a16:creationId xmlns:a16="http://schemas.microsoft.com/office/drawing/2014/main" id="{8958A839-8513-F941-89DA-6DDE8B814DB0}"/>
              </a:ext>
            </a:extLst>
          </p:cNvPr>
          <p:cNvGrpSpPr>
            <a:grpSpLocks/>
          </p:cNvGrpSpPr>
          <p:nvPr/>
        </p:nvGrpSpPr>
        <p:grpSpPr bwMode="auto">
          <a:xfrm>
            <a:off x="0" y="0"/>
            <a:ext cx="8458200" cy="5943600"/>
            <a:chOff x="0" y="0"/>
            <a:chExt cx="5328" cy="3744"/>
          </a:xfrm>
        </p:grpSpPr>
        <p:sp>
          <p:nvSpPr>
            <p:cNvPr id="5" name="Freeform 1027">
              <a:extLst>
                <a:ext uri="{FF2B5EF4-FFF2-40B4-BE49-F238E27FC236}">
                  <a16:creationId xmlns:a16="http://schemas.microsoft.com/office/drawing/2014/main" id="{DDA58465-10FD-D248-A213-49950F4BF1B8}"/>
                </a:ext>
              </a:extLst>
            </p:cNvPr>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2" charset="-52"/>
                <a:ea typeface="ＭＳ Ｐゴシック" charset="0"/>
                <a:cs typeface="ＭＳ Ｐゴシック" charset="0"/>
              </a:endParaRPr>
            </a:p>
          </p:txBody>
        </p:sp>
        <p:sp>
          <p:nvSpPr>
            <p:cNvPr id="6" name="Freeform 1028">
              <a:extLst>
                <a:ext uri="{FF2B5EF4-FFF2-40B4-BE49-F238E27FC236}">
                  <a16:creationId xmlns:a16="http://schemas.microsoft.com/office/drawing/2014/main" id="{82BB27D2-13E7-FC45-B57F-1A6750AFFEE9}"/>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1381" name="Rectangle 1029"/>
          <p:cNvSpPr>
            <a:spLocks noGrp="1" noChangeArrowheads="1"/>
          </p:cNvSpPr>
          <p:nvPr>
            <p:ph type="subTitle" sz="quarter" idx="1"/>
          </p:nvPr>
        </p:nvSpPr>
        <p:spPr>
          <a:xfrm>
            <a:off x="1371600" y="3886200"/>
            <a:ext cx="6400800" cy="1752600"/>
          </a:xfrm>
        </p:spPr>
        <p:txBody>
          <a:bodyPr/>
          <a:lstStyle>
            <a:lvl1pPr marL="0" indent="0" algn="ctr">
              <a:buFont typeface="Wingdings" pitchFamily="22" charset="2"/>
              <a:buNone/>
              <a:defRPr/>
            </a:lvl1pPr>
          </a:lstStyle>
          <a:p>
            <a:r>
              <a:rPr lang="en-US"/>
              <a:t>Click to edit Master subtitle style</a:t>
            </a:r>
          </a:p>
        </p:txBody>
      </p:sp>
      <p:sp>
        <p:nvSpPr>
          <p:cNvPr id="101385" name="Rectangle 103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1030">
            <a:extLst>
              <a:ext uri="{FF2B5EF4-FFF2-40B4-BE49-F238E27FC236}">
                <a16:creationId xmlns:a16="http://schemas.microsoft.com/office/drawing/2014/main" id="{E7446FAD-F468-BB4E-A013-5BF32AA87B0A}"/>
              </a:ext>
            </a:extLst>
          </p:cNvPr>
          <p:cNvSpPr>
            <a:spLocks noGrp="1" noChangeArrowheads="1"/>
          </p:cNvSpPr>
          <p:nvPr>
            <p:ph type="dt" sz="quarter" idx="10"/>
          </p:nvPr>
        </p:nvSpPr>
        <p:spPr/>
        <p:txBody>
          <a:bodyPr/>
          <a:lstStyle>
            <a:lvl1pPr>
              <a:defRPr/>
            </a:lvl1pPr>
          </a:lstStyle>
          <a:p>
            <a:pPr>
              <a:defRPr/>
            </a:pPr>
            <a:endParaRPr lang="en-US"/>
          </a:p>
        </p:txBody>
      </p:sp>
      <p:sp>
        <p:nvSpPr>
          <p:cNvPr id="8" name="Rectangle 1031">
            <a:extLst>
              <a:ext uri="{FF2B5EF4-FFF2-40B4-BE49-F238E27FC236}">
                <a16:creationId xmlns:a16="http://schemas.microsoft.com/office/drawing/2014/main" id="{23FF4A18-768C-4544-B7FF-D4A8DAF2F575}"/>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1032">
            <a:extLst>
              <a:ext uri="{FF2B5EF4-FFF2-40B4-BE49-F238E27FC236}">
                <a16:creationId xmlns:a16="http://schemas.microsoft.com/office/drawing/2014/main" id="{875A44C6-7929-7849-9CFE-C3823275B2FD}"/>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08B8AC26-E0AB-6A43-AE28-799689B20B92}" type="slidenum">
              <a:rPr lang="en-US" altLang="en-US"/>
              <a:pPr/>
              <a:t>‹#›</a:t>
            </a:fld>
            <a:endParaRPr lang="en-US" altLang="en-US"/>
          </a:p>
        </p:txBody>
      </p:sp>
    </p:spTree>
    <p:extLst>
      <p:ext uri="{BB962C8B-B14F-4D97-AF65-F5344CB8AC3E}">
        <p14:creationId xmlns:p14="http://schemas.microsoft.com/office/powerpoint/2010/main" val="193582536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4C2BD26D-D077-E347-823E-58C6B4D0884A}"/>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0ADACBC2-5342-804C-8214-81495A7EB6EB}"/>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3149BEAF-8E4B-3B41-A514-167F41E2B5AD}"/>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638CE79F-B4EB-0049-9096-6BE86C00D686}" type="slidenum">
              <a:rPr lang="en-US" altLang="en-US"/>
              <a:pPr/>
              <a:t>‹#›</a:t>
            </a:fld>
            <a:endParaRPr lang="en-US" altLang="en-US"/>
          </a:p>
        </p:txBody>
      </p:sp>
    </p:spTree>
    <p:extLst>
      <p:ext uri="{BB962C8B-B14F-4D97-AF65-F5344CB8AC3E}">
        <p14:creationId xmlns:p14="http://schemas.microsoft.com/office/powerpoint/2010/main" val="29615623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a:extLst>
              <a:ext uri="{FF2B5EF4-FFF2-40B4-BE49-F238E27FC236}">
                <a16:creationId xmlns:a16="http://schemas.microsoft.com/office/drawing/2014/main" id="{3EF46F6B-DED9-7842-AD5F-ABD15F3DFC0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34B337BC-90C0-0840-87FD-114AEBF2408E}"/>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FF1131CB-09BA-F04A-A776-D146190CEFE5}"/>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6B3BBE3B-9E44-EB4F-878F-91232498967F}" type="slidenum">
              <a:rPr lang="en-US" altLang="en-US"/>
              <a:pPr/>
              <a:t>‹#›</a:t>
            </a:fld>
            <a:endParaRPr lang="en-US" altLang="en-US"/>
          </a:p>
        </p:txBody>
      </p:sp>
    </p:spTree>
    <p:extLst>
      <p:ext uri="{BB962C8B-B14F-4D97-AF65-F5344CB8AC3E}">
        <p14:creationId xmlns:p14="http://schemas.microsoft.com/office/powerpoint/2010/main" val="24118840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B8B88FAC-500D-D241-9D9B-F1A1B8740012}"/>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B8C832DA-200A-C649-B490-5230CD98A9B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93AC9A80-897F-2741-A430-2D2271FC3816}"/>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31EDB5A8-1175-694D-A033-74A042203000}" type="slidenum">
              <a:rPr lang="en-US" altLang="en-US"/>
              <a:pPr/>
              <a:t>‹#›</a:t>
            </a:fld>
            <a:endParaRPr lang="en-US" altLang="en-US"/>
          </a:p>
        </p:txBody>
      </p:sp>
    </p:spTree>
    <p:extLst>
      <p:ext uri="{BB962C8B-B14F-4D97-AF65-F5344CB8AC3E}">
        <p14:creationId xmlns:p14="http://schemas.microsoft.com/office/powerpoint/2010/main" val="270642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509A68E0-CAC1-4944-8D73-02CA34E5F9B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5">
            <a:extLst>
              <a:ext uri="{FF2B5EF4-FFF2-40B4-BE49-F238E27FC236}">
                <a16:creationId xmlns:a16="http://schemas.microsoft.com/office/drawing/2014/main" id="{4208F7A1-E16A-5848-AF08-0C608049F2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6">
            <a:extLst>
              <a:ext uri="{FF2B5EF4-FFF2-40B4-BE49-F238E27FC236}">
                <a16:creationId xmlns:a16="http://schemas.microsoft.com/office/drawing/2014/main" id="{8F045414-EB1D-984A-936C-084F5350D34A}"/>
              </a:ext>
            </a:extLst>
          </p:cNvPr>
          <p:cNvSpPr>
            <a:spLocks noGrp="1" noChangeArrowheads="1"/>
          </p:cNvSpPr>
          <p:nvPr>
            <p:ph type="sldNum" sz="quarter" idx="12"/>
          </p:nvPr>
        </p:nvSpPr>
        <p:spPr>
          <a:ln/>
        </p:spPr>
        <p:txBody>
          <a:bodyPr/>
          <a:lstStyle>
            <a:lvl1pPr>
              <a:defRPr/>
            </a:lvl1pPr>
          </a:lstStyle>
          <a:p>
            <a:fld id="{07BF0A82-15AF-8D42-8712-04C5F1B85408}" type="slidenum">
              <a:rPr lang="en-US" altLang="en-US"/>
              <a:pPr/>
              <a:t>‹#›</a:t>
            </a:fld>
            <a:endParaRPr lang="en-US" altLang="en-US"/>
          </a:p>
        </p:txBody>
      </p:sp>
    </p:spTree>
    <p:extLst>
      <p:ext uri="{BB962C8B-B14F-4D97-AF65-F5344CB8AC3E}">
        <p14:creationId xmlns:p14="http://schemas.microsoft.com/office/powerpoint/2010/main" val="3052626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a:extLst>
              <a:ext uri="{FF2B5EF4-FFF2-40B4-BE49-F238E27FC236}">
                <a16:creationId xmlns:a16="http://schemas.microsoft.com/office/drawing/2014/main" id="{E89D00ED-987F-B946-A1C5-019F70F93DAB}"/>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8">
            <a:extLst>
              <a:ext uri="{FF2B5EF4-FFF2-40B4-BE49-F238E27FC236}">
                <a16:creationId xmlns:a16="http://schemas.microsoft.com/office/drawing/2014/main" id="{C5763A20-F248-1C40-81C9-17BB2F0C3FD7}"/>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9">
            <a:extLst>
              <a:ext uri="{FF2B5EF4-FFF2-40B4-BE49-F238E27FC236}">
                <a16:creationId xmlns:a16="http://schemas.microsoft.com/office/drawing/2014/main" id="{ABC939A9-27F3-7C4E-9600-9BA9F6ED397B}"/>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F62830B4-695D-BB4F-A054-2069C657B948}" type="slidenum">
              <a:rPr lang="en-US" altLang="en-US"/>
              <a:pPr/>
              <a:t>‹#›</a:t>
            </a:fld>
            <a:endParaRPr lang="en-US" altLang="en-US"/>
          </a:p>
        </p:txBody>
      </p:sp>
    </p:spTree>
    <p:extLst>
      <p:ext uri="{BB962C8B-B14F-4D97-AF65-F5344CB8AC3E}">
        <p14:creationId xmlns:p14="http://schemas.microsoft.com/office/powerpoint/2010/main" val="882940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a:extLst>
              <a:ext uri="{FF2B5EF4-FFF2-40B4-BE49-F238E27FC236}">
                <a16:creationId xmlns:a16="http://schemas.microsoft.com/office/drawing/2014/main" id="{74BAE7D8-0EC4-FC49-AFE1-ED5914F7A37E}"/>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3A3CB4D3-3B08-0E44-B386-F6D0151E7C0B}"/>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CECDAB83-ACCE-8043-AF39-64B94928F097}"/>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B212DD6E-9601-064E-B144-D55D757C059B}" type="slidenum">
              <a:rPr lang="en-US" altLang="en-US"/>
              <a:pPr/>
              <a:t>‹#›</a:t>
            </a:fld>
            <a:endParaRPr lang="en-US" altLang="en-US"/>
          </a:p>
        </p:txBody>
      </p:sp>
    </p:spTree>
    <p:extLst>
      <p:ext uri="{BB962C8B-B14F-4D97-AF65-F5344CB8AC3E}">
        <p14:creationId xmlns:p14="http://schemas.microsoft.com/office/powerpoint/2010/main" val="33604315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51306003-6F1D-0048-B62B-2B582BA9B8F9}"/>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8">
            <a:extLst>
              <a:ext uri="{FF2B5EF4-FFF2-40B4-BE49-F238E27FC236}">
                <a16:creationId xmlns:a16="http://schemas.microsoft.com/office/drawing/2014/main" id="{04401714-73E1-CA49-82CA-DBEC50CBD069}"/>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00FEB030-ED91-644E-BBBE-B45257FB2A1F}"/>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BDAFC91C-7BAA-694A-B43F-7100E7F4A33A}" type="slidenum">
              <a:rPr lang="en-US" altLang="en-US"/>
              <a:pPr/>
              <a:t>‹#›</a:t>
            </a:fld>
            <a:endParaRPr lang="en-US" altLang="en-US"/>
          </a:p>
        </p:txBody>
      </p:sp>
    </p:spTree>
    <p:extLst>
      <p:ext uri="{BB962C8B-B14F-4D97-AF65-F5344CB8AC3E}">
        <p14:creationId xmlns:p14="http://schemas.microsoft.com/office/powerpoint/2010/main" val="42873618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372AF880-751D-5648-AAC0-EE5B32032CE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4E9211FD-4A8D-544E-94D6-E2742433AF31}"/>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B63B28BC-AFC2-5845-9D8B-0AA021C75CC4}"/>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ECD52707-4A7B-214E-8596-E0E43BCE81AB}" type="slidenum">
              <a:rPr lang="en-US" altLang="en-US"/>
              <a:pPr/>
              <a:t>‹#›</a:t>
            </a:fld>
            <a:endParaRPr lang="en-US" altLang="en-US"/>
          </a:p>
        </p:txBody>
      </p:sp>
    </p:spTree>
    <p:extLst>
      <p:ext uri="{BB962C8B-B14F-4D97-AF65-F5344CB8AC3E}">
        <p14:creationId xmlns:p14="http://schemas.microsoft.com/office/powerpoint/2010/main" val="29078085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a:extLst>
              <a:ext uri="{FF2B5EF4-FFF2-40B4-BE49-F238E27FC236}">
                <a16:creationId xmlns:a16="http://schemas.microsoft.com/office/drawing/2014/main" id="{76C83732-5ED3-BF4A-9CF7-3C5D66230C34}"/>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E9817CA5-E852-C849-B66C-81A0A29B8906}"/>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57B53118-9FAB-D74B-8BFC-BDB91D07DCEB}"/>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036BC67B-FF31-B646-BEEC-5305E1444712}" type="slidenum">
              <a:rPr lang="en-US" altLang="en-US"/>
              <a:pPr/>
              <a:t>‹#›</a:t>
            </a:fld>
            <a:endParaRPr lang="en-US" altLang="en-US"/>
          </a:p>
        </p:txBody>
      </p:sp>
    </p:spTree>
    <p:extLst>
      <p:ext uri="{BB962C8B-B14F-4D97-AF65-F5344CB8AC3E}">
        <p14:creationId xmlns:p14="http://schemas.microsoft.com/office/powerpoint/2010/main" val="31061930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C25D2378-D1FF-C04D-BDEF-CB12E3ED31D5}"/>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124A8838-E671-C741-8198-434673F6410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B5529CFA-9D72-4F43-A202-5A9CC47F132E}"/>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82654C8A-8C1B-A644-8AAA-8DAAC84F561E}" type="slidenum">
              <a:rPr lang="en-US" altLang="en-US"/>
              <a:pPr/>
              <a:t>‹#›</a:t>
            </a:fld>
            <a:endParaRPr lang="en-US" altLang="en-US"/>
          </a:p>
        </p:txBody>
      </p:sp>
    </p:spTree>
    <p:extLst>
      <p:ext uri="{BB962C8B-B14F-4D97-AF65-F5344CB8AC3E}">
        <p14:creationId xmlns:p14="http://schemas.microsoft.com/office/powerpoint/2010/main" val="16282932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931E9DDB-BA74-CD4C-B90E-07B1D07BBA03}"/>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C9BCDE1B-2657-0F4F-A5A5-3FD92D04506A}"/>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6CFAB240-8873-B54E-B604-35EDD7EC9CDF}"/>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8559B037-75D0-1F4E-8914-2218A8857B49}" type="slidenum">
              <a:rPr lang="en-US" altLang="en-US"/>
              <a:pPr/>
              <a:t>‹#›</a:t>
            </a:fld>
            <a:endParaRPr lang="en-US" altLang="en-US"/>
          </a:p>
        </p:txBody>
      </p:sp>
    </p:spTree>
    <p:extLst>
      <p:ext uri="{BB962C8B-B14F-4D97-AF65-F5344CB8AC3E}">
        <p14:creationId xmlns:p14="http://schemas.microsoft.com/office/powerpoint/2010/main" val="289256785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24300"/>
            <a:ext cx="4038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
            <a:extLst>
              <a:ext uri="{FF2B5EF4-FFF2-40B4-BE49-F238E27FC236}">
                <a16:creationId xmlns:a16="http://schemas.microsoft.com/office/drawing/2014/main" id="{3B7A5E49-9D94-D043-A8D6-F72C56AD9C1F}"/>
              </a:ext>
            </a:extLst>
          </p:cNvPr>
          <p:cNvSpPr>
            <a:spLocks noGrp="1" noChangeArrowheads="1"/>
          </p:cNvSpPr>
          <p:nvPr>
            <p:ph type="dt" sz="half" idx="10"/>
          </p:nvPr>
        </p:nvSpPr>
        <p:spPr/>
        <p:txBody>
          <a:bodyPr/>
          <a:lstStyle>
            <a:lvl1pPr>
              <a:defRPr/>
            </a:lvl1pPr>
          </a:lstStyle>
          <a:p>
            <a:pPr>
              <a:defRPr/>
            </a:pPr>
            <a:endParaRPr lang="en-US"/>
          </a:p>
        </p:txBody>
      </p:sp>
      <p:sp>
        <p:nvSpPr>
          <p:cNvPr id="7" name="Rectangle 8">
            <a:extLst>
              <a:ext uri="{FF2B5EF4-FFF2-40B4-BE49-F238E27FC236}">
                <a16:creationId xmlns:a16="http://schemas.microsoft.com/office/drawing/2014/main" id="{B4B7B3DC-B988-5444-A4B7-CF4FDD1252DA}"/>
              </a:ext>
            </a:extLst>
          </p:cNvPr>
          <p:cNvSpPr>
            <a:spLocks noGrp="1" noChangeArrowheads="1"/>
          </p:cNvSpPr>
          <p:nvPr>
            <p:ph type="ftr" sz="quarter" idx="11"/>
          </p:nvPr>
        </p:nvSpPr>
        <p:spPr/>
        <p:txBody>
          <a:bodyPr/>
          <a:lstStyle>
            <a:lvl1pPr>
              <a:defRPr/>
            </a:lvl1pPr>
          </a:lstStyle>
          <a:p>
            <a:pPr>
              <a:defRPr/>
            </a:pPr>
            <a:endParaRPr lang="en-US"/>
          </a:p>
        </p:txBody>
      </p:sp>
      <p:sp>
        <p:nvSpPr>
          <p:cNvPr id="8" name="Rectangle 9">
            <a:extLst>
              <a:ext uri="{FF2B5EF4-FFF2-40B4-BE49-F238E27FC236}">
                <a16:creationId xmlns:a16="http://schemas.microsoft.com/office/drawing/2014/main" id="{4977005A-4D66-2947-B217-75924629253F}"/>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0E49BF52-8AC6-A245-9A7D-3F79937E087A}" type="slidenum">
              <a:rPr lang="en-US" altLang="en-US"/>
              <a:pPr/>
              <a:t>‹#›</a:t>
            </a:fld>
            <a:endParaRPr lang="en-US" altLang="en-US"/>
          </a:p>
        </p:txBody>
      </p:sp>
    </p:spTree>
    <p:extLst>
      <p:ext uri="{BB962C8B-B14F-4D97-AF65-F5344CB8AC3E}">
        <p14:creationId xmlns:p14="http://schemas.microsoft.com/office/powerpoint/2010/main" val="22693620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a:extLst>
              <a:ext uri="{FF2B5EF4-FFF2-40B4-BE49-F238E27FC236}">
                <a16:creationId xmlns:a16="http://schemas.microsoft.com/office/drawing/2014/main" id="{100BEA2F-C7F0-4340-B808-355BE723AD7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8">
            <a:extLst>
              <a:ext uri="{FF2B5EF4-FFF2-40B4-BE49-F238E27FC236}">
                <a16:creationId xmlns:a16="http://schemas.microsoft.com/office/drawing/2014/main" id="{7BC7490E-8553-CE4D-80C3-6224B19C809A}"/>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9">
            <a:extLst>
              <a:ext uri="{FF2B5EF4-FFF2-40B4-BE49-F238E27FC236}">
                <a16:creationId xmlns:a16="http://schemas.microsoft.com/office/drawing/2014/main" id="{1D5EC1BF-0A6A-0D46-BDC8-5DE9F0B5424D}"/>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7C548402-6F6F-6E4D-AA1E-3C31466715B9}" type="slidenum">
              <a:rPr lang="en-US" altLang="en-US"/>
              <a:pPr/>
              <a:t>‹#›</a:t>
            </a:fld>
            <a:endParaRPr lang="en-US" altLang="en-US"/>
          </a:p>
        </p:txBody>
      </p:sp>
    </p:spTree>
    <p:extLst>
      <p:ext uri="{BB962C8B-B14F-4D97-AF65-F5344CB8AC3E}">
        <p14:creationId xmlns:p14="http://schemas.microsoft.com/office/powerpoint/2010/main" val="168625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8C60BBB-5A31-C749-A097-81BC22AD523A}"/>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09178941-0F6E-844A-84E5-AEB478D2C780}"/>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a:extLst>
              <a:ext uri="{FF2B5EF4-FFF2-40B4-BE49-F238E27FC236}">
                <a16:creationId xmlns:a16="http://schemas.microsoft.com/office/drawing/2014/main" id="{2E8116C3-6701-D944-9CCA-79850B1DD87E}"/>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BAE8EEEC-73EE-F74F-A40A-F70BEA363521}" type="slidenum">
              <a:rPr lang="en-US" altLang="en-US"/>
              <a:pPr/>
              <a:t>‹#›</a:t>
            </a:fld>
            <a:endParaRPr lang="en-US" altLang="en-US"/>
          </a:p>
        </p:txBody>
      </p:sp>
    </p:spTree>
    <p:extLst>
      <p:ext uri="{BB962C8B-B14F-4D97-AF65-F5344CB8AC3E}">
        <p14:creationId xmlns:p14="http://schemas.microsoft.com/office/powerpoint/2010/main" val="1707156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0BF5DAFD-9455-5D4E-8DD3-E21010B4E72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5">
            <a:extLst>
              <a:ext uri="{FF2B5EF4-FFF2-40B4-BE49-F238E27FC236}">
                <a16:creationId xmlns:a16="http://schemas.microsoft.com/office/drawing/2014/main" id="{E7079515-23F4-ED4B-B899-51D42A2B41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6">
            <a:extLst>
              <a:ext uri="{FF2B5EF4-FFF2-40B4-BE49-F238E27FC236}">
                <a16:creationId xmlns:a16="http://schemas.microsoft.com/office/drawing/2014/main" id="{97824361-6D4B-F246-A168-A5BDAAAF5A9E}"/>
              </a:ext>
            </a:extLst>
          </p:cNvPr>
          <p:cNvSpPr>
            <a:spLocks noGrp="1" noChangeArrowheads="1"/>
          </p:cNvSpPr>
          <p:nvPr>
            <p:ph type="sldNum" sz="quarter" idx="12"/>
          </p:nvPr>
        </p:nvSpPr>
        <p:spPr>
          <a:ln/>
        </p:spPr>
        <p:txBody>
          <a:bodyPr/>
          <a:lstStyle>
            <a:lvl1pPr>
              <a:defRPr/>
            </a:lvl1pPr>
          </a:lstStyle>
          <a:p>
            <a:fld id="{A4D8D4D8-F943-C34E-91ED-F28CDB877C45}" type="slidenum">
              <a:rPr lang="en-US" altLang="en-US"/>
              <a:pPr/>
              <a:t>‹#›</a:t>
            </a:fld>
            <a:endParaRPr lang="en-US" altLang="en-US"/>
          </a:p>
        </p:txBody>
      </p:sp>
    </p:spTree>
    <p:extLst>
      <p:ext uri="{BB962C8B-B14F-4D97-AF65-F5344CB8AC3E}">
        <p14:creationId xmlns:p14="http://schemas.microsoft.com/office/powerpoint/2010/main" val="33918418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B1401C-D414-A744-BEFF-D1C345CC1887}"/>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6" name="Footer Placeholder 5">
            <a:extLst>
              <a:ext uri="{FF2B5EF4-FFF2-40B4-BE49-F238E27FC236}">
                <a16:creationId xmlns:a16="http://schemas.microsoft.com/office/drawing/2014/main" id="{8045AC28-FE25-3445-96A4-5F798F0A8A15}"/>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37F2B809-EAE5-DB41-BA53-5E00A5240437}"/>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CC7048F4-EAD1-8344-B7C1-47A75ED4E160}" type="slidenum">
              <a:rPr lang="en-US" altLang="en-US"/>
              <a:pPr/>
              <a:t>‹#›</a:t>
            </a:fld>
            <a:endParaRPr lang="en-US" altLang="en-US"/>
          </a:p>
        </p:txBody>
      </p:sp>
    </p:spTree>
    <p:extLst>
      <p:ext uri="{BB962C8B-B14F-4D97-AF65-F5344CB8AC3E}">
        <p14:creationId xmlns:p14="http://schemas.microsoft.com/office/powerpoint/2010/main" val="216021619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022E44-24BA-894B-9D78-15F29626C364}"/>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5">
            <a:extLst>
              <a:ext uri="{FF2B5EF4-FFF2-40B4-BE49-F238E27FC236}">
                <a16:creationId xmlns:a16="http://schemas.microsoft.com/office/drawing/2014/main" id="{AF4AE8C5-77B9-8F42-A3E6-EF1E1F0D9CCD}"/>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6">
            <a:extLst>
              <a:ext uri="{FF2B5EF4-FFF2-40B4-BE49-F238E27FC236}">
                <a16:creationId xmlns:a16="http://schemas.microsoft.com/office/drawing/2014/main" id="{7AF2DF2C-1C66-6544-9834-00C2F5D9ED9F}"/>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233B7BCA-0DC2-4744-8A5D-425676D90B77}" type="slidenum">
              <a:rPr lang="en-US" altLang="en-US"/>
              <a:pPr/>
              <a:t>‹#›</a:t>
            </a:fld>
            <a:endParaRPr lang="en-US" altLang="en-US"/>
          </a:p>
        </p:txBody>
      </p:sp>
    </p:spTree>
    <p:extLst>
      <p:ext uri="{BB962C8B-B14F-4D97-AF65-F5344CB8AC3E}">
        <p14:creationId xmlns:p14="http://schemas.microsoft.com/office/powerpoint/2010/main" val="31515242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1C3D083-B592-7F4D-90E6-D899129E5F83}"/>
              </a:ext>
            </a:extLst>
          </p:cNvPr>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3" name="Rectangle 5">
            <a:extLst>
              <a:ext uri="{FF2B5EF4-FFF2-40B4-BE49-F238E27FC236}">
                <a16:creationId xmlns:a16="http://schemas.microsoft.com/office/drawing/2014/main" id="{4AB5D1E7-DF8C-214D-A484-B5EBA94C108E}"/>
              </a:ext>
            </a:extLst>
          </p:cNvPr>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 name="Rectangle 6">
            <a:extLst>
              <a:ext uri="{FF2B5EF4-FFF2-40B4-BE49-F238E27FC236}">
                <a16:creationId xmlns:a16="http://schemas.microsoft.com/office/drawing/2014/main" id="{7C54AC1A-F4CE-9941-BC4A-013FB01C79C1}"/>
              </a:ext>
            </a:extLst>
          </p:cNvPr>
          <p:cNvSpPr>
            <a:spLocks noGrp="1" noChangeArrowheads="1"/>
          </p:cNvSpPr>
          <p:nvPr>
            <p:ph type="sldNum" sz="quarter" idx="12"/>
          </p:nvPr>
        </p:nvSpPr>
        <p:spPr/>
        <p:txBody>
          <a:bodyPr/>
          <a:lstStyle>
            <a:lvl1pPr>
              <a:defRPr>
                <a:latin typeface="Tahoma" panose="020B0604030504040204" pitchFamily="34" charset="0"/>
              </a:defRPr>
            </a:lvl1pPr>
          </a:lstStyle>
          <a:p>
            <a:fld id="{CEC296D6-E4E1-B144-8CCE-152639D8FC5B}" type="slidenum">
              <a:rPr lang="en-US" altLang="en-US"/>
              <a:pPr/>
              <a:t>‹#›</a:t>
            </a:fld>
            <a:endParaRPr lang="en-US" altLang="en-US"/>
          </a:p>
        </p:txBody>
      </p:sp>
    </p:spTree>
    <p:extLst>
      <p:ext uri="{BB962C8B-B14F-4D97-AF65-F5344CB8AC3E}">
        <p14:creationId xmlns:p14="http://schemas.microsoft.com/office/powerpoint/2010/main" val="35968688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a:extLst>
              <a:ext uri="{FF2B5EF4-FFF2-40B4-BE49-F238E27FC236}">
                <a16:creationId xmlns:a16="http://schemas.microsoft.com/office/drawing/2014/main" id="{C950981E-8D50-2B49-8A35-1FE6F0CD87A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8">
            <a:extLst>
              <a:ext uri="{FF2B5EF4-FFF2-40B4-BE49-F238E27FC236}">
                <a16:creationId xmlns:a16="http://schemas.microsoft.com/office/drawing/2014/main" id="{B6B4D4C2-CBAA-1A41-B1D0-7CA5737F56E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E369C815-1CEB-F24A-B9DB-306530530F69}"/>
              </a:ext>
            </a:extLst>
          </p:cNvPr>
          <p:cNvSpPr>
            <a:spLocks noGrp="1" noChangeArrowheads="1"/>
          </p:cNvSpPr>
          <p:nvPr>
            <p:ph type="sldNum" sz="quarter" idx="12"/>
          </p:nvPr>
        </p:nvSpPr>
        <p:spPr/>
        <p:txBody>
          <a:bodyPr/>
          <a:lstStyle>
            <a:lvl1pPr>
              <a:defRPr>
                <a:latin typeface="Arial" panose="020B0604020202020204" pitchFamily="34" charset="0"/>
              </a:defRPr>
            </a:lvl1pPr>
          </a:lstStyle>
          <a:p>
            <a:fld id="{4B59E7DE-6835-F845-9BFE-BE618D3D18B2}" type="slidenum">
              <a:rPr lang="en-US" altLang="en-US"/>
              <a:pPr/>
              <a:t>‹#›</a:t>
            </a:fld>
            <a:endParaRPr lang="en-US" altLang="en-US"/>
          </a:p>
        </p:txBody>
      </p:sp>
    </p:spTree>
    <p:extLst>
      <p:ext uri="{BB962C8B-B14F-4D97-AF65-F5344CB8AC3E}">
        <p14:creationId xmlns:p14="http://schemas.microsoft.com/office/powerpoint/2010/main" val="31995282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75A0BB46-7DC9-DF46-8EEF-BB2E46726402}" type="slidenum">
              <a:rPr lang="en-US"/>
              <a:pPr>
                <a:defRPr/>
              </a:pPr>
              <a:t>‹#›</a:t>
            </a:fld>
            <a:endParaRPr lang="en-US"/>
          </a:p>
        </p:txBody>
      </p:sp>
    </p:spTree>
    <p:extLst>
      <p:ext uri="{BB962C8B-B14F-4D97-AF65-F5344CB8AC3E}">
        <p14:creationId xmlns:p14="http://schemas.microsoft.com/office/powerpoint/2010/main" val="22804892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84F46AE2-2398-224B-AFCA-ADB750E342DB}" type="slidenum">
              <a:rPr lang="en-US"/>
              <a:pPr>
                <a:defRPr/>
              </a:pPr>
              <a:t>‹#›</a:t>
            </a:fld>
            <a:endParaRPr lang="en-US"/>
          </a:p>
        </p:txBody>
      </p:sp>
    </p:spTree>
    <p:extLst>
      <p:ext uri="{BB962C8B-B14F-4D97-AF65-F5344CB8AC3E}">
        <p14:creationId xmlns:p14="http://schemas.microsoft.com/office/powerpoint/2010/main" val="20028110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8"/>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1"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1"/>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1"/>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B5D28E77-6BC7-AD4A-9FD6-2BC742DCB30F}" type="slidenum">
              <a:rPr lang="en-US"/>
              <a:pPr>
                <a:defRPr/>
              </a:pPr>
              <a:t>‹#›</a:t>
            </a:fld>
            <a:endParaRPr lang="en-US"/>
          </a:p>
        </p:txBody>
      </p:sp>
    </p:spTree>
    <p:extLst>
      <p:ext uri="{BB962C8B-B14F-4D97-AF65-F5344CB8AC3E}">
        <p14:creationId xmlns:p14="http://schemas.microsoft.com/office/powerpoint/2010/main" val="1673104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569121709"/>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724994181"/>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89984138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A62E91C7-89C9-8849-AF16-B5E0C0EFF3A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CF3DF32F-80CE-2D40-8EAD-68FA647D7E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344C1A3B-23CE-C344-A8D5-7C87C0B86F19}"/>
              </a:ext>
            </a:extLst>
          </p:cNvPr>
          <p:cNvSpPr>
            <a:spLocks noGrp="1" noChangeArrowheads="1"/>
          </p:cNvSpPr>
          <p:nvPr>
            <p:ph type="sldNum" sz="quarter" idx="12"/>
          </p:nvPr>
        </p:nvSpPr>
        <p:spPr>
          <a:ln/>
        </p:spPr>
        <p:txBody>
          <a:bodyPr/>
          <a:lstStyle>
            <a:lvl1pPr>
              <a:defRPr/>
            </a:lvl1pPr>
          </a:lstStyle>
          <a:p>
            <a:fld id="{0F579AC8-611D-974D-A6CA-D22E90C2E009}" type="slidenum">
              <a:rPr lang="en-US" altLang="en-US"/>
              <a:pPr/>
              <a:t>‹#›</a:t>
            </a:fld>
            <a:endParaRPr lang="en-US" altLang="en-US"/>
          </a:p>
        </p:txBody>
      </p:sp>
    </p:spTree>
    <p:extLst>
      <p:ext uri="{BB962C8B-B14F-4D97-AF65-F5344CB8AC3E}">
        <p14:creationId xmlns:p14="http://schemas.microsoft.com/office/powerpoint/2010/main" val="371945916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072409932"/>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4155298275"/>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111284228"/>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538702022"/>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42883222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7121540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19750253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144650957"/>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25922532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316075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a:extLst>
              <a:ext uri="{FF2B5EF4-FFF2-40B4-BE49-F238E27FC236}">
                <a16:creationId xmlns:a16="http://schemas.microsoft.com/office/drawing/2014/main" id="{F1B68481-82AD-2C47-94DC-53DD90192CE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5">
            <a:extLst>
              <a:ext uri="{FF2B5EF4-FFF2-40B4-BE49-F238E27FC236}">
                <a16:creationId xmlns:a16="http://schemas.microsoft.com/office/drawing/2014/main" id="{8FFE3296-280D-F04B-BF70-D44B5FD0F0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6">
            <a:extLst>
              <a:ext uri="{FF2B5EF4-FFF2-40B4-BE49-F238E27FC236}">
                <a16:creationId xmlns:a16="http://schemas.microsoft.com/office/drawing/2014/main" id="{5C642529-98E3-8446-BC7E-DF8B8DE8AA36}"/>
              </a:ext>
            </a:extLst>
          </p:cNvPr>
          <p:cNvSpPr>
            <a:spLocks noGrp="1" noChangeArrowheads="1"/>
          </p:cNvSpPr>
          <p:nvPr>
            <p:ph type="sldNum" sz="quarter" idx="12"/>
          </p:nvPr>
        </p:nvSpPr>
        <p:spPr>
          <a:ln/>
        </p:spPr>
        <p:txBody>
          <a:bodyPr/>
          <a:lstStyle>
            <a:lvl1pPr>
              <a:defRPr/>
            </a:lvl1pPr>
          </a:lstStyle>
          <a:p>
            <a:fld id="{040B3C28-4CA0-CD4C-B502-EE606FB09593}" type="slidenum">
              <a:rPr lang="en-US" altLang="en-US"/>
              <a:pPr/>
              <a:t>‹#›</a:t>
            </a:fld>
            <a:endParaRPr lang="en-US" altLang="en-US"/>
          </a:p>
        </p:txBody>
      </p:sp>
    </p:spTree>
    <p:extLst>
      <p:ext uri="{BB962C8B-B14F-4D97-AF65-F5344CB8AC3E}">
        <p14:creationId xmlns:p14="http://schemas.microsoft.com/office/powerpoint/2010/main" val="42361206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4239949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73.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76.xml"/><Relationship Id="rId7" Type="http://schemas.openxmlformats.org/officeDocument/2006/relationships/image" Target="../media/image3.png"/><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12.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90.xml"/><Relationship Id="rId2" Type="http://schemas.openxmlformats.org/officeDocument/2006/relationships/slideLayout" Target="../slideLayouts/slideLayout89.xml"/><Relationship Id="rId1" Type="http://schemas.openxmlformats.org/officeDocument/2006/relationships/slideLayout" Target="../slideLayouts/slideLayout88.xml"/><Relationship Id="rId4" Type="http://schemas.openxmlformats.org/officeDocument/2006/relationships/theme" Target="../theme/theme1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image" Target="../media/image3.png"/><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5" Type="http://schemas.openxmlformats.org/officeDocument/2006/relationships/theme" Target="../theme/theme5.xml"/><Relationship Id="rId4"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44.xml"/><Relationship Id="rId1" Type="http://schemas.openxmlformats.org/officeDocument/2006/relationships/slideLayout" Target="../slideLayouts/slideLayout4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71.xml"/><Relationship Id="rId2" Type="http://schemas.openxmlformats.org/officeDocument/2006/relationships/slideLayout" Target="../slideLayouts/slideLayout70.xml"/><Relationship Id="rId1" Type="http://schemas.openxmlformats.org/officeDocument/2006/relationships/slideLayout" Target="../slideLayouts/slideLayout69.xml"/><Relationship Id="rId5" Type="http://schemas.openxmlformats.org/officeDocument/2006/relationships/theme" Target="../theme/theme9.xml"/><Relationship Id="rId4"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A0AC914E-C190-A44D-B1F3-D0F2140699F0}"/>
              </a:ext>
            </a:extLst>
          </p:cNvPr>
          <p:cNvGrpSpPr>
            <a:grpSpLocks/>
          </p:cNvGrpSpPr>
          <p:nvPr/>
        </p:nvGrpSpPr>
        <p:grpSpPr bwMode="auto">
          <a:xfrm>
            <a:off x="0" y="0"/>
            <a:ext cx="9144000" cy="6856413"/>
            <a:chOff x="0" y="0"/>
            <a:chExt cx="5760" cy="4319"/>
          </a:xfrm>
        </p:grpSpPr>
        <p:sp>
          <p:nvSpPr>
            <p:cNvPr id="16387" name="Freeform 3">
              <a:extLst>
                <a:ext uri="{FF2B5EF4-FFF2-40B4-BE49-F238E27FC236}">
                  <a16:creationId xmlns:a16="http://schemas.microsoft.com/office/drawing/2014/main" id="{2460C586-B6A7-EA46-A5D6-4C86BCC2C83B}"/>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388" name="Freeform 4">
              <a:extLst>
                <a:ext uri="{FF2B5EF4-FFF2-40B4-BE49-F238E27FC236}">
                  <a16:creationId xmlns:a16="http://schemas.microsoft.com/office/drawing/2014/main" id="{571D8560-A82C-8D49-A377-38D5DDA9F694}"/>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389" name="Freeform 5">
              <a:extLst>
                <a:ext uri="{FF2B5EF4-FFF2-40B4-BE49-F238E27FC236}">
                  <a16:creationId xmlns:a16="http://schemas.microsoft.com/office/drawing/2014/main" id="{4508B6AF-29AD-8647-B026-EDFC6CD3B926}"/>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35" name="Freeform 6">
              <a:extLst>
                <a:ext uri="{FF2B5EF4-FFF2-40B4-BE49-F238E27FC236}">
                  <a16:creationId xmlns:a16="http://schemas.microsoft.com/office/drawing/2014/main" id="{0A748D90-3B88-2C49-825C-FF86C418C9FF}"/>
                </a:ext>
              </a:extLst>
            </p:cNvPr>
            <p:cNvSpPr>
              <a:spLocks/>
            </p:cNvSpPr>
            <p:nvPr/>
          </p:nvSpPr>
          <p:spPr bwMode="hidden">
            <a:xfrm>
              <a:off x="4038" y="3577"/>
              <a:ext cx="1720" cy="65"/>
            </a:xfrm>
            <a:custGeom>
              <a:avLst/>
              <a:gdLst>
                <a:gd name="T0" fmla="*/ 1722 w 1722"/>
                <a:gd name="T1" fmla="*/ 66 h 66"/>
                <a:gd name="T2" fmla="*/ 1722 w 1722"/>
                <a:gd name="T3" fmla="*/ 60 h 66"/>
                <a:gd name="T4" fmla="*/ 0 w 1722"/>
                <a:gd name="T5" fmla="*/ 0 h 66"/>
                <a:gd name="T6" fmla="*/ 0 w 1722"/>
                <a:gd name="T7" fmla="*/ 48 h 66"/>
                <a:gd name="T8" fmla="*/ 1722 w 1722"/>
                <a:gd name="T9" fmla="*/ 66 h 66"/>
                <a:gd name="T10" fmla="*/ 1722 w 1722"/>
                <a:gd name="T11" fmla="*/ 66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1" name="Freeform 7">
              <a:extLst>
                <a:ext uri="{FF2B5EF4-FFF2-40B4-BE49-F238E27FC236}">
                  <a16:creationId xmlns:a16="http://schemas.microsoft.com/office/drawing/2014/main" id="{D78B3253-8B9F-7D4F-AB38-78CD597E1641}"/>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charset="0"/>
                <a:ea typeface="ＭＳ Ｐゴシック" charset="-128"/>
                <a:cs typeface="ＭＳ Ｐゴシック" charset="-128"/>
              </a:endParaRPr>
            </a:p>
          </p:txBody>
        </p:sp>
        <p:sp>
          <p:nvSpPr>
            <p:cNvPr id="1037" name="Freeform 8">
              <a:extLst>
                <a:ext uri="{FF2B5EF4-FFF2-40B4-BE49-F238E27FC236}">
                  <a16:creationId xmlns:a16="http://schemas.microsoft.com/office/drawing/2014/main" id="{A019BEFF-A3CE-1846-9580-0423D16974E9}"/>
                </a:ext>
              </a:extLst>
            </p:cNvPr>
            <p:cNvSpPr>
              <a:spLocks/>
            </p:cNvSpPr>
            <p:nvPr/>
          </p:nvSpPr>
          <p:spPr bwMode="hidden">
            <a:xfrm>
              <a:off x="4784" y="3702"/>
              <a:ext cx="974" cy="101"/>
            </a:xfrm>
            <a:custGeom>
              <a:avLst/>
              <a:gdLst>
                <a:gd name="T0" fmla="*/ 975 w 975"/>
                <a:gd name="T1" fmla="*/ 48 h 101"/>
                <a:gd name="T2" fmla="*/ 975 w 975"/>
                <a:gd name="T3" fmla="*/ 0 h 101"/>
                <a:gd name="T4" fmla="*/ 0 w 975"/>
                <a:gd name="T5" fmla="*/ 24 h 101"/>
                <a:gd name="T6" fmla="*/ 0 w 975"/>
                <a:gd name="T7" fmla="*/ 101 h 101"/>
                <a:gd name="T8" fmla="*/ 975 w 975"/>
                <a:gd name="T9" fmla="*/ 48 h 101"/>
                <a:gd name="T10" fmla="*/ 975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9">
              <a:extLst>
                <a:ext uri="{FF2B5EF4-FFF2-40B4-BE49-F238E27FC236}">
                  <a16:creationId xmlns:a16="http://schemas.microsoft.com/office/drawing/2014/main" id="{88F39A1D-7398-E541-9B51-DAD4FB7648A5}"/>
                </a:ext>
              </a:extLst>
            </p:cNvPr>
            <p:cNvSpPr>
              <a:spLocks/>
            </p:cNvSpPr>
            <p:nvPr/>
          </p:nvSpPr>
          <p:spPr bwMode="hidden">
            <a:xfrm>
              <a:off x="3619" y="3815"/>
              <a:ext cx="2139" cy="198"/>
            </a:xfrm>
            <a:custGeom>
              <a:avLst/>
              <a:gdLst>
                <a:gd name="T0" fmla="*/ 2141 w 2141"/>
                <a:gd name="T1" fmla="*/ 0 h 198"/>
                <a:gd name="T2" fmla="*/ 0 w 2141"/>
                <a:gd name="T3" fmla="*/ 156 h 198"/>
                <a:gd name="T4" fmla="*/ 0 w 2141"/>
                <a:gd name="T5" fmla="*/ 198 h 198"/>
                <a:gd name="T6" fmla="*/ 2141 w 2141"/>
                <a:gd name="T7" fmla="*/ 0 h 198"/>
                <a:gd name="T8" fmla="*/ 214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4" name="Freeform 10">
              <a:extLst>
                <a:ext uri="{FF2B5EF4-FFF2-40B4-BE49-F238E27FC236}">
                  <a16:creationId xmlns:a16="http://schemas.microsoft.com/office/drawing/2014/main" id="{E3F49312-79C3-2A41-849E-4DE0A6A9397C}"/>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40" name="Freeform 11">
              <a:extLst>
                <a:ext uri="{FF2B5EF4-FFF2-40B4-BE49-F238E27FC236}">
                  <a16:creationId xmlns:a16="http://schemas.microsoft.com/office/drawing/2014/main" id="{78BDB01E-8F10-ED40-BFB9-5395B4E3419E}"/>
                </a:ext>
              </a:extLst>
            </p:cNvPr>
            <p:cNvSpPr>
              <a:spLocks/>
            </p:cNvSpPr>
            <p:nvPr/>
          </p:nvSpPr>
          <p:spPr bwMode="hidden">
            <a:xfrm>
              <a:off x="2097" y="4043"/>
              <a:ext cx="2514" cy="276"/>
            </a:xfrm>
            <a:custGeom>
              <a:avLst/>
              <a:gdLst>
                <a:gd name="T0" fmla="*/ 2182 w 2517"/>
                <a:gd name="T1" fmla="*/ 276 h 276"/>
                <a:gd name="T2" fmla="*/ 2517 w 2517"/>
                <a:gd name="T3" fmla="*/ 204 h 276"/>
                <a:gd name="T4" fmla="*/ 2260 w 2517"/>
                <a:gd name="T5" fmla="*/ 0 h 276"/>
                <a:gd name="T6" fmla="*/ 0 w 2517"/>
                <a:gd name="T7" fmla="*/ 276 h 276"/>
                <a:gd name="T8" fmla="*/ 2182 w 2517"/>
                <a:gd name="T9" fmla="*/ 276 h 276"/>
                <a:gd name="T10" fmla="*/ 2182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6" name="Freeform 12">
              <a:extLst>
                <a:ext uri="{FF2B5EF4-FFF2-40B4-BE49-F238E27FC236}">
                  <a16:creationId xmlns:a16="http://schemas.microsoft.com/office/drawing/2014/main" id="{F80DC842-43B9-6949-8CED-E560A1468422}"/>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42" name="Freeform 13">
              <a:extLst>
                <a:ext uri="{FF2B5EF4-FFF2-40B4-BE49-F238E27FC236}">
                  <a16:creationId xmlns:a16="http://schemas.microsoft.com/office/drawing/2014/main" id="{8CD567E1-C473-CC47-A9D6-4405DE6E9A37}"/>
                </a:ext>
              </a:extLst>
            </p:cNvPr>
            <p:cNvSpPr>
              <a:spLocks/>
            </p:cNvSpPr>
            <p:nvPr/>
          </p:nvSpPr>
          <p:spPr bwMode="hidden">
            <a:xfrm>
              <a:off x="5030" y="3151"/>
              <a:ext cx="728" cy="240"/>
            </a:xfrm>
            <a:custGeom>
              <a:avLst/>
              <a:gdLst>
                <a:gd name="T0" fmla="*/ 729 w 729"/>
                <a:gd name="T1" fmla="*/ 240 h 240"/>
                <a:gd name="T2" fmla="*/ 0 w 729"/>
                <a:gd name="T3" fmla="*/ 0 h 240"/>
                <a:gd name="T4" fmla="*/ 0 w 729"/>
                <a:gd name="T5" fmla="*/ 6 h 240"/>
                <a:gd name="T6" fmla="*/ 729 w 729"/>
                <a:gd name="T7" fmla="*/ 240 h 240"/>
                <a:gd name="T8" fmla="*/ 729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8" name="Freeform 14">
              <a:extLst>
                <a:ext uri="{FF2B5EF4-FFF2-40B4-BE49-F238E27FC236}">
                  <a16:creationId xmlns:a16="http://schemas.microsoft.com/office/drawing/2014/main" id="{4CFD3B47-C2C5-B948-83FD-98CCDED106D1}"/>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44" name="Freeform 15">
              <a:extLst>
                <a:ext uri="{FF2B5EF4-FFF2-40B4-BE49-F238E27FC236}">
                  <a16:creationId xmlns:a16="http://schemas.microsoft.com/office/drawing/2014/main" id="{45321356-7C3F-E243-AFA9-3916EEB70A19}"/>
                </a:ext>
              </a:extLst>
            </p:cNvPr>
            <p:cNvSpPr>
              <a:spLocks/>
            </p:cNvSpPr>
            <p:nvPr/>
          </p:nvSpPr>
          <p:spPr bwMode="hidden">
            <a:xfrm>
              <a:off x="5030" y="3049"/>
              <a:ext cx="728" cy="318"/>
            </a:xfrm>
            <a:custGeom>
              <a:avLst/>
              <a:gdLst>
                <a:gd name="T0" fmla="*/ 729 w 729"/>
                <a:gd name="T1" fmla="*/ 318 h 318"/>
                <a:gd name="T2" fmla="*/ 729 w 729"/>
                <a:gd name="T3" fmla="*/ 312 h 318"/>
                <a:gd name="T4" fmla="*/ 0 w 729"/>
                <a:gd name="T5" fmla="*/ 0 h 318"/>
                <a:gd name="T6" fmla="*/ 0 w 729"/>
                <a:gd name="T7" fmla="*/ 54 h 318"/>
                <a:gd name="T8" fmla="*/ 729 w 729"/>
                <a:gd name="T9" fmla="*/ 318 h 318"/>
                <a:gd name="T10" fmla="*/ 729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0" name="Freeform 16">
              <a:extLst>
                <a:ext uri="{FF2B5EF4-FFF2-40B4-BE49-F238E27FC236}">
                  <a16:creationId xmlns:a16="http://schemas.microsoft.com/office/drawing/2014/main" id="{6981AB3C-51C8-F540-806A-35F3315E11D5}"/>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01" name="Freeform 17">
              <a:extLst>
                <a:ext uri="{FF2B5EF4-FFF2-40B4-BE49-F238E27FC236}">
                  <a16:creationId xmlns:a16="http://schemas.microsoft.com/office/drawing/2014/main" id="{4C345C20-B517-C749-BB36-6B0D8F551460}"/>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02" name="Freeform 18">
              <a:extLst>
                <a:ext uri="{FF2B5EF4-FFF2-40B4-BE49-F238E27FC236}">
                  <a16:creationId xmlns:a16="http://schemas.microsoft.com/office/drawing/2014/main" id="{D99D3D62-17F5-A747-969C-3CB6C1529128}"/>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48" name="Freeform 19">
              <a:extLst>
                <a:ext uri="{FF2B5EF4-FFF2-40B4-BE49-F238E27FC236}">
                  <a16:creationId xmlns:a16="http://schemas.microsoft.com/office/drawing/2014/main" id="{B36AB38E-9984-F74A-AD86-7EDF8E6C25F8}"/>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4" name="Freeform 20">
              <a:extLst>
                <a:ext uri="{FF2B5EF4-FFF2-40B4-BE49-F238E27FC236}">
                  <a16:creationId xmlns:a16="http://schemas.microsoft.com/office/drawing/2014/main" id="{EF342340-6224-7844-9C54-7B71465402F9}"/>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50" name="Freeform 21">
              <a:extLst>
                <a:ext uri="{FF2B5EF4-FFF2-40B4-BE49-F238E27FC236}">
                  <a16:creationId xmlns:a16="http://schemas.microsoft.com/office/drawing/2014/main" id="{FB699A75-32F9-E84E-BC3B-5EDCC964DB15}"/>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6" name="Freeform 22">
              <a:extLst>
                <a:ext uri="{FF2B5EF4-FFF2-40B4-BE49-F238E27FC236}">
                  <a16:creationId xmlns:a16="http://schemas.microsoft.com/office/drawing/2014/main" id="{72874DB9-F6E7-E84F-9C06-85CF9E078B91}"/>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07" name="Freeform 23">
              <a:extLst>
                <a:ext uri="{FF2B5EF4-FFF2-40B4-BE49-F238E27FC236}">
                  <a16:creationId xmlns:a16="http://schemas.microsoft.com/office/drawing/2014/main" id="{50CE72E7-8630-D64B-AC31-8297C51596B0}"/>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charset="0"/>
                <a:ea typeface="ＭＳ Ｐゴシック" charset="-128"/>
                <a:cs typeface="ＭＳ Ｐゴシック" charset="-128"/>
              </a:endParaRPr>
            </a:p>
          </p:txBody>
        </p:sp>
        <p:sp>
          <p:nvSpPr>
            <p:cNvPr id="16408" name="Freeform 24">
              <a:extLst>
                <a:ext uri="{FF2B5EF4-FFF2-40B4-BE49-F238E27FC236}">
                  <a16:creationId xmlns:a16="http://schemas.microsoft.com/office/drawing/2014/main" id="{CBF6B28E-7858-4D49-BF42-F6C417632562}"/>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54" name="Freeform 25">
              <a:extLst>
                <a:ext uri="{FF2B5EF4-FFF2-40B4-BE49-F238E27FC236}">
                  <a16:creationId xmlns:a16="http://schemas.microsoft.com/office/drawing/2014/main" id="{2ACDC2E4-2439-464E-8D58-0E275CC584B2}"/>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0" name="Freeform 26">
              <a:extLst>
                <a:ext uri="{FF2B5EF4-FFF2-40B4-BE49-F238E27FC236}">
                  <a16:creationId xmlns:a16="http://schemas.microsoft.com/office/drawing/2014/main" id="{35E08D92-F041-9F4A-A382-EAD26E00CEAB}"/>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11" name="Freeform 27">
              <a:extLst>
                <a:ext uri="{FF2B5EF4-FFF2-40B4-BE49-F238E27FC236}">
                  <a16:creationId xmlns:a16="http://schemas.microsoft.com/office/drawing/2014/main" id="{9EA35453-48E6-3B48-AF1A-7CB2023DC276}"/>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57" name="Freeform 28">
              <a:extLst>
                <a:ext uri="{FF2B5EF4-FFF2-40B4-BE49-F238E27FC236}">
                  <a16:creationId xmlns:a16="http://schemas.microsoft.com/office/drawing/2014/main" id="{157D5D99-BA77-C142-BEA9-08BAF24DEBB9}"/>
                </a:ext>
              </a:extLst>
            </p:cNvPr>
            <p:cNvSpPr>
              <a:spLocks/>
            </p:cNvSpPr>
            <p:nvPr/>
          </p:nvSpPr>
          <p:spPr bwMode="hidden">
            <a:xfrm>
              <a:off x="5698" y="653"/>
              <a:ext cx="60" cy="311"/>
            </a:xfrm>
            <a:custGeom>
              <a:avLst/>
              <a:gdLst>
                <a:gd name="T0" fmla="*/ 0 w 60"/>
                <a:gd name="T1" fmla="*/ 144 h 312"/>
                <a:gd name="T2" fmla="*/ 60 w 60"/>
                <a:gd name="T3" fmla="*/ 312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3" name="Freeform 29">
              <a:extLst>
                <a:ext uri="{FF2B5EF4-FFF2-40B4-BE49-F238E27FC236}">
                  <a16:creationId xmlns:a16="http://schemas.microsoft.com/office/drawing/2014/main" id="{16CE5705-E789-CA42-9960-B9990F0BC643}"/>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059" name="Freeform 30">
              <a:extLst>
                <a:ext uri="{FF2B5EF4-FFF2-40B4-BE49-F238E27FC236}">
                  <a16:creationId xmlns:a16="http://schemas.microsoft.com/office/drawing/2014/main" id="{727F0632-FA91-204C-B65A-3FE38E24830F}"/>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5" name="Freeform 31">
              <a:extLst>
                <a:ext uri="{FF2B5EF4-FFF2-40B4-BE49-F238E27FC236}">
                  <a16:creationId xmlns:a16="http://schemas.microsoft.com/office/drawing/2014/main" id="{E567A903-47A4-FF49-B008-102DB9F6A8C7}"/>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16" name="Freeform 32">
              <a:extLst>
                <a:ext uri="{FF2B5EF4-FFF2-40B4-BE49-F238E27FC236}">
                  <a16:creationId xmlns:a16="http://schemas.microsoft.com/office/drawing/2014/main" id="{1A671BE0-45F1-6647-B9EC-4CFC2DF4380D}"/>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17" name="Freeform 33">
              <a:extLst>
                <a:ext uri="{FF2B5EF4-FFF2-40B4-BE49-F238E27FC236}">
                  <a16:creationId xmlns:a16="http://schemas.microsoft.com/office/drawing/2014/main" id="{2BA5BABD-E020-FC48-ACBE-53C4262990D1}"/>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18" name="Freeform 34">
              <a:extLst>
                <a:ext uri="{FF2B5EF4-FFF2-40B4-BE49-F238E27FC236}">
                  <a16:creationId xmlns:a16="http://schemas.microsoft.com/office/drawing/2014/main" id="{C34D94BA-276C-1F49-A68A-05C3B0A12585}"/>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19" name="Freeform 35">
              <a:extLst>
                <a:ext uri="{FF2B5EF4-FFF2-40B4-BE49-F238E27FC236}">
                  <a16:creationId xmlns:a16="http://schemas.microsoft.com/office/drawing/2014/main" id="{BF48EBB0-7250-5343-9BFA-2B0DF3968508}"/>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20" name="Freeform 36">
              <a:extLst>
                <a:ext uri="{FF2B5EF4-FFF2-40B4-BE49-F238E27FC236}">
                  <a16:creationId xmlns:a16="http://schemas.microsoft.com/office/drawing/2014/main" id="{B66EAA2B-194E-4D48-BEB4-224758BFDF5E}"/>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21" name="Freeform 37">
              <a:extLst>
                <a:ext uri="{FF2B5EF4-FFF2-40B4-BE49-F238E27FC236}">
                  <a16:creationId xmlns:a16="http://schemas.microsoft.com/office/drawing/2014/main" id="{782AFF87-C415-434D-840B-7DFF7AE960B9}"/>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22" name="Freeform 38">
              <a:extLst>
                <a:ext uri="{FF2B5EF4-FFF2-40B4-BE49-F238E27FC236}">
                  <a16:creationId xmlns:a16="http://schemas.microsoft.com/office/drawing/2014/main" id="{409D0F40-C71E-EC40-B925-BE1B099F2CBA}"/>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grpSp>
          <p:nvGrpSpPr>
            <p:cNvPr id="1068" name="Group 39">
              <a:extLst>
                <a:ext uri="{FF2B5EF4-FFF2-40B4-BE49-F238E27FC236}">
                  <a16:creationId xmlns:a16="http://schemas.microsoft.com/office/drawing/2014/main" id="{DB5C63FE-02FB-E049-91FF-D0AA2313F4FC}"/>
                </a:ext>
              </a:extLst>
            </p:cNvPr>
            <p:cNvGrpSpPr>
              <a:grpSpLocks/>
            </p:cNvGrpSpPr>
            <p:nvPr userDrawn="1"/>
          </p:nvGrpSpPr>
          <p:grpSpPr bwMode="auto">
            <a:xfrm>
              <a:off x="0" y="1632"/>
              <a:ext cx="5758" cy="1858"/>
              <a:chOff x="0" y="1632"/>
              <a:chExt cx="5758" cy="1858"/>
            </a:xfrm>
          </p:grpSpPr>
          <p:sp>
            <p:nvSpPr>
              <p:cNvPr id="16424" name="Freeform 40">
                <a:extLst>
                  <a:ext uri="{FF2B5EF4-FFF2-40B4-BE49-F238E27FC236}">
                    <a16:creationId xmlns:a16="http://schemas.microsoft.com/office/drawing/2014/main" id="{B3724AEA-7D2F-0843-9626-5026775DC728}"/>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sp>
            <p:nvSpPr>
              <p:cNvPr id="16425" name="Freeform 41">
                <a:extLst>
                  <a:ext uri="{FF2B5EF4-FFF2-40B4-BE49-F238E27FC236}">
                    <a16:creationId xmlns:a16="http://schemas.microsoft.com/office/drawing/2014/main" id="{AB0B25C8-8827-6C4F-94E9-6DB2577E6236}"/>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charset="0"/>
                  <a:ea typeface="ＭＳ Ｐゴシック" charset="-128"/>
                  <a:cs typeface="ＭＳ Ｐゴシック" charset="-128"/>
                </a:endParaRPr>
              </a:p>
            </p:txBody>
          </p:sp>
        </p:grpSp>
      </p:grpSp>
      <p:sp>
        <p:nvSpPr>
          <p:cNvPr id="16426" name="Rectangle 42">
            <a:extLst>
              <a:ext uri="{FF2B5EF4-FFF2-40B4-BE49-F238E27FC236}">
                <a16:creationId xmlns:a16="http://schemas.microsoft.com/office/drawing/2014/main" id="{73E6E01B-0A6E-4E41-BA79-18199F6269FC}"/>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7" name="Rectangle 43">
            <a:extLst>
              <a:ext uri="{FF2B5EF4-FFF2-40B4-BE49-F238E27FC236}">
                <a16:creationId xmlns:a16="http://schemas.microsoft.com/office/drawing/2014/main" id="{A02C46D9-4D25-914C-AB65-923956994679}"/>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a:extLst>
              <a:ext uri="{FF2B5EF4-FFF2-40B4-BE49-F238E27FC236}">
                <a16:creationId xmlns:a16="http://schemas.microsoft.com/office/drawing/2014/main" id="{9AB0FE02-6AC9-2643-99EE-1501BBADFA2D}"/>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16429" name="Rectangle 45">
            <a:extLst>
              <a:ext uri="{FF2B5EF4-FFF2-40B4-BE49-F238E27FC236}">
                <a16:creationId xmlns:a16="http://schemas.microsoft.com/office/drawing/2014/main" id="{85DA1D39-A7D7-3045-9BC7-33FEC3BC0AED}"/>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charset="0"/>
                <a:ea typeface="ＭＳ Ｐゴシック" charset="-128"/>
                <a:cs typeface="ＭＳ Ｐゴシック" charset="-128"/>
              </a:defRPr>
            </a:lvl1pPr>
          </a:lstStyle>
          <a:p>
            <a:pPr>
              <a:defRPr/>
            </a:pPr>
            <a:endParaRPr lang="en-US"/>
          </a:p>
        </p:txBody>
      </p:sp>
      <p:sp>
        <p:nvSpPr>
          <p:cNvPr id="16430" name="Rectangle 46">
            <a:extLst>
              <a:ext uri="{FF2B5EF4-FFF2-40B4-BE49-F238E27FC236}">
                <a16:creationId xmlns:a16="http://schemas.microsoft.com/office/drawing/2014/main" id="{AB0E89F9-D149-094B-B89E-C6093023263B}"/>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9EE8B337-26D5-514C-B41C-25BD17E63EEC}"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65" r:id="rId1"/>
    <p:sldLayoutId id="2147484131" r:id="rId2"/>
    <p:sldLayoutId id="2147484132" r:id="rId3"/>
    <p:sldLayoutId id="2147484133" r:id="rId4"/>
    <p:sldLayoutId id="2147484134" r:id="rId5"/>
    <p:sldLayoutId id="2147484135" r:id="rId6"/>
    <p:sldLayoutId id="2147484136" r:id="rId7"/>
    <p:sldLayoutId id="2147484137" r:id="rId8"/>
    <p:sldLayoutId id="2147484138" r:id="rId9"/>
    <p:sldLayoutId id="2147484139" r:id="rId10"/>
    <p:sldLayoutId id="2147484140" r:id="rId11"/>
  </p:sldLayoutIdLst>
  <p:txStyles>
    <p:titleStyle>
      <a:lvl1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effectLst>
            <a:outerShdw blurRad="38100" dist="38100" dir="2700000" algn="tl">
              <a:srgbClr val="000000"/>
            </a:outerShdw>
          </a:effectLst>
          <a:latin typeface="Arial" pitchFamily="34"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13"/>
        </a:buBlip>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14"/>
        </a:buBlip>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15"/>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3970" name="Group 2">
            <a:extLst>
              <a:ext uri="{FF2B5EF4-FFF2-40B4-BE49-F238E27FC236}">
                <a16:creationId xmlns:a16="http://schemas.microsoft.com/office/drawing/2014/main" id="{A35E14D7-A1C8-C742-A6CB-44D0B7A9ED12}"/>
              </a:ext>
            </a:extLst>
          </p:cNvPr>
          <p:cNvGrpSpPr>
            <a:grpSpLocks/>
          </p:cNvGrpSpPr>
          <p:nvPr/>
        </p:nvGrpSpPr>
        <p:grpSpPr bwMode="auto">
          <a:xfrm>
            <a:off x="0" y="0"/>
            <a:ext cx="7242175" cy="1981200"/>
            <a:chOff x="0" y="0"/>
            <a:chExt cx="4562" cy="1248"/>
          </a:xfrm>
        </p:grpSpPr>
        <p:sp>
          <p:nvSpPr>
            <p:cNvPr id="100355" name="Freeform 3">
              <a:extLst>
                <a:ext uri="{FF2B5EF4-FFF2-40B4-BE49-F238E27FC236}">
                  <a16:creationId xmlns:a16="http://schemas.microsoft.com/office/drawing/2014/main" id="{B20130A5-3A76-ED45-BD0D-F31F5CF80766}"/>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2" charset="-52"/>
                <a:ea typeface="ＭＳ Ｐゴシック" charset="0"/>
                <a:cs typeface="ＭＳ Ｐゴシック" charset="0"/>
              </a:endParaRPr>
            </a:p>
          </p:txBody>
        </p:sp>
        <p:sp>
          <p:nvSpPr>
            <p:cNvPr id="83977" name="Freeform 4">
              <a:extLst>
                <a:ext uri="{FF2B5EF4-FFF2-40B4-BE49-F238E27FC236}">
                  <a16:creationId xmlns:a16="http://schemas.microsoft.com/office/drawing/2014/main" id="{0A6683AC-882A-8A43-9EEB-B8F7F5EC8FE2}"/>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0357" name="Rectangle 5">
            <a:extLst>
              <a:ext uri="{FF2B5EF4-FFF2-40B4-BE49-F238E27FC236}">
                <a16:creationId xmlns:a16="http://schemas.microsoft.com/office/drawing/2014/main" id="{047D9E05-A056-F74B-AF69-548E43468633}"/>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a:extLst>
              <a:ext uri="{FF2B5EF4-FFF2-40B4-BE49-F238E27FC236}">
                <a16:creationId xmlns:a16="http://schemas.microsoft.com/office/drawing/2014/main" id="{4F9B04B3-17A8-DA41-9A9E-C91260F6D73D}"/>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a:extLst>
              <a:ext uri="{FF2B5EF4-FFF2-40B4-BE49-F238E27FC236}">
                <a16:creationId xmlns:a16="http://schemas.microsoft.com/office/drawing/2014/main" id="{BFC3CBF3-C0EE-8E4A-B59D-8F9BB042142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0" name="Rectangle 8">
            <a:extLst>
              <a:ext uri="{FF2B5EF4-FFF2-40B4-BE49-F238E27FC236}">
                <a16:creationId xmlns:a16="http://schemas.microsoft.com/office/drawing/2014/main" id="{8DC51B62-204F-CF43-AF1C-48C7EEE59E9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1" name="Rectangle 9">
            <a:extLst>
              <a:ext uri="{FF2B5EF4-FFF2-40B4-BE49-F238E27FC236}">
                <a16:creationId xmlns:a16="http://schemas.microsoft.com/office/drawing/2014/main" id="{E7E1EABC-7546-3541-A6A7-56E7F57F23D0}"/>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panose="020B0604030504040204" pitchFamily="34" charset="0"/>
              </a:defRPr>
            </a:lvl1pPr>
          </a:lstStyle>
          <a:p>
            <a:fld id="{3BADD1EC-5382-7F45-A805-B57890CFF157}"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203"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8"/>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4 w 1722"/>
                <a:gd name="T1" fmla="*/ 62 h 66"/>
                <a:gd name="T2" fmla="*/ 1714 w 1722"/>
                <a:gd name="T3" fmla="*/ 56 h 66"/>
                <a:gd name="T4" fmla="*/ 0 w 1722"/>
                <a:gd name="T5" fmla="*/ 0 h 66"/>
                <a:gd name="T6" fmla="*/ 0 w 1722"/>
                <a:gd name="T7" fmla="*/ 44 h 66"/>
                <a:gd name="T8" fmla="*/ 1714 w 1722"/>
                <a:gd name="T9" fmla="*/ 62 h 66"/>
                <a:gd name="T10" fmla="*/ 1714 w 1722"/>
                <a:gd name="T11" fmla="*/ 62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1 w 975"/>
                <a:gd name="T1" fmla="*/ 48 h 101"/>
                <a:gd name="T2" fmla="*/ 971 w 975"/>
                <a:gd name="T3" fmla="*/ 0 h 101"/>
                <a:gd name="T4" fmla="*/ 0 w 975"/>
                <a:gd name="T5" fmla="*/ 24 h 101"/>
                <a:gd name="T6" fmla="*/ 0 w 975"/>
                <a:gd name="T7" fmla="*/ 101 h 101"/>
                <a:gd name="T8" fmla="*/ 971 w 975"/>
                <a:gd name="T9" fmla="*/ 48 h 101"/>
                <a:gd name="T10" fmla="*/ 971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20494" name="Freeform 9"/>
            <p:cNvSpPr>
              <a:spLocks/>
            </p:cNvSpPr>
            <p:nvPr/>
          </p:nvSpPr>
          <p:spPr bwMode="hidden">
            <a:xfrm>
              <a:off x="3619" y="3815"/>
              <a:ext cx="2139" cy="198"/>
            </a:xfrm>
            <a:custGeom>
              <a:avLst/>
              <a:gdLst>
                <a:gd name="T0" fmla="*/ 2133 w 2141"/>
                <a:gd name="T1" fmla="*/ 0 h 198"/>
                <a:gd name="T2" fmla="*/ 0 w 2141"/>
                <a:gd name="T3" fmla="*/ 156 h 198"/>
                <a:gd name="T4" fmla="*/ 0 w 2141"/>
                <a:gd name="T5" fmla="*/ 198 h 198"/>
                <a:gd name="T6" fmla="*/ 2133 w 2141"/>
                <a:gd name="T7" fmla="*/ 0 h 198"/>
                <a:gd name="T8" fmla="*/ 213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0 w 2517"/>
                <a:gd name="T1" fmla="*/ 276 h 276"/>
                <a:gd name="T2" fmla="*/ 2505 w 2517"/>
                <a:gd name="T3" fmla="*/ 204 h 276"/>
                <a:gd name="T4" fmla="*/ 2248 w 2517"/>
                <a:gd name="T5" fmla="*/ 0 h 276"/>
                <a:gd name="T6" fmla="*/ 0 w 2517"/>
                <a:gd name="T7" fmla="*/ 276 h 276"/>
                <a:gd name="T8" fmla="*/ 2170 w 2517"/>
                <a:gd name="T9" fmla="*/ 276 h 276"/>
                <a:gd name="T10" fmla="*/ 2170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5 w 729"/>
                <a:gd name="T1" fmla="*/ 240 h 240"/>
                <a:gd name="T2" fmla="*/ 0 w 729"/>
                <a:gd name="T3" fmla="*/ 0 h 240"/>
                <a:gd name="T4" fmla="*/ 0 w 729"/>
                <a:gd name="T5" fmla="*/ 6 h 240"/>
                <a:gd name="T6" fmla="*/ 725 w 729"/>
                <a:gd name="T7" fmla="*/ 240 h 240"/>
                <a:gd name="T8" fmla="*/ 725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5 w 729"/>
                <a:gd name="T1" fmla="*/ 318 h 318"/>
                <a:gd name="T2" fmla="*/ 725 w 729"/>
                <a:gd name="T3" fmla="*/ 312 h 318"/>
                <a:gd name="T4" fmla="*/ 0 w 729"/>
                <a:gd name="T5" fmla="*/ 0 h 318"/>
                <a:gd name="T6" fmla="*/ 0 w 729"/>
                <a:gd name="T7" fmla="*/ 54 h 318"/>
                <a:gd name="T8" fmla="*/ 725 w 729"/>
                <a:gd name="T9" fmla="*/ 318 h 318"/>
                <a:gd name="T10" fmla="*/ 725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08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sz="1800">
                <a:solidFill>
                  <a:srgbClr val="FFFFFF"/>
                </a:solidFill>
                <a:latin typeface="Tahoma"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lgn="l"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334" tIns="45667" rIns="91334" bIns="45667"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16"/>
            <a:ext cx="8229600" cy="4530725"/>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1"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lgn="l">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334" tIns="45667" rIns="91334" bIns="45667"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2046EA64-3EDF-964F-8A28-C6091F3540AD}" type="slidenum">
              <a:rPr lang="en-US"/>
              <a:pPr>
                <a:defRPr/>
              </a:pPr>
              <a:t>‹#›</a:t>
            </a:fld>
            <a:endParaRPr lang="en-US"/>
          </a:p>
        </p:txBody>
      </p:sp>
    </p:spTree>
    <p:extLst>
      <p:ext uri="{BB962C8B-B14F-4D97-AF65-F5344CB8AC3E}">
        <p14:creationId xmlns:p14="http://schemas.microsoft.com/office/powerpoint/2010/main" val="2460741529"/>
      </p:ext>
    </p:extLst>
  </p:cSld>
  <p:clrMap bg1="dk2" tx1="lt1" bg2="dk1" tx2="lt2" accent1="accent1" accent2="accent2" accent3="accent3" accent4="accent4" accent5="accent5" accent6="accent6" hlink="hlink" folHlink="folHlink"/>
  <p:sldLayoutIdLst>
    <p:sldLayoutId id="2147484205" r:id="rId1"/>
    <p:sldLayoutId id="2147484206" r:id="rId2"/>
    <p:sldLayoutId id="2147484207"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6686"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337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0051"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6739"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512" indent="-342512"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108" indent="-285428"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1708" indent="-228341"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598393" indent="-228341"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5075" indent="-228341"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1759"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68447"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5126"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1814" indent="-228341"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700173465"/>
      </p:ext>
    </p:extLst>
  </p:cSld>
  <p:clrMap bg1="dk2" tx1="lt1" bg2="dk1" tx2="lt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extLst>
      <p:ext uri="{BB962C8B-B14F-4D97-AF65-F5344CB8AC3E}">
        <p14:creationId xmlns:p14="http://schemas.microsoft.com/office/powerpoint/2010/main" val="3810874785"/>
      </p:ext>
    </p:extLst>
  </p:cSld>
  <p:clrMap bg1="lt1" tx1="dk1" bg2="lt2" tx2="dk2" accent1="accent1" accent2="accent2" accent3="accent3" accent4="accent4" accent5="accent5" accent6="accent6" hlink="hlink" folHlink="folHlink"/>
  <p:sldLayoutIdLst>
    <p:sldLayoutId id="2147484221" r:id="rId1"/>
    <p:sldLayoutId id="2147484222" r:id="rId2"/>
    <p:sldLayoutId id="2147484223"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5452D0C0-687B-0D48-9667-2433C02ED0B0}"/>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8824EE9A-7B38-534E-865B-E698E15585F3}"/>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4212" name="Rectangle 4">
            <a:extLst>
              <a:ext uri="{FF2B5EF4-FFF2-40B4-BE49-F238E27FC236}">
                <a16:creationId xmlns:a16="http://schemas.microsoft.com/office/drawing/2014/main" id="{0C43F687-47D4-324A-A118-F24B33A6ABB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ＭＳ Ｐゴシック" charset="-128"/>
                <a:cs typeface="ＭＳ Ｐゴシック" charset="-128"/>
              </a:defRPr>
            </a:lvl1pPr>
          </a:lstStyle>
          <a:p>
            <a:pPr>
              <a:defRPr/>
            </a:pPr>
            <a:endParaRPr lang="en-US"/>
          </a:p>
        </p:txBody>
      </p:sp>
      <p:sp>
        <p:nvSpPr>
          <p:cNvPr id="94213" name="Rectangle 5">
            <a:extLst>
              <a:ext uri="{FF2B5EF4-FFF2-40B4-BE49-F238E27FC236}">
                <a16:creationId xmlns:a16="http://schemas.microsoft.com/office/drawing/2014/main" id="{3E0ADD7B-3C17-7848-B931-AC1D15CA81A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ＭＳ Ｐゴシック" charset="-128"/>
                <a:cs typeface="ＭＳ Ｐゴシック" charset="-128"/>
              </a:defRPr>
            </a:lvl1pPr>
          </a:lstStyle>
          <a:p>
            <a:pPr>
              <a:defRPr/>
            </a:pPr>
            <a:endParaRPr lang="en-US"/>
          </a:p>
        </p:txBody>
      </p:sp>
      <p:sp>
        <p:nvSpPr>
          <p:cNvPr id="94214" name="Rectangle 6">
            <a:extLst>
              <a:ext uri="{FF2B5EF4-FFF2-40B4-BE49-F238E27FC236}">
                <a16:creationId xmlns:a16="http://schemas.microsoft.com/office/drawing/2014/main" id="{54354895-23E3-124F-951C-E66635D0B755}"/>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DC8762EA-C75A-4A41-B09C-5608AC34794F}"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E31D9CDB-AE23-7940-BD94-24E78AFD5DB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6627" name="Rectangle 3">
            <a:extLst>
              <a:ext uri="{FF2B5EF4-FFF2-40B4-BE49-F238E27FC236}">
                <a16:creationId xmlns:a16="http://schemas.microsoft.com/office/drawing/2014/main" id="{3064FBD7-B6A0-2747-820B-2F7840EB7707}"/>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1140" name="Rectangle 4">
            <a:extLst>
              <a:ext uri="{FF2B5EF4-FFF2-40B4-BE49-F238E27FC236}">
                <a16:creationId xmlns:a16="http://schemas.microsoft.com/office/drawing/2014/main" id="{6B237C04-9260-6F4B-AD56-A15A4325D98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charset="0"/>
                <a:ea typeface="ＭＳ Ｐゴシック" charset="-128"/>
                <a:cs typeface="ＭＳ Ｐゴシック" charset="-128"/>
              </a:defRPr>
            </a:lvl1pPr>
          </a:lstStyle>
          <a:p>
            <a:pPr>
              <a:defRPr/>
            </a:pPr>
            <a:endParaRPr lang="en-US"/>
          </a:p>
        </p:txBody>
      </p:sp>
      <p:sp>
        <p:nvSpPr>
          <p:cNvPr id="91141" name="Rectangle 5">
            <a:extLst>
              <a:ext uri="{FF2B5EF4-FFF2-40B4-BE49-F238E27FC236}">
                <a16:creationId xmlns:a16="http://schemas.microsoft.com/office/drawing/2014/main" id="{686AADA1-2340-AC49-9A96-A0E9EF3A71D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Black" charset="0"/>
                <a:ea typeface="ＭＳ Ｐゴシック" charset="-128"/>
                <a:cs typeface="ＭＳ Ｐゴシック" charset="-128"/>
              </a:defRPr>
            </a:lvl1pPr>
          </a:lstStyle>
          <a:p>
            <a:pPr>
              <a:defRPr/>
            </a:pPr>
            <a:endParaRPr lang="en-US"/>
          </a:p>
        </p:txBody>
      </p:sp>
      <p:sp>
        <p:nvSpPr>
          <p:cNvPr id="91142" name="Rectangle 6">
            <a:extLst>
              <a:ext uri="{FF2B5EF4-FFF2-40B4-BE49-F238E27FC236}">
                <a16:creationId xmlns:a16="http://schemas.microsoft.com/office/drawing/2014/main" id="{35AEC131-A7E6-2B42-93A7-57A3D1D77F0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panose="020B0604020202020204" pitchFamily="34" charset="0"/>
              </a:defRPr>
            </a:lvl1pPr>
          </a:lstStyle>
          <a:p>
            <a:fld id="{4C2828BA-ACDA-914A-8DC5-C0EB08CAC7D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 id="2147484164"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Black" pitchFamily="34"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Black" pitchFamily="34"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Black" pitchFamily="34"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Black" pitchFamily="34"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39938" name="Group 2">
            <a:extLst>
              <a:ext uri="{FF2B5EF4-FFF2-40B4-BE49-F238E27FC236}">
                <a16:creationId xmlns:a16="http://schemas.microsoft.com/office/drawing/2014/main" id="{51878604-18D5-7847-A6D9-99004E4FCB7E}"/>
              </a:ext>
            </a:extLst>
          </p:cNvPr>
          <p:cNvGrpSpPr>
            <a:grpSpLocks/>
          </p:cNvGrpSpPr>
          <p:nvPr/>
        </p:nvGrpSpPr>
        <p:grpSpPr bwMode="auto">
          <a:xfrm>
            <a:off x="0" y="0"/>
            <a:ext cx="9144000" cy="6856413"/>
            <a:chOff x="0" y="0"/>
            <a:chExt cx="5760" cy="4319"/>
          </a:xfrm>
        </p:grpSpPr>
        <p:sp>
          <p:nvSpPr>
            <p:cNvPr id="16387" name="Freeform 3">
              <a:extLst>
                <a:ext uri="{FF2B5EF4-FFF2-40B4-BE49-F238E27FC236}">
                  <a16:creationId xmlns:a16="http://schemas.microsoft.com/office/drawing/2014/main" id="{5FDA3D6D-7F86-0A40-AE30-7793A11B2BA7}"/>
                </a:ext>
              </a:extLst>
            </p:cNvPr>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388" name="Freeform 4">
              <a:extLst>
                <a:ext uri="{FF2B5EF4-FFF2-40B4-BE49-F238E27FC236}">
                  <a16:creationId xmlns:a16="http://schemas.microsoft.com/office/drawing/2014/main" id="{CE5DA9C1-F925-DF40-A480-0D6F15E2F7E0}"/>
                </a:ext>
              </a:extLst>
            </p:cNvPr>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389" name="Freeform 5">
              <a:extLst>
                <a:ext uri="{FF2B5EF4-FFF2-40B4-BE49-F238E27FC236}">
                  <a16:creationId xmlns:a16="http://schemas.microsoft.com/office/drawing/2014/main" id="{3465CB29-5207-C247-B229-FFF10AA5BE9F}"/>
                </a:ext>
              </a:extLst>
            </p:cNvPr>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47" name="Freeform 6">
              <a:extLst>
                <a:ext uri="{FF2B5EF4-FFF2-40B4-BE49-F238E27FC236}">
                  <a16:creationId xmlns:a16="http://schemas.microsoft.com/office/drawing/2014/main" id="{18ED6A72-6296-234F-A41E-85A7C0E24448}"/>
                </a:ext>
              </a:extLst>
            </p:cNvPr>
            <p:cNvSpPr>
              <a:spLocks/>
            </p:cNvSpPr>
            <p:nvPr/>
          </p:nvSpPr>
          <p:spPr bwMode="hidden">
            <a:xfrm>
              <a:off x="4038" y="3577"/>
              <a:ext cx="1720" cy="65"/>
            </a:xfrm>
            <a:custGeom>
              <a:avLst/>
              <a:gdLst>
                <a:gd name="T0" fmla="*/ 1712 w 1722"/>
                <a:gd name="T1" fmla="*/ 61 h 66"/>
                <a:gd name="T2" fmla="*/ 1712 w 1722"/>
                <a:gd name="T3" fmla="*/ 55 h 66"/>
                <a:gd name="T4" fmla="*/ 0 w 1722"/>
                <a:gd name="T5" fmla="*/ 0 h 66"/>
                <a:gd name="T6" fmla="*/ 0 w 1722"/>
                <a:gd name="T7" fmla="*/ 43 h 66"/>
                <a:gd name="T8" fmla="*/ 1712 w 1722"/>
                <a:gd name="T9" fmla="*/ 61 h 66"/>
                <a:gd name="T10" fmla="*/ 1712 w 1722"/>
                <a:gd name="T11" fmla="*/ 6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1" name="Freeform 7">
              <a:extLst>
                <a:ext uri="{FF2B5EF4-FFF2-40B4-BE49-F238E27FC236}">
                  <a16:creationId xmlns:a16="http://schemas.microsoft.com/office/drawing/2014/main" id="{A756127A-2473-564D-BB9E-BBD4EEF521DA}"/>
                </a:ext>
              </a:extLst>
            </p:cNvPr>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49" name="Freeform 8">
              <a:extLst>
                <a:ext uri="{FF2B5EF4-FFF2-40B4-BE49-F238E27FC236}">
                  <a16:creationId xmlns:a16="http://schemas.microsoft.com/office/drawing/2014/main" id="{5B86797F-8BE8-734E-A1E5-D4186769B43E}"/>
                </a:ext>
              </a:extLst>
            </p:cNvPr>
            <p:cNvSpPr>
              <a:spLocks/>
            </p:cNvSpPr>
            <p:nvPr/>
          </p:nvSpPr>
          <p:spPr bwMode="hidden">
            <a:xfrm>
              <a:off x="4784" y="3702"/>
              <a:ext cx="974" cy="101"/>
            </a:xfrm>
            <a:custGeom>
              <a:avLst/>
              <a:gdLst>
                <a:gd name="T0" fmla="*/ 970 w 975"/>
                <a:gd name="T1" fmla="*/ 48 h 101"/>
                <a:gd name="T2" fmla="*/ 970 w 975"/>
                <a:gd name="T3" fmla="*/ 0 h 101"/>
                <a:gd name="T4" fmla="*/ 0 w 975"/>
                <a:gd name="T5" fmla="*/ 24 h 101"/>
                <a:gd name="T6" fmla="*/ 0 w 975"/>
                <a:gd name="T7" fmla="*/ 101 h 101"/>
                <a:gd name="T8" fmla="*/ 970 w 975"/>
                <a:gd name="T9" fmla="*/ 48 h 101"/>
                <a:gd name="T10" fmla="*/ 97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950" name="Freeform 9">
              <a:extLst>
                <a:ext uri="{FF2B5EF4-FFF2-40B4-BE49-F238E27FC236}">
                  <a16:creationId xmlns:a16="http://schemas.microsoft.com/office/drawing/2014/main" id="{8344B9F7-59B6-E545-BB3E-C8A05329D8E1}"/>
                </a:ext>
              </a:extLst>
            </p:cNvPr>
            <p:cNvSpPr>
              <a:spLocks/>
            </p:cNvSpPr>
            <p:nvPr/>
          </p:nvSpPr>
          <p:spPr bwMode="hidden">
            <a:xfrm>
              <a:off x="3619" y="3815"/>
              <a:ext cx="2139" cy="198"/>
            </a:xfrm>
            <a:custGeom>
              <a:avLst/>
              <a:gdLst>
                <a:gd name="T0" fmla="*/ 2131 w 2141"/>
                <a:gd name="T1" fmla="*/ 0 h 198"/>
                <a:gd name="T2" fmla="*/ 0 w 2141"/>
                <a:gd name="T3" fmla="*/ 156 h 198"/>
                <a:gd name="T4" fmla="*/ 0 w 2141"/>
                <a:gd name="T5" fmla="*/ 198 h 198"/>
                <a:gd name="T6" fmla="*/ 2131 w 2141"/>
                <a:gd name="T7" fmla="*/ 0 h 198"/>
                <a:gd name="T8" fmla="*/ 213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4" name="Freeform 10">
              <a:extLst>
                <a:ext uri="{FF2B5EF4-FFF2-40B4-BE49-F238E27FC236}">
                  <a16:creationId xmlns:a16="http://schemas.microsoft.com/office/drawing/2014/main" id="{8750F36F-3956-B249-9641-F0109AB18AF6}"/>
                </a:ext>
              </a:extLst>
            </p:cNvPr>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52" name="Freeform 11">
              <a:extLst>
                <a:ext uri="{FF2B5EF4-FFF2-40B4-BE49-F238E27FC236}">
                  <a16:creationId xmlns:a16="http://schemas.microsoft.com/office/drawing/2014/main" id="{7DAFF1C3-525B-CB46-B00C-BD45396467E0}"/>
                </a:ext>
              </a:extLst>
            </p:cNvPr>
            <p:cNvSpPr>
              <a:spLocks/>
            </p:cNvSpPr>
            <p:nvPr/>
          </p:nvSpPr>
          <p:spPr bwMode="hidden">
            <a:xfrm>
              <a:off x="2097" y="4043"/>
              <a:ext cx="2514" cy="276"/>
            </a:xfrm>
            <a:custGeom>
              <a:avLst/>
              <a:gdLst>
                <a:gd name="T0" fmla="*/ 2167 w 2517"/>
                <a:gd name="T1" fmla="*/ 276 h 276"/>
                <a:gd name="T2" fmla="*/ 2502 w 2517"/>
                <a:gd name="T3" fmla="*/ 204 h 276"/>
                <a:gd name="T4" fmla="*/ 2245 w 2517"/>
                <a:gd name="T5" fmla="*/ 0 h 276"/>
                <a:gd name="T6" fmla="*/ 0 w 2517"/>
                <a:gd name="T7" fmla="*/ 276 h 276"/>
                <a:gd name="T8" fmla="*/ 2167 w 2517"/>
                <a:gd name="T9" fmla="*/ 276 h 276"/>
                <a:gd name="T10" fmla="*/ 216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6" name="Freeform 12">
              <a:extLst>
                <a:ext uri="{FF2B5EF4-FFF2-40B4-BE49-F238E27FC236}">
                  <a16:creationId xmlns:a16="http://schemas.microsoft.com/office/drawing/2014/main" id="{9BB7C1F1-1832-0949-B3AB-068BC3968C51}"/>
                </a:ext>
              </a:extLst>
            </p:cNvPr>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54" name="Freeform 13">
              <a:extLst>
                <a:ext uri="{FF2B5EF4-FFF2-40B4-BE49-F238E27FC236}">
                  <a16:creationId xmlns:a16="http://schemas.microsoft.com/office/drawing/2014/main" id="{C3DBEFD3-285D-F949-AD3F-77E36C7A50F8}"/>
                </a:ext>
              </a:extLst>
            </p:cNvPr>
            <p:cNvSpPr>
              <a:spLocks/>
            </p:cNvSpPr>
            <p:nvPr/>
          </p:nvSpPr>
          <p:spPr bwMode="hidden">
            <a:xfrm>
              <a:off x="5030" y="3151"/>
              <a:ext cx="728" cy="240"/>
            </a:xfrm>
            <a:custGeom>
              <a:avLst/>
              <a:gdLst>
                <a:gd name="T0" fmla="*/ 724 w 729"/>
                <a:gd name="T1" fmla="*/ 240 h 240"/>
                <a:gd name="T2" fmla="*/ 0 w 729"/>
                <a:gd name="T3" fmla="*/ 0 h 240"/>
                <a:gd name="T4" fmla="*/ 0 w 729"/>
                <a:gd name="T5" fmla="*/ 6 h 240"/>
                <a:gd name="T6" fmla="*/ 724 w 729"/>
                <a:gd name="T7" fmla="*/ 240 h 240"/>
                <a:gd name="T8" fmla="*/ 72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398" name="Freeform 14">
              <a:extLst>
                <a:ext uri="{FF2B5EF4-FFF2-40B4-BE49-F238E27FC236}">
                  <a16:creationId xmlns:a16="http://schemas.microsoft.com/office/drawing/2014/main" id="{909F7A3F-F520-CC48-B40F-0D5E61A416A0}"/>
                </a:ext>
              </a:extLst>
            </p:cNvPr>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56" name="Freeform 15">
              <a:extLst>
                <a:ext uri="{FF2B5EF4-FFF2-40B4-BE49-F238E27FC236}">
                  <a16:creationId xmlns:a16="http://schemas.microsoft.com/office/drawing/2014/main" id="{6226C4D7-B070-414C-A1FB-80AA529753C2}"/>
                </a:ext>
              </a:extLst>
            </p:cNvPr>
            <p:cNvSpPr>
              <a:spLocks/>
            </p:cNvSpPr>
            <p:nvPr/>
          </p:nvSpPr>
          <p:spPr bwMode="hidden">
            <a:xfrm>
              <a:off x="5030" y="3049"/>
              <a:ext cx="728" cy="318"/>
            </a:xfrm>
            <a:custGeom>
              <a:avLst/>
              <a:gdLst>
                <a:gd name="T0" fmla="*/ 724 w 729"/>
                <a:gd name="T1" fmla="*/ 318 h 318"/>
                <a:gd name="T2" fmla="*/ 724 w 729"/>
                <a:gd name="T3" fmla="*/ 312 h 318"/>
                <a:gd name="T4" fmla="*/ 0 w 729"/>
                <a:gd name="T5" fmla="*/ 0 h 318"/>
                <a:gd name="T6" fmla="*/ 0 w 729"/>
                <a:gd name="T7" fmla="*/ 54 h 318"/>
                <a:gd name="T8" fmla="*/ 724 w 729"/>
                <a:gd name="T9" fmla="*/ 318 h 318"/>
                <a:gd name="T10" fmla="*/ 72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0" name="Freeform 16">
              <a:extLst>
                <a:ext uri="{FF2B5EF4-FFF2-40B4-BE49-F238E27FC236}">
                  <a16:creationId xmlns:a16="http://schemas.microsoft.com/office/drawing/2014/main" id="{C3676B16-64F8-9E40-8B3E-3FD7C4DE033F}"/>
                </a:ext>
              </a:extLst>
            </p:cNvPr>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01" name="Freeform 17">
              <a:extLst>
                <a:ext uri="{FF2B5EF4-FFF2-40B4-BE49-F238E27FC236}">
                  <a16:creationId xmlns:a16="http://schemas.microsoft.com/office/drawing/2014/main" id="{97DF2296-E294-9143-BB21-F5BF906E53C1}"/>
                </a:ext>
              </a:extLst>
            </p:cNvPr>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02" name="Freeform 18">
              <a:extLst>
                <a:ext uri="{FF2B5EF4-FFF2-40B4-BE49-F238E27FC236}">
                  <a16:creationId xmlns:a16="http://schemas.microsoft.com/office/drawing/2014/main" id="{98BC90BA-D103-0C4F-A318-0B207A62510D}"/>
                </a:ext>
              </a:extLst>
            </p:cNvPr>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60" name="Freeform 19">
              <a:extLst>
                <a:ext uri="{FF2B5EF4-FFF2-40B4-BE49-F238E27FC236}">
                  <a16:creationId xmlns:a16="http://schemas.microsoft.com/office/drawing/2014/main" id="{435B8BEF-33D9-6944-A20C-11EDE8503517}"/>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4" name="Freeform 20">
              <a:extLst>
                <a:ext uri="{FF2B5EF4-FFF2-40B4-BE49-F238E27FC236}">
                  <a16:creationId xmlns:a16="http://schemas.microsoft.com/office/drawing/2014/main" id="{532C24A4-8486-464F-A162-EF199130B096}"/>
                </a:ext>
              </a:extLst>
            </p:cNvPr>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62" name="Freeform 21">
              <a:extLst>
                <a:ext uri="{FF2B5EF4-FFF2-40B4-BE49-F238E27FC236}">
                  <a16:creationId xmlns:a16="http://schemas.microsoft.com/office/drawing/2014/main" id="{25ECFA7C-92ED-E54E-AB99-945335A789E1}"/>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06" name="Freeform 22">
              <a:extLst>
                <a:ext uri="{FF2B5EF4-FFF2-40B4-BE49-F238E27FC236}">
                  <a16:creationId xmlns:a16="http://schemas.microsoft.com/office/drawing/2014/main" id="{522783E9-D25E-F647-AA26-0CF1E686ECB1}"/>
                </a:ext>
              </a:extLst>
            </p:cNvPr>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07" name="Freeform 23">
              <a:extLst>
                <a:ext uri="{FF2B5EF4-FFF2-40B4-BE49-F238E27FC236}">
                  <a16:creationId xmlns:a16="http://schemas.microsoft.com/office/drawing/2014/main" id="{51906864-B0C4-464D-84B2-70418F5D0854}"/>
                </a:ext>
              </a:extLst>
            </p:cNvPr>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08" name="Freeform 24">
              <a:extLst>
                <a:ext uri="{FF2B5EF4-FFF2-40B4-BE49-F238E27FC236}">
                  <a16:creationId xmlns:a16="http://schemas.microsoft.com/office/drawing/2014/main" id="{816CB675-7D9F-DE44-AE97-67EE442A534F}"/>
                </a:ext>
              </a:extLst>
            </p:cNvPr>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66" name="Freeform 25">
              <a:extLst>
                <a:ext uri="{FF2B5EF4-FFF2-40B4-BE49-F238E27FC236}">
                  <a16:creationId xmlns:a16="http://schemas.microsoft.com/office/drawing/2014/main" id="{F9F0A708-A495-0248-96A2-D8B3C4ED68D1}"/>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0" name="Freeform 26">
              <a:extLst>
                <a:ext uri="{FF2B5EF4-FFF2-40B4-BE49-F238E27FC236}">
                  <a16:creationId xmlns:a16="http://schemas.microsoft.com/office/drawing/2014/main" id="{7AA436EA-6755-914B-A035-D333C79B977F}"/>
                </a:ext>
              </a:extLst>
            </p:cNvPr>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1" name="Freeform 27">
              <a:extLst>
                <a:ext uri="{FF2B5EF4-FFF2-40B4-BE49-F238E27FC236}">
                  <a16:creationId xmlns:a16="http://schemas.microsoft.com/office/drawing/2014/main" id="{1A9028E6-8C8B-714C-881A-94C74E4A3206}"/>
                </a:ext>
              </a:extLst>
            </p:cNvPr>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69" name="Freeform 28">
              <a:extLst>
                <a:ext uri="{FF2B5EF4-FFF2-40B4-BE49-F238E27FC236}">
                  <a16:creationId xmlns:a16="http://schemas.microsoft.com/office/drawing/2014/main" id="{8A9E6325-B9AC-4C41-A45C-C79D59876DF8}"/>
                </a:ext>
              </a:extLst>
            </p:cNvPr>
            <p:cNvSpPr>
              <a:spLocks/>
            </p:cNvSpPr>
            <p:nvPr/>
          </p:nvSpPr>
          <p:spPr bwMode="hidden">
            <a:xfrm>
              <a:off x="5698" y="653"/>
              <a:ext cx="60" cy="311"/>
            </a:xfrm>
            <a:custGeom>
              <a:avLst/>
              <a:gdLst>
                <a:gd name="T0" fmla="*/ 0 w 60"/>
                <a:gd name="T1" fmla="*/ 144 h 312"/>
                <a:gd name="T2" fmla="*/ 60 w 60"/>
                <a:gd name="T3" fmla="*/ 30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3" name="Freeform 29">
              <a:extLst>
                <a:ext uri="{FF2B5EF4-FFF2-40B4-BE49-F238E27FC236}">
                  <a16:creationId xmlns:a16="http://schemas.microsoft.com/office/drawing/2014/main" id="{1C11EF72-7DAC-2C49-A512-82BC17C7186F}"/>
                </a:ext>
              </a:extLst>
            </p:cNvPr>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39971" name="Freeform 30">
              <a:extLst>
                <a:ext uri="{FF2B5EF4-FFF2-40B4-BE49-F238E27FC236}">
                  <a16:creationId xmlns:a16="http://schemas.microsoft.com/office/drawing/2014/main" id="{F6E7EB4A-4085-E44B-9117-4638499D924B}"/>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415" name="Freeform 31">
              <a:extLst>
                <a:ext uri="{FF2B5EF4-FFF2-40B4-BE49-F238E27FC236}">
                  <a16:creationId xmlns:a16="http://schemas.microsoft.com/office/drawing/2014/main" id="{22F470A6-CE8F-8F45-B601-FEBD0D59FB3E}"/>
                </a:ext>
              </a:extLst>
            </p:cNvPr>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6" name="Freeform 32">
              <a:extLst>
                <a:ext uri="{FF2B5EF4-FFF2-40B4-BE49-F238E27FC236}">
                  <a16:creationId xmlns:a16="http://schemas.microsoft.com/office/drawing/2014/main" id="{CA2F2740-F760-A84C-ABC4-A86B1CD31118}"/>
                </a:ext>
              </a:extLst>
            </p:cNvPr>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7" name="Freeform 33">
              <a:extLst>
                <a:ext uri="{FF2B5EF4-FFF2-40B4-BE49-F238E27FC236}">
                  <a16:creationId xmlns:a16="http://schemas.microsoft.com/office/drawing/2014/main" id="{D46E6A83-DDEB-5346-9CD3-638DC670E1D6}"/>
                </a:ext>
              </a:extLst>
            </p:cNvPr>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8" name="Freeform 34">
              <a:extLst>
                <a:ext uri="{FF2B5EF4-FFF2-40B4-BE49-F238E27FC236}">
                  <a16:creationId xmlns:a16="http://schemas.microsoft.com/office/drawing/2014/main" id="{6DF18343-7A5D-F048-8154-3733657CD644}"/>
                </a:ext>
              </a:extLst>
            </p:cNvPr>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19" name="Freeform 35">
              <a:extLst>
                <a:ext uri="{FF2B5EF4-FFF2-40B4-BE49-F238E27FC236}">
                  <a16:creationId xmlns:a16="http://schemas.microsoft.com/office/drawing/2014/main" id="{53090F0F-B7EF-DD48-8850-D50209498EA2}"/>
                </a:ext>
              </a:extLst>
            </p:cNvPr>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20" name="Freeform 36">
              <a:extLst>
                <a:ext uri="{FF2B5EF4-FFF2-40B4-BE49-F238E27FC236}">
                  <a16:creationId xmlns:a16="http://schemas.microsoft.com/office/drawing/2014/main" id="{C2A408BF-8D8D-774E-B4C0-94CAE475BF31}"/>
                </a:ext>
              </a:extLst>
            </p:cNvPr>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21" name="Freeform 37">
              <a:extLst>
                <a:ext uri="{FF2B5EF4-FFF2-40B4-BE49-F238E27FC236}">
                  <a16:creationId xmlns:a16="http://schemas.microsoft.com/office/drawing/2014/main" id="{D5DCC5C9-3791-CF49-9055-868C06E2B768}"/>
                </a:ext>
              </a:extLst>
            </p:cNvPr>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22" name="Freeform 38">
              <a:extLst>
                <a:ext uri="{FF2B5EF4-FFF2-40B4-BE49-F238E27FC236}">
                  <a16:creationId xmlns:a16="http://schemas.microsoft.com/office/drawing/2014/main" id="{C547C5C3-04C1-DE43-8898-8D9C176C52F6}"/>
                </a:ext>
              </a:extLst>
            </p:cNvPr>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39980" name="Group 39">
              <a:extLst>
                <a:ext uri="{FF2B5EF4-FFF2-40B4-BE49-F238E27FC236}">
                  <a16:creationId xmlns:a16="http://schemas.microsoft.com/office/drawing/2014/main" id="{33E459E6-EA93-CF4E-813F-677665B1FE93}"/>
                </a:ext>
              </a:extLst>
            </p:cNvPr>
            <p:cNvGrpSpPr>
              <a:grpSpLocks/>
            </p:cNvGrpSpPr>
            <p:nvPr userDrawn="1"/>
          </p:nvGrpSpPr>
          <p:grpSpPr bwMode="auto">
            <a:xfrm>
              <a:off x="0" y="1632"/>
              <a:ext cx="5758" cy="1858"/>
              <a:chOff x="0" y="1632"/>
              <a:chExt cx="5758" cy="1858"/>
            </a:xfrm>
          </p:grpSpPr>
          <p:sp>
            <p:nvSpPr>
              <p:cNvPr id="16424" name="Freeform 40">
                <a:extLst>
                  <a:ext uri="{FF2B5EF4-FFF2-40B4-BE49-F238E27FC236}">
                    <a16:creationId xmlns:a16="http://schemas.microsoft.com/office/drawing/2014/main" id="{694EB310-EF43-B74C-8DB8-F3A571A6F21A}"/>
                  </a:ext>
                </a:extLst>
              </p:cNvPr>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sp>
            <p:nvSpPr>
              <p:cNvPr id="16425" name="Freeform 41">
                <a:extLst>
                  <a:ext uri="{FF2B5EF4-FFF2-40B4-BE49-F238E27FC236}">
                    <a16:creationId xmlns:a16="http://schemas.microsoft.com/office/drawing/2014/main" id="{558A6025-3895-A447-AF41-E78A73C10157}"/>
                  </a:ext>
                </a:extLst>
              </p:cNvPr>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6426" name="Rectangle 42">
            <a:extLst>
              <a:ext uri="{FF2B5EF4-FFF2-40B4-BE49-F238E27FC236}">
                <a16:creationId xmlns:a16="http://schemas.microsoft.com/office/drawing/2014/main" id="{79B97FC4-D856-D34A-B348-C94861E9D985}"/>
              </a:ext>
            </a:extLst>
          </p:cNvPr>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a:extLst>
              <a:ext uri="{FF2B5EF4-FFF2-40B4-BE49-F238E27FC236}">
                <a16:creationId xmlns:a16="http://schemas.microsoft.com/office/drawing/2014/main" id="{85680183-4BC9-114B-B7F6-67660668FA0F}"/>
              </a:ext>
            </a:extLst>
          </p:cNvPr>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a:extLst>
              <a:ext uri="{FF2B5EF4-FFF2-40B4-BE49-F238E27FC236}">
                <a16:creationId xmlns:a16="http://schemas.microsoft.com/office/drawing/2014/main" id="{556583FC-D7D5-534A-B8B8-952D2AC61BDB}"/>
              </a:ext>
            </a:extLst>
          </p:cNvPr>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29" name="Rectangle 45">
            <a:extLst>
              <a:ext uri="{FF2B5EF4-FFF2-40B4-BE49-F238E27FC236}">
                <a16:creationId xmlns:a16="http://schemas.microsoft.com/office/drawing/2014/main" id="{7CC7B9F9-33DA-E543-8C69-8E022C85C8B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30" name="Rectangle 46">
            <a:extLst>
              <a:ext uri="{FF2B5EF4-FFF2-40B4-BE49-F238E27FC236}">
                <a16:creationId xmlns:a16="http://schemas.microsoft.com/office/drawing/2014/main" id="{1DD11FA7-CCDB-6B48-9BC2-D12D55098998}"/>
              </a:ext>
            </a:extLst>
          </p:cNvPr>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fld id="{17C579DD-9471-C344-8AAC-549BB36D6641}"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66" r:id="rId1"/>
    <p:sldLayoutId id="2147484167" r:id="rId2"/>
    <p:sldLayoutId id="2147484168"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C72CD027-A5B0-8B48-ACF6-F15CF39884EE}"/>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4035" name="Rectangle 3">
            <a:extLst>
              <a:ext uri="{FF2B5EF4-FFF2-40B4-BE49-F238E27FC236}">
                <a16:creationId xmlns:a16="http://schemas.microsoft.com/office/drawing/2014/main" id="{886ED09F-33E6-5A48-AAE4-978EE14FF237}"/>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4212" name="Rectangle 4">
            <a:extLst>
              <a:ext uri="{FF2B5EF4-FFF2-40B4-BE49-F238E27FC236}">
                <a16:creationId xmlns:a16="http://schemas.microsoft.com/office/drawing/2014/main" id="{AC8ABE0B-D743-EB44-B8F7-7903343F6A21}"/>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3" name="Rectangle 5">
            <a:extLst>
              <a:ext uri="{FF2B5EF4-FFF2-40B4-BE49-F238E27FC236}">
                <a16:creationId xmlns:a16="http://schemas.microsoft.com/office/drawing/2014/main" id="{B59DC8CC-BBB2-E84E-B97C-36E507A7882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4" name="Rectangle 6">
            <a:extLst>
              <a:ext uri="{FF2B5EF4-FFF2-40B4-BE49-F238E27FC236}">
                <a16:creationId xmlns:a16="http://schemas.microsoft.com/office/drawing/2014/main" id="{16551E83-FA5F-6140-B6DC-E8532D9400F2}"/>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CC44ED78-E0C0-644F-AAA4-E0ED6331DFD8}"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D5776BFB-E545-134E-872F-06AC7258BBDF}"/>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9155" name="Rectangle 3">
            <a:extLst>
              <a:ext uri="{FF2B5EF4-FFF2-40B4-BE49-F238E27FC236}">
                <a16:creationId xmlns:a16="http://schemas.microsoft.com/office/drawing/2014/main" id="{560B3707-BA03-1244-A01F-283FF274576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1140" name="Rectangle 4">
            <a:extLst>
              <a:ext uri="{FF2B5EF4-FFF2-40B4-BE49-F238E27FC236}">
                <a16:creationId xmlns:a16="http://schemas.microsoft.com/office/drawing/2014/main" id="{21A34E12-B01D-B842-ADA0-18A63A04B8D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charset="0"/>
                <a:ea typeface="ＭＳ Ｐゴシック" pitchFamily="24" charset="-128"/>
                <a:cs typeface="ＭＳ Ｐゴシック" pitchFamily="24" charset="-128"/>
              </a:defRPr>
            </a:lvl1pPr>
          </a:lstStyle>
          <a:p>
            <a:pPr>
              <a:defRPr/>
            </a:pPr>
            <a:endParaRPr lang="en-US"/>
          </a:p>
        </p:txBody>
      </p:sp>
      <p:sp>
        <p:nvSpPr>
          <p:cNvPr id="91141" name="Rectangle 5">
            <a:extLst>
              <a:ext uri="{FF2B5EF4-FFF2-40B4-BE49-F238E27FC236}">
                <a16:creationId xmlns:a16="http://schemas.microsoft.com/office/drawing/2014/main" id="{C31E2E1E-002B-3F49-9208-F955553F88A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charset="0"/>
                <a:ea typeface="ＭＳ Ｐゴシック" pitchFamily="24" charset="-128"/>
                <a:cs typeface="ＭＳ Ｐゴシック" pitchFamily="24" charset="-128"/>
              </a:defRPr>
            </a:lvl1pPr>
          </a:lstStyle>
          <a:p>
            <a:pPr>
              <a:defRPr/>
            </a:pPr>
            <a:endParaRPr lang="en-US"/>
          </a:p>
        </p:txBody>
      </p:sp>
      <p:sp>
        <p:nvSpPr>
          <p:cNvPr id="91142" name="Rectangle 6">
            <a:extLst>
              <a:ext uri="{FF2B5EF4-FFF2-40B4-BE49-F238E27FC236}">
                <a16:creationId xmlns:a16="http://schemas.microsoft.com/office/drawing/2014/main" id="{9D212371-490F-D243-8A33-7D7E0E8F31B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panose="020B0604020202020204" pitchFamily="34" charset="0"/>
              </a:defRPr>
            </a:lvl1pPr>
          </a:lstStyle>
          <a:p>
            <a:fld id="{EB3E04BF-E91E-EC45-879D-4D226DA50797}"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73" r:id="rId1"/>
    <p:sldLayoutId id="2147484174"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0EA1D5B1-119B-F141-9D66-20E8DD7ABB0C}"/>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2227" name="Rectangle 3">
            <a:extLst>
              <a:ext uri="{FF2B5EF4-FFF2-40B4-BE49-F238E27FC236}">
                <a16:creationId xmlns:a16="http://schemas.microsoft.com/office/drawing/2014/main" id="{1083C3F4-A6EB-2C44-BC1F-C60E723EFF4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28217FC-F992-AB48-921A-51C5BB0543D6}"/>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a:extLst>
              <a:ext uri="{FF2B5EF4-FFF2-40B4-BE49-F238E27FC236}">
                <a16:creationId xmlns:a16="http://schemas.microsoft.com/office/drawing/2014/main" id="{9A2E1CD3-FF6E-BF46-BC9E-53E55D9D7331}"/>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a:extLst>
              <a:ext uri="{FF2B5EF4-FFF2-40B4-BE49-F238E27FC236}">
                <a16:creationId xmlns:a16="http://schemas.microsoft.com/office/drawing/2014/main" id="{0AAF42DD-57B3-7940-B3B6-E5E06E3E205D}"/>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ea typeface="ヒラギノ角ゴ Pro W3" panose="020B0300000000000000" pitchFamily="34" charset="-128"/>
              </a:defRPr>
            </a:lvl1pPr>
          </a:lstStyle>
          <a:p>
            <a:fld id="{2AB93B0F-4C89-9D43-8616-08CDF0CF66D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 id="2147484183" r:id="rId9"/>
    <p:sldLayoutId id="2147484184" r:id="rId10"/>
    <p:sldLayoutId id="2147484185"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4514" name="Group 2">
            <a:extLst>
              <a:ext uri="{FF2B5EF4-FFF2-40B4-BE49-F238E27FC236}">
                <a16:creationId xmlns:a16="http://schemas.microsoft.com/office/drawing/2014/main" id="{B2BFB05E-4672-F446-A4F7-949171DE8DC1}"/>
              </a:ext>
            </a:extLst>
          </p:cNvPr>
          <p:cNvGrpSpPr>
            <a:grpSpLocks/>
          </p:cNvGrpSpPr>
          <p:nvPr/>
        </p:nvGrpSpPr>
        <p:grpSpPr bwMode="auto">
          <a:xfrm>
            <a:off x="0" y="0"/>
            <a:ext cx="7242175" cy="1981200"/>
            <a:chOff x="0" y="0"/>
            <a:chExt cx="4562" cy="1248"/>
          </a:xfrm>
        </p:grpSpPr>
        <p:sp>
          <p:nvSpPr>
            <p:cNvPr id="100355" name="Freeform 3">
              <a:extLst>
                <a:ext uri="{FF2B5EF4-FFF2-40B4-BE49-F238E27FC236}">
                  <a16:creationId xmlns:a16="http://schemas.microsoft.com/office/drawing/2014/main" id="{AAA909B1-72C2-924A-83BF-D840DD95D5B7}"/>
                </a:ext>
              </a:extLst>
            </p:cNvPr>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22" charset="-52"/>
                <a:ea typeface="ＭＳ Ｐゴシック" charset="0"/>
                <a:cs typeface="ＭＳ Ｐゴシック" charset="0"/>
              </a:endParaRPr>
            </a:p>
          </p:txBody>
        </p:sp>
        <p:sp>
          <p:nvSpPr>
            <p:cNvPr id="64521" name="Freeform 4">
              <a:extLst>
                <a:ext uri="{FF2B5EF4-FFF2-40B4-BE49-F238E27FC236}">
                  <a16:creationId xmlns:a16="http://schemas.microsoft.com/office/drawing/2014/main" id="{57E26C5E-6A07-144A-89A3-7CE1098DAD98}"/>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0357" name="Rectangle 5">
            <a:extLst>
              <a:ext uri="{FF2B5EF4-FFF2-40B4-BE49-F238E27FC236}">
                <a16:creationId xmlns:a16="http://schemas.microsoft.com/office/drawing/2014/main" id="{1A1891E8-6AB7-B840-8DCE-E82F14DA7DAF}"/>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a:extLst>
              <a:ext uri="{FF2B5EF4-FFF2-40B4-BE49-F238E27FC236}">
                <a16:creationId xmlns:a16="http://schemas.microsoft.com/office/drawing/2014/main" id="{9DBBC0E6-8B64-F44D-86B3-6DBB6F31D9DA}"/>
              </a:ext>
            </a:extLst>
          </p:cNvPr>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a:extLst>
              <a:ext uri="{FF2B5EF4-FFF2-40B4-BE49-F238E27FC236}">
                <a16:creationId xmlns:a16="http://schemas.microsoft.com/office/drawing/2014/main" id="{C82FB067-354B-464A-AEED-779706F502A7}"/>
              </a:ext>
            </a:extLst>
          </p:cNvPr>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0" name="Rectangle 8">
            <a:extLst>
              <a:ext uri="{FF2B5EF4-FFF2-40B4-BE49-F238E27FC236}">
                <a16:creationId xmlns:a16="http://schemas.microsoft.com/office/drawing/2014/main" id="{BD90839F-F9E0-644A-ABE1-212803A407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2" charset="-52"/>
                <a:ea typeface="+mn-ea"/>
                <a:cs typeface="+mn-cs"/>
              </a:defRPr>
            </a:lvl1pPr>
          </a:lstStyle>
          <a:p>
            <a:pPr>
              <a:defRPr/>
            </a:pPr>
            <a:endParaRPr lang="en-US"/>
          </a:p>
        </p:txBody>
      </p:sp>
      <p:sp>
        <p:nvSpPr>
          <p:cNvPr id="100361" name="Rectangle 9">
            <a:extLst>
              <a:ext uri="{FF2B5EF4-FFF2-40B4-BE49-F238E27FC236}">
                <a16:creationId xmlns:a16="http://schemas.microsoft.com/office/drawing/2014/main" id="{26D256FA-5BB7-264D-A1FF-F69202395EFF}"/>
              </a:ext>
            </a:extLst>
          </p:cNvPr>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panose="020B0604030504040204" pitchFamily="34" charset="0"/>
              </a:defRPr>
            </a:lvl1pPr>
          </a:lstStyle>
          <a:p>
            <a:fld id="{60F32BEB-5739-6C4B-BB74-50039190E1CE}" type="slidenum">
              <a:rPr lang="en-US" altLang="en-US"/>
              <a:pPr/>
              <a:t>‹#›</a:t>
            </a:fld>
            <a:endParaRPr lang="en-US" altLang="en-US"/>
          </a:p>
        </p:txBody>
      </p:sp>
    </p:spTree>
  </p:cSld>
  <p:clrMap bg1="dk2" tx1="lt1" bg2="dk1" tx2="lt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 id="2147484198"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0"/>
        </a:defRPr>
      </a:lvl5pPr>
      <a:lvl6pPr marL="25146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Font typeface="Wingdings" pitchFamily="22" charset="2"/>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FA3967EB-F6B5-1C41-A89B-44EDC2C7F19E}"/>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8851" name="Rectangle 3">
            <a:extLst>
              <a:ext uri="{FF2B5EF4-FFF2-40B4-BE49-F238E27FC236}">
                <a16:creationId xmlns:a16="http://schemas.microsoft.com/office/drawing/2014/main" id="{381D50FA-838C-0543-A02B-67CB82443820}"/>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4212" name="Rectangle 4">
            <a:extLst>
              <a:ext uri="{FF2B5EF4-FFF2-40B4-BE49-F238E27FC236}">
                <a16:creationId xmlns:a16="http://schemas.microsoft.com/office/drawing/2014/main" id="{641C0D6A-97E7-FE40-AB1D-DFB615F5D6CD}"/>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3" name="Rectangle 5">
            <a:extLst>
              <a:ext uri="{FF2B5EF4-FFF2-40B4-BE49-F238E27FC236}">
                <a16:creationId xmlns:a16="http://schemas.microsoft.com/office/drawing/2014/main" id="{D9CD1110-959F-2A49-8188-D223C4BAEEBC}"/>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pitchFamily="24" charset="-128"/>
                <a:cs typeface="ＭＳ Ｐゴシック" pitchFamily="24" charset="-128"/>
              </a:defRPr>
            </a:lvl1pPr>
          </a:lstStyle>
          <a:p>
            <a:pPr>
              <a:defRPr/>
            </a:pPr>
            <a:endParaRPr lang="en-US"/>
          </a:p>
        </p:txBody>
      </p:sp>
      <p:sp>
        <p:nvSpPr>
          <p:cNvPr id="94214" name="Rectangle 6">
            <a:extLst>
              <a:ext uri="{FF2B5EF4-FFF2-40B4-BE49-F238E27FC236}">
                <a16:creationId xmlns:a16="http://schemas.microsoft.com/office/drawing/2014/main" id="{01C85FB5-1B4B-7C48-9EA6-E44207CDA8BA}"/>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fld id="{1D9358BF-9CD3-9348-BE79-04960FDF39D0}"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39.xml"/></Relationships>
</file>

<file path=ppt/slides/_rels/slide100.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9.xml"/><Relationship Id="rId1" Type="http://schemas.openxmlformats.org/officeDocument/2006/relationships/slideLayout" Target="../slideLayouts/slideLayout38.xml"/></Relationships>
</file>

<file path=ppt/slides/_rels/slide10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00.xml"/><Relationship Id="rId1" Type="http://schemas.openxmlformats.org/officeDocument/2006/relationships/slideLayout" Target="../slideLayouts/slideLayout44.xml"/></Relationships>
</file>

<file path=ppt/slides/_rels/slide10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01.xml"/><Relationship Id="rId1" Type="http://schemas.openxmlformats.org/officeDocument/2006/relationships/slideLayout" Target="../slideLayouts/slideLayout40.xml"/></Relationships>
</file>

<file path=ppt/slides/_rels/slide10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02.xml"/><Relationship Id="rId1" Type="http://schemas.openxmlformats.org/officeDocument/2006/relationships/slideLayout" Target="../slideLayouts/slideLayout40.xml"/></Relationships>
</file>

<file path=ppt/slides/_rels/slide104.xml.rels><?xml version="1.0" encoding="UTF-8" standalone="yes"?>
<Relationships xmlns="http://schemas.openxmlformats.org/package/2006/relationships"><Relationship Id="rId3" Type="http://schemas.openxmlformats.org/officeDocument/2006/relationships/image" Target="../media/image133.emf"/><Relationship Id="rId2" Type="http://schemas.openxmlformats.org/officeDocument/2006/relationships/notesSlide" Target="../notesSlides/notesSlide103.xml"/><Relationship Id="rId1" Type="http://schemas.openxmlformats.org/officeDocument/2006/relationships/slideLayout" Target="../slideLayouts/slideLayout73.xml"/><Relationship Id="rId4" Type="http://schemas.openxmlformats.org/officeDocument/2006/relationships/image" Target="../media/image134.jpeg"/></Relationships>
</file>

<file path=ppt/slides/_rels/slide10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4.xml"/><Relationship Id="rId1" Type="http://schemas.openxmlformats.org/officeDocument/2006/relationships/slideLayout" Target="../slideLayouts/slideLayout90.xml"/></Relationships>
</file>

<file path=ppt/slides/_rels/slide10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5.xml"/><Relationship Id="rId1" Type="http://schemas.openxmlformats.org/officeDocument/2006/relationships/slideLayout" Target="../slideLayouts/slideLayout90.xml"/></Relationships>
</file>

<file path=ppt/slides/_rels/slide10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06.xml"/><Relationship Id="rId1" Type="http://schemas.openxmlformats.org/officeDocument/2006/relationships/slideLayout" Target="../slideLayouts/slideLayout90.xml"/></Relationships>
</file>

<file path=ppt/slides/_rels/slide10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0.xml"/></Relationships>
</file>

<file path=ppt/slides/_rels/slide10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0.xml"/></Relationships>
</file>

<file path=ppt/slides/_rels/slide11.xml.rels><?xml version="1.0" encoding="UTF-8" standalone="yes"?>
<Relationships xmlns="http://schemas.openxmlformats.org/package/2006/relationships"><Relationship Id="rId13" Type="http://schemas.openxmlformats.org/officeDocument/2006/relationships/image" Target="../media/image24.jpeg"/><Relationship Id="rId18" Type="http://schemas.openxmlformats.org/officeDocument/2006/relationships/image" Target="../media/image29.jpeg"/><Relationship Id="rId26" Type="http://schemas.openxmlformats.org/officeDocument/2006/relationships/image" Target="../media/image37.jpeg"/><Relationship Id="rId3" Type="http://schemas.openxmlformats.org/officeDocument/2006/relationships/image" Target="../media/image14.jpeg"/><Relationship Id="rId21" Type="http://schemas.openxmlformats.org/officeDocument/2006/relationships/image" Target="../media/image32.jpeg"/><Relationship Id="rId34" Type="http://schemas.openxmlformats.org/officeDocument/2006/relationships/image" Target="../media/image45.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8.jpeg"/><Relationship Id="rId25" Type="http://schemas.openxmlformats.org/officeDocument/2006/relationships/image" Target="../media/image36.jpeg"/><Relationship Id="rId33" Type="http://schemas.openxmlformats.org/officeDocument/2006/relationships/image" Target="../media/image44.jpeg"/><Relationship Id="rId2" Type="http://schemas.openxmlformats.org/officeDocument/2006/relationships/notesSlide" Target="../notesSlides/notesSlide11.xml"/><Relationship Id="rId16" Type="http://schemas.openxmlformats.org/officeDocument/2006/relationships/image" Target="../media/image27.jpeg"/><Relationship Id="rId20" Type="http://schemas.openxmlformats.org/officeDocument/2006/relationships/image" Target="../media/image31.jpeg"/><Relationship Id="rId29" Type="http://schemas.openxmlformats.org/officeDocument/2006/relationships/image" Target="../media/image40.jpeg"/><Relationship Id="rId1" Type="http://schemas.openxmlformats.org/officeDocument/2006/relationships/slideLayout" Target="../slideLayouts/slideLayout44.xml"/><Relationship Id="rId6" Type="http://schemas.openxmlformats.org/officeDocument/2006/relationships/image" Target="../media/image17.jpeg"/><Relationship Id="rId11" Type="http://schemas.openxmlformats.org/officeDocument/2006/relationships/image" Target="../media/image22.jpeg"/><Relationship Id="rId24" Type="http://schemas.openxmlformats.org/officeDocument/2006/relationships/image" Target="../media/image35.jpeg"/><Relationship Id="rId32" Type="http://schemas.openxmlformats.org/officeDocument/2006/relationships/image" Target="../media/image43.jpeg"/><Relationship Id="rId5" Type="http://schemas.openxmlformats.org/officeDocument/2006/relationships/image" Target="../media/image16.jpeg"/><Relationship Id="rId15" Type="http://schemas.openxmlformats.org/officeDocument/2006/relationships/image" Target="../media/image26.jpeg"/><Relationship Id="rId23" Type="http://schemas.openxmlformats.org/officeDocument/2006/relationships/image" Target="../media/image34.jpeg"/><Relationship Id="rId28" Type="http://schemas.openxmlformats.org/officeDocument/2006/relationships/image" Target="../media/image39.jpeg"/><Relationship Id="rId10" Type="http://schemas.openxmlformats.org/officeDocument/2006/relationships/image" Target="../media/image21.jpeg"/><Relationship Id="rId19" Type="http://schemas.openxmlformats.org/officeDocument/2006/relationships/image" Target="../media/image30.jpeg"/><Relationship Id="rId31" Type="http://schemas.openxmlformats.org/officeDocument/2006/relationships/image" Target="../media/image42.jpe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 Id="rId22" Type="http://schemas.openxmlformats.org/officeDocument/2006/relationships/image" Target="../media/image33.jpeg"/><Relationship Id="rId27" Type="http://schemas.openxmlformats.org/officeDocument/2006/relationships/image" Target="../media/image38.jpeg"/><Relationship Id="rId30" Type="http://schemas.openxmlformats.org/officeDocument/2006/relationships/image" Target="../media/image41.jpeg"/><Relationship Id="rId8" Type="http://schemas.openxmlformats.org/officeDocument/2006/relationships/image" Target="../media/image19.jpeg"/></Relationships>
</file>

<file path=ppt/slides/_rels/slide11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0.xml"/></Relationships>
</file>

<file path=ppt/slides/_rels/slide11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0.xml"/></Relationships>
</file>

<file path=ppt/slides/_rels/slide11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0.xml"/></Relationships>
</file>

<file path=ppt/slides/_rels/slide11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0.xml"/></Relationships>
</file>

<file path=ppt/slides/_rels/slide11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0.xml"/></Relationships>
</file>

<file path=ppt/slides/_rels/slide11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0.xml"/></Relationships>
</file>

<file path=ppt/slides/_rels/slide11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0.xml"/></Relationships>
</file>

<file path=ppt/slides/_rels/slide11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0.xml"/></Relationships>
</file>

<file path=ppt/slides/_rels/slide11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0.xml"/></Relationships>
</file>

<file path=ppt/slides/_rels/slide11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0.xml"/></Relationships>
</file>

<file path=ppt/slides/_rels/slide1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0.xml"/></Relationships>
</file>

<file path=ppt/slides/_rels/slide12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0.xml"/></Relationships>
</file>

<file path=ppt/slides/_rels/slide12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90.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07.xml"/><Relationship Id="rId1" Type="http://schemas.openxmlformats.org/officeDocument/2006/relationships/slideLayout" Target="../slideLayouts/slideLayout87.xml"/><Relationship Id="rId4" Type="http://schemas.openxmlformats.org/officeDocument/2006/relationships/image" Target="../media/image13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40.xml"/><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9.xml"/><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9.xml"/><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0.xml"/><Relationship Id="rId1" Type="http://schemas.openxmlformats.org/officeDocument/2006/relationships/slideLayout" Target="../slideLayouts/slideLayout41.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1.xml"/><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2.xml"/><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3.xml"/><Relationship Id="rId1" Type="http://schemas.openxmlformats.org/officeDocument/2006/relationships/slideLayout" Target="../slideLayouts/slideLayout41.xml"/></Relationships>
</file>

<file path=ppt/slides/_rels/slide5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4.xml"/><Relationship Id="rId1" Type="http://schemas.openxmlformats.org/officeDocument/2006/relationships/slideLayout" Target="../slideLayouts/slideLayout37.xml"/><Relationship Id="rId4" Type="http://schemas.openxmlformats.org/officeDocument/2006/relationships/image" Target="../media/image83.jpg"/></Relationships>
</file>

<file path=ppt/slides/_rels/slide5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5.xml"/><Relationship Id="rId1" Type="http://schemas.openxmlformats.org/officeDocument/2006/relationships/slideLayout" Target="../slideLayouts/slideLayout72.xml"/></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6.xml"/><Relationship Id="rId1" Type="http://schemas.openxmlformats.org/officeDocument/2006/relationships/slideLayout" Target="../slideLayouts/slideLayout72.xml"/></Relationships>
</file>

<file path=ppt/slides/_rels/slide5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7.xml"/><Relationship Id="rId1" Type="http://schemas.openxmlformats.org/officeDocument/2006/relationships/slideLayout" Target="../slideLayouts/slideLayout72.xml"/></Relationships>
</file>

<file path=ppt/slides/_rels/slide5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8.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9.xml"/><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0.xml"/><Relationship Id="rId1" Type="http://schemas.openxmlformats.org/officeDocument/2006/relationships/slideLayout" Target="../slideLayouts/slideLayout71.xml"/><Relationship Id="rId4" Type="http://schemas.openxmlformats.org/officeDocument/2006/relationships/image" Target="../media/image90.jpg"/></Relationships>
</file>

<file path=ppt/slides/_rels/slide6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1.xml"/><Relationship Id="rId1" Type="http://schemas.openxmlformats.org/officeDocument/2006/relationships/slideLayout" Target="../slideLayouts/slideLayout71.xml"/><Relationship Id="rId5" Type="http://schemas.openxmlformats.org/officeDocument/2006/relationships/image" Target="../media/image93.jpeg"/><Relationship Id="rId4" Type="http://schemas.openxmlformats.org/officeDocument/2006/relationships/image" Target="../media/image92.jpeg"/></Relationships>
</file>

<file path=ppt/slides/_rels/slide6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2.xml"/><Relationship Id="rId1" Type="http://schemas.openxmlformats.org/officeDocument/2006/relationships/slideLayout" Target="../slideLayouts/slideLayout71.xml"/></Relationships>
</file>

<file path=ppt/slides/_rels/slide6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3.xml"/><Relationship Id="rId1" Type="http://schemas.openxmlformats.org/officeDocument/2006/relationships/slideLayout" Target="../slideLayouts/slideLayout70.xml"/><Relationship Id="rId4" Type="http://schemas.openxmlformats.org/officeDocument/2006/relationships/image" Target="../media/image96.jpeg"/></Relationships>
</file>

<file path=ppt/slides/_rels/slide6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4.xml"/><Relationship Id="rId1" Type="http://schemas.openxmlformats.org/officeDocument/2006/relationships/slideLayout" Target="../slideLayouts/slideLayout71.xml"/></Relationships>
</file>

<file path=ppt/slides/_rels/slide6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5.xml"/><Relationship Id="rId1" Type="http://schemas.openxmlformats.org/officeDocument/2006/relationships/slideLayout" Target="../slideLayouts/slideLayout69.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37.xml"/><Relationship Id="rId5" Type="http://schemas.openxmlformats.org/officeDocument/2006/relationships/image" Target="../media/image100.jpeg"/><Relationship Id="rId4" Type="http://schemas.openxmlformats.org/officeDocument/2006/relationships/image" Target="../media/image99.jpeg"/></Relationships>
</file>

<file path=ppt/slides/_rels/slide6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37.xml"/><Relationship Id="rId4" Type="http://schemas.openxmlformats.org/officeDocument/2006/relationships/image" Target="../media/image101.jpe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37.xml"/><Relationship Id="rId4" Type="http://schemas.openxmlformats.org/officeDocument/2006/relationships/image" Target="../media/image10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69.xml"/><Relationship Id="rId1" Type="http://schemas.openxmlformats.org/officeDocument/2006/relationships/slideLayout" Target="../slideLayouts/slideLayout3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1.xml"/><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72.xml"/><Relationship Id="rId1" Type="http://schemas.openxmlformats.org/officeDocument/2006/relationships/slideLayout" Target="../slideLayouts/slideLayout37.xml"/></Relationships>
</file>

<file path=ppt/slides/_rels/slide7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3.xml"/><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3" Type="http://schemas.openxmlformats.org/officeDocument/2006/relationships/hyperlink" Target="http://images.google.com.sg/imgres?imgurl=www.christusrex.org/www1/vaticano/Sb-Baptism.jpg&amp;imgrefurl=http://www.christusrex.org/www1/vaticano/S3-Sacro.html&amp;h=798&amp;w=1108&amp;prev=/images?q=baptism&amp;svnum=10&amp;hl=en&amp;lr=&amp;ie=UTF-8&amp;oe=UTF-8" TargetMode="External"/><Relationship Id="rId2" Type="http://schemas.openxmlformats.org/officeDocument/2006/relationships/notesSlide" Target="../notesSlides/notesSlide74.xml"/><Relationship Id="rId1" Type="http://schemas.openxmlformats.org/officeDocument/2006/relationships/slideLayout" Target="../slideLayouts/slideLayout37.xml"/><Relationship Id="rId4" Type="http://schemas.openxmlformats.org/officeDocument/2006/relationships/image" Target="../media/image107.jpeg"/></Relationships>
</file>

<file path=ppt/slides/_rels/slide7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75.xml"/><Relationship Id="rId1" Type="http://schemas.openxmlformats.org/officeDocument/2006/relationships/slideLayout" Target="../slideLayouts/slideLayout42.xml"/></Relationships>
</file>

<file path=ppt/slides/_rels/slide7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6.xml"/><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77.xml"/><Relationship Id="rId1" Type="http://schemas.openxmlformats.org/officeDocument/2006/relationships/slideLayout" Target="../slideLayouts/slideLayout42.xml"/></Relationships>
</file>

<file path=ppt/slides/_rels/slide7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8.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9.xml"/><Relationship Id="rId1" Type="http://schemas.openxmlformats.org/officeDocument/2006/relationships/slideLayout" Target="../slideLayouts/slideLayout42.xml"/></Relationships>
</file>

<file path=ppt/slides/_rels/slide8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0.xml"/><Relationship Id="rId1" Type="http://schemas.openxmlformats.org/officeDocument/2006/relationships/slideLayout" Target="../slideLayouts/slideLayout75.xml"/></Relationships>
</file>

<file path=ppt/slides/_rels/slide8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1.xml"/><Relationship Id="rId1" Type="http://schemas.openxmlformats.org/officeDocument/2006/relationships/slideLayout" Target="../slideLayouts/slideLayout75.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2.xml"/><Relationship Id="rId1" Type="http://schemas.openxmlformats.org/officeDocument/2006/relationships/slideLayout" Target="../slideLayouts/slideLayout75.xml"/><Relationship Id="rId4" Type="http://schemas.openxmlformats.org/officeDocument/2006/relationships/image" Target="../media/image113.jpeg"/></Relationships>
</file>

<file path=ppt/slides/_rels/slide8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83.xml"/><Relationship Id="rId1" Type="http://schemas.openxmlformats.org/officeDocument/2006/relationships/slideLayout" Target="../slideLayouts/slideLayout75.xml"/></Relationships>
</file>

<file path=ppt/slides/_rels/slide8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84.xml"/><Relationship Id="rId1" Type="http://schemas.openxmlformats.org/officeDocument/2006/relationships/slideLayout" Target="../slideLayouts/slideLayout75.xml"/></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5.xml"/><Relationship Id="rId1" Type="http://schemas.openxmlformats.org/officeDocument/2006/relationships/slideLayout" Target="../slideLayouts/slideLayout37.xml"/><Relationship Id="rId4" Type="http://schemas.openxmlformats.org/officeDocument/2006/relationships/image" Target="../media/image115.jpe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6.xml"/><Relationship Id="rId1" Type="http://schemas.openxmlformats.org/officeDocument/2006/relationships/slideLayout" Target="../slideLayouts/slideLayout37.xml"/><Relationship Id="rId4" Type="http://schemas.openxmlformats.org/officeDocument/2006/relationships/image" Target="../media/image116.jpeg"/></Relationships>
</file>

<file path=ppt/slides/_rels/slide8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7.xml"/><Relationship Id="rId1" Type="http://schemas.openxmlformats.org/officeDocument/2006/relationships/slideLayout" Target="../slideLayouts/slideLayout41.xml"/></Relationships>
</file>

<file path=ppt/slides/_rels/slide8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8.xml"/><Relationship Id="rId1" Type="http://schemas.openxmlformats.org/officeDocument/2006/relationships/slideLayout" Target="../slideLayouts/slideLayout3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9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9.xml"/><Relationship Id="rId1" Type="http://schemas.openxmlformats.org/officeDocument/2006/relationships/slideLayout" Target="../slideLayouts/slideLayout37.xml"/></Relationships>
</file>

<file path=ppt/slides/_rels/slide91.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90.xml"/><Relationship Id="rId1" Type="http://schemas.openxmlformats.org/officeDocument/2006/relationships/slideLayout" Target="../slideLayouts/slideLayout73.xml"/><Relationship Id="rId4" Type="http://schemas.openxmlformats.org/officeDocument/2006/relationships/image" Target="../media/image121.emf"/></Relationships>
</file>

<file path=ppt/slides/_rels/slide92.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91.xml"/><Relationship Id="rId1" Type="http://schemas.openxmlformats.org/officeDocument/2006/relationships/slideLayout" Target="../slideLayouts/slideLayout37.xml"/></Relationships>
</file>

<file path=ppt/slides/_rels/slide9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2.xml"/><Relationship Id="rId1" Type="http://schemas.openxmlformats.org/officeDocument/2006/relationships/slideLayout" Target="../slideLayouts/slideLayout73.xml"/></Relationships>
</file>

<file path=ppt/slides/_rels/slide9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3.xml"/><Relationship Id="rId1" Type="http://schemas.openxmlformats.org/officeDocument/2006/relationships/slideLayout" Target="../slideLayouts/slideLayout37.xml"/></Relationships>
</file>

<file path=ppt/slides/_rels/slide9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4.xml"/><Relationship Id="rId1" Type="http://schemas.openxmlformats.org/officeDocument/2006/relationships/slideLayout" Target="../slideLayouts/slideLayout37.xml"/></Relationships>
</file>

<file path=ppt/slides/_rels/slide96.xml.rels><?xml version="1.0" encoding="UTF-8" standalone="yes"?>
<Relationships xmlns="http://schemas.openxmlformats.org/package/2006/relationships"><Relationship Id="rId3" Type="http://schemas.openxmlformats.org/officeDocument/2006/relationships/hyperlink" Target="http://images.google.com.sg/imgres?imgurl=www.mariettafumc.org/baptism.JPG&amp;imgrefurl=http://www.mariettafumc.org/worship.html&amp;h=1212&amp;w=1800&amp;prev=/images?q=baptism&amp;svnum=10&amp;hl=en&amp;lr=&amp;ie=UTF-8&amp;oe=UTF-8" TargetMode="External"/><Relationship Id="rId2" Type="http://schemas.openxmlformats.org/officeDocument/2006/relationships/notesSlide" Target="../notesSlides/notesSlide95.xml"/><Relationship Id="rId1" Type="http://schemas.openxmlformats.org/officeDocument/2006/relationships/slideLayout" Target="../slideLayouts/slideLayout37.xml"/><Relationship Id="rId4" Type="http://schemas.openxmlformats.org/officeDocument/2006/relationships/image" Target="../media/image126.jpeg"/></Relationships>
</file>

<file path=ppt/slides/_rels/slide9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6.xml"/><Relationship Id="rId1" Type="http://schemas.openxmlformats.org/officeDocument/2006/relationships/slideLayout" Target="../slideLayouts/slideLayout37.xml"/></Relationships>
</file>

<file path=ppt/slides/_rels/slide98.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7.xml"/><Relationship Id="rId1" Type="http://schemas.openxmlformats.org/officeDocument/2006/relationships/slideLayout" Target="../slideLayouts/slideLayout37.xml"/></Relationships>
</file>

<file path=ppt/slides/_rels/slide9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8.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1" name="Picture 2" descr="water">
            <a:extLst>
              <a:ext uri="{FF2B5EF4-FFF2-40B4-BE49-F238E27FC236}">
                <a16:creationId xmlns:a16="http://schemas.microsoft.com/office/drawing/2014/main" id="{E7898D93-0854-8040-9B48-62EDC4BC08B7}"/>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87042" name="Rectangle 3">
            <a:extLst>
              <a:ext uri="{FF2B5EF4-FFF2-40B4-BE49-F238E27FC236}">
                <a16:creationId xmlns:a16="http://schemas.microsoft.com/office/drawing/2014/main" id="{9664ED8B-E132-6B44-86B1-FADD1EA86326}"/>
              </a:ext>
            </a:extLst>
          </p:cNvPr>
          <p:cNvSpPr>
            <a:spLocks noGrp="1" noChangeArrowheads="1"/>
          </p:cNvSpPr>
          <p:nvPr>
            <p:ph type="title"/>
          </p:nvPr>
        </p:nvSpPr>
        <p:spPr>
          <a:xfrm>
            <a:off x="304800" y="274638"/>
            <a:ext cx="8458200" cy="1098550"/>
          </a:xfrm>
          <a:solidFill>
            <a:schemeClr val="tx1"/>
          </a:solidFill>
        </p:spPr>
        <p:txBody>
          <a:bodyPr anchor="t">
            <a:spAutoFit/>
          </a:bodyPr>
          <a:lstStyle/>
          <a:p>
            <a:pPr eaLnBrk="1" hangingPunct="1">
              <a:spcBef>
                <a:spcPct val="50000"/>
              </a:spcBef>
            </a:pPr>
            <a:r>
              <a:rPr lang="en-US" altLang="en-US" sz="6600">
                <a:solidFill>
                  <a:schemeClr val="bg1"/>
                </a:solidFill>
                <a:ea typeface="ＭＳ Ｐゴシック" panose="020B0600070205080204" pitchFamily="34" charset="-128"/>
              </a:rPr>
              <a:t>Baptism</a:t>
            </a:r>
            <a:endParaRPr lang="en-US" altLang="en-US" sz="3200">
              <a:solidFill>
                <a:schemeClr val="bg1"/>
              </a:solidFill>
              <a:ea typeface="ＭＳ Ｐゴシック" panose="020B0600070205080204" pitchFamily="34" charset="-128"/>
            </a:endParaRPr>
          </a:p>
        </p:txBody>
      </p:sp>
      <p:sp>
        <p:nvSpPr>
          <p:cNvPr id="2" name="Rectangle 1">
            <a:extLst>
              <a:ext uri="{FF2B5EF4-FFF2-40B4-BE49-F238E27FC236}">
                <a16:creationId xmlns:a16="http://schemas.microsoft.com/office/drawing/2014/main" id="{E6625FBE-C961-CB43-50F6-55C8324085AC}"/>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5" name="Rectangle 3">
            <a:extLst>
              <a:ext uri="{FF2B5EF4-FFF2-40B4-BE49-F238E27FC236}">
                <a16:creationId xmlns:a16="http://schemas.microsoft.com/office/drawing/2014/main" id="{7C76377A-8B9C-A94E-B4EF-F29224F9FC42}"/>
              </a:ext>
            </a:extLst>
          </p:cNvPr>
          <p:cNvSpPr>
            <a:spLocks noGrp="1" noChangeArrowheads="1"/>
          </p:cNvSpPr>
          <p:nvPr>
            <p:ph type="ctrTitle"/>
          </p:nvPr>
        </p:nvSpPr>
        <p:spPr>
          <a:xfrm>
            <a:off x="1295400" y="381000"/>
            <a:ext cx="7696200" cy="1447800"/>
          </a:xfrm>
          <a:effectLst>
            <a:outerShdw blurRad="63500" dist="35921" dir="2700000" algn="ctr" rotWithShape="0">
              <a:srgbClr val="151418"/>
            </a:outerShdw>
          </a:effectLst>
        </p:spPr>
        <p:txBody>
          <a:bodyPr/>
          <a:lstStyle/>
          <a:p>
            <a:pPr eaLnBrk="1" hangingPunct="1"/>
            <a:r>
              <a:rPr lang="en-US" altLang="en-US" sz="5400">
                <a:solidFill>
                  <a:schemeClr val="bg1"/>
                </a:solidFill>
                <a:ea typeface="ＭＳ Ｐゴシック" panose="020B0600070205080204" pitchFamily="34" charset="-128"/>
              </a:rPr>
              <a:t>Ask your neighbor…</a:t>
            </a:r>
          </a:p>
        </p:txBody>
      </p:sp>
      <p:sp>
        <p:nvSpPr>
          <p:cNvPr id="438276" name="Rectangle 4">
            <a:extLst>
              <a:ext uri="{FF2B5EF4-FFF2-40B4-BE49-F238E27FC236}">
                <a16:creationId xmlns:a16="http://schemas.microsoft.com/office/drawing/2014/main" id="{826F71EF-6A37-6F41-8E78-C4296F07BBEB}"/>
              </a:ext>
            </a:extLst>
          </p:cNvPr>
          <p:cNvSpPr>
            <a:spLocks noChangeArrowheads="1"/>
          </p:cNvSpPr>
          <p:nvPr/>
        </p:nvSpPr>
        <p:spPr bwMode="auto">
          <a:xfrm>
            <a:off x="304800" y="2514600"/>
            <a:ext cx="8839200" cy="1524000"/>
          </a:xfrm>
          <a:prstGeom prst="rect">
            <a:avLst/>
          </a:prstGeom>
          <a:noFill/>
          <a:ln>
            <a:noFill/>
          </a:ln>
          <a:effectLst>
            <a:outerShdw dist="35921" dir="2700000" algn="ctr" rotWithShape="0">
              <a:srgbClr val="15141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914400" indent="-9144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AutoNum type="arabicPeriod"/>
            </a:pPr>
            <a:r>
              <a:rPr lang="en-US" altLang="en-US" sz="4800" b="1">
                <a:solidFill>
                  <a:srgbClr val="FFFFFF"/>
                </a:solidFill>
              </a:rPr>
              <a:t>Have you been baptized?</a:t>
            </a:r>
          </a:p>
          <a:p>
            <a:pPr eaLnBrk="1" hangingPunct="1">
              <a:buFont typeface="Arial" panose="020B0604020202020204" pitchFamily="34" charset="0"/>
              <a:buAutoNum type="arabicPeriod"/>
            </a:pPr>
            <a:r>
              <a:rPr lang="en-US" altLang="en-US" sz="4800" b="1">
                <a:solidFill>
                  <a:srgbClr val="FFFFFF"/>
                </a:solidFill>
              </a:rPr>
              <a:t>Why or why not?</a:t>
            </a:r>
          </a:p>
        </p:txBody>
      </p:sp>
      <p:pic>
        <p:nvPicPr>
          <p:cNvPr id="105476" name="Picture 5">
            <a:extLst>
              <a:ext uri="{FF2B5EF4-FFF2-40B4-BE49-F238E27FC236}">
                <a16:creationId xmlns:a16="http://schemas.microsoft.com/office/drawing/2014/main" id="{965FC20A-11DA-1248-AB68-43447E9E71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28600"/>
            <a:ext cx="1747838"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82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82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5" grpId="0"/>
      <p:bldP spid="43827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69" name="Picture 3" descr="baptism-image-only.jpg">
            <a:extLst>
              <a:ext uri="{FF2B5EF4-FFF2-40B4-BE49-F238E27FC236}">
                <a16:creationId xmlns:a16="http://schemas.microsoft.com/office/drawing/2014/main" id="{8C818C06-2ABC-3144-A492-56E48441306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3810" name="Rectangle 2">
            <a:extLst>
              <a:ext uri="{FF2B5EF4-FFF2-40B4-BE49-F238E27FC236}">
                <a16:creationId xmlns:a16="http://schemas.microsoft.com/office/drawing/2014/main" id="{EBBDC480-D092-A04C-8498-17AE76ABD3DF}"/>
              </a:ext>
            </a:extLst>
          </p:cNvPr>
          <p:cNvSpPr>
            <a:spLocks noGrp="1" noChangeArrowheads="1"/>
          </p:cNvSpPr>
          <p:nvPr>
            <p:ph type="ctrTitle" sz="quarter"/>
          </p:nvPr>
        </p:nvSpPr>
        <p:spPr>
          <a:xfrm>
            <a:off x="685800" y="533400"/>
            <a:ext cx="7772400" cy="898525"/>
          </a:xfrm>
          <a:effectLst>
            <a:outerShdw blurRad="63500" dist="35921" dir="2700000" algn="ctr" rotWithShape="0">
              <a:srgbClr val="151418"/>
            </a:outerShdw>
          </a:effectLst>
        </p:spPr>
        <p:txBody>
          <a:bodyPr/>
          <a:lstStyle/>
          <a:p>
            <a:r>
              <a:rPr lang="en-US" altLang="en-US" b="1" u="sng">
                <a:ea typeface="ＭＳ Ｐゴシック" panose="020B0600070205080204" pitchFamily="34" charset="-128"/>
              </a:rPr>
              <a:t>The Main Idea</a:t>
            </a:r>
            <a:endParaRPr lang="en-US" altLang="en-US" b="1">
              <a:ea typeface="ＭＳ Ｐゴシック" panose="020B0600070205080204" pitchFamily="34" charset="-128"/>
            </a:endParaRPr>
          </a:p>
        </p:txBody>
      </p:sp>
      <p:sp>
        <p:nvSpPr>
          <p:cNvPr id="503811" name="Rectangle 3">
            <a:extLst>
              <a:ext uri="{FF2B5EF4-FFF2-40B4-BE49-F238E27FC236}">
                <a16:creationId xmlns:a16="http://schemas.microsoft.com/office/drawing/2014/main" id="{3708EB8E-4E26-6B4B-900E-D2F2FAFA2697}"/>
              </a:ext>
            </a:extLst>
          </p:cNvPr>
          <p:cNvSpPr>
            <a:spLocks noGrp="1" noChangeArrowheads="1"/>
          </p:cNvSpPr>
          <p:nvPr>
            <p:ph type="subTitle" sz="quarter" idx="1"/>
          </p:nvPr>
        </p:nvSpPr>
        <p:spPr>
          <a:xfrm>
            <a:off x="304800" y="2819400"/>
            <a:ext cx="8305800" cy="3505200"/>
          </a:xfrm>
          <a:effectLst>
            <a:outerShdw blurRad="63500" dist="35921" dir="2700000" algn="ctr" rotWithShape="0">
              <a:srgbClr val="151418"/>
            </a:outerShdw>
          </a:effectLst>
        </p:spPr>
        <p:txBody>
          <a:bodyPr/>
          <a:lstStyle/>
          <a:p>
            <a:pPr>
              <a:buFont typeface="Wingdings 2" pitchFamily="2" charset="2"/>
              <a:buNone/>
            </a:pPr>
            <a:r>
              <a:rPr lang="en-US" altLang="en-US" sz="6000" b="1">
                <a:ea typeface="ＭＳ Ｐゴシック" panose="020B0600070205080204" pitchFamily="34" charset="-128"/>
                <a:cs typeface="Arial" panose="020B0604020202020204" pitchFamily="34" charset="0"/>
              </a:rPr>
              <a:t>Every Christian should show his or her love for Christ through immersion</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90818" name="Rectangle 2">
            <a:extLst>
              <a:ext uri="{FF2B5EF4-FFF2-40B4-BE49-F238E27FC236}">
                <a16:creationId xmlns:a16="http://schemas.microsoft.com/office/drawing/2014/main" id="{93E46DE6-F2FA-6547-B746-0BB5194B9D83}"/>
              </a:ext>
            </a:extLst>
          </p:cNvPr>
          <p:cNvSpPr>
            <a:spLocks noGrp="1" noChangeArrowheads="1"/>
          </p:cNvSpPr>
          <p:nvPr>
            <p:ph type="title"/>
          </p:nvPr>
        </p:nvSpPr>
        <p:spPr>
          <a:xfrm>
            <a:off x="228600" y="3962400"/>
            <a:ext cx="8610600" cy="2667000"/>
          </a:xfrm>
        </p:spPr>
        <p:txBody>
          <a:bodyPr/>
          <a:lstStyle/>
          <a:p>
            <a:pPr eaLnBrk="1" hangingPunct="1"/>
            <a:r>
              <a:rPr lang="en-US" altLang="en-US" sz="5400">
                <a:solidFill>
                  <a:srgbClr val="FAFF50"/>
                </a:solidFill>
                <a:ea typeface="ＭＳ Ｐゴシック" panose="020B0600070205080204" pitchFamily="34" charset="-128"/>
              </a:rPr>
              <a:t>Who will follow Christ</a:t>
            </a:r>
            <a:r>
              <a:rPr lang="fr-FR" altLang="ja-JP" sz="5400">
                <a:solidFill>
                  <a:srgbClr val="FAFF50"/>
                </a:solidFill>
                <a:ea typeface="ＭＳ Ｐゴシック" panose="020B0600070205080204" pitchFamily="34" charset="-128"/>
              </a:rPr>
              <a:t>'</a:t>
            </a:r>
            <a:r>
              <a:rPr lang="en-US" altLang="en-US" sz="5400">
                <a:solidFill>
                  <a:srgbClr val="FAFF50"/>
                </a:solidFill>
                <a:ea typeface="ＭＳ Ｐゴシック" panose="020B0600070205080204" pitchFamily="34" charset="-128"/>
              </a:rPr>
              <a:t>s example in baptism?</a:t>
            </a:r>
            <a:endParaRPr lang="en-US" altLang="en-US">
              <a:solidFill>
                <a:srgbClr val="FAFF50"/>
              </a:solidFill>
              <a:ea typeface="ＭＳ Ｐゴシック" panose="020B0600070205080204" pitchFamily="34" charset="-128"/>
            </a:endParaRPr>
          </a:p>
        </p:txBody>
      </p:sp>
      <p:pic>
        <p:nvPicPr>
          <p:cNvPr id="290819" name="Picture 4" descr="baptism">
            <a:extLst>
              <a:ext uri="{FF2B5EF4-FFF2-40B4-BE49-F238E27FC236}">
                <a16:creationId xmlns:a16="http://schemas.microsoft.com/office/drawing/2014/main" id="{B086924A-6706-5245-B402-207A4CB7B91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03425" y="76200"/>
            <a:ext cx="5105400" cy="3829050"/>
          </a:xfrm>
          <a:prstGeom prst="rect">
            <a:avLst/>
          </a:prstGeom>
          <a:noFill/>
          <a:ln w="28575">
            <a:solidFill>
              <a:srgbClr val="E4FF05"/>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a:extLst>
              <a:ext uri="{FF2B5EF4-FFF2-40B4-BE49-F238E27FC236}">
                <a16:creationId xmlns:a16="http://schemas.microsoft.com/office/drawing/2014/main" id="{9ECCB310-4C64-C248-B386-503489AD2B0D}"/>
              </a:ext>
            </a:extLst>
          </p:cNvPr>
          <p:cNvSpPr>
            <a:spLocks noGrp="1" noChangeArrowheads="1"/>
          </p:cNvSpPr>
          <p:nvPr>
            <p:ph type="title"/>
          </p:nvPr>
        </p:nvSpPr>
        <p:spPr>
          <a:xfrm>
            <a:off x="457200" y="152400"/>
            <a:ext cx="8229600" cy="1143000"/>
          </a:xfrm>
        </p:spPr>
        <p:txBody>
          <a:bodyPr/>
          <a:lstStyle/>
          <a:p>
            <a:pPr eaLnBrk="1" hangingPunct="1"/>
            <a:r>
              <a:rPr lang="en-US" altLang="en-US">
                <a:ea typeface="ＭＳ Ｐゴシック" panose="020B0600070205080204" pitchFamily="34" charset="-128"/>
              </a:rPr>
              <a:t>Simon Peter</a:t>
            </a:r>
            <a:r>
              <a:rPr lang="fr-FR" altLang="ja-JP">
                <a:ea typeface="ＭＳ Ｐゴシック" panose="020B0600070205080204" pitchFamily="34" charset="-128"/>
              </a:rPr>
              <a:t>'</a:t>
            </a:r>
            <a:r>
              <a:rPr lang="en-US" altLang="en-US">
                <a:ea typeface="ＭＳ Ｐゴシック" panose="020B0600070205080204" pitchFamily="34" charset="-128"/>
              </a:rPr>
              <a:t>s Enthusiasm</a:t>
            </a:r>
          </a:p>
        </p:txBody>
      </p:sp>
      <p:pic>
        <p:nvPicPr>
          <p:cNvPr id="292866" name="Picture 3" descr="in waterfall">
            <a:extLst>
              <a:ext uri="{FF2B5EF4-FFF2-40B4-BE49-F238E27FC236}">
                <a16:creationId xmlns:a16="http://schemas.microsoft.com/office/drawing/2014/main" id="{D56F0673-7383-A64F-9D19-E966CFA097FC}"/>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5029200" y="1219200"/>
            <a:ext cx="3657600" cy="5486400"/>
          </a:xfrm>
        </p:spPr>
      </p:pic>
      <p:sp>
        <p:nvSpPr>
          <p:cNvPr id="292867" name="Text Box 4">
            <a:extLst>
              <a:ext uri="{FF2B5EF4-FFF2-40B4-BE49-F238E27FC236}">
                <a16:creationId xmlns:a16="http://schemas.microsoft.com/office/drawing/2014/main" id="{DEC0C59F-CEBE-874C-8821-40F63D30CDC5}"/>
              </a:ext>
            </a:extLst>
          </p:cNvPr>
          <p:cNvSpPr txBox="1">
            <a:spLocks noChangeArrowheads="1"/>
          </p:cNvSpPr>
          <p:nvPr/>
        </p:nvSpPr>
        <p:spPr bwMode="auto">
          <a:xfrm>
            <a:off x="152400" y="1828800"/>
            <a:ext cx="487680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ja-JP" sz="3200" b="1">
                <a:solidFill>
                  <a:srgbClr val="000000"/>
                </a:solidFill>
              </a:rPr>
              <a:t>"</a:t>
            </a:r>
            <a:r>
              <a:rPr lang="en-US" altLang="en-US" sz="3200" b="1">
                <a:solidFill>
                  <a:srgbClr val="000000"/>
                </a:solidFill>
              </a:rPr>
              <a:t>Jesus answered, </a:t>
            </a:r>
            <a:r>
              <a:rPr lang="fr-FR" altLang="ja-JP" sz="3200" b="1">
                <a:solidFill>
                  <a:srgbClr val="000000"/>
                </a:solidFill>
              </a:rPr>
              <a:t>'</a:t>
            </a:r>
            <a:r>
              <a:rPr lang="en-US" altLang="en-US" sz="3200" b="1">
                <a:solidFill>
                  <a:srgbClr val="000000"/>
                </a:solidFill>
              </a:rPr>
              <a:t>Unless I wash you, you have no part with me.</a:t>
            </a:r>
            <a:r>
              <a:rPr lang="fr-FR" altLang="ja-JP" sz="3200" b="1">
                <a:solidFill>
                  <a:srgbClr val="000000"/>
                </a:solidFill>
              </a:rPr>
              <a:t>'</a:t>
            </a:r>
            <a:r>
              <a:rPr lang="en-US" altLang="en-US" sz="3200" b="1">
                <a:solidFill>
                  <a:srgbClr val="000000"/>
                </a:solidFill>
              </a:rPr>
              <a:t> </a:t>
            </a:r>
          </a:p>
          <a:p>
            <a:pPr eaLnBrk="1" hangingPunct="1">
              <a:spcBef>
                <a:spcPct val="50000"/>
              </a:spcBef>
            </a:pPr>
            <a:r>
              <a:rPr lang="fr-FR" altLang="ja-JP" sz="3200" b="1">
                <a:solidFill>
                  <a:srgbClr val="000000"/>
                </a:solidFill>
              </a:rPr>
              <a:t>'</a:t>
            </a:r>
            <a:r>
              <a:rPr lang="en-US" altLang="en-US" sz="3200" b="1">
                <a:solidFill>
                  <a:srgbClr val="000000"/>
                </a:solidFill>
              </a:rPr>
              <a:t>Then, Lord,</a:t>
            </a:r>
            <a:r>
              <a:rPr lang="fr-FR" altLang="ja-JP" sz="3200" b="1">
                <a:solidFill>
                  <a:srgbClr val="000000"/>
                </a:solidFill>
              </a:rPr>
              <a:t>'</a:t>
            </a:r>
            <a:r>
              <a:rPr lang="en-US" altLang="en-US" sz="3200" b="1">
                <a:solidFill>
                  <a:srgbClr val="000000"/>
                </a:solidFill>
              </a:rPr>
              <a:t> Simon Peter replied, </a:t>
            </a:r>
            <a:r>
              <a:rPr lang="fr-FR" altLang="ja-JP" sz="3200" b="1">
                <a:solidFill>
                  <a:srgbClr val="000000"/>
                </a:solidFill>
              </a:rPr>
              <a:t>'</a:t>
            </a:r>
            <a:r>
              <a:rPr lang="en-US" altLang="en-US" sz="3200" b="1">
                <a:solidFill>
                  <a:srgbClr val="000000"/>
                </a:solidFill>
              </a:rPr>
              <a:t>not just my feet but my hands and my head as well!</a:t>
            </a:r>
            <a:r>
              <a:rPr lang="fr-FR" altLang="ja-JP" sz="3200" b="1">
                <a:solidFill>
                  <a:srgbClr val="000000"/>
                </a:solidFill>
              </a:rPr>
              <a:t>'"</a:t>
            </a:r>
            <a:r>
              <a:rPr lang="en-US" altLang="en-US" sz="3200" b="1">
                <a:solidFill>
                  <a:srgbClr val="000000"/>
                </a:solidFill>
              </a:rPr>
              <a:t> (John 13:8b-9)</a:t>
            </a:r>
            <a:r>
              <a:rPr lang="en-US" altLang="en-US" sz="2000" b="1">
                <a:solidFill>
                  <a:srgbClr val="000000"/>
                </a:solidFill>
              </a:rPr>
              <a:t>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4914" name="Rectangle 2">
            <a:extLst>
              <a:ext uri="{FF2B5EF4-FFF2-40B4-BE49-F238E27FC236}">
                <a16:creationId xmlns:a16="http://schemas.microsoft.com/office/drawing/2014/main" id="{D0D5BF95-12A3-7346-8220-2486566BB9F3}"/>
              </a:ext>
            </a:extLst>
          </p:cNvPr>
          <p:cNvSpPr>
            <a:spLocks noGrp="1" noChangeArrowheads="1"/>
          </p:cNvSpPr>
          <p:nvPr>
            <p:ph type="title"/>
          </p:nvPr>
        </p:nvSpPr>
        <p:spPr>
          <a:xfrm>
            <a:off x="457200" y="381000"/>
            <a:ext cx="8229600" cy="1143000"/>
          </a:xfrm>
        </p:spPr>
        <p:txBody>
          <a:bodyPr/>
          <a:lstStyle/>
          <a:p>
            <a:pPr eaLnBrk="1" hangingPunct="1"/>
            <a:r>
              <a:rPr lang="en-US" altLang="en-US">
                <a:solidFill>
                  <a:schemeClr val="bg1"/>
                </a:solidFill>
                <a:ea typeface="ＭＳ Ｐゴシック" panose="020B0600070205080204" pitchFamily="34" charset="-128"/>
              </a:rPr>
              <a:t>Don</a:t>
            </a:r>
            <a:r>
              <a:rPr lang="fr-FR" altLang="ja-JP">
                <a:solidFill>
                  <a:schemeClr val="bg1"/>
                </a:solidFill>
                <a:ea typeface="ＭＳ Ｐゴシック" panose="020B0600070205080204" pitchFamily="34" charset="-128"/>
              </a:rPr>
              <a:t>'</a:t>
            </a:r>
            <a:r>
              <a:rPr lang="en-US" altLang="en-US">
                <a:solidFill>
                  <a:schemeClr val="bg1"/>
                </a:solidFill>
                <a:ea typeface="ＭＳ Ｐゴシック" panose="020B0600070205080204" pitchFamily="34" charset="-128"/>
              </a:rPr>
              <a:t>t Be Deprived </a:t>
            </a:r>
            <a:br>
              <a:rPr lang="en-US" altLang="en-US">
                <a:solidFill>
                  <a:schemeClr val="bg1"/>
                </a:solidFill>
                <a:ea typeface="ＭＳ Ｐゴシック" panose="020B0600070205080204" pitchFamily="34" charset="-128"/>
              </a:rPr>
            </a:br>
            <a:r>
              <a:rPr lang="en-US" altLang="en-US">
                <a:solidFill>
                  <a:schemeClr val="bg1"/>
                </a:solidFill>
                <a:ea typeface="ＭＳ Ｐゴシック" panose="020B0600070205080204" pitchFamily="34" charset="-128"/>
              </a:rPr>
              <a:t>of the Full Experience! </a:t>
            </a:r>
            <a:endParaRPr lang="en-US" altLang="en-US" sz="4000">
              <a:solidFill>
                <a:schemeClr val="bg1"/>
              </a:solidFill>
              <a:ea typeface="ＭＳ Ｐゴシック" panose="020B0600070205080204" pitchFamily="34" charset="-128"/>
            </a:endParaRPr>
          </a:p>
        </p:txBody>
      </p:sp>
      <p:pic>
        <p:nvPicPr>
          <p:cNvPr id="294915" name="Picture 3" descr="Siva Parvathi Baptism">
            <a:extLst>
              <a:ext uri="{FF2B5EF4-FFF2-40B4-BE49-F238E27FC236}">
                <a16:creationId xmlns:a16="http://schemas.microsoft.com/office/drawing/2014/main" id="{4ABC2547-5165-234C-8D5F-A7BECCC13E45}"/>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685800" y="1828800"/>
            <a:ext cx="7772400" cy="4876800"/>
          </a:xfr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73831CC6-E9DE-3E43-969D-F2246B69EC58}"/>
              </a:ext>
            </a:extLst>
          </p:cNvPr>
          <p:cNvSpPr>
            <a:spLocks noGrp="1" noChangeArrowheads="1"/>
          </p:cNvSpPr>
          <p:nvPr>
            <p:ph type="title"/>
          </p:nvPr>
        </p:nvSpPr>
        <p:spPr>
          <a:xfrm>
            <a:off x="3200400" y="957263"/>
            <a:ext cx="5486400" cy="1023937"/>
          </a:xfrm>
        </p:spPr>
        <p:txBody>
          <a:bodyPr/>
          <a:lstStyle/>
          <a:p>
            <a:pPr eaLnBrk="1" hangingPunct="1"/>
            <a:r>
              <a:rPr lang="en-US" altLang="en-US" sz="4000" b="1">
                <a:ea typeface="ＭＳ Ｐゴシック" panose="020B0600070205080204" pitchFamily="34" charset="-128"/>
              </a:rPr>
              <a:t>Questions about Baptism?</a:t>
            </a:r>
          </a:p>
        </p:txBody>
      </p:sp>
      <p:sp>
        <p:nvSpPr>
          <p:cNvPr id="178179" name="Rectangle 3">
            <a:extLst>
              <a:ext uri="{FF2B5EF4-FFF2-40B4-BE49-F238E27FC236}">
                <a16:creationId xmlns:a16="http://schemas.microsoft.com/office/drawing/2014/main" id="{898E0ADA-047C-CC49-8BA7-79A8554057B1}"/>
              </a:ext>
            </a:extLst>
          </p:cNvPr>
          <p:cNvSpPr>
            <a:spLocks noGrp="1" noChangeArrowheads="1"/>
          </p:cNvSpPr>
          <p:nvPr>
            <p:ph type="body" idx="1"/>
          </p:nvPr>
        </p:nvSpPr>
        <p:spPr>
          <a:xfrm>
            <a:off x="381000" y="2438400"/>
            <a:ext cx="8382000" cy="3670300"/>
          </a:xfrm>
        </p:spPr>
        <p:txBody>
          <a:bodyPr/>
          <a:lstStyle/>
          <a:p>
            <a:pPr eaLnBrk="1" hangingPunct="1"/>
            <a:r>
              <a:rPr lang="en-US" altLang="en-US" sz="2800" b="1">
                <a:ea typeface="ＭＳ Ｐゴシック" panose="020B0600070205080204" pitchFamily="34" charset="-128"/>
                <a:cs typeface="ＭＳ Ｐゴシック" panose="020B0600070205080204" pitchFamily="34" charset="-128"/>
              </a:rPr>
              <a:t>Required before Lord</a:t>
            </a:r>
            <a:r>
              <a:rPr lang="fr-FR" altLang="ja-JP"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s Supper?</a:t>
            </a:r>
          </a:p>
          <a:p>
            <a:pPr eaLnBrk="1" hangingPunct="1"/>
            <a:r>
              <a:rPr lang="en-US" altLang="en-US" sz="2800" b="1">
                <a:ea typeface="ＭＳ Ｐゴシック" panose="020B0600070205080204" pitchFamily="34" charset="-128"/>
                <a:cs typeface="ＭＳ Ｐゴシック" panose="020B0600070205080204" pitchFamily="34" charset="-128"/>
              </a:rPr>
              <a:t>Required if sprinkled as infant?</a:t>
            </a:r>
          </a:p>
          <a:p>
            <a:pPr eaLnBrk="1" hangingPunct="1"/>
            <a:r>
              <a:rPr lang="en-US" altLang="en-US" sz="2800" b="1">
                <a:ea typeface="ＭＳ Ｐゴシック" panose="020B0600070205080204" pitchFamily="34" charset="-128"/>
                <a:cs typeface="ＭＳ Ｐゴシック" panose="020B0600070205080204" pitchFamily="34" charset="-128"/>
              </a:rPr>
              <a:t>Required if sprinkled as adult?</a:t>
            </a:r>
          </a:p>
          <a:p>
            <a:pPr eaLnBrk="1" hangingPunct="1"/>
            <a:r>
              <a:rPr lang="en-US" altLang="en-US" sz="2800" b="1">
                <a:ea typeface="ＭＳ Ｐゴシック" panose="020B0600070205080204" pitchFamily="34" charset="-128"/>
                <a:cs typeface="ＭＳ Ｐゴシック" panose="020B0600070205080204" pitchFamily="34" charset="-128"/>
              </a:rPr>
              <a:t>Required if immersed in unbiblical church?</a:t>
            </a:r>
          </a:p>
        </p:txBody>
      </p:sp>
      <p:pic>
        <p:nvPicPr>
          <p:cNvPr id="296963" name="Picture 5" descr="j0335512">
            <a:extLst>
              <a:ext uri="{FF2B5EF4-FFF2-40B4-BE49-F238E27FC236}">
                <a16:creationId xmlns:a16="http://schemas.microsoft.com/office/drawing/2014/main" id="{2402A6A1-AC7A-C442-A030-E808052BF06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9000" y="4911725"/>
            <a:ext cx="1709738"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4" name="Text Box 8">
            <a:extLst>
              <a:ext uri="{FF2B5EF4-FFF2-40B4-BE49-F238E27FC236}">
                <a16:creationId xmlns:a16="http://schemas.microsoft.com/office/drawing/2014/main" id="{A6360EFC-B0BA-F745-A8C5-E1904995EBDC}"/>
              </a:ext>
            </a:extLst>
          </p:cNvPr>
          <p:cNvSpPr txBox="1">
            <a:spLocks noChangeArrowheads="1"/>
          </p:cNvSpPr>
          <p:nvPr/>
        </p:nvSpPr>
        <p:spPr bwMode="auto">
          <a:xfrm>
            <a:off x="7543800" y="71438"/>
            <a:ext cx="14938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FFFFFF"/>
                </a:solidFill>
                <a:latin typeface="Tahoma" panose="020B0604030504040204" pitchFamily="34" charset="0"/>
              </a:rPr>
              <a:t>116-117</a:t>
            </a:r>
          </a:p>
        </p:txBody>
      </p:sp>
      <p:pic>
        <p:nvPicPr>
          <p:cNvPr id="296965" name="Picture 6" descr="water_(o)_large_v2_lower_quality_jpeg.jpg">
            <a:extLst>
              <a:ext uri="{FF2B5EF4-FFF2-40B4-BE49-F238E27FC236}">
                <a16:creationId xmlns:a16="http://schemas.microsoft.com/office/drawing/2014/main" id="{3B3CA74E-86EF-E245-BE46-61C55CCC132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3352800"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87440"/>
        </p:xfrm>
        <a:graphic>
          <a:graphicData uri="http://schemas.openxmlformats.org/drawingml/2006/table">
            <a:tbl>
              <a:tblPr/>
              <a:tblGrid>
                <a:gridCol w="1747520">
                  <a:extLst>
                    <a:ext uri="{9D8B030D-6E8A-4147-A177-3AD203B41FA5}">
                      <a16:colId xmlns:a16="http://schemas.microsoft.com/office/drawing/2014/main" val="20002"/>
                    </a:ext>
                  </a:extLst>
                </a:gridCol>
                <a:gridCol w="3677920">
                  <a:extLst>
                    <a:ext uri="{9D8B030D-6E8A-4147-A177-3AD203B41FA5}">
                      <a16:colId xmlns:a16="http://schemas.microsoft.com/office/drawing/2014/main" val="20003"/>
                    </a:ext>
                  </a:extLst>
                </a:gridCol>
                <a:gridCol w="3705860">
                  <a:extLst>
                    <a:ext uri="{9D8B030D-6E8A-4147-A177-3AD203B41FA5}">
                      <a16:colId xmlns:a16="http://schemas.microsoft.com/office/drawing/2014/main" val="20004"/>
                    </a:ext>
                  </a:extLst>
                </a:gridCol>
              </a:tblGrid>
              <a:tr h="49282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124654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Adherents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Catholic, Lutheran, Presbyterian, Reformed, Anglican, Methodist, some Evangelical Free Church</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Baptist, Bible, Brethren, Mennonite, Pentecostal, some Evangelical Free Church, most independent churches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41454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Purpose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sng"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Three Views</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p>
                    <a:p>
                      <a:pPr marL="457200" marR="0" lvl="0" indent="-457200" algn="ctr" defTabSz="457200" rtl="0" eaLnBrk="1" fontAlgn="base" latinLnBrk="0" hangingPunct="1">
                        <a:lnSpc>
                          <a:spcPct val="100000"/>
                        </a:lnSpc>
                        <a:spcBef>
                          <a:spcPct val="0"/>
                        </a:spcBef>
                        <a:spcAft>
                          <a:spcPct val="0"/>
                        </a:spcAft>
                        <a:buClrTx/>
                        <a:buSzTx/>
                        <a:buFontTx/>
                        <a:buAutoNum type="arabicPlain"/>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Catholic: Means of saving grace apart from the faith of the baptized (baptismal regeneration)</a:t>
                      </a:r>
                    </a:p>
                    <a:p>
                      <a:pPr marL="457200" marR="0" lvl="0" indent="-457200" algn="ctr" defTabSz="457200" rtl="0" eaLnBrk="1" fontAlgn="base" latinLnBrk="0" hangingPunct="1">
                        <a:lnSpc>
                          <a:spcPct val="100000"/>
                        </a:lnSpc>
                        <a:spcBef>
                          <a:spcPct val="0"/>
                        </a:spcBef>
                        <a:spcAft>
                          <a:spcPct val="0"/>
                        </a:spcAft>
                        <a:buClrTx/>
                        <a:buSzTx/>
                        <a:buFontTx/>
                        <a:buAutoNum type="arabicPlain"/>
                        <a:tabLst/>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endParaRPr>
                    </a:p>
                    <a:p>
                      <a:pPr marL="457200" marR="0" lvl="0" indent="-457200" algn="ctr" defTabSz="457200" rtl="0" eaLnBrk="1" fontAlgn="base" latinLnBrk="0" hangingPunct="1">
                        <a:lnSpc>
                          <a:spcPct val="100000"/>
                        </a:lnSpc>
                        <a:spcBef>
                          <a:spcPct val="0"/>
                        </a:spcBef>
                        <a:spcAft>
                          <a:spcPct val="0"/>
                        </a:spcAft>
                        <a:buClrTx/>
                        <a:buSzTx/>
                        <a:buFontTx/>
                        <a:buAutoNum type="arabicPlain" startAt="2"/>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Lutheran: Means of saving grace by assuming faith in infants baptized (baptismal regeneration)</a:t>
                      </a:r>
                    </a:p>
                    <a:p>
                      <a:pPr marL="457200" marR="0" lvl="0" indent="-457200" algn="ctr" defTabSz="457200" rtl="0" eaLnBrk="1" fontAlgn="base" latinLnBrk="0" hangingPunct="1">
                        <a:lnSpc>
                          <a:spcPct val="100000"/>
                        </a:lnSpc>
                        <a:spcBef>
                          <a:spcPct val="0"/>
                        </a:spcBef>
                        <a:spcAft>
                          <a:spcPct val="0"/>
                        </a:spcAft>
                        <a:buClrTx/>
                        <a:buSzTx/>
                        <a:buFontTx/>
                        <a:buAutoNum type="arabicPlain" startAt="2"/>
                        <a:tabLst/>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3  Others: Not a means of saving grace but a seal and sign of the covenant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sng"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Unified View</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is a symbol of salvation: an outward sign of the inward reality of justification received in Christ with no external efficacy.</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2" name="Picture 2" descr="Baptism0001">
            <a:extLst>
              <a:ext uri="{FF2B5EF4-FFF2-40B4-BE49-F238E27FC236}">
                <a16:creationId xmlns:a16="http://schemas.microsoft.com/office/drawing/2014/main" id="{07FCF6E2-84EB-A820-5501-8CCCB93A869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687114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006231">
                  <a:extLst>
                    <a:ext uri="{9D8B030D-6E8A-4147-A177-3AD203B41FA5}">
                      <a16:colId xmlns:a16="http://schemas.microsoft.com/office/drawing/2014/main" val="20003"/>
                    </a:ext>
                  </a:extLst>
                </a:gridCol>
                <a:gridCol w="4367389">
                  <a:extLst>
                    <a:ext uri="{9D8B030D-6E8A-4147-A177-3AD203B41FA5}">
                      <a16:colId xmlns:a16="http://schemas.microsoft.com/office/drawing/2014/main" val="20004"/>
                    </a:ext>
                  </a:extLst>
                </a:gridCol>
              </a:tblGrid>
              <a:tr h="69951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47268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Support for Their Purpose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Baptismal regeneration is taught in many verses (Mark 16:16; John 3:5; Acts 2:38; Tit 3:5; 1 Pet 3:21).</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and salvation are linked, but baptism does not cause salvation. Salvation is by faith alone (John 3:16; Rom. 10:9-10; Eph. 2:8-9).  NT baptism was often at one</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 conversion.  This close association between salvation and baptism was seen as a single event, yet baptism was not always commanded with conversion (Acts 3:19; 16:31). </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Baptismal regeneration is refuted by Ronald K. Y. Fung, </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Epistle to the Galatians</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NICNT, 173-74</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823862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4428631">
                  <a:extLst>
                    <a:ext uri="{9D8B030D-6E8A-4147-A177-3AD203B41FA5}">
                      <a16:colId xmlns:a16="http://schemas.microsoft.com/office/drawing/2014/main" val="20003"/>
                    </a:ext>
                  </a:extLst>
                </a:gridCol>
                <a:gridCol w="2944989">
                  <a:extLst>
                    <a:ext uri="{9D8B030D-6E8A-4147-A177-3AD203B41FA5}">
                      <a16:colId xmlns:a16="http://schemas.microsoft.com/office/drawing/2014/main" val="20004"/>
                    </a:ext>
                  </a:extLst>
                </a:gridCol>
              </a:tblGrid>
              <a:tr h="95388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21831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View of Colossians 2:11-12</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mn-cs"/>
                        </a:rPr>
                        <a:t>"In him you were also circumcised, in the putting off of the sinful nature, not with a circumcision done by the hands of men but with the circumcision done by Christ, </a:t>
                      </a:r>
                      <a:r>
                        <a:rPr kumimoji="0" lang="en-US" sz="2000" b="1" i="0" u="none" strike="noStrike" kern="1200" cap="none" normalizeH="0" baseline="30000" dirty="0">
                          <a:ln>
                            <a:noFill/>
                          </a:ln>
                          <a:solidFill>
                            <a:srgbClr val="FFFFFF"/>
                          </a:solidFill>
                          <a:effectLst>
                            <a:glow rad="139700">
                              <a:schemeClr val="accent4">
                                <a:satMod val="175000"/>
                                <a:alpha val="40000"/>
                              </a:schemeClr>
                            </a:glow>
                          </a:effectLst>
                          <a:latin typeface="Arial Narrow" charset="0"/>
                          <a:ea typeface="SimSun" charset="0"/>
                          <a:cs typeface="+mn-cs"/>
                        </a:rPr>
                        <a:t>12 </a:t>
                      </a:r>
                      <a:r>
                        <a:rPr kumimoji="0" lang="en-US"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mn-cs"/>
                        </a:rPr>
                        <a:t>having been buried with him in baptism and raised with him through your faith in the power of God, who raised him from the dead" (Col 2:11-12 NIV).</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is the sign of the covenant </a:t>
                      </a:r>
                      <a:b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(Col 2:12).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It thus signifies the recipient</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 initiation into the community of God.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new covenant sign is not baptism but the Lord</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 Supper (1 Cor 11:25).</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Colossians 2:11-12 parallels baptism not with physical circumcision but with "spiritual" circumcision, or salvation.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NT never connects baptism with a covenant (e.g., the Abrahamic Covenant).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552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8530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316137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Seal of the Covenant</a:t>
                      </a:r>
                      <a:r>
                        <a:rPr kumimoji="0" lang="ar-SA"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a:t>
                      </a:r>
                      <a:endPar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is the seal of the covenant (Acts 15:1; 21:21; Gal 2:3-5).</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verses at the left show only that circumcision is not required in the present age; they say nothing about baptism. The seal of the new covenant is not baptism but the Spirit (Eph 1:13-14).</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1577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Key Idea</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central idea associated with baptism is purification from sin (Col 2:11-12).</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signifies forgiveness of sin but also identification with Christ in His death and resurrection </a:t>
                      </a:r>
                      <a:b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(Rom 6:1-7).</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431995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6858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94490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Priority</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Assigning to baptism only a symbolic purpose shows a </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low</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view of baptism considering the many NT references.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To baptize only Christians shows a </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high</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view of baptism—especially since it is so often associated with salvation.  The statement at the left assumes that a symbol cannot be important, but this is exactly what we have in the Lord</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 Supper.</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5414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Thief on the Cross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This thief had no opportunity to be baptized so is not a good example since Christ may have made an exception in his case.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Christ promised the repentant thief on the cross salvation without baptism (Luke 23:40-43). This refutes Catholic and Lutheran views requiring baptism for salvation.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289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21" name="Picture 5" descr="Bill Fung (colour)">
            <a:extLst>
              <a:ext uri="{FF2B5EF4-FFF2-40B4-BE49-F238E27FC236}">
                <a16:creationId xmlns:a16="http://schemas.microsoft.com/office/drawing/2014/main" id="{72D328F8-710D-2F45-BEF6-78C554FFFA9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03813">
            <a:off x="1171575" y="1771650"/>
            <a:ext cx="1247775" cy="18923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07522" name="Rectangle 42">
            <a:extLst>
              <a:ext uri="{FF2B5EF4-FFF2-40B4-BE49-F238E27FC236}">
                <a16:creationId xmlns:a16="http://schemas.microsoft.com/office/drawing/2014/main" id="{1815C850-9173-5844-9ACF-9AA6DD96A6D5}"/>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SBC Faculty Members</a:t>
            </a:r>
          </a:p>
        </p:txBody>
      </p:sp>
      <p:pic>
        <p:nvPicPr>
          <p:cNvPr id="444424" name="Picture 8" descr="Cindy Wu (colour)">
            <a:extLst>
              <a:ext uri="{FF2B5EF4-FFF2-40B4-BE49-F238E27FC236}">
                <a16:creationId xmlns:a16="http://schemas.microsoft.com/office/drawing/2014/main" id="{B858D32A-7BD8-5E4E-8D7B-EC6B03CA14B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89013" y="-152400"/>
            <a:ext cx="1401762"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1" name="Picture 15" descr="Karen Lee (colour)">
            <a:extLst>
              <a:ext uri="{FF2B5EF4-FFF2-40B4-BE49-F238E27FC236}">
                <a16:creationId xmlns:a16="http://schemas.microsoft.com/office/drawing/2014/main" id="{24AD70CE-A55C-3046-86D2-374A2292B31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133600" y="-228600"/>
            <a:ext cx="1401763"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8" name="Picture 12" descr="Eric Tan (colour)">
            <a:extLst>
              <a:ext uri="{FF2B5EF4-FFF2-40B4-BE49-F238E27FC236}">
                <a16:creationId xmlns:a16="http://schemas.microsoft.com/office/drawing/2014/main" id="{C5FFA3A8-65F1-9B48-B44E-6AF47FE034B3}"/>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1401763"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3" name="Picture 7" descr="Christopher Lee (colour)">
            <a:extLst>
              <a:ext uri="{FF2B5EF4-FFF2-40B4-BE49-F238E27FC236}">
                <a16:creationId xmlns:a16="http://schemas.microsoft.com/office/drawing/2014/main" id="{97223874-52E5-1742-BFA3-00CEAD10CD6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197225" y="-128588"/>
            <a:ext cx="1350963" cy="2051051"/>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2" name="Picture 16" descr="Koh Siang Kiang (colour)">
            <a:extLst>
              <a:ext uri="{FF2B5EF4-FFF2-40B4-BE49-F238E27FC236}">
                <a16:creationId xmlns:a16="http://schemas.microsoft.com/office/drawing/2014/main" id="{60701E07-6918-5748-A22D-35217C3D8DC3}"/>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770813" y="-152400"/>
            <a:ext cx="1401762"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2" name="Picture 26" descr="Raymond Chiu (colour)">
            <a:extLst>
              <a:ext uri="{FF2B5EF4-FFF2-40B4-BE49-F238E27FC236}">
                <a16:creationId xmlns:a16="http://schemas.microsoft.com/office/drawing/2014/main" id="{C6B519F7-FFC8-F84D-876E-2DD2448EC60F}"/>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971800" y="1600200"/>
            <a:ext cx="1554163" cy="235743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6" name="Picture 20" descr="Mary Go (colour)">
            <a:extLst>
              <a:ext uri="{FF2B5EF4-FFF2-40B4-BE49-F238E27FC236}">
                <a16:creationId xmlns:a16="http://schemas.microsoft.com/office/drawing/2014/main" id="{77B20419-5CA5-8C4F-B255-875907C27354}"/>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rot="272609">
            <a:off x="4306888" y="-82550"/>
            <a:ext cx="1374775" cy="20828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9" name="Picture 23" descr="Paul Liu (colour)">
            <a:extLst>
              <a:ext uri="{FF2B5EF4-FFF2-40B4-BE49-F238E27FC236}">
                <a16:creationId xmlns:a16="http://schemas.microsoft.com/office/drawing/2014/main" id="{B0E26DEF-DE85-2240-825D-C6A288F9860B}"/>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357813" y="-127000"/>
            <a:ext cx="1401762"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0" name="Picture 4" descr="bernard">
            <a:extLst>
              <a:ext uri="{FF2B5EF4-FFF2-40B4-BE49-F238E27FC236}">
                <a16:creationId xmlns:a16="http://schemas.microsoft.com/office/drawing/2014/main" id="{3FF9AF9F-745C-C341-8127-18562256CB1A}"/>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rot="80222">
            <a:off x="1241425" y="3368675"/>
            <a:ext cx="1322388" cy="19843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0" name="Picture 24" descr="Peter Chung (colour)">
            <a:extLst>
              <a:ext uri="{FF2B5EF4-FFF2-40B4-BE49-F238E27FC236}">
                <a16:creationId xmlns:a16="http://schemas.microsoft.com/office/drawing/2014/main" id="{F44D513B-855C-B549-92CF-9F50AB25273C}"/>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l="-131" t="-73"/>
          <a:stretch>
            <a:fillRect/>
          </a:stretch>
        </p:blipFill>
        <p:spPr bwMode="auto">
          <a:xfrm rot="121889">
            <a:off x="6705600" y="0"/>
            <a:ext cx="1209675" cy="218598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4" name="Picture 28" descr="Roy Low (colour)">
            <a:extLst>
              <a:ext uri="{FF2B5EF4-FFF2-40B4-BE49-F238E27FC236}">
                <a16:creationId xmlns:a16="http://schemas.microsoft.com/office/drawing/2014/main" id="{0C9D73AD-24F0-3840-BA40-737F928C52B9}"/>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rot="-355625">
            <a:off x="5816600" y="1892300"/>
            <a:ext cx="1338263" cy="20304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1" name="Picture 25" descr="Peter Wu (colour)">
            <a:extLst>
              <a:ext uri="{FF2B5EF4-FFF2-40B4-BE49-F238E27FC236}">
                <a16:creationId xmlns:a16="http://schemas.microsoft.com/office/drawing/2014/main" id="{6026F806-0677-6549-A038-695000C568B6}"/>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rot="138104">
            <a:off x="4481513" y="1484313"/>
            <a:ext cx="1450975" cy="2192337"/>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2" name="Picture 6" descr="Cainan Mui (colour)">
            <a:extLst>
              <a:ext uri="{FF2B5EF4-FFF2-40B4-BE49-F238E27FC236}">
                <a16:creationId xmlns:a16="http://schemas.microsoft.com/office/drawing/2014/main" id="{8739E272-FF55-7F42-AF3B-9D267718CDFD}"/>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845425" y="1828800"/>
            <a:ext cx="1298575" cy="24241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7" name="Picture 31" descr="Albert Ting (colour)">
            <a:extLst>
              <a:ext uri="{FF2B5EF4-FFF2-40B4-BE49-F238E27FC236}">
                <a16:creationId xmlns:a16="http://schemas.microsoft.com/office/drawing/2014/main" id="{788A0AE2-5C87-DF44-A0D9-272D2B38EA87}"/>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6858000" y="5562600"/>
            <a:ext cx="1249363" cy="18954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8" name="Picture 32" descr="Calvin Chong (colour)">
            <a:extLst>
              <a:ext uri="{FF2B5EF4-FFF2-40B4-BE49-F238E27FC236}">
                <a16:creationId xmlns:a16="http://schemas.microsoft.com/office/drawing/2014/main" id="{01BE52AC-B037-B048-9E2A-951208733DA8}"/>
              </a:ext>
            </a:extLst>
          </p:cNvPr>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1295400" y="5105400"/>
            <a:ext cx="1485900" cy="225742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7" name="Picture 21" descr="Michael Shen (colour)">
            <a:extLst>
              <a:ext uri="{FF2B5EF4-FFF2-40B4-BE49-F238E27FC236}">
                <a16:creationId xmlns:a16="http://schemas.microsoft.com/office/drawing/2014/main" id="{13363DE3-803D-F841-9789-E5C2F595ABC5}"/>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l="-111"/>
          <a:stretch>
            <a:fillRect/>
          </a:stretch>
        </p:blipFill>
        <p:spPr bwMode="auto">
          <a:xfrm rot="-134225">
            <a:off x="7962900" y="5208588"/>
            <a:ext cx="1423988" cy="199866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26" name="Picture 10" descr="Danny Goh (colour)">
            <a:extLst>
              <a:ext uri="{FF2B5EF4-FFF2-40B4-BE49-F238E27FC236}">
                <a16:creationId xmlns:a16="http://schemas.microsoft.com/office/drawing/2014/main" id="{7EF7BFFD-2107-ED46-B1CB-E88BECE16D49}"/>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3275013" y="3352800"/>
            <a:ext cx="1401762"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4" name="Picture 18" descr="lee chee chiew">
            <a:extLst>
              <a:ext uri="{FF2B5EF4-FFF2-40B4-BE49-F238E27FC236}">
                <a16:creationId xmlns:a16="http://schemas.microsoft.com/office/drawing/2014/main" id="{69536888-ED81-B44C-8363-A6457FB84E40}"/>
              </a:ext>
            </a:extLst>
          </p:cNvPr>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rot="-158381">
            <a:off x="2941638" y="5440363"/>
            <a:ext cx="1341437" cy="20320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5" name="Picture 29" descr="samuelgoh">
            <a:extLst>
              <a:ext uri="{FF2B5EF4-FFF2-40B4-BE49-F238E27FC236}">
                <a16:creationId xmlns:a16="http://schemas.microsoft.com/office/drawing/2014/main" id="{E69F0CDB-783F-8849-8911-2DCBC603D2A1}"/>
              </a:ext>
            </a:extLst>
          </p:cNvPr>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rot="252247">
            <a:off x="2206625" y="3246438"/>
            <a:ext cx="1344613" cy="203517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0" name="Picture 14" descr="Kam See Fung (colour)">
            <a:extLst>
              <a:ext uri="{FF2B5EF4-FFF2-40B4-BE49-F238E27FC236}">
                <a16:creationId xmlns:a16="http://schemas.microsoft.com/office/drawing/2014/main" id="{6C4B9FE8-3D27-664F-A21C-ACFE35A3952B}"/>
              </a:ext>
            </a:extLst>
          </p:cNvPr>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rot="252532">
            <a:off x="-147638" y="1727200"/>
            <a:ext cx="1485901" cy="22479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33" name="Picture 17" descr="Lanny Yap (colour)">
            <a:extLst>
              <a:ext uri="{FF2B5EF4-FFF2-40B4-BE49-F238E27FC236}">
                <a16:creationId xmlns:a16="http://schemas.microsoft.com/office/drawing/2014/main" id="{502795F2-F294-5A45-AEFE-9818933E3517}"/>
              </a:ext>
            </a:extLst>
          </p:cNvPr>
          <p:cNvPicPr>
            <a:picLocks noChangeAspect="1" noChangeArrowheads="1"/>
          </p:cNvPicPr>
          <p:nvPr/>
        </p:nvPicPr>
        <p:blipFill>
          <a:blip r:embed="rId24">
            <a:extLst>
              <a:ext uri="{28A0092B-C50C-407E-A947-70E740481C1C}">
                <a14:useLocalDpi xmlns:a14="http://schemas.microsoft.com/office/drawing/2010/main"/>
              </a:ext>
            </a:extLst>
          </a:blip>
          <a:srcRect/>
          <a:stretch>
            <a:fillRect/>
          </a:stretch>
        </p:blipFill>
        <p:spPr bwMode="auto">
          <a:xfrm>
            <a:off x="4114800" y="5105400"/>
            <a:ext cx="1401763" cy="21193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0" name="WordArt 34">
            <a:extLst>
              <a:ext uri="{FF2B5EF4-FFF2-40B4-BE49-F238E27FC236}">
                <a16:creationId xmlns:a16="http://schemas.microsoft.com/office/drawing/2014/main" id="{121C7E4B-D823-F54F-98AC-A97EA4D719E7}"/>
              </a:ext>
            </a:extLst>
          </p:cNvPr>
          <p:cNvSpPr>
            <a:spLocks noChangeArrowheads="1" noChangeShapeType="1" noTextEdit="1"/>
          </p:cNvSpPr>
          <p:nvPr/>
        </p:nvSpPr>
        <p:spPr bwMode="auto">
          <a:xfrm>
            <a:off x="0" y="2819400"/>
            <a:ext cx="22352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Anglican</a:t>
            </a:r>
          </a:p>
        </p:txBody>
      </p:sp>
      <p:pic>
        <p:nvPicPr>
          <p:cNvPr id="444438" name="Picture 22" descr="myrleene grace yap">
            <a:extLst>
              <a:ext uri="{FF2B5EF4-FFF2-40B4-BE49-F238E27FC236}">
                <a16:creationId xmlns:a16="http://schemas.microsoft.com/office/drawing/2014/main" id="{0332E464-64C2-E24B-8C12-41128B94A917}"/>
              </a:ext>
            </a:extLst>
          </p:cNvPr>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rot="-334881">
            <a:off x="6934200" y="1752600"/>
            <a:ext cx="1189038" cy="178435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6" name="Picture 30" descr="Walter McConnell (colour)">
            <a:extLst>
              <a:ext uri="{FF2B5EF4-FFF2-40B4-BE49-F238E27FC236}">
                <a16:creationId xmlns:a16="http://schemas.microsoft.com/office/drawing/2014/main" id="{210B9D26-D0F0-1C45-B93B-92543E195D7F}"/>
              </a:ext>
            </a:extLst>
          </p:cNvPr>
          <p:cNvPicPr>
            <a:picLocks noChangeAspect="1" noChangeArrowheads="1"/>
          </p:cNvPicPr>
          <p:nvPr/>
        </p:nvPicPr>
        <p:blipFill>
          <a:blip r:embed="rId26" cstate="screen">
            <a:extLst>
              <a:ext uri="{28A0092B-C50C-407E-A947-70E740481C1C}">
                <a14:useLocalDpi xmlns:a14="http://schemas.microsoft.com/office/drawing/2010/main"/>
              </a:ext>
            </a:extLst>
          </a:blip>
          <a:srcRect t="-196"/>
          <a:stretch>
            <a:fillRect/>
          </a:stretch>
        </p:blipFill>
        <p:spPr bwMode="auto">
          <a:xfrm rot="-323706">
            <a:off x="96838" y="3481388"/>
            <a:ext cx="1200150" cy="212725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1" name="WordArt 35">
            <a:extLst>
              <a:ext uri="{FF2B5EF4-FFF2-40B4-BE49-F238E27FC236}">
                <a16:creationId xmlns:a16="http://schemas.microsoft.com/office/drawing/2014/main" id="{D16A69C6-F518-7142-AA8F-A5B5DA4227B4}"/>
              </a:ext>
            </a:extLst>
          </p:cNvPr>
          <p:cNvSpPr>
            <a:spLocks noChangeArrowheads="1" noChangeShapeType="1" noTextEdit="1"/>
          </p:cNvSpPr>
          <p:nvPr/>
        </p:nvSpPr>
        <p:spPr bwMode="auto">
          <a:xfrm>
            <a:off x="6680200" y="1447800"/>
            <a:ext cx="22352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Baptist</a:t>
            </a:r>
          </a:p>
        </p:txBody>
      </p:sp>
      <p:pic>
        <p:nvPicPr>
          <p:cNvPr id="444429" name="Picture 13" descr="Florence Tan (colour)">
            <a:extLst>
              <a:ext uri="{FF2B5EF4-FFF2-40B4-BE49-F238E27FC236}">
                <a16:creationId xmlns:a16="http://schemas.microsoft.com/office/drawing/2014/main" id="{48077EED-AD3A-B544-B8AF-A4AD17FB4DBA}"/>
              </a:ext>
            </a:extLst>
          </p:cNvPr>
          <p:cNvPicPr>
            <a:picLocks noChangeAspect="1" noChangeArrowheads="1"/>
          </p:cNvPicPr>
          <p:nvPr/>
        </p:nvPicPr>
        <p:blipFill>
          <a:blip r:embed="rId27" cstate="screen">
            <a:extLst>
              <a:ext uri="{28A0092B-C50C-407E-A947-70E740481C1C}">
                <a14:useLocalDpi xmlns:a14="http://schemas.microsoft.com/office/drawing/2010/main"/>
              </a:ext>
            </a:extLst>
          </a:blip>
          <a:srcRect/>
          <a:stretch>
            <a:fillRect/>
          </a:stretch>
        </p:blipFill>
        <p:spPr bwMode="auto">
          <a:xfrm>
            <a:off x="7204075" y="3138488"/>
            <a:ext cx="1330325" cy="2500312"/>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43" name="Picture 27" descr="Rick Griffith (colour)">
            <a:extLst>
              <a:ext uri="{FF2B5EF4-FFF2-40B4-BE49-F238E27FC236}">
                <a16:creationId xmlns:a16="http://schemas.microsoft.com/office/drawing/2014/main" id="{3E9C624A-725A-0142-856A-FD08EC9A362C}"/>
              </a:ext>
            </a:extLst>
          </p:cNvPr>
          <p:cNvPicPr>
            <a:picLocks noChangeAspect="1" noChangeArrowheads="1"/>
          </p:cNvPicPr>
          <p:nvPr/>
        </p:nvPicPr>
        <p:blipFill>
          <a:blip r:embed="rId28">
            <a:extLst>
              <a:ext uri="{28A0092B-C50C-407E-A947-70E740481C1C}">
                <a14:useLocalDpi xmlns:a14="http://schemas.microsoft.com/office/drawing/2010/main"/>
              </a:ext>
            </a:extLst>
          </a:blip>
          <a:srcRect/>
          <a:stretch>
            <a:fillRect/>
          </a:stretch>
        </p:blipFill>
        <p:spPr bwMode="auto">
          <a:xfrm>
            <a:off x="5562600" y="5257800"/>
            <a:ext cx="1357313" cy="205740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5" name="WordArt 39">
            <a:extLst>
              <a:ext uri="{FF2B5EF4-FFF2-40B4-BE49-F238E27FC236}">
                <a16:creationId xmlns:a16="http://schemas.microsoft.com/office/drawing/2014/main" id="{15221B24-478D-3D47-A22B-DF8AD7B417E9}"/>
              </a:ext>
            </a:extLst>
          </p:cNvPr>
          <p:cNvSpPr>
            <a:spLocks noChangeArrowheads="1" noChangeShapeType="1" noTextEdit="1"/>
          </p:cNvSpPr>
          <p:nvPr/>
        </p:nvSpPr>
        <p:spPr bwMode="auto">
          <a:xfrm>
            <a:off x="5715000" y="6096000"/>
            <a:ext cx="2971800" cy="7620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Independent</a:t>
            </a:r>
          </a:p>
        </p:txBody>
      </p:sp>
      <p:pic>
        <p:nvPicPr>
          <p:cNvPr id="444427" name="Picture 11" descr="David Lang (colour)">
            <a:extLst>
              <a:ext uri="{FF2B5EF4-FFF2-40B4-BE49-F238E27FC236}">
                <a16:creationId xmlns:a16="http://schemas.microsoft.com/office/drawing/2014/main" id="{B26F20C1-33E0-3042-B773-B7277E1109E8}"/>
              </a:ext>
            </a:extLst>
          </p:cNvPr>
          <p:cNvPicPr>
            <a:picLocks noChangeAspect="1" noChangeArrowheads="1"/>
          </p:cNvPicPr>
          <p:nvPr/>
        </p:nvPicPr>
        <p:blipFill>
          <a:blip r:embed="rId29">
            <a:extLst>
              <a:ext uri="{28A0092B-C50C-407E-A947-70E740481C1C}">
                <a14:useLocalDpi xmlns:a14="http://schemas.microsoft.com/office/drawing/2010/main"/>
              </a:ext>
            </a:extLst>
          </a:blip>
          <a:srcRect/>
          <a:stretch>
            <a:fillRect/>
          </a:stretch>
        </p:blipFill>
        <p:spPr bwMode="auto">
          <a:xfrm>
            <a:off x="0" y="4800600"/>
            <a:ext cx="1552575" cy="234791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4" name="WordArt 38">
            <a:extLst>
              <a:ext uri="{FF2B5EF4-FFF2-40B4-BE49-F238E27FC236}">
                <a16:creationId xmlns:a16="http://schemas.microsoft.com/office/drawing/2014/main" id="{43332A38-A5A3-2A41-8023-2905FDD9ED12}"/>
              </a:ext>
            </a:extLst>
          </p:cNvPr>
          <p:cNvSpPr>
            <a:spLocks noChangeArrowheads="1" noChangeShapeType="1" noTextEdit="1"/>
          </p:cNvSpPr>
          <p:nvPr/>
        </p:nvSpPr>
        <p:spPr bwMode="auto">
          <a:xfrm>
            <a:off x="457200" y="6134100"/>
            <a:ext cx="2209800" cy="6858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Methodist</a:t>
            </a:r>
          </a:p>
        </p:txBody>
      </p:sp>
      <p:pic>
        <p:nvPicPr>
          <p:cNvPr id="444435" name="Picture 19" descr="Lee Chong Min (colour)">
            <a:extLst>
              <a:ext uri="{FF2B5EF4-FFF2-40B4-BE49-F238E27FC236}">
                <a16:creationId xmlns:a16="http://schemas.microsoft.com/office/drawing/2014/main" id="{5BF44256-A834-664F-A33E-F71EAD625943}"/>
              </a:ext>
            </a:extLst>
          </p:cNvPr>
          <p:cNvPicPr>
            <a:picLocks noChangeAspect="1" noChangeArrowheads="1"/>
          </p:cNvPicPr>
          <p:nvPr/>
        </p:nvPicPr>
        <p:blipFill>
          <a:blip r:embed="rId30" cstate="screen">
            <a:extLst>
              <a:ext uri="{28A0092B-C50C-407E-A947-70E740481C1C}">
                <a14:useLocalDpi xmlns:a14="http://schemas.microsoft.com/office/drawing/2010/main"/>
              </a:ext>
            </a:extLst>
          </a:blip>
          <a:srcRect t="-159"/>
          <a:stretch>
            <a:fillRect/>
          </a:stretch>
        </p:blipFill>
        <p:spPr bwMode="auto">
          <a:xfrm rot="-232657">
            <a:off x="2276475" y="1479550"/>
            <a:ext cx="1016000" cy="199548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44418" name="Picture 2" descr="Donald Leung (colour)">
            <a:extLst>
              <a:ext uri="{FF2B5EF4-FFF2-40B4-BE49-F238E27FC236}">
                <a16:creationId xmlns:a16="http://schemas.microsoft.com/office/drawing/2014/main" id="{C52F2B78-9524-4945-9E9F-6A32E3CE8617}"/>
              </a:ext>
            </a:extLst>
          </p:cNvPr>
          <p:cNvPicPr>
            <a:picLocks noChangeAspect="1" noChangeArrowheads="1"/>
          </p:cNvPicPr>
          <p:nvPr/>
        </p:nvPicPr>
        <p:blipFill>
          <a:blip r:embed="rId31">
            <a:extLst>
              <a:ext uri="{28A0092B-C50C-407E-A947-70E740481C1C}">
                <a14:useLocalDpi xmlns:a14="http://schemas.microsoft.com/office/drawing/2010/main"/>
              </a:ext>
            </a:extLst>
          </a:blip>
          <a:srcRect/>
          <a:stretch>
            <a:fillRect/>
          </a:stretch>
        </p:blipFill>
        <p:spPr bwMode="auto">
          <a:xfrm>
            <a:off x="8275638" y="3352800"/>
            <a:ext cx="1401762" cy="2116138"/>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2" name="WordArt 36">
            <a:extLst>
              <a:ext uri="{FF2B5EF4-FFF2-40B4-BE49-F238E27FC236}">
                <a16:creationId xmlns:a16="http://schemas.microsoft.com/office/drawing/2014/main" id="{B0930ECB-1CCD-2C48-B762-C05107F5F2AD}"/>
              </a:ext>
            </a:extLst>
          </p:cNvPr>
          <p:cNvSpPr>
            <a:spLocks noChangeArrowheads="1" noChangeShapeType="1" noTextEdit="1"/>
          </p:cNvSpPr>
          <p:nvPr/>
        </p:nvSpPr>
        <p:spPr bwMode="auto">
          <a:xfrm>
            <a:off x="2667000" y="2781300"/>
            <a:ext cx="3048000" cy="7239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Presbyterian</a:t>
            </a:r>
          </a:p>
        </p:txBody>
      </p:sp>
      <p:sp>
        <p:nvSpPr>
          <p:cNvPr id="444449" name="WordArt 33">
            <a:extLst>
              <a:ext uri="{FF2B5EF4-FFF2-40B4-BE49-F238E27FC236}">
                <a16:creationId xmlns:a16="http://schemas.microsoft.com/office/drawing/2014/main" id="{6D2E0232-9D77-8245-9CCF-F49B609DF899}"/>
              </a:ext>
            </a:extLst>
          </p:cNvPr>
          <p:cNvSpPr>
            <a:spLocks noChangeArrowheads="1" noChangeShapeType="1" noTextEdit="1"/>
          </p:cNvSpPr>
          <p:nvPr/>
        </p:nvSpPr>
        <p:spPr bwMode="auto">
          <a:xfrm>
            <a:off x="1981200" y="549275"/>
            <a:ext cx="2235200" cy="6477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Lutheran</a:t>
            </a:r>
          </a:p>
        </p:txBody>
      </p:sp>
      <p:pic>
        <p:nvPicPr>
          <p:cNvPr id="444425" name="Picture 9" descr="clive chin">
            <a:extLst>
              <a:ext uri="{FF2B5EF4-FFF2-40B4-BE49-F238E27FC236}">
                <a16:creationId xmlns:a16="http://schemas.microsoft.com/office/drawing/2014/main" id="{8F794EEA-655F-8442-8532-A79185F059FF}"/>
              </a:ext>
            </a:extLst>
          </p:cNvPr>
          <p:cNvPicPr>
            <a:picLocks noChangeAspect="1" noChangeArrowheads="1"/>
          </p:cNvPicPr>
          <p:nvPr/>
        </p:nvPicPr>
        <p:blipFill>
          <a:blip r:embed="rId32">
            <a:extLst>
              <a:ext uri="{28A0092B-C50C-407E-A947-70E740481C1C}">
                <a14:useLocalDpi xmlns:a14="http://schemas.microsoft.com/office/drawing/2010/main"/>
              </a:ext>
            </a:extLst>
          </a:blip>
          <a:srcRect/>
          <a:stretch>
            <a:fillRect/>
          </a:stretch>
        </p:blipFill>
        <p:spPr bwMode="auto">
          <a:xfrm>
            <a:off x="5334000" y="3352800"/>
            <a:ext cx="1436688" cy="215582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7558" name="Picture 42" descr="Violet James (colour).jpg">
            <a:extLst>
              <a:ext uri="{FF2B5EF4-FFF2-40B4-BE49-F238E27FC236}">
                <a16:creationId xmlns:a16="http://schemas.microsoft.com/office/drawing/2014/main" id="{109FEED6-AF80-994B-A37E-78F27126AE14}"/>
              </a:ext>
            </a:extLst>
          </p:cNvPr>
          <p:cNvPicPr>
            <a:picLocks noChangeAspect="1"/>
          </p:cNvPicPr>
          <p:nvPr/>
        </p:nvPicPr>
        <p:blipFill>
          <a:blip r:embed="rId33" cstate="screen">
            <a:extLst>
              <a:ext uri="{28A0092B-C50C-407E-A947-70E740481C1C}">
                <a14:useLocalDpi xmlns:a14="http://schemas.microsoft.com/office/drawing/2010/main"/>
              </a:ext>
            </a:extLst>
          </a:blip>
          <a:srcRect/>
          <a:stretch>
            <a:fillRect/>
          </a:stretch>
        </p:blipFill>
        <p:spPr bwMode="auto">
          <a:xfrm>
            <a:off x="6327775" y="3505200"/>
            <a:ext cx="12922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4419" name="Picture 3" descr="ahwang">
            <a:extLst>
              <a:ext uri="{FF2B5EF4-FFF2-40B4-BE49-F238E27FC236}">
                <a16:creationId xmlns:a16="http://schemas.microsoft.com/office/drawing/2014/main" id="{506E8333-A86F-614B-8D60-38AEA105C612}"/>
              </a:ext>
            </a:extLst>
          </p:cNvPr>
          <p:cNvPicPr>
            <a:picLocks noChangeAspect="1" noChangeArrowheads="1"/>
          </p:cNvPicPr>
          <p:nvPr/>
        </p:nvPicPr>
        <p:blipFill>
          <a:blip r:embed="rId34" cstate="screen">
            <a:extLst>
              <a:ext uri="{28A0092B-C50C-407E-A947-70E740481C1C}">
                <a14:useLocalDpi xmlns:a14="http://schemas.microsoft.com/office/drawing/2010/main"/>
              </a:ext>
            </a:extLst>
          </a:blip>
          <a:srcRect/>
          <a:stretch>
            <a:fillRect/>
          </a:stretch>
        </p:blipFill>
        <p:spPr bwMode="auto">
          <a:xfrm rot="282268">
            <a:off x="4351338" y="3403600"/>
            <a:ext cx="1185862" cy="2092325"/>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444456" name="WordArt 40">
            <a:extLst>
              <a:ext uri="{FF2B5EF4-FFF2-40B4-BE49-F238E27FC236}">
                <a16:creationId xmlns:a16="http://schemas.microsoft.com/office/drawing/2014/main" id="{B82B4587-5D97-A14A-93A9-6D325942BD50}"/>
              </a:ext>
            </a:extLst>
          </p:cNvPr>
          <p:cNvSpPr>
            <a:spLocks noChangeArrowheads="1" noChangeShapeType="1" noTextEdit="1"/>
          </p:cNvSpPr>
          <p:nvPr/>
        </p:nvSpPr>
        <p:spPr bwMode="auto">
          <a:xfrm>
            <a:off x="6324600" y="4572000"/>
            <a:ext cx="2438400" cy="4953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Brethren</a:t>
            </a:r>
          </a:p>
        </p:txBody>
      </p:sp>
      <p:sp>
        <p:nvSpPr>
          <p:cNvPr id="444453" name="WordArt 37">
            <a:extLst>
              <a:ext uri="{FF2B5EF4-FFF2-40B4-BE49-F238E27FC236}">
                <a16:creationId xmlns:a16="http://schemas.microsoft.com/office/drawing/2014/main" id="{5AAF0CEE-80D3-3E4C-B36F-B4C36AC0E649}"/>
              </a:ext>
            </a:extLst>
          </p:cNvPr>
          <p:cNvSpPr>
            <a:spLocks noChangeArrowheads="1" noChangeShapeType="1" noTextEdit="1"/>
          </p:cNvSpPr>
          <p:nvPr/>
        </p:nvSpPr>
        <p:spPr bwMode="auto">
          <a:xfrm>
            <a:off x="1143000" y="4495800"/>
            <a:ext cx="3886200" cy="800100"/>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FF"/>
                </a:solidFill>
                <a:latin typeface="Arial Black" panose="020B0604020202020204" pitchFamily="34" charset="0"/>
                <a:cs typeface="Arial Black" panose="020B0604020202020204" pitchFamily="34" charset="0"/>
              </a:rPr>
              <a:t>Bible-Presbyterian</a:t>
            </a:r>
          </a:p>
        </p:txBody>
      </p:sp>
      <p:sp>
        <p:nvSpPr>
          <p:cNvPr id="444457" name="Oval 41">
            <a:extLst>
              <a:ext uri="{FF2B5EF4-FFF2-40B4-BE49-F238E27FC236}">
                <a16:creationId xmlns:a16="http://schemas.microsoft.com/office/drawing/2014/main" id="{9D2BDED5-B94E-3747-B670-22C4E92BE3BC}"/>
              </a:ext>
            </a:extLst>
          </p:cNvPr>
          <p:cNvSpPr>
            <a:spLocks noChangeArrowheads="1"/>
          </p:cNvSpPr>
          <p:nvPr/>
        </p:nvSpPr>
        <p:spPr bwMode="auto">
          <a:xfrm rot="674052">
            <a:off x="5638800" y="58738"/>
            <a:ext cx="3962400" cy="7620000"/>
          </a:xfrm>
          <a:prstGeom prst="ellipse">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3" name="TextBox 2">
            <a:extLst>
              <a:ext uri="{FF2B5EF4-FFF2-40B4-BE49-F238E27FC236}">
                <a16:creationId xmlns:a16="http://schemas.microsoft.com/office/drawing/2014/main" id="{02E7C070-43C2-B548-B6BD-7B789F9ED55A}"/>
              </a:ext>
            </a:extLst>
          </p:cNvPr>
          <p:cNvSpPr txBox="1"/>
          <p:nvPr/>
        </p:nvSpPr>
        <p:spPr>
          <a:xfrm rot="21016991">
            <a:off x="1538288" y="1106488"/>
            <a:ext cx="3457575" cy="1754187"/>
          </a:xfrm>
          <a:prstGeom prst="rect">
            <a:avLst/>
          </a:prstGeom>
          <a:solidFill>
            <a:schemeClr val="accent1"/>
          </a:solidFill>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5400">
                <a:solidFill>
                  <a:srgbClr val="FFFFFF"/>
                </a:solidFill>
                <a:effectLst>
                  <a:outerShdw blurRad="38100" dist="38100" dir="2700000" algn="tl">
                    <a:srgbClr val="000000"/>
                  </a:outerShdw>
                </a:effectLst>
                <a:latin typeface="Tahoma" panose="020B0604030504040204" pitchFamily="34" charset="0"/>
              </a:rPr>
              <a:t>Infant Sprinkling</a:t>
            </a:r>
          </a:p>
        </p:txBody>
      </p:sp>
      <p:sp>
        <p:nvSpPr>
          <p:cNvPr id="46" name="TextBox 45">
            <a:extLst>
              <a:ext uri="{FF2B5EF4-FFF2-40B4-BE49-F238E27FC236}">
                <a16:creationId xmlns:a16="http://schemas.microsoft.com/office/drawing/2014/main" id="{0A2CDE13-6AEE-6F4A-A4CB-FFBFBF84345C}"/>
              </a:ext>
            </a:extLst>
          </p:cNvPr>
          <p:cNvSpPr txBox="1"/>
          <p:nvPr/>
        </p:nvSpPr>
        <p:spPr>
          <a:xfrm rot="21016991">
            <a:off x="5414963" y="2700338"/>
            <a:ext cx="3455987" cy="1754187"/>
          </a:xfrm>
          <a:prstGeom prst="rect">
            <a:avLst/>
          </a:prstGeom>
          <a:solidFill>
            <a:schemeClr val="accent1"/>
          </a:solidFill>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5400">
                <a:solidFill>
                  <a:srgbClr val="FFFFFF"/>
                </a:solidFill>
                <a:effectLst>
                  <a:outerShdw blurRad="38100" dist="38100" dir="2700000" algn="tl">
                    <a:srgbClr val="000000"/>
                  </a:outerShdw>
                </a:effectLst>
                <a:latin typeface="Tahoma" panose="020B0604030504040204" pitchFamily="34" charset="0"/>
              </a:rPr>
              <a:t>Believer</a:t>
            </a:r>
            <a:r>
              <a:rPr lang="fr-FR" altLang="en-US" sz="5400">
                <a:solidFill>
                  <a:srgbClr val="FFFFFF"/>
                </a:solidFill>
                <a:effectLst>
                  <a:outerShdw blurRad="38100" dist="38100" dir="2700000" algn="tl">
                    <a:srgbClr val="000000"/>
                  </a:outerShdw>
                </a:effectLst>
                <a:latin typeface="Tahoma" panose="020B0604030504040204" pitchFamily="34" charset="0"/>
              </a:rPr>
              <a:t>'</a:t>
            </a:r>
            <a:r>
              <a:rPr lang="en-US" altLang="en-US" sz="5400">
                <a:solidFill>
                  <a:srgbClr val="FFFFFF"/>
                </a:solidFill>
                <a:effectLst>
                  <a:outerShdw blurRad="38100" dist="38100" dir="2700000" algn="tl">
                    <a:srgbClr val="000000"/>
                  </a:outerShdw>
                </a:effectLst>
                <a:latin typeface="Tahoma" panose="020B0604030504040204" pitchFamily="34" charset="0"/>
              </a:rPr>
              <a:t>s Immersion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44444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444445"/>
                                        </p:tgtEl>
                                        <p:attrNameLst>
                                          <p:attrName>style.visibility</p:attrName>
                                        </p:attrNameLst>
                                      </p:cBhvr>
                                      <p:to>
                                        <p:strVal val="visible"/>
                                      </p:to>
                                    </p:set>
                                  </p:childTnLst>
                                </p:cTn>
                              </p:par>
                            </p:childTnLst>
                          </p:cTn>
                        </p:par>
                        <p:par>
                          <p:cTn id="10" fill="hold" nodeType="afterGroup">
                            <p:stCondLst>
                              <p:cond delay="0"/>
                            </p:stCondLst>
                            <p:childTnLst>
                              <p:par>
                                <p:cTn id="11" presetID="1" presetClass="entr" presetSubtype="0" fill="hold" nodeType="afterEffect">
                                  <p:stCondLst>
                                    <p:cond delay="0"/>
                                  </p:stCondLst>
                                  <p:childTnLst>
                                    <p:set>
                                      <p:cBhvr>
                                        <p:cTn id="12" dur="1" fill="hold">
                                          <p:stCondLst>
                                            <p:cond delay="0"/>
                                          </p:stCondLst>
                                        </p:cTn>
                                        <p:tgtEl>
                                          <p:spTgt spid="444446"/>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presetSubtype="0" fill="hold" nodeType="afterEffect">
                                  <p:stCondLst>
                                    <p:cond delay="0"/>
                                  </p:stCondLst>
                                  <p:childTnLst>
                                    <p:set>
                                      <p:cBhvr>
                                        <p:cTn id="15" dur="1" fill="hold">
                                          <p:stCondLst>
                                            <p:cond delay="0"/>
                                          </p:stCondLst>
                                        </p:cTn>
                                        <p:tgtEl>
                                          <p:spTgt spid="444419"/>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nodeType="afterEffect">
                                  <p:stCondLst>
                                    <p:cond delay="0"/>
                                  </p:stCondLst>
                                  <p:childTnLst>
                                    <p:set>
                                      <p:cBhvr>
                                        <p:cTn id="18" dur="1" fill="hold">
                                          <p:stCondLst>
                                            <p:cond delay="0"/>
                                          </p:stCondLst>
                                        </p:cTn>
                                        <p:tgtEl>
                                          <p:spTgt spid="444430"/>
                                        </p:tgtEl>
                                        <p:attrNameLst>
                                          <p:attrName>style.visibility</p:attrName>
                                        </p:attrNameLst>
                                      </p:cBhvr>
                                      <p:to>
                                        <p:strVal val="visible"/>
                                      </p:to>
                                    </p:set>
                                  </p:childTnLst>
                                </p:cTn>
                              </p:par>
                            </p:childTnLst>
                          </p:cTn>
                        </p:par>
                        <p:par>
                          <p:cTn id="19" fill="hold" nodeType="afterGroup">
                            <p:stCondLst>
                              <p:cond delay="0"/>
                            </p:stCondLst>
                            <p:childTnLst>
                              <p:par>
                                <p:cTn id="20" presetID="1" presetClass="entr" presetSubtype="0" fill="hold" nodeType="afterEffect">
                                  <p:stCondLst>
                                    <p:cond delay="0"/>
                                  </p:stCondLst>
                                  <p:childTnLst>
                                    <p:set>
                                      <p:cBhvr>
                                        <p:cTn id="21" dur="1" fill="hold">
                                          <p:stCondLst>
                                            <p:cond delay="0"/>
                                          </p:stCondLst>
                                        </p:cTn>
                                        <p:tgtEl>
                                          <p:spTgt spid="444420"/>
                                        </p:tgtEl>
                                        <p:attrNameLst>
                                          <p:attrName>style.visibility</p:attrName>
                                        </p:attrNameLst>
                                      </p:cBhvr>
                                      <p:to>
                                        <p:strVal val="visible"/>
                                      </p:to>
                                    </p:set>
                                  </p:childTnLst>
                                </p:cTn>
                              </p:par>
                            </p:childTnLst>
                          </p:cTn>
                        </p:par>
                        <p:par>
                          <p:cTn id="22" fill="hold" nodeType="afterGroup">
                            <p:stCondLst>
                              <p:cond delay="0"/>
                            </p:stCondLst>
                            <p:childTnLst>
                              <p:par>
                                <p:cTn id="23" presetID="1" presetClass="entr" presetSubtype="0" fill="hold" nodeType="afterEffect">
                                  <p:stCondLst>
                                    <p:cond delay="0"/>
                                  </p:stCondLst>
                                  <p:childTnLst>
                                    <p:set>
                                      <p:cBhvr>
                                        <p:cTn id="24" dur="1" fill="hold">
                                          <p:stCondLst>
                                            <p:cond delay="0"/>
                                          </p:stCondLst>
                                        </p:cTn>
                                        <p:tgtEl>
                                          <p:spTgt spid="444428"/>
                                        </p:tgtEl>
                                        <p:attrNameLst>
                                          <p:attrName>style.visibility</p:attrName>
                                        </p:attrNameLst>
                                      </p:cBhvr>
                                      <p:to>
                                        <p:strVal val="visible"/>
                                      </p:to>
                                    </p:set>
                                  </p:childTnLst>
                                </p:cTn>
                              </p:par>
                            </p:childTnLst>
                          </p:cTn>
                        </p:par>
                        <p:par>
                          <p:cTn id="25" fill="hold" nodeType="afterGroup">
                            <p:stCondLst>
                              <p:cond delay="0"/>
                            </p:stCondLst>
                            <p:childTnLst>
                              <p:par>
                                <p:cTn id="26" presetID="1" presetClass="entr" presetSubtype="0" fill="hold" nodeType="afterEffect">
                                  <p:stCondLst>
                                    <p:cond delay="0"/>
                                  </p:stCondLst>
                                  <p:childTnLst>
                                    <p:set>
                                      <p:cBhvr>
                                        <p:cTn id="27" dur="1" fill="hold">
                                          <p:stCondLst>
                                            <p:cond delay="0"/>
                                          </p:stCondLst>
                                        </p:cTn>
                                        <p:tgtEl>
                                          <p:spTgt spid="444448"/>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nodeType="afterEffect">
                                  <p:stCondLst>
                                    <p:cond delay="0"/>
                                  </p:stCondLst>
                                  <p:childTnLst>
                                    <p:set>
                                      <p:cBhvr>
                                        <p:cTn id="30" dur="1" fill="hold">
                                          <p:stCondLst>
                                            <p:cond delay="0"/>
                                          </p:stCondLst>
                                        </p:cTn>
                                        <p:tgtEl>
                                          <p:spTgt spid="444443"/>
                                        </p:tgtEl>
                                        <p:attrNameLst>
                                          <p:attrName>style.visibility</p:attrName>
                                        </p:attrNameLst>
                                      </p:cBhvr>
                                      <p:to>
                                        <p:strVal val="visible"/>
                                      </p:to>
                                    </p:set>
                                  </p:childTnLst>
                                </p:cTn>
                              </p:par>
                            </p:childTnLst>
                          </p:cTn>
                        </p:par>
                        <p:par>
                          <p:cTn id="31" fill="hold" nodeType="afterGroup">
                            <p:stCondLst>
                              <p:cond delay="0"/>
                            </p:stCondLst>
                            <p:childTnLst>
                              <p:par>
                                <p:cTn id="32" presetID="1" presetClass="entr" presetSubtype="0" fill="hold" nodeType="afterEffect">
                                  <p:stCondLst>
                                    <p:cond delay="0"/>
                                  </p:stCondLst>
                                  <p:childTnLst>
                                    <p:set>
                                      <p:cBhvr>
                                        <p:cTn id="33" dur="1" fill="hold">
                                          <p:stCondLst>
                                            <p:cond delay="0"/>
                                          </p:stCondLst>
                                        </p:cTn>
                                        <p:tgtEl>
                                          <p:spTgt spid="444427"/>
                                        </p:tgtEl>
                                        <p:attrNameLst>
                                          <p:attrName>style.visibility</p:attrName>
                                        </p:attrNameLst>
                                      </p:cBhvr>
                                      <p:to>
                                        <p:strVal val="visible"/>
                                      </p:to>
                                    </p:set>
                                  </p:childTnLst>
                                </p:cTn>
                              </p:par>
                            </p:childTnLst>
                          </p:cTn>
                        </p:par>
                        <p:par>
                          <p:cTn id="34" fill="hold" nodeType="afterGroup">
                            <p:stCondLst>
                              <p:cond delay="0"/>
                            </p:stCondLst>
                            <p:childTnLst>
                              <p:par>
                                <p:cTn id="35" presetID="1" presetClass="entr" presetSubtype="0" fill="hold" nodeType="afterEffect">
                                  <p:stCondLst>
                                    <p:cond delay="0"/>
                                  </p:stCondLst>
                                  <p:childTnLst>
                                    <p:set>
                                      <p:cBhvr>
                                        <p:cTn id="36" dur="1" fill="hold">
                                          <p:stCondLst>
                                            <p:cond delay="0"/>
                                          </p:stCondLst>
                                        </p:cTn>
                                        <p:tgtEl>
                                          <p:spTgt spid="444438"/>
                                        </p:tgtEl>
                                        <p:attrNameLst>
                                          <p:attrName>style.visibility</p:attrName>
                                        </p:attrNameLst>
                                      </p:cBhvr>
                                      <p:to>
                                        <p:strVal val="visible"/>
                                      </p:to>
                                    </p:set>
                                  </p:childTnLst>
                                </p:cTn>
                              </p:par>
                            </p:childTnLst>
                          </p:cTn>
                        </p:par>
                        <p:par>
                          <p:cTn id="37" fill="hold" nodeType="afterGroup">
                            <p:stCondLst>
                              <p:cond delay="0"/>
                            </p:stCondLst>
                            <p:childTnLst>
                              <p:par>
                                <p:cTn id="38" presetID="1" presetClass="entr" presetSubtype="0" fill="hold" nodeType="afterEffect">
                                  <p:stCondLst>
                                    <p:cond delay="0"/>
                                  </p:stCondLst>
                                  <p:childTnLst>
                                    <p:set>
                                      <p:cBhvr>
                                        <p:cTn id="39" dur="1" fill="hold">
                                          <p:stCondLst>
                                            <p:cond delay="0"/>
                                          </p:stCondLst>
                                        </p:cTn>
                                        <p:tgtEl>
                                          <p:spTgt spid="444437"/>
                                        </p:tgtEl>
                                        <p:attrNameLst>
                                          <p:attrName>style.visibility</p:attrName>
                                        </p:attrNameLst>
                                      </p:cBhvr>
                                      <p:to>
                                        <p:strVal val="visible"/>
                                      </p:to>
                                    </p:set>
                                  </p:childTnLst>
                                </p:cTn>
                              </p:par>
                            </p:childTnLst>
                          </p:cTn>
                        </p:par>
                        <p:par>
                          <p:cTn id="40" fill="hold" nodeType="afterGroup">
                            <p:stCondLst>
                              <p:cond delay="0"/>
                            </p:stCondLst>
                            <p:childTnLst>
                              <p:par>
                                <p:cTn id="41" presetID="1" presetClass="entr" presetSubtype="0" fill="hold" nodeType="afterEffect">
                                  <p:stCondLst>
                                    <p:cond delay="0"/>
                                  </p:stCondLst>
                                  <p:childTnLst>
                                    <p:set>
                                      <p:cBhvr>
                                        <p:cTn id="42" dur="1" fill="hold">
                                          <p:stCondLst>
                                            <p:cond delay="0"/>
                                          </p:stCondLst>
                                        </p:cTn>
                                        <p:tgtEl>
                                          <p:spTgt spid="444436"/>
                                        </p:tgtEl>
                                        <p:attrNameLst>
                                          <p:attrName>style.visibility</p:attrName>
                                        </p:attrNameLst>
                                      </p:cBhvr>
                                      <p:to>
                                        <p:strVal val="visible"/>
                                      </p:to>
                                    </p:set>
                                  </p:childTnLst>
                                </p:cTn>
                              </p:par>
                            </p:childTnLst>
                          </p:cTn>
                        </p:par>
                        <p:par>
                          <p:cTn id="43" fill="hold" nodeType="afterGroup">
                            <p:stCondLst>
                              <p:cond delay="0"/>
                            </p:stCondLst>
                            <p:childTnLst>
                              <p:par>
                                <p:cTn id="44" presetID="1" presetClass="entr" presetSubtype="0" fill="hold" nodeType="afterEffect">
                                  <p:stCondLst>
                                    <p:cond delay="0"/>
                                  </p:stCondLst>
                                  <p:childTnLst>
                                    <p:set>
                                      <p:cBhvr>
                                        <p:cTn id="45" dur="1" fill="hold">
                                          <p:stCondLst>
                                            <p:cond delay="0"/>
                                          </p:stCondLst>
                                        </p:cTn>
                                        <p:tgtEl>
                                          <p:spTgt spid="444435"/>
                                        </p:tgtEl>
                                        <p:attrNameLst>
                                          <p:attrName>style.visibility</p:attrName>
                                        </p:attrNameLst>
                                      </p:cBhvr>
                                      <p:to>
                                        <p:strVal val="visible"/>
                                      </p:to>
                                    </p:set>
                                  </p:childTnLst>
                                </p:cTn>
                              </p:par>
                            </p:childTnLst>
                          </p:cTn>
                        </p:par>
                        <p:par>
                          <p:cTn id="46" fill="hold" nodeType="afterGroup">
                            <p:stCondLst>
                              <p:cond delay="0"/>
                            </p:stCondLst>
                            <p:childTnLst>
                              <p:par>
                                <p:cTn id="47" presetID="1" presetClass="entr" presetSubtype="0" fill="hold" nodeType="afterEffect">
                                  <p:stCondLst>
                                    <p:cond delay="0"/>
                                  </p:stCondLst>
                                  <p:childTnLst>
                                    <p:set>
                                      <p:cBhvr>
                                        <p:cTn id="48" dur="1" fill="hold">
                                          <p:stCondLst>
                                            <p:cond delay="0"/>
                                          </p:stCondLst>
                                        </p:cTn>
                                        <p:tgtEl>
                                          <p:spTgt spid="444426"/>
                                        </p:tgtEl>
                                        <p:attrNameLst>
                                          <p:attrName>style.visibility</p:attrName>
                                        </p:attrNameLst>
                                      </p:cBhvr>
                                      <p:to>
                                        <p:strVal val="visible"/>
                                      </p:to>
                                    </p:set>
                                  </p:childTnLst>
                                </p:cTn>
                              </p:par>
                            </p:childTnLst>
                          </p:cTn>
                        </p:par>
                        <p:par>
                          <p:cTn id="49" fill="hold" nodeType="afterGroup">
                            <p:stCondLst>
                              <p:cond delay="0"/>
                            </p:stCondLst>
                            <p:childTnLst>
                              <p:par>
                                <p:cTn id="50" presetID="1" presetClass="entr" presetSubtype="0" fill="hold" nodeType="afterEffect">
                                  <p:stCondLst>
                                    <p:cond delay="0"/>
                                  </p:stCondLst>
                                  <p:childTnLst>
                                    <p:set>
                                      <p:cBhvr>
                                        <p:cTn id="51" dur="1" fill="hold">
                                          <p:stCondLst>
                                            <p:cond delay="0"/>
                                          </p:stCondLst>
                                        </p:cTn>
                                        <p:tgtEl>
                                          <p:spTgt spid="444434"/>
                                        </p:tgtEl>
                                        <p:attrNameLst>
                                          <p:attrName>style.visibility</p:attrName>
                                        </p:attrNameLst>
                                      </p:cBhvr>
                                      <p:to>
                                        <p:strVal val="visible"/>
                                      </p:to>
                                    </p:set>
                                  </p:childTnLst>
                                </p:cTn>
                              </p:par>
                            </p:childTnLst>
                          </p:cTn>
                        </p:par>
                        <p:par>
                          <p:cTn id="52" fill="hold" nodeType="afterGroup">
                            <p:stCondLst>
                              <p:cond delay="0"/>
                            </p:stCondLst>
                            <p:childTnLst>
                              <p:par>
                                <p:cTn id="53" presetID="1" presetClass="entr" presetSubtype="0" fill="hold" nodeType="afterEffect">
                                  <p:stCondLst>
                                    <p:cond delay="0"/>
                                  </p:stCondLst>
                                  <p:childTnLst>
                                    <p:set>
                                      <p:cBhvr>
                                        <p:cTn id="54" dur="1" fill="hold">
                                          <p:stCondLst>
                                            <p:cond delay="0"/>
                                          </p:stCondLst>
                                        </p:cTn>
                                        <p:tgtEl>
                                          <p:spTgt spid="444425"/>
                                        </p:tgtEl>
                                        <p:attrNameLst>
                                          <p:attrName>style.visibility</p:attrName>
                                        </p:attrNameLst>
                                      </p:cBhvr>
                                      <p:to>
                                        <p:strVal val="visible"/>
                                      </p:to>
                                    </p:set>
                                  </p:childTnLst>
                                </p:cTn>
                              </p:par>
                            </p:childTnLst>
                          </p:cTn>
                        </p:par>
                        <p:par>
                          <p:cTn id="55" fill="hold" nodeType="afterGroup">
                            <p:stCondLst>
                              <p:cond delay="0"/>
                            </p:stCondLst>
                            <p:childTnLst>
                              <p:par>
                                <p:cTn id="56" presetID="1" presetClass="entr" presetSubtype="0" fill="hold" nodeType="afterEffect">
                                  <p:stCondLst>
                                    <p:cond delay="0"/>
                                  </p:stCondLst>
                                  <p:childTnLst>
                                    <p:set>
                                      <p:cBhvr>
                                        <p:cTn id="57" dur="1" fill="hold">
                                          <p:stCondLst>
                                            <p:cond delay="0"/>
                                          </p:stCondLst>
                                        </p:cTn>
                                        <p:tgtEl>
                                          <p:spTgt spid="444433"/>
                                        </p:tgtEl>
                                        <p:attrNameLst>
                                          <p:attrName>style.visibility</p:attrName>
                                        </p:attrNameLst>
                                      </p:cBhvr>
                                      <p:to>
                                        <p:strVal val="visible"/>
                                      </p:to>
                                    </p:set>
                                  </p:childTnLst>
                                </p:cTn>
                              </p:par>
                            </p:childTnLst>
                          </p:cTn>
                        </p:par>
                        <p:par>
                          <p:cTn id="58" fill="hold" nodeType="afterGroup">
                            <p:stCondLst>
                              <p:cond delay="0"/>
                            </p:stCondLst>
                            <p:childTnLst>
                              <p:par>
                                <p:cTn id="59" presetID="1" presetClass="entr" presetSubtype="0" fill="hold" nodeType="afterEffect">
                                  <p:stCondLst>
                                    <p:cond delay="0"/>
                                  </p:stCondLst>
                                  <p:childTnLst>
                                    <p:set>
                                      <p:cBhvr>
                                        <p:cTn id="60" dur="1" fill="hold">
                                          <p:stCondLst>
                                            <p:cond delay="0"/>
                                          </p:stCondLst>
                                        </p:cTn>
                                        <p:tgtEl>
                                          <p:spTgt spid="444432"/>
                                        </p:tgtEl>
                                        <p:attrNameLst>
                                          <p:attrName>style.visibility</p:attrName>
                                        </p:attrNameLst>
                                      </p:cBhvr>
                                      <p:to>
                                        <p:strVal val="visible"/>
                                      </p:to>
                                    </p:set>
                                  </p:childTnLst>
                                </p:cTn>
                              </p:par>
                            </p:childTnLst>
                          </p:cTn>
                        </p:par>
                        <p:par>
                          <p:cTn id="61" fill="hold" nodeType="afterGroup">
                            <p:stCondLst>
                              <p:cond delay="0"/>
                            </p:stCondLst>
                            <p:childTnLst>
                              <p:par>
                                <p:cTn id="62" presetID="1" presetClass="entr" presetSubtype="0" fill="hold" nodeType="afterEffect">
                                  <p:stCondLst>
                                    <p:cond delay="0"/>
                                  </p:stCondLst>
                                  <p:childTnLst>
                                    <p:set>
                                      <p:cBhvr>
                                        <p:cTn id="63" dur="1" fill="hold">
                                          <p:stCondLst>
                                            <p:cond delay="0"/>
                                          </p:stCondLst>
                                        </p:cTn>
                                        <p:tgtEl>
                                          <p:spTgt spid="444424"/>
                                        </p:tgtEl>
                                        <p:attrNameLst>
                                          <p:attrName>style.visibility</p:attrName>
                                        </p:attrNameLst>
                                      </p:cBhvr>
                                      <p:to>
                                        <p:strVal val="visible"/>
                                      </p:to>
                                    </p:set>
                                  </p:childTnLst>
                                </p:cTn>
                              </p:par>
                            </p:childTnLst>
                          </p:cTn>
                        </p:par>
                        <p:par>
                          <p:cTn id="64" fill="hold" nodeType="afterGroup">
                            <p:stCondLst>
                              <p:cond delay="0"/>
                            </p:stCondLst>
                            <p:childTnLst>
                              <p:par>
                                <p:cTn id="65" presetID="1" presetClass="entr" presetSubtype="0" fill="hold" nodeType="afterEffect">
                                  <p:stCondLst>
                                    <p:cond delay="0"/>
                                  </p:stCondLst>
                                  <p:childTnLst>
                                    <p:set>
                                      <p:cBhvr>
                                        <p:cTn id="66" dur="1" fill="hold">
                                          <p:stCondLst>
                                            <p:cond delay="0"/>
                                          </p:stCondLst>
                                        </p:cTn>
                                        <p:tgtEl>
                                          <p:spTgt spid="444431"/>
                                        </p:tgtEl>
                                        <p:attrNameLst>
                                          <p:attrName>style.visibility</p:attrName>
                                        </p:attrNameLst>
                                      </p:cBhvr>
                                      <p:to>
                                        <p:strVal val="visible"/>
                                      </p:to>
                                    </p:set>
                                  </p:childTnLst>
                                </p:cTn>
                              </p:par>
                            </p:childTnLst>
                          </p:cTn>
                        </p:par>
                        <p:par>
                          <p:cTn id="67" fill="hold" nodeType="afterGroup">
                            <p:stCondLst>
                              <p:cond delay="0"/>
                            </p:stCondLst>
                            <p:childTnLst>
                              <p:par>
                                <p:cTn id="68" presetID="1" presetClass="entr" presetSubtype="0" fill="hold" nodeType="afterEffect">
                                  <p:stCondLst>
                                    <p:cond delay="0"/>
                                  </p:stCondLst>
                                  <p:childTnLst>
                                    <p:set>
                                      <p:cBhvr>
                                        <p:cTn id="69" dur="1" fill="hold">
                                          <p:stCondLst>
                                            <p:cond delay="0"/>
                                          </p:stCondLst>
                                        </p:cTn>
                                        <p:tgtEl>
                                          <p:spTgt spid="444441"/>
                                        </p:tgtEl>
                                        <p:attrNameLst>
                                          <p:attrName>style.visibility</p:attrName>
                                        </p:attrNameLst>
                                      </p:cBhvr>
                                      <p:to>
                                        <p:strVal val="visible"/>
                                      </p:to>
                                    </p:set>
                                  </p:childTnLst>
                                </p:cTn>
                              </p:par>
                            </p:childTnLst>
                          </p:cTn>
                        </p:par>
                        <p:par>
                          <p:cTn id="70" fill="hold" nodeType="afterGroup">
                            <p:stCondLst>
                              <p:cond delay="0"/>
                            </p:stCondLst>
                            <p:childTnLst>
                              <p:par>
                                <p:cTn id="71" presetID="1" presetClass="entr" presetSubtype="0" fill="hold" nodeType="afterEffect">
                                  <p:stCondLst>
                                    <p:cond delay="0"/>
                                  </p:stCondLst>
                                  <p:childTnLst>
                                    <p:set>
                                      <p:cBhvr>
                                        <p:cTn id="72" dur="1" fill="hold">
                                          <p:stCondLst>
                                            <p:cond delay="0"/>
                                          </p:stCondLst>
                                        </p:cTn>
                                        <p:tgtEl>
                                          <p:spTgt spid="444444"/>
                                        </p:tgtEl>
                                        <p:attrNameLst>
                                          <p:attrName>style.visibility</p:attrName>
                                        </p:attrNameLst>
                                      </p:cBhvr>
                                      <p:to>
                                        <p:strVal val="visible"/>
                                      </p:to>
                                    </p:set>
                                  </p:childTnLst>
                                </p:cTn>
                              </p:par>
                            </p:childTnLst>
                          </p:cTn>
                        </p:par>
                        <p:par>
                          <p:cTn id="73" fill="hold" nodeType="afterGroup">
                            <p:stCondLst>
                              <p:cond delay="0"/>
                            </p:stCondLst>
                            <p:childTnLst>
                              <p:par>
                                <p:cTn id="74" presetID="1" presetClass="entr" presetSubtype="0" fill="hold" nodeType="afterEffect">
                                  <p:stCondLst>
                                    <p:cond delay="0"/>
                                  </p:stCondLst>
                                  <p:childTnLst>
                                    <p:set>
                                      <p:cBhvr>
                                        <p:cTn id="75" dur="1" fill="hold">
                                          <p:stCondLst>
                                            <p:cond delay="0"/>
                                          </p:stCondLst>
                                        </p:cTn>
                                        <p:tgtEl>
                                          <p:spTgt spid="444418"/>
                                        </p:tgtEl>
                                        <p:attrNameLst>
                                          <p:attrName>style.visibility</p:attrName>
                                        </p:attrNameLst>
                                      </p:cBhvr>
                                      <p:to>
                                        <p:strVal val="visible"/>
                                      </p:to>
                                    </p:set>
                                  </p:childTnLst>
                                </p:cTn>
                              </p:par>
                            </p:childTnLst>
                          </p:cTn>
                        </p:par>
                        <p:par>
                          <p:cTn id="76" fill="hold" nodeType="afterGroup">
                            <p:stCondLst>
                              <p:cond delay="0"/>
                            </p:stCondLst>
                            <p:childTnLst>
                              <p:par>
                                <p:cTn id="77" presetID="1" presetClass="entr" presetSubtype="0" fill="hold" nodeType="afterEffect">
                                  <p:stCondLst>
                                    <p:cond delay="0"/>
                                  </p:stCondLst>
                                  <p:childTnLst>
                                    <p:set>
                                      <p:cBhvr>
                                        <p:cTn id="78" dur="1" fill="hold">
                                          <p:stCondLst>
                                            <p:cond delay="0"/>
                                          </p:stCondLst>
                                        </p:cTn>
                                        <p:tgtEl>
                                          <p:spTgt spid="444422"/>
                                        </p:tgtEl>
                                        <p:attrNameLst>
                                          <p:attrName>style.visibility</p:attrName>
                                        </p:attrNameLst>
                                      </p:cBhvr>
                                      <p:to>
                                        <p:strVal val="visible"/>
                                      </p:to>
                                    </p:set>
                                  </p:childTnLst>
                                </p:cTn>
                              </p:par>
                            </p:childTnLst>
                          </p:cTn>
                        </p:par>
                        <p:par>
                          <p:cTn id="79" fill="hold" nodeType="afterGroup">
                            <p:stCondLst>
                              <p:cond delay="0"/>
                            </p:stCondLst>
                            <p:childTnLst>
                              <p:par>
                                <p:cTn id="80" presetID="1" presetClass="entr" presetSubtype="0" fill="hold" nodeType="afterEffect">
                                  <p:stCondLst>
                                    <p:cond delay="0"/>
                                  </p:stCondLst>
                                  <p:childTnLst>
                                    <p:set>
                                      <p:cBhvr>
                                        <p:cTn id="81" dur="1" fill="hold">
                                          <p:stCondLst>
                                            <p:cond delay="0"/>
                                          </p:stCondLst>
                                        </p:cTn>
                                        <p:tgtEl>
                                          <p:spTgt spid="444442"/>
                                        </p:tgtEl>
                                        <p:attrNameLst>
                                          <p:attrName>style.visibility</p:attrName>
                                        </p:attrNameLst>
                                      </p:cBhvr>
                                      <p:to>
                                        <p:strVal val="visible"/>
                                      </p:to>
                                    </p:set>
                                  </p:childTnLst>
                                </p:cTn>
                              </p:par>
                            </p:childTnLst>
                          </p:cTn>
                        </p:par>
                        <p:par>
                          <p:cTn id="82" fill="hold" nodeType="afterGroup">
                            <p:stCondLst>
                              <p:cond delay="0"/>
                            </p:stCondLst>
                            <p:childTnLst>
                              <p:par>
                                <p:cTn id="83" presetID="1" presetClass="entr" presetSubtype="0" fill="hold" nodeType="afterEffect">
                                  <p:stCondLst>
                                    <p:cond delay="0"/>
                                  </p:stCondLst>
                                  <p:childTnLst>
                                    <p:set>
                                      <p:cBhvr>
                                        <p:cTn id="84" dur="1" fill="hold">
                                          <p:stCondLst>
                                            <p:cond delay="0"/>
                                          </p:stCondLst>
                                        </p:cTn>
                                        <p:tgtEl>
                                          <p:spTgt spid="444421"/>
                                        </p:tgtEl>
                                        <p:attrNameLst>
                                          <p:attrName>style.visibility</p:attrName>
                                        </p:attrNameLst>
                                      </p:cBhvr>
                                      <p:to>
                                        <p:strVal val="visible"/>
                                      </p:to>
                                    </p:set>
                                  </p:childTnLst>
                                </p:cTn>
                              </p:par>
                            </p:childTnLst>
                          </p:cTn>
                        </p:par>
                        <p:par>
                          <p:cTn id="85" fill="hold" nodeType="afterGroup">
                            <p:stCondLst>
                              <p:cond delay="0"/>
                            </p:stCondLst>
                            <p:childTnLst>
                              <p:par>
                                <p:cTn id="86" presetID="1" presetClass="entr" presetSubtype="0" fill="hold" nodeType="afterEffect">
                                  <p:stCondLst>
                                    <p:cond delay="0"/>
                                  </p:stCondLst>
                                  <p:childTnLst>
                                    <p:set>
                                      <p:cBhvr>
                                        <p:cTn id="87" dur="1" fill="hold">
                                          <p:stCondLst>
                                            <p:cond delay="0"/>
                                          </p:stCondLst>
                                        </p:cTn>
                                        <p:tgtEl>
                                          <p:spTgt spid="444439"/>
                                        </p:tgtEl>
                                        <p:attrNameLst>
                                          <p:attrName>style.visibility</p:attrName>
                                        </p:attrNameLst>
                                      </p:cBhvr>
                                      <p:to>
                                        <p:strVal val="visible"/>
                                      </p:to>
                                    </p:set>
                                  </p:childTnLst>
                                </p:cTn>
                              </p:par>
                            </p:childTnLst>
                          </p:cTn>
                        </p:par>
                        <p:par>
                          <p:cTn id="88" fill="hold" nodeType="afterGroup">
                            <p:stCondLst>
                              <p:cond delay="0"/>
                            </p:stCondLst>
                            <p:childTnLst>
                              <p:par>
                                <p:cTn id="89" presetID="1" presetClass="entr" presetSubtype="0" fill="hold" nodeType="afterEffect">
                                  <p:stCondLst>
                                    <p:cond delay="0"/>
                                  </p:stCondLst>
                                  <p:childTnLst>
                                    <p:set>
                                      <p:cBhvr>
                                        <p:cTn id="90" dur="1" fill="hold">
                                          <p:stCondLst>
                                            <p:cond delay="0"/>
                                          </p:stCondLst>
                                        </p:cTn>
                                        <p:tgtEl>
                                          <p:spTgt spid="444447"/>
                                        </p:tgtEl>
                                        <p:attrNameLst>
                                          <p:attrName>style.visibility</p:attrName>
                                        </p:attrNameLst>
                                      </p:cBhvr>
                                      <p:to>
                                        <p:strVal val="visible"/>
                                      </p:to>
                                    </p:set>
                                  </p:childTnLst>
                                </p:cTn>
                              </p:par>
                            </p:childTnLst>
                          </p:cTn>
                        </p:par>
                        <p:par>
                          <p:cTn id="91" fill="hold" nodeType="afterGroup">
                            <p:stCondLst>
                              <p:cond delay="0"/>
                            </p:stCondLst>
                            <p:childTnLst>
                              <p:par>
                                <p:cTn id="92" presetID="1" presetClass="entr" presetSubtype="0" fill="hold" nodeType="afterEffect">
                                  <p:stCondLst>
                                    <p:cond delay="0"/>
                                  </p:stCondLst>
                                  <p:childTnLst>
                                    <p:set>
                                      <p:cBhvr>
                                        <p:cTn id="93" dur="1" fill="hold">
                                          <p:stCondLst>
                                            <p:cond delay="0"/>
                                          </p:stCondLst>
                                        </p:cTn>
                                        <p:tgtEl>
                                          <p:spTgt spid="444423"/>
                                        </p:tgtEl>
                                        <p:attrNameLst>
                                          <p:attrName>style.visibility</p:attrName>
                                        </p:attrNameLst>
                                      </p:cBhvr>
                                      <p:to>
                                        <p:strVal val="visible"/>
                                      </p:to>
                                    </p:set>
                                  </p:childTnLst>
                                </p:cTn>
                              </p:par>
                            </p:childTnLst>
                          </p:cTn>
                        </p:par>
                        <p:par>
                          <p:cTn id="94" fill="hold" nodeType="afterGroup">
                            <p:stCondLst>
                              <p:cond delay="0"/>
                            </p:stCondLst>
                            <p:childTnLst>
                              <p:par>
                                <p:cTn id="95" presetID="1" presetClass="entr" presetSubtype="0" fill="hold" nodeType="afterEffect">
                                  <p:stCondLst>
                                    <p:cond delay="0"/>
                                  </p:stCondLst>
                                  <p:childTnLst>
                                    <p:set>
                                      <p:cBhvr>
                                        <p:cTn id="96" dur="1" fill="hold">
                                          <p:stCondLst>
                                            <p:cond delay="0"/>
                                          </p:stCondLst>
                                        </p:cTn>
                                        <p:tgtEl>
                                          <p:spTgt spid="444429"/>
                                        </p:tgtEl>
                                        <p:attrNameLst>
                                          <p:attrName>style.visibility</p:attrName>
                                        </p:attrNameLst>
                                      </p:cBhvr>
                                      <p:to>
                                        <p:strVal val="visible"/>
                                      </p:to>
                                    </p:set>
                                  </p:childTnLst>
                                </p:cTn>
                              </p:par>
                            </p:childTnLst>
                          </p:cTn>
                        </p:par>
                        <p:par>
                          <p:cTn id="97" fill="hold" nodeType="afterGroup">
                            <p:stCondLst>
                              <p:cond delay="0"/>
                            </p:stCondLst>
                            <p:childTnLst>
                              <p:par>
                                <p:cTn id="98" presetID="3" presetClass="entr" presetSubtype="0" fill="hold" nodeType="afterEffect">
                                  <p:stCondLst>
                                    <p:cond delay="0"/>
                                  </p:stCondLst>
                                  <p:childTnLst>
                                    <p:set>
                                      <p:cBhvr>
                                        <p:cTn id="99" dur="1" fill="hold">
                                          <p:stCondLst>
                                            <p:cond delay="0"/>
                                          </p:stCondLst>
                                        </p:cTn>
                                        <p:tgtEl>
                                          <p:spTgt spid="444452"/>
                                        </p:tgtEl>
                                        <p:attrNameLst>
                                          <p:attrName>style.visibility</p:attrName>
                                        </p:attrNameLst>
                                      </p:cBhvr>
                                      <p:to>
                                        <p:strVal val="visible"/>
                                      </p:to>
                                    </p:set>
                                  </p:childTnLst>
                                </p:cTn>
                              </p:par>
                            </p:childTnLst>
                          </p:cTn>
                        </p:par>
                        <p:par>
                          <p:cTn id="100" fill="hold" nodeType="afterGroup">
                            <p:stCondLst>
                              <p:cond delay="0"/>
                            </p:stCondLst>
                            <p:childTnLst>
                              <p:par>
                                <p:cTn id="101" presetID="3" presetClass="entr" presetSubtype="0" fill="hold" nodeType="afterEffect">
                                  <p:stCondLst>
                                    <p:cond delay="0"/>
                                  </p:stCondLst>
                                  <p:childTnLst>
                                    <p:set>
                                      <p:cBhvr>
                                        <p:cTn id="102" dur="1" fill="hold">
                                          <p:stCondLst>
                                            <p:cond delay="0"/>
                                          </p:stCondLst>
                                        </p:cTn>
                                        <p:tgtEl>
                                          <p:spTgt spid="444449"/>
                                        </p:tgtEl>
                                        <p:attrNameLst>
                                          <p:attrName>style.visibility</p:attrName>
                                        </p:attrNameLst>
                                      </p:cBhvr>
                                      <p:to>
                                        <p:strVal val="visible"/>
                                      </p:to>
                                    </p:set>
                                  </p:childTnLst>
                                </p:cTn>
                              </p:par>
                            </p:childTnLst>
                          </p:cTn>
                        </p:par>
                        <p:par>
                          <p:cTn id="103" fill="hold" nodeType="afterGroup">
                            <p:stCondLst>
                              <p:cond delay="0"/>
                            </p:stCondLst>
                            <p:childTnLst>
                              <p:par>
                                <p:cTn id="104" presetID="3" presetClass="entr" presetSubtype="0" fill="hold" nodeType="afterEffect">
                                  <p:stCondLst>
                                    <p:cond delay="0"/>
                                  </p:stCondLst>
                                  <p:childTnLst>
                                    <p:set>
                                      <p:cBhvr>
                                        <p:cTn id="105" dur="1" fill="hold">
                                          <p:stCondLst>
                                            <p:cond delay="0"/>
                                          </p:stCondLst>
                                        </p:cTn>
                                        <p:tgtEl>
                                          <p:spTgt spid="444451"/>
                                        </p:tgtEl>
                                        <p:attrNameLst>
                                          <p:attrName>style.visibility</p:attrName>
                                        </p:attrNameLst>
                                      </p:cBhvr>
                                      <p:to>
                                        <p:strVal val="visible"/>
                                      </p:to>
                                    </p:set>
                                  </p:childTnLst>
                                </p:cTn>
                              </p:par>
                            </p:childTnLst>
                          </p:cTn>
                        </p:par>
                        <p:par>
                          <p:cTn id="106" fill="hold" nodeType="afterGroup">
                            <p:stCondLst>
                              <p:cond delay="0"/>
                            </p:stCondLst>
                            <p:childTnLst>
                              <p:par>
                                <p:cTn id="107" presetID="3" presetClass="entr" presetSubtype="0" fill="hold" nodeType="afterEffect">
                                  <p:stCondLst>
                                    <p:cond delay="0"/>
                                  </p:stCondLst>
                                  <p:childTnLst>
                                    <p:set>
                                      <p:cBhvr>
                                        <p:cTn id="108" dur="1" fill="hold">
                                          <p:stCondLst>
                                            <p:cond delay="0"/>
                                          </p:stCondLst>
                                        </p:cTn>
                                        <p:tgtEl>
                                          <p:spTgt spid="444454"/>
                                        </p:tgtEl>
                                        <p:attrNameLst>
                                          <p:attrName>style.visibility</p:attrName>
                                        </p:attrNameLst>
                                      </p:cBhvr>
                                      <p:to>
                                        <p:strVal val="visible"/>
                                      </p:to>
                                    </p:set>
                                  </p:childTnLst>
                                </p:cTn>
                              </p:par>
                            </p:childTnLst>
                          </p:cTn>
                        </p:par>
                        <p:par>
                          <p:cTn id="109" fill="hold" nodeType="afterGroup">
                            <p:stCondLst>
                              <p:cond delay="0"/>
                            </p:stCondLst>
                            <p:childTnLst>
                              <p:par>
                                <p:cTn id="110" presetID="3" presetClass="entr" presetSubtype="0" fill="hold" nodeType="afterEffect">
                                  <p:stCondLst>
                                    <p:cond delay="0"/>
                                  </p:stCondLst>
                                  <p:childTnLst>
                                    <p:set>
                                      <p:cBhvr>
                                        <p:cTn id="111" dur="1" fill="hold">
                                          <p:stCondLst>
                                            <p:cond delay="0"/>
                                          </p:stCondLst>
                                        </p:cTn>
                                        <p:tgtEl>
                                          <p:spTgt spid="444455"/>
                                        </p:tgtEl>
                                        <p:attrNameLst>
                                          <p:attrName>style.visibility</p:attrName>
                                        </p:attrNameLst>
                                      </p:cBhvr>
                                      <p:to>
                                        <p:strVal val="visible"/>
                                      </p:to>
                                    </p:set>
                                  </p:childTnLst>
                                </p:cTn>
                              </p:par>
                            </p:childTnLst>
                          </p:cTn>
                        </p:par>
                        <p:par>
                          <p:cTn id="112" fill="hold" nodeType="afterGroup">
                            <p:stCondLst>
                              <p:cond delay="0"/>
                            </p:stCondLst>
                            <p:childTnLst>
                              <p:par>
                                <p:cTn id="113" presetID="3" presetClass="entr" presetSubtype="0" fill="hold" nodeType="afterEffect">
                                  <p:stCondLst>
                                    <p:cond delay="0"/>
                                  </p:stCondLst>
                                  <p:childTnLst>
                                    <p:set>
                                      <p:cBhvr>
                                        <p:cTn id="114" dur="1" fill="hold">
                                          <p:stCondLst>
                                            <p:cond delay="0"/>
                                          </p:stCondLst>
                                        </p:cTn>
                                        <p:tgtEl>
                                          <p:spTgt spid="444450"/>
                                        </p:tgtEl>
                                        <p:attrNameLst>
                                          <p:attrName>style.visibility</p:attrName>
                                        </p:attrNameLst>
                                      </p:cBhvr>
                                      <p:to>
                                        <p:strVal val="visible"/>
                                      </p:to>
                                    </p:set>
                                  </p:childTnLst>
                                </p:cTn>
                              </p:par>
                            </p:childTnLst>
                          </p:cTn>
                        </p:par>
                        <p:par>
                          <p:cTn id="115" fill="hold" nodeType="afterGroup">
                            <p:stCondLst>
                              <p:cond delay="0"/>
                            </p:stCondLst>
                            <p:childTnLst>
                              <p:par>
                                <p:cTn id="116" presetID="3" presetClass="entr" presetSubtype="0" fill="hold" nodeType="afterEffect">
                                  <p:stCondLst>
                                    <p:cond delay="0"/>
                                  </p:stCondLst>
                                  <p:childTnLst>
                                    <p:set>
                                      <p:cBhvr>
                                        <p:cTn id="117" dur="1" fill="hold">
                                          <p:stCondLst>
                                            <p:cond delay="0"/>
                                          </p:stCondLst>
                                        </p:cTn>
                                        <p:tgtEl>
                                          <p:spTgt spid="444456"/>
                                        </p:tgtEl>
                                        <p:attrNameLst>
                                          <p:attrName>style.visibility</p:attrName>
                                        </p:attrNameLst>
                                      </p:cBhvr>
                                      <p:to>
                                        <p:strVal val="visible"/>
                                      </p:to>
                                    </p:set>
                                  </p:childTnLst>
                                </p:cTn>
                              </p:par>
                            </p:childTnLst>
                          </p:cTn>
                        </p:par>
                        <p:par>
                          <p:cTn id="118" fill="hold" nodeType="afterGroup">
                            <p:stCondLst>
                              <p:cond delay="0"/>
                            </p:stCondLst>
                            <p:childTnLst>
                              <p:par>
                                <p:cTn id="119" presetID="3" presetClass="entr" presetSubtype="0" fill="hold" nodeType="afterEffect">
                                  <p:stCondLst>
                                    <p:cond delay="0"/>
                                  </p:stCondLst>
                                  <p:childTnLst>
                                    <p:set>
                                      <p:cBhvr>
                                        <p:cTn id="120" dur="1" fill="hold">
                                          <p:stCondLst>
                                            <p:cond delay="0"/>
                                          </p:stCondLst>
                                        </p:cTn>
                                        <p:tgtEl>
                                          <p:spTgt spid="444453"/>
                                        </p:tgtEl>
                                        <p:attrNameLst>
                                          <p:attrName>style.visibility</p:attrName>
                                        </p:attrNameLst>
                                      </p:cBhvr>
                                      <p:to>
                                        <p:strVal val="visible"/>
                                      </p:to>
                                    </p:set>
                                  </p:childTnLst>
                                </p:cTn>
                              </p:par>
                            </p:childTnLst>
                          </p:cTn>
                        </p:par>
                        <p:par>
                          <p:cTn id="121" fill="hold" nodeType="afterGroup">
                            <p:stCondLst>
                              <p:cond delay="0"/>
                            </p:stCondLst>
                            <p:childTnLst>
                              <p:par>
                                <p:cTn id="122" presetID="1" presetClass="entr" presetSubtype="0" fill="hold" grpId="0" nodeType="afterEffect">
                                  <p:stCondLst>
                                    <p:cond delay="0"/>
                                  </p:stCondLst>
                                  <p:childTnLst>
                                    <p:set>
                                      <p:cBhvr>
                                        <p:cTn id="123" dur="1" fill="hold">
                                          <p:stCondLst>
                                            <p:cond delay="0"/>
                                          </p:stCondLst>
                                        </p:cTn>
                                        <p:tgtEl>
                                          <p:spTgt spid="444457"/>
                                        </p:tgtEl>
                                        <p:attrNameLst>
                                          <p:attrName>style.visibility</p:attrName>
                                        </p:attrNameLst>
                                      </p:cBhvr>
                                      <p:to>
                                        <p:strVal val="visible"/>
                                      </p:to>
                                    </p:se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31" presetClass="entr" presetSubtype="0" fill="hold" grpId="0" nodeType="clickEffect">
                                  <p:stCondLst>
                                    <p:cond delay="0"/>
                                  </p:stCondLst>
                                  <p:childTnLst>
                                    <p:set>
                                      <p:cBhvr>
                                        <p:cTn id="127" dur="1" fill="hold">
                                          <p:stCondLst>
                                            <p:cond delay="0"/>
                                          </p:stCondLst>
                                        </p:cTn>
                                        <p:tgtEl>
                                          <p:spTgt spid="3"/>
                                        </p:tgtEl>
                                        <p:attrNameLst>
                                          <p:attrName>style.visibility</p:attrName>
                                        </p:attrNameLst>
                                      </p:cBhvr>
                                      <p:to>
                                        <p:strVal val="visible"/>
                                      </p:to>
                                    </p:set>
                                    <p:anim calcmode="lin" valueType="num">
                                      <p:cBhvr>
                                        <p:cTn id="128" dur="1000" fill="hold"/>
                                        <p:tgtEl>
                                          <p:spTgt spid="3"/>
                                        </p:tgtEl>
                                        <p:attrNameLst>
                                          <p:attrName>ppt_w</p:attrName>
                                        </p:attrNameLst>
                                      </p:cBhvr>
                                      <p:tavLst>
                                        <p:tav tm="0">
                                          <p:val>
                                            <p:fltVal val="0"/>
                                          </p:val>
                                        </p:tav>
                                        <p:tav tm="100000">
                                          <p:val>
                                            <p:strVal val="#ppt_w"/>
                                          </p:val>
                                        </p:tav>
                                      </p:tavLst>
                                    </p:anim>
                                    <p:anim calcmode="lin" valueType="num">
                                      <p:cBhvr>
                                        <p:cTn id="129" dur="1000" fill="hold"/>
                                        <p:tgtEl>
                                          <p:spTgt spid="3"/>
                                        </p:tgtEl>
                                        <p:attrNameLst>
                                          <p:attrName>ppt_h</p:attrName>
                                        </p:attrNameLst>
                                      </p:cBhvr>
                                      <p:tavLst>
                                        <p:tav tm="0">
                                          <p:val>
                                            <p:fltVal val="0"/>
                                          </p:val>
                                        </p:tav>
                                        <p:tav tm="100000">
                                          <p:val>
                                            <p:strVal val="#ppt_h"/>
                                          </p:val>
                                        </p:tav>
                                      </p:tavLst>
                                    </p:anim>
                                    <p:anim calcmode="lin" valueType="num">
                                      <p:cBhvr>
                                        <p:cTn id="130" dur="1000" fill="hold"/>
                                        <p:tgtEl>
                                          <p:spTgt spid="3"/>
                                        </p:tgtEl>
                                        <p:attrNameLst>
                                          <p:attrName>style.rotation</p:attrName>
                                        </p:attrNameLst>
                                      </p:cBhvr>
                                      <p:tavLst>
                                        <p:tav tm="0">
                                          <p:val>
                                            <p:fltVal val="90"/>
                                          </p:val>
                                        </p:tav>
                                        <p:tav tm="100000">
                                          <p:val>
                                            <p:fltVal val="0"/>
                                          </p:val>
                                        </p:tav>
                                      </p:tavLst>
                                    </p:anim>
                                    <p:animEffect transition="in" filter="fade">
                                      <p:cBhvr>
                                        <p:cTn id="131" dur="1000"/>
                                        <p:tgtEl>
                                          <p:spTgt spid="3"/>
                                        </p:tgtEl>
                                      </p:cBhvr>
                                    </p:animEffect>
                                  </p:childTnLst>
                                </p:cTn>
                              </p:par>
                            </p:childTnLst>
                          </p:cTn>
                        </p:par>
                      </p:childTnLst>
                    </p:cTn>
                  </p:par>
                  <p:par>
                    <p:cTn id="132" fill="hold" nodeType="clickPar">
                      <p:stCondLst>
                        <p:cond delay="indefinite"/>
                      </p:stCondLst>
                      <p:childTnLst>
                        <p:par>
                          <p:cTn id="133" fill="hold" nodeType="withGroup">
                            <p:stCondLst>
                              <p:cond delay="0"/>
                            </p:stCondLst>
                            <p:childTnLst>
                              <p:par>
                                <p:cTn id="134" presetID="31" presetClass="entr" presetSubtype="0" fill="hold" grpId="0" nodeType="clickEffect">
                                  <p:stCondLst>
                                    <p:cond delay="0"/>
                                  </p:stCondLst>
                                  <p:childTnLst>
                                    <p:set>
                                      <p:cBhvr>
                                        <p:cTn id="135" dur="1" fill="hold">
                                          <p:stCondLst>
                                            <p:cond delay="0"/>
                                          </p:stCondLst>
                                        </p:cTn>
                                        <p:tgtEl>
                                          <p:spTgt spid="46"/>
                                        </p:tgtEl>
                                        <p:attrNameLst>
                                          <p:attrName>style.visibility</p:attrName>
                                        </p:attrNameLst>
                                      </p:cBhvr>
                                      <p:to>
                                        <p:strVal val="visible"/>
                                      </p:to>
                                    </p:set>
                                    <p:anim calcmode="lin" valueType="num">
                                      <p:cBhvr>
                                        <p:cTn id="136" dur="1000" fill="hold"/>
                                        <p:tgtEl>
                                          <p:spTgt spid="46"/>
                                        </p:tgtEl>
                                        <p:attrNameLst>
                                          <p:attrName>ppt_w</p:attrName>
                                        </p:attrNameLst>
                                      </p:cBhvr>
                                      <p:tavLst>
                                        <p:tav tm="0">
                                          <p:val>
                                            <p:fltVal val="0"/>
                                          </p:val>
                                        </p:tav>
                                        <p:tav tm="100000">
                                          <p:val>
                                            <p:strVal val="#ppt_w"/>
                                          </p:val>
                                        </p:tav>
                                      </p:tavLst>
                                    </p:anim>
                                    <p:anim calcmode="lin" valueType="num">
                                      <p:cBhvr>
                                        <p:cTn id="137" dur="1000" fill="hold"/>
                                        <p:tgtEl>
                                          <p:spTgt spid="46"/>
                                        </p:tgtEl>
                                        <p:attrNameLst>
                                          <p:attrName>ppt_h</p:attrName>
                                        </p:attrNameLst>
                                      </p:cBhvr>
                                      <p:tavLst>
                                        <p:tav tm="0">
                                          <p:val>
                                            <p:fltVal val="0"/>
                                          </p:val>
                                        </p:tav>
                                        <p:tav tm="100000">
                                          <p:val>
                                            <p:strVal val="#ppt_h"/>
                                          </p:val>
                                        </p:tav>
                                      </p:tavLst>
                                    </p:anim>
                                    <p:anim calcmode="lin" valueType="num">
                                      <p:cBhvr>
                                        <p:cTn id="138" dur="1000" fill="hold"/>
                                        <p:tgtEl>
                                          <p:spTgt spid="46"/>
                                        </p:tgtEl>
                                        <p:attrNameLst>
                                          <p:attrName>style.rotation</p:attrName>
                                        </p:attrNameLst>
                                      </p:cBhvr>
                                      <p:tavLst>
                                        <p:tav tm="0">
                                          <p:val>
                                            <p:fltVal val="90"/>
                                          </p:val>
                                        </p:tav>
                                        <p:tav tm="100000">
                                          <p:val>
                                            <p:fltVal val="0"/>
                                          </p:val>
                                        </p:tav>
                                      </p:tavLst>
                                    </p:anim>
                                    <p:animEffect transition="in" filter="fade">
                                      <p:cBhvr>
                                        <p:cTn id="139"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57" grpId="0" animBg="1"/>
      <p:bldP spid="3" grpId="0" animBg="1"/>
      <p:bldP spid="46"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9661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19387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Subjects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Infants who have no personal faith in Christ can be baptized.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Believers alone should be baptized—this excludes infants and the unsaved.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301215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Support for Above Stated Subjects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is parallel to circumcision; circumcision was done to infants; therefore, baptism should be performed on infants as well.</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logic at the left fails in its first premise—that baptism and circumcision are parallel (see above on Col 2:11-12).  Also, only boys can be circumcised.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66061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103037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14182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Illustration of God's Grace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Infant baptism more powerfully illustrates the grace of God.  "How can the new covenant, which supersedes the old, exclude children when they are included in the old?  Even animals are included in God's covenant of redemption (Gen 9:10), let alone children, who are definitely more precious to Him!"</a:t>
                      </a:r>
                      <a:r>
                        <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rPr>
                        <a:t>.</a:t>
                      </a:r>
                      <a:endPar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How is God's grace towards a baby who has never consciously sinned greater than towards one who has repeatedly sinned?  Grace towards adults is the greater marvel.  Children of the old covenant were not saved by circumcision but by faith (Gen 15:6).  Likewise, all in the new covenant are accepted by faith—not by baptism (Rom 4:1-25).  Besides, how does denying infant baptism give priority to animals over humans?  Animals are not baptized, so no comparison exists.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56433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73375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71922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Household Baptisms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Entire households were baptized in the NT, which almost certainly included infants (Acts 10:47-48; 16:15; 18:8; 1 Cor. 1:16).</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Each of the household texts declare that the households believed before baptism; that infants were baptized is an assumption that is counter to the stated fact that people believed before baptism.</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71922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in Church History</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Infant baptism has been practiced throughout the history of the church from earliest times.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earliest non-scriptural baptism instructions (early 2nd cent.) requires fasting 1-2 days before baptism, so it implies only adult baptism (Didache 7:4 in J.B. Lightfoot, </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Apostolic Fathers</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153)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19233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73375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28759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Jesus &amp; Children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Christ blessed children– probably even infants (Mark 10:13-16), which shows His approval to baptize them.</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Blessing children and baptizing them are wholly different.  The argument at the left is valid only if the NT shows Christ baptizing children, which it does not.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315084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NT Silence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Infant baptism is not prohibited in the NT and therefore is allowed.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Silence does not argue for approval (e.g., we cannot argue for baptism of the dead simply because the NT does not prohibit it).  NT support for believer</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 baptism automatically prohibits infant baptism since infants cannot believe.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528690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841609">
                  <a:extLst>
                    <a:ext uri="{9D8B030D-6E8A-4147-A177-3AD203B41FA5}">
                      <a16:colId xmlns:a16="http://schemas.microsoft.com/office/drawing/2014/main" val="20003"/>
                    </a:ext>
                  </a:extLst>
                </a:gridCol>
                <a:gridCol w="3532011">
                  <a:extLst>
                    <a:ext uri="{9D8B030D-6E8A-4147-A177-3AD203B41FA5}">
                      <a16:colId xmlns:a16="http://schemas.microsoft.com/office/drawing/2014/main" val="20004"/>
                    </a:ext>
                  </a:extLst>
                </a:gridCol>
              </a:tblGrid>
              <a:tr h="54366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9741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Matthew </a:t>
                      </a:r>
                      <a:b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28:19-20</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text does not give a sequence for baptism: "Therefore go and make disciples of all nations, baptizing them in the name of the Father and of the Son and of the Holy Spirit, </a:t>
                      </a:r>
                      <a:r>
                        <a:rPr kumimoji="0" lang="en-US" altLang="zh-CN" sz="2000" b="1" i="0" u="none" strike="noStrike" cap="none" normalizeH="0" baseline="30000" dirty="0">
                          <a:ln>
                            <a:noFill/>
                          </a:ln>
                          <a:solidFill>
                            <a:srgbClr val="FFFFFF"/>
                          </a:solidFill>
                          <a:effectLst>
                            <a:glow rad="139700">
                              <a:schemeClr val="accent4">
                                <a:satMod val="175000"/>
                                <a:alpha val="40000"/>
                              </a:schemeClr>
                            </a:glow>
                          </a:effectLst>
                          <a:latin typeface="Arial Narrow" charset="0"/>
                          <a:ea typeface="SimSun" charset="0"/>
                          <a:cs typeface="SimSun" charset="0"/>
                        </a:rPr>
                        <a:t>20 </a:t>
                      </a: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and teaching them to obey everything I have commanded you. And surely, I am with you always, to the very end of the age" (NIV).</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Great Commission command is to make disciples—the only imperative in the verses. Going and baptizing and teaching are all participles, in this order.  The "going" refers to leading people to faith, so we should baptize only believers, which excludes infants.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65436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Romans</a:t>
                      </a:r>
                      <a:b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6:1-11</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"Whether the mode of baptism by immersion be alluded to in this verse, as a kind of symbolical burial and resurrection, does not seem to us of much consequence" (Jamieson, Fausset, and Brown, </a:t>
                      </a:r>
                      <a:r>
                        <a:rPr kumimoji="0" lang="en-US" altLang="zh-CN" sz="2000" b="1" i="1"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 Commentary</a:t>
                      </a: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1871, Accordance electronic ed.  on Rom 6:4).</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Being "buried with him in baptism" points to immersion only. Baptism also points back to the believer's becoming united with Christ in His death. This cannot be said of infants who have yet to believe.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25359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60651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331800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Spiritual State of Those Baptized</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is the means of saving infants (Catholic view), means of infants expressing faith in Christ (Lutheran view), or means of bringing infants "into the covenant" (Presbyterian view).</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All NT subjects of baptism are clearly believers; one must have very good reason to deviate from this norm.  Acts 2:38, 41; 8:12, 36-38; 9:18; 10:47; 16:14-15, 33; 18:8; 19:5 show that repentance preceded baptism in this order: "hearing...believing...being baptized."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2476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Mode</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Scripture does not specify any mode of baptism, thus allowing both sprinkling and pouring.  It is not method that counts, but the sincerity of the one baptized.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only scriptural mode is immersion, so how can we say mode is unimportant?  While it is true that mode is less important than heart attitude, this does not then imply that mode is irrelevant.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398540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006231">
                  <a:extLst>
                    <a:ext uri="{9D8B030D-6E8A-4147-A177-3AD203B41FA5}">
                      <a16:colId xmlns:a16="http://schemas.microsoft.com/office/drawing/2014/main" val="20003"/>
                    </a:ext>
                  </a:extLst>
                </a:gridCol>
                <a:gridCol w="4367389">
                  <a:extLst>
                    <a:ext uri="{9D8B030D-6E8A-4147-A177-3AD203B41FA5}">
                      <a16:colId xmlns:a16="http://schemas.microsoft.com/office/drawing/2014/main" val="20004"/>
                    </a:ext>
                  </a:extLst>
                </a:gridCol>
              </a:tblGrid>
              <a:tr h="54366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0147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Pouring in Church History</a:t>
                      </a:r>
                      <a:endParaRPr kumimoji="0" lang="en-US" altLang="zh-CN" sz="2000" b="1"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by pouring has been practiced throughout the history of the church from earliest times.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Pouring is first stated in the early second century—and only as an exception when immersion in running water or cold water could not or should not be used </a:t>
                      </a:r>
                      <a:b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(Didache 7:1-3 in J. B. Lightfoot, </a:t>
                      </a:r>
                      <a:b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1"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Apostolic Fathers</a:t>
                      </a: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153).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361377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Pouring in the NT</a:t>
                      </a:r>
                      <a:endParaRPr kumimoji="0" lang="en-US" altLang="zh-CN" sz="2000" b="0" i="0" u="none" strike="noStrike" cap="none" normalizeH="0" baseline="0" dirty="0">
                        <a:ln>
                          <a:noFill/>
                        </a:ln>
                        <a:solidFill>
                          <a:schemeClr val="tx1"/>
                        </a:solidFill>
                        <a:effectLst>
                          <a:glow rad="139700">
                            <a:schemeClr val="accent4">
                              <a:satMod val="175000"/>
                              <a:alpha val="40000"/>
                            </a:schemeClr>
                          </a:glow>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by pouring is mentioned often in the NT </a:t>
                      </a:r>
                      <a:b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(1 Cor 6:11; Eph 5:26; Heb 9:10; 10:22; Tit 3:5).</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None of these verses refer to baptism and none refer to pouring.  They refer in each case to spiritual cleansing from sin by faith in Christ ("washing") or to Jewish ceremonial washings which were performed numerous times on the same persons (cf. Heb 9:10).  Hebrews 10:22 refers not to baptism but to "having our hearts sprinkled to cleanse us from a guilty conscience and having our bodies washed with pure water."</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15505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57337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313669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Pouring Symbolism</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Pouring best represents the outpouring of the Holy Spirit upon believers (Matt 3:11; Acts 1:5; 2:3).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Similarities are only implied between pouring water and the outpouring of the Spirit, but the explicit NT symbolism is that baptism shows the believer dying to his old life and rising to a new one (Rom 6:1-4).  Thus, immersion is the explicit NT mode and pouring is argued only by implication.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46213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Sprinkling in the NT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by sprinkling is mentioned often in the Bible (Exod 24:6-8; Num 8:7; Ezek 36:24-26; Heb 9:13-14; 10:22).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These verses refer not to baptism but to purifying priests with sprinkled water  (Num 8:7), sprinkling vessels with blood (Exod 24:6-8; Heb 9:13-14), or the Spirit’s saving work (Ezek 36:24-26; Heb 10:22).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429613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322320">
                  <a:extLst>
                    <a:ext uri="{9D8B030D-6E8A-4147-A177-3AD203B41FA5}">
                      <a16:colId xmlns:a16="http://schemas.microsoft.com/office/drawing/2014/main" val="20003"/>
                    </a:ext>
                  </a:extLst>
                </a:gridCol>
                <a:gridCol w="4051300">
                  <a:extLst>
                    <a:ext uri="{9D8B030D-6E8A-4147-A177-3AD203B41FA5}">
                      <a16:colId xmlns:a16="http://schemas.microsoft.com/office/drawing/2014/main" val="20004"/>
                    </a:ext>
                  </a:extLst>
                </a:gridCol>
              </a:tblGrid>
              <a:tr h="65579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51640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Pentecost Baptism </a:t>
                      </a:r>
                      <a:b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(Acts 2)</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Practically speaking, Peter could not have immersed 3000 in a single day on the day of Pentecost (Acts 2:41).  This baptism must have been by sprinkling or by pouring. See Robert Jamieson, A. R. Fausset, and David Brown,</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A Commentary, Critical and Explanatory on the Whole Bible</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1871, Accordance electronic ed. (Altamonte Springs: </a:t>
                      </a:r>
                      <a:r>
                        <a:rPr kumimoji="0" lang="en-US" altLang="zh-CN" sz="2000" b="1" i="0" u="none" strike="noStrike" kern="1200" cap="none" normalizeH="0" baseline="0" dirty="0" err="1">
                          <a:ln>
                            <a:noFill/>
                          </a:ln>
                          <a:solidFill>
                            <a:srgbClr val="FFFFFF"/>
                          </a:solidFill>
                          <a:effectLst>
                            <a:glow rad="139700">
                              <a:schemeClr val="accent4">
                                <a:satMod val="175000"/>
                                <a:alpha val="40000"/>
                              </a:schemeClr>
                            </a:glow>
                          </a:effectLst>
                          <a:latin typeface="Arial Narrow" charset="0"/>
                          <a:ea typeface="SimSun" charset="0"/>
                          <a:cs typeface="SimSun" charset="0"/>
                        </a:rPr>
                        <a:t>OakTree</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Software, 1996), paragraph 19660.</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Could Peter have sprinkled or poured on that many either? The text doesn’t say Peter did the baptizing.  If one could immerse 100 people per hour (very possible), the 120 disciples (Acts 1:15) could have immersed 12,000 in a single hour!  Even if only the 12 baptized it would take less than three hours to baptize the 3000 (12 x 100 = 1200/hr.).</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58392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87440"/>
        </p:xfrm>
        <a:graphic>
          <a:graphicData uri="http://schemas.openxmlformats.org/drawingml/2006/table">
            <a:tbl>
              <a:tblPr/>
              <a:tblGrid>
                <a:gridCol w="1757680">
                  <a:extLst>
                    <a:ext uri="{9D8B030D-6E8A-4147-A177-3AD203B41FA5}">
                      <a16:colId xmlns:a16="http://schemas.microsoft.com/office/drawing/2014/main" val="20002"/>
                    </a:ext>
                  </a:extLst>
                </a:gridCol>
                <a:gridCol w="2577253">
                  <a:extLst>
                    <a:ext uri="{9D8B030D-6E8A-4147-A177-3AD203B41FA5}">
                      <a16:colId xmlns:a16="http://schemas.microsoft.com/office/drawing/2014/main" val="20003"/>
                    </a:ext>
                  </a:extLst>
                </a:gridCol>
                <a:gridCol w="4796367">
                  <a:extLst>
                    <a:ext uri="{9D8B030D-6E8A-4147-A177-3AD203B41FA5}">
                      <a16:colId xmlns:a16="http://schemas.microsoft.com/office/drawing/2014/main" val="20004"/>
                    </a:ext>
                  </a:extLst>
                </a:gridCol>
              </a:tblGrid>
              <a:tr h="5098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Philippi Baptism </a:t>
                      </a:r>
                      <a:b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b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(Acts 16)</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Philippian jailer would not have left his post for immersion but could have momentarily for pouring or sprinkling (Acts 16:33b).</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jailer listened to Paul</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 preaching (v. 32) and washed Paul and Silas</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wounds (v. 33a), which may have taken just as long.  He left his post to invite Paul and Silas to his home for a midnight meal (v. 34). Baptism takes less time than eating a full meal.  The argument at the left also assumes that he guarded the jail alone rather than delegating his jobs to others.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Lexical Meanings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Lexical meanings are not sufficient to establish theology.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only NT word for baptism (</a:t>
                      </a:r>
                      <a:r>
                        <a:rPr kumimoji="0" lang="el-G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βαπτίζω</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means "dip, immerse…wash, plunge, sink, drench, overwhelm…soak" (BAGD 131c).  Other literal uses include "to dip" (Luke 16:24; cf. LXX Jud 2:14; Josh 3:15; Lev 4:6; 11:32) and "to dye" (Rev 19:13), both indicating immersion.  Also, baptism is likened to the Flood (1 Pet 3:21).  From the lexical data even Luther and Calvin both admitted immersion as the biblical mode.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746778347"/>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9065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1908" name="Picture 4" descr="He Qi 2003">
            <a:extLst>
              <a:ext uri="{FF2B5EF4-FFF2-40B4-BE49-F238E27FC236}">
                <a16:creationId xmlns:a16="http://schemas.microsoft.com/office/drawing/2014/main" id="{0F5C1157-76C9-C049-8B42-148CA878075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4450" y="0"/>
            <a:ext cx="6559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6" name="Rectangle 2">
            <a:extLst>
              <a:ext uri="{FF2B5EF4-FFF2-40B4-BE49-F238E27FC236}">
                <a16:creationId xmlns:a16="http://schemas.microsoft.com/office/drawing/2014/main" id="{5818234F-B017-6E4F-9D40-935495C53430}"/>
              </a:ext>
            </a:extLst>
          </p:cNvPr>
          <p:cNvSpPr>
            <a:spLocks noGrp="1" noChangeArrowheads="1"/>
          </p:cNvSpPr>
          <p:nvPr>
            <p:ph type="ctrTitle"/>
          </p:nvPr>
        </p:nvSpPr>
        <p:spPr>
          <a:xfrm>
            <a:off x="0" y="3276600"/>
            <a:ext cx="4876800" cy="2362200"/>
          </a:xfrm>
          <a:effectLst>
            <a:outerShdw blurRad="63500" dist="35921" dir="2700000" algn="ctr" rotWithShape="0">
              <a:srgbClr val="151418"/>
            </a:outerShdw>
          </a:effectLst>
        </p:spPr>
        <p:txBody>
          <a:bodyPr/>
          <a:lstStyle/>
          <a:p>
            <a:pPr eaLnBrk="1" hangingPunct="1"/>
            <a:r>
              <a:rPr lang="en-US" altLang="en-US" sz="8000">
                <a:solidFill>
                  <a:schemeClr val="bg1"/>
                </a:solidFill>
                <a:ea typeface="ＭＳ Ｐゴシック" panose="020B0600070205080204" pitchFamily="34" charset="-128"/>
              </a:rPr>
              <a:t>What is Baptism?</a:t>
            </a:r>
            <a:endParaRPr lang="en-US" altLang="en-US" sz="5400">
              <a:solidFill>
                <a:schemeClr val="bg1"/>
              </a:solidFill>
              <a:ea typeface="ＭＳ Ｐゴシック"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251908"/>
                                        </p:tgtEl>
                                        <p:attrNameLst>
                                          <p:attrName>style.visibility</p:attrName>
                                        </p:attrNameLst>
                                      </p:cBhvr>
                                      <p:to>
                                        <p:strVal val="visible"/>
                                      </p:to>
                                    </p:set>
                                    <p:anim calcmode="lin" valueType="num">
                                      <p:cBhvr additive="base">
                                        <p:cTn id="7" dur="5000" fill="hold"/>
                                        <p:tgtEl>
                                          <p:spTgt spid="251908"/>
                                        </p:tgtEl>
                                        <p:attrNameLst>
                                          <p:attrName>ppt_x</p:attrName>
                                        </p:attrNameLst>
                                      </p:cBhvr>
                                      <p:tavLst>
                                        <p:tav tm="0">
                                          <p:val>
                                            <p:strVal val="#ppt_x"/>
                                          </p:val>
                                        </p:tav>
                                        <p:tav tm="100000">
                                          <p:val>
                                            <p:strVal val="#ppt_x"/>
                                          </p:val>
                                        </p:tav>
                                      </p:tavLst>
                                    </p:anim>
                                    <p:anim calcmode="lin" valueType="num">
                                      <p:cBhvr additive="base">
                                        <p:cTn id="8" dur="5000" fill="hold"/>
                                        <p:tgtEl>
                                          <p:spTgt spid="25190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0"/>
                            </p:stCondLst>
                            <p:childTnLst>
                              <p:par>
                                <p:cTn id="10" presetID="1" presetClass="entr" presetSubtype="0" fill="hold" grpId="0" nodeType="afterEffect">
                                  <p:stCondLst>
                                    <p:cond delay="0"/>
                                  </p:stCondLst>
                                  <p:childTnLst>
                                    <p:set>
                                      <p:cBhvr>
                                        <p:cTn id="11" dur="1" fill="hold">
                                          <p:stCondLst>
                                            <p:cond delay="0"/>
                                          </p:stCondLst>
                                        </p:cTn>
                                        <p:tgtEl>
                                          <p:spTgt spid="2519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1906"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085253">
                  <a:extLst>
                    <a:ext uri="{9D8B030D-6E8A-4147-A177-3AD203B41FA5}">
                      <a16:colId xmlns:a16="http://schemas.microsoft.com/office/drawing/2014/main" val="20003"/>
                    </a:ext>
                  </a:extLst>
                </a:gridCol>
                <a:gridCol w="4288367">
                  <a:extLst>
                    <a:ext uri="{9D8B030D-6E8A-4147-A177-3AD203B41FA5}">
                      <a16:colId xmlns:a16="http://schemas.microsoft.com/office/drawing/2014/main" val="20004"/>
                    </a:ext>
                  </a:extLst>
                </a:gridCol>
              </a:tblGrid>
              <a:tr h="60651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60445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John the Baptist Mode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Since sprinkling was practiced in the OT, John the Baptist probably sprinkled as well—especially since he was a Levite (Luke 1:5).</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John the Baptist performed his baptisms in the Jordan River.  Would sprinkling require people to walk into the water with John?  Besides, the type of baptism immediately preceding John</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 historically was Jewish proselyte immersion.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96122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Pre-NT Immersion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Baptisms preceding Christianity do not absolutely establish that Christian baptism followed the same pattern. </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Immersion (</a:t>
                      </a:r>
                      <a:r>
                        <a:rPr kumimoji="0" lang="el-G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βαπτίζω</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described not only NT baptism, but also Jewish ritual washings (Mark 7:4; Luke 11:38) by immersion (e.g., Qumran).  Both pagan religious washings and Jewish proselyte baptism preceded Christian baptism, the later being by self-immersion (A. Oepke, "</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bapto, baptizo…</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a:t>
                      </a:r>
                      <a:r>
                        <a:rPr kumimoji="0" lang="en-US" altLang="zh-CN" sz="2000" b="1" i="1"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TDNTabr</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92-93).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200349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2769164">
                  <a:extLst>
                    <a:ext uri="{9D8B030D-6E8A-4147-A177-3AD203B41FA5}">
                      <a16:colId xmlns:a16="http://schemas.microsoft.com/office/drawing/2014/main" val="20003"/>
                    </a:ext>
                  </a:extLst>
                </a:gridCol>
                <a:gridCol w="4604456">
                  <a:extLst>
                    <a:ext uri="{9D8B030D-6E8A-4147-A177-3AD203B41FA5}">
                      <a16:colId xmlns:a16="http://schemas.microsoft.com/office/drawing/2014/main" val="20004"/>
                    </a:ext>
                  </a:extLst>
                </a:gridCol>
              </a:tblGrid>
              <a:tr h="54366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297416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Biblical Parallels to Sprinkling &amp; Pouring</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Sprinkling and pouring also have OT and NT parallels.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No so-called parallel relates to baptism. Immersion best signifies: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identification with Christ's death and resurrection by going under the water and out again (Rom 6:3-5; Col 2:12)</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subjection to Christ's authority (Matt 28:18-19; Acts 19:3-5; 22:16)</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 obedience and a good conscience before God (1 Pet 3:21).</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65436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NT Start of Immersion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Baptism preceded the writing of Romans, so the immersion of Romans 6 could have been new.  No evidence prior to Romans indicates that baptism signified Christ</a:t>
                      </a:r>
                      <a:r>
                        <a:rPr kumimoji="0" lang="fr-F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s death and resurrection.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Arguments from silence such as the one at the left hold little weight. Only six NT books preceded Romans, so Romans was among the first NT books written (AD 56-57).  Among these letters is 1 Corinthians where Paul mentions baptism (1:13-17). He indicated immersion there by using the normal word for immersion (</a:t>
                      </a:r>
                      <a:r>
                        <a:rPr kumimoji="0" lang="el-GR"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βαπτίζω</a:t>
                      </a: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372969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shadeToTitle="1">
        <a:solidFill>
          <a:schemeClr val="tx1"/>
        </a:solidFill>
        <a:effectLst/>
      </p:bgPr>
    </p:bg>
    <p:spTree>
      <p:nvGrpSpPr>
        <p:cNvPr id="1" name="">
          <a:extLst>
            <a:ext uri="{FF2B5EF4-FFF2-40B4-BE49-F238E27FC236}">
              <a16:creationId xmlns:a16="http://schemas.microsoft.com/office/drawing/2014/main" id="{6FC06FC8-5B2E-B6D7-11CE-8C3CE80992FC}"/>
            </a:ext>
          </a:extLst>
        </p:cNvPr>
        <p:cNvGrpSpPr/>
        <p:nvPr/>
      </p:nvGrpSpPr>
      <p:grpSpPr>
        <a:xfrm>
          <a:off x="0" y="0"/>
          <a:ext cx="0" cy="0"/>
          <a:chOff x="0" y="0"/>
          <a:chExt cx="0" cy="0"/>
        </a:xfrm>
      </p:grpSpPr>
      <p:sp>
        <p:nvSpPr>
          <p:cNvPr id="939009" name="Rectangle 2">
            <a:extLst>
              <a:ext uri="{FF2B5EF4-FFF2-40B4-BE49-F238E27FC236}">
                <a16:creationId xmlns:a16="http://schemas.microsoft.com/office/drawing/2014/main" id="{D25F3E11-03D8-3870-753D-49B209D35EDF}"/>
              </a:ext>
            </a:extLst>
          </p:cNvPr>
          <p:cNvSpPr>
            <a:spLocks noGrp="1" noChangeArrowheads="1"/>
          </p:cNvSpPr>
          <p:nvPr>
            <p:ph type="title" idx="4294967295"/>
          </p:nvPr>
        </p:nvSpPr>
        <p:spPr>
          <a:xfrm>
            <a:off x="2189652" y="0"/>
            <a:ext cx="6161868" cy="609600"/>
          </a:xfrm>
          <a:noFill/>
          <a:extLst>
            <a:ext uri="{91240B29-F687-4f45-9708-019B960494DF}">
              <a14:hiddenLine xmlns="" xmlns:a14="http://schemas.microsoft.com/office/drawing/2010/main" w="9525">
                <a:solidFill>
                  <a:srgbClr val="000000"/>
                </a:solidFill>
                <a:miter lim="800000"/>
                <a:headEnd/>
                <a:tailEnd/>
              </a14:hiddenLine>
            </a:ext>
          </a:extLst>
        </p:spPr>
        <p:txBody>
          <a:bodyPr/>
          <a:lstStyle/>
          <a:p>
            <a:r>
              <a:rPr lang="en-US" sz="2800" dirty="0">
                <a:solidFill>
                  <a:schemeClr val="bg1"/>
                </a:solidFill>
                <a:effectLst/>
                <a:latin typeface="Arial" charset="0"/>
                <a:ea typeface="ＭＳ Ｐゴシック" charset="0"/>
              </a:rPr>
              <a:t>Baptism Summary</a:t>
            </a:r>
          </a:p>
        </p:txBody>
      </p:sp>
      <p:graphicFrame>
        <p:nvGraphicFramePr>
          <p:cNvPr id="72825" name="Group 121">
            <a:extLst>
              <a:ext uri="{FF2B5EF4-FFF2-40B4-BE49-F238E27FC236}">
                <a16:creationId xmlns:a16="http://schemas.microsoft.com/office/drawing/2014/main" id="{14133A0A-EAD0-219D-35B9-8822CA7C8446}"/>
              </a:ext>
            </a:extLst>
          </p:cNvPr>
          <p:cNvGraphicFramePr>
            <a:graphicFrameLocks noGrp="1"/>
          </p:cNvGraphicFramePr>
          <p:nvPr/>
        </p:nvGraphicFramePr>
        <p:xfrm>
          <a:off x="0" y="685800"/>
          <a:ext cx="9131300" cy="6172200"/>
        </p:xfrm>
        <a:graphic>
          <a:graphicData uri="http://schemas.openxmlformats.org/drawingml/2006/table">
            <a:tbl>
              <a:tblPr/>
              <a:tblGrid>
                <a:gridCol w="1757680">
                  <a:extLst>
                    <a:ext uri="{9D8B030D-6E8A-4147-A177-3AD203B41FA5}">
                      <a16:colId xmlns:a16="http://schemas.microsoft.com/office/drawing/2014/main" val="20002"/>
                    </a:ext>
                  </a:extLst>
                </a:gridCol>
                <a:gridCol w="3627120">
                  <a:extLst>
                    <a:ext uri="{9D8B030D-6E8A-4147-A177-3AD203B41FA5}">
                      <a16:colId xmlns:a16="http://schemas.microsoft.com/office/drawing/2014/main" val="20003"/>
                    </a:ext>
                  </a:extLst>
                </a:gridCol>
                <a:gridCol w="3746500">
                  <a:extLst>
                    <a:ext uri="{9D8B030D-6E8A-4147-A177-3AD203B41FA5}">
                      <a16:colId xmlns:a16="http://schemas.microsoft.com/office/drawing/2014/main" val="20004"/>
                    </a:ext>
                  </a:extLst>
                </a:gridCol>
              </a:tblGrid>
              <a:tr h="87439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Infant</a:t>
                      </a:r>
                    </a:p>
                  </a:txBody>
                  <a:tcPr anchor="ctr" anchorCtr="1" horzOverflow="overflow">
                    <a:lnL>
                      <a:noFill/>
                    </a:lnL>
                    <a:lnR>
                      <a:noFill/>
                    </a:lnR>
                    <a:lnT>
                      <a:noFill/>
                    </a:lnT>
                    <a:lnB>
                      <a:noFill/>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Believer's</a:t>
                      </a:r>
                    </a:p>
                  </a:txBody>
                  <a:tcPr anchor="ctr" anchorCtr="1" horzOverflow="overflow">
                    <a:lnL>
                      <a:noFill/>
                    </a:lnL>
                    <a:lnR>
                      <a:noFill/>
                    </a:lnR>
                    <a:lnT>
                      <a:noFill/>
                    </a:lnT>
                    <a:lnB>
                      <a:noFill/>
                    </a:lnB>
                    <a:lnTlToBr>
                      <a:noFill/>
                    </a:lnTlToBr>
                    <a:lnBlToTr>
                      <a:noFill/>
                    </a:lnBlToTr>
                    <a:solidFill>
                      <a:schemeClr val="tx1"/>
                    </a:solidFill>
                  </a:tcPr>
                </a:tc>
                <a:extLst>
                  <a:ext uri="{0D108BD9-81ED-4DB2-BD59-A6C34878D82A}">
                    <a16:rowId xmlns:a16="http://schemas.microsoft.com/office/drawing/2014/main" val="10000"/>
                  </a:ext>
                </a:extLst>
              </a:tr>
              <a:tr h="529780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Amount of Water in Baptism</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The passages at the right argue only that baptism took place in water, but this still could have been by pouring or sprinkling while standing in the water.</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normalizeH="0" baseline="0" dirty="0">
                          <a:ln>
                            <a:noFill/>
                          </a:ln>
                          <a:solidFill>
                            <a:srgbClr val="FFFFFF"/>
                          </a:solidFill>
                          <a:effectLst>
                            <a:glow rad="139700">
                              <a:schemeClr val="accent4">
                                <a:satMod val="175000"/>
                                <a:alpha val="40000"/>
                              </a:schemeClr>
                            </a:glow>
                          </a:effectLst>
                          <a:latin typeface="Arial Narrow" charset="0"/>
                          <a:ea typeface="SimSun" charset="0"/>
                          <a:cs typeface="SimSun" charset="0"/>
                        </a:rPr>
                        <a:t>All NT baptisms best allow for immersion: "plenty of water" (John 3:23), "coming up out of the water" (Mark 1:10), and "went down into the water" (Acts 8:38).  This last case concerns the Ethiopian eunuch who could have easily been baptized by pouring or sprinkling anywhere along the journey by using water in the caravan.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bl>
          </a:graphicData>
        </a:graphic>
      </p:graphicFrame>
      <p:sp>
        <p:nvSpPr>
          <p:cNvPr id="939041" name="Rectangle 122">
            <a:extLst>
              <a:ext uri="{FF2B5EF4-FFF2-40B4-BE49-F238E27FC236}">
                <a16:creationId xmlns:a16="http://schemas.microsoft.com/office/drawing/2014/main" id="{3223685F-00F9-B9C8-4CB2-614BF7688822}"/>
              </a:ext>
            </a:extLst>
          </p:cNvPr>
          <p:cNvSpPr>
            <a:spLocks noChangeArrowheads="1"/>
          </p:cNvSpPr>
          <p:nvPr/>
        </p:nvSpPr>
        <p:spPr bwMode="auto">
          <a:xfrm>
            <a:off x="2447925" y="6215063"/>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9042" name="Text Box 123">
            <a:extLst>
              <a:ext uri="{FF2B5EF4-FFF2-40B4-BE49-F238E27FC236}">
                <a16:creationId xmlns:a16="http://schemas.microsoft.com/office/drawing/2014/main" id="{F45F1079-3521-1382-E3EF-C048ED54EA54}"/>
              </a:ext>
            </a:extLst>
          </p:cNvPr>
          <p:cNvSpPr txBox="1">
            <a:spLocks noChangeArrowheads="1"/>
          </p:cNvSpPr>
          <p:nvPr/>
        </p:nvSpPr>
        <p:spPr bwMode="auto">
          <a:xfrm>
            <a:off x="8239760" y="-20320"/>
            <a:ext cx="870751"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244c</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3" name="Picture 2" descr="Baptism0001">
            <a:extLst>
              <a:ext uri="{FF2B5EF4-FFF2-40B4-BE49-F238E27FC236}">
                <a16:creationId xmlns:a16="http://schemas.microsoft.com/office/drawing/2014/main" id="{E4387306-252A-4EDF-438B-BE55813D95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700" y="0"/>
            <a:ext cx="1714500"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3451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Title 1">
            <a:extLst>
              <a:ext uri="{FF2B5EF4-FFF2-40B4-BE49-F238E27FC236}">
                <a16:creationId xmlns:a16="http://schemas.microsoft.com/office/drawing/2014/main" id="{AACE4C45-4723-3B4D-A0F8-7CA4F303CD48}"/>
              </a:ext>
            </a:extLst>
          </p:cNvPr>
          <p:cNvSpPr>
            <a:spLocks noGrp="1"/>
          </p:cNvSpPr>
          <p:nvPr>
            <p:ph type="title"/>
          </p:nvPr>
        </p:nvSpPr>
        <p:spPr>
          <a:xfrm>
            <a:off x="3563938" y="692150"/>
            <a:ext cx="7772400" cy="1143000"/>
          </a:xfrm>
        </p:spPr>
        <p:txBody>
          <a:bodyPr/>
          <a:lstStyle/>
          <a:p>
            <a:pPr algn="r"/>
            <a:r>
              <a:rPr lang="en-US" altLang="en-US">
                <a:ea typeface="ＭＳ Ｐゴシック" panose="020B0600070205080204" pitchFamily="34" charset="-128"/>
              </a:rPr>
              <a:t>Black</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400" b="1" dirty="0">
                <a:solidFill>
                  <a:srgbClr val="FFFFFF"/>
                </a:solidFill>
                <a:latin typeface="Arial" charset="0"/>
                <a:ea typeface="ＭＳ Ｐゴシック" charset="0"/>
              </a:rPr>
              <a:t>NT Backgrounds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9064176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5FBD78E1-07C2-CD45-95A4-466D92C23EB1}"/>
              </a:ext>
            </a:extLst>
          </p:cNvPr>
          <p:cNvSpPr>
            <a:spLocks noGrp="1" noChangeArrowheads="1"/>
          </p:cNvSpPr>
          <p:nvPr>
            <p:ph type="title"/>
          </p:nvPr>
        </p:nvSpPr>
        <p:spPr/>
        <p:txBody>
          <a:bodyPr/>
          <a:lstStyle/>
          <a:p>
            <a:r>
              <a:rPr lang="en-US" altLang="en-US" sz="5400">
                <a:ea typeface="ＭＳ Ｐゴシック" panose="020B0600070205080204" pitchFamily="34" charset="-128"/>
              </a:rPr>
              <a:t>Meaning of Baptism:</a:t>
            </a:r>
          </a:p>
        </p:txBody>
      </p:sp>
      <p:sp>
        <p:nvSpPr>
          <p:cNvPr id="8195" name="WordArt 3">
            <a:extLst>
              <a:ext uri="{FF2B5EF4-FFF2-40B4-BE49-F238E27FC236}">
                <a16:creationId xmlns:a16="http://schemas.microsoft.com/office/drawing/2014/main" id="{CF8E9E7E-96A4-4349-B1C6-388380564E04}"/>
              </a:ext>
            </a:extLst>
          </p:cNvPr>
          <p:cNvSpPr>
            <a:spLocks noChangeArrowheads="1" noChangeShapeType="1" noTextEdit="1"/>
          </p:cNvSpPr>
          <p:nvPr/>
        </p:nvSpPr>
        <p:spPr bwMode="auto">
          <a:xfrm>
            <a:off x="1143000" y="1219200"/>
            <a:ext cx="6858000" cy="3048000"/>
          </a:xfrm>
          <a:prstGeom prst="rect">
            <a:avLst/>
          </a:prstGeom>
        </p:spPr>
        <p:txBody>
          <a:bodyPr wrap="none" fromWordArt="1">
            <a:prstTxWarp prst="textCascadeUp">
              <a:avLst>
                <a:gd name="adj" fmla="val 44444"/>
              </a:avLst>
            </a:prstTxWarp>
            <a:scene3d>
              <a:camera prst="legacyPerspectiveFront">
                <a:rot lat="20519984" lon="1080000" rev="0"/>
              </a:camera>
              <a:lightRig rig="legacyHarsh2" dir="b"/>
            </a:scene3d>
            <a:sp3d extrusionH="430200" prstMaterial="legacyMatte">
              <a:extrusionClr>
                <a:srgbClr val="FF6600"/>
              </a:extrusionClr>
              <a:contourClr>
                <a:srgbClr val="FFE701"/>
              </a:contourClr>
            </a:sp3d>
          </a:bodyPr>
          <a:lstStyle/>
          <a:p>
            <a:pPr algn="ctr"/>
            <a:r>
              <a:rPr lang="en-US" sz="3600" kern="10">
                <a:ln w="9525">
                  <a:round/>
                  <a:headEnd/>
                  <a:tailEnd/>
                </a:ln>
                <a:gradFill rotWithShape="1">
                  <a:gsLst>
                    <a:gs pos="0">
                      <a:srgbClr val="FFE701"/>
                    </a:gs>
                    <a:gs pos="100000">
                      <a:srgbClr val="FE3E02"/>
                    </a:gs>
                  </a:gsLst>
                  <a:lin ang="5400000" scaled="1"/>
                </a:gradFill>
                <a:latin typeface="Impact" panose="020B0806030902050204" pitchFamily="34" charset="0"/>
              </a:rPr>
              <a:t>Identification</a:t>
            </a:r>
          </a:p>
        </p:txBody>
      </p:sp>
      <p:sp>
        <p:nvSpPr>
          <p:cNvPr id="111619" name="Text Box 5">
            <a:extLst>
              <a:ext uri="{FF2B5EF4-FFF2-40B4-BE49-F238E27FC236}">
                <a16:creationId xmlns:a16="http://schemas.microsoft.com/office/drawing/2014/main" id="{D0799663-6D5F-3442-89E4-0F3AF426F253}"/>
              </a:ext>
            </a:extLst>
          </p:cNvPr>
          <p:cNvSpPr txBox="1">
            <a:spLocks noChangeArrowheads="1"/>
          </p:cNvSpPr>
          <p:nvPr/>
        </p:nvSpPr>
        <p:spPr bwMode="auto">
          <a:xfrm>
            <a:off x="8397875" y="7620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latin typeface="Tahoma" panose="020B0604030504040204" pitchFamily="34" charset="0"/>
              </a:rPr>
              <a:t>104</a:t>
            </a:r>
          </a:p>
        </p:txBody>
      </p:sp>
      <p:sp>
        <p:nvSpPr>
          <p:cNvPr id="8198" name="Rectangle 6">
            <a:extLst>
              <a:ext uri="{FF2B5EF4-FFF2-40B4-BE49-F238E27FC236}">
                <a16:creationId xmlns:a16="http://schemas.microsoft.com/office/drawing/2014/main" id="{1A430DF2-E68F-9A47-8B9E-2FE30B0AE438}"/>
              </a:ext>
            </a:extLst>
          </p:cNvPr>
          <p:cNvSpPr>
            <a:spLocks noChangeArrowheads="1"/>
          </p:cNvSpPr>
          <p:nvPr/>
        </p:nvSpPr>
        <p:spPr bwMode="auto">
          <a:xfrm>
            <a:off x="228600" y="3810000"/>
            <a:ext cx="89154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hlink"/>
              </a:buClr>
              <a:buSzPct val="80000"/>
              <a:buFont typeface="Wingdings" pitchFamily="2" charset="2"/>
              <a:buChar char="n"/>
            </a:pPr>
            <a:r>
              <a:rPr lang="en-US" altLang="en-US" sz="3200">
                <a:latin typeface="Tahoma" panose="020B0604030504040204" pitchFamily="34" charset="0"/>
              </a:rPr>
              <a:t>OT: Not practiced</a:t>
            </a:r>
          </a:p>
          <a:p>
            <a:pPr eaLnBrk="1" hangingPunct="1">
              <a:spcBef>
                <a:spcPct val="20000"/>
              </a:spcBef>
              <a:buClr>
                <a:schemeClr val="hlink"/>
              </a:buClr>
              <a:buSzPct val="80000"/>
              <a:buFont typeface="Wingdings" pitchFamily="2" charset="2"/>
              <a:buChar char="n"/>
            </a:pPr>
            <a:r>
              <a:rPr lang="en-US" altLang="en-US" sz="3200">
                <a:latin typeface="Tahoma" panose="020B0604030504040204" pitchFamily="34" charset="0"/>
              </a:rPr>
              <a:t>Intertestament: Gentiles </a:t>
            </a:r>
            <a:r>
              <a:rPr lang="en-US" altLang="en-US" sz="3200">
                <a:solidFill>
                  <a:srgbClr val="FFFF00"/>
                </a:solidFill>
                <a:latin typeface="Tahoma" panose="020B0604030504040204" pitchFamily="34" charset="0"/>
              </a:rPr>
              <a:t>identified</a:t>
            </a:r>
            <a:r>
              <a:rPr lang="en-US" altLang="en-US" sz="3200">
                <a:latin typeface="Tahoma" panose="020B0604030504040204" pitchFamily="34" charset="0"/>
              </a:rPr>
              <a:t> with Jews</a:t>
            </a:r>
          </a:p>
          <a:p>
            <a:pPr eaLnBrk="1" hangingPunct="1">
              <a:spcBef>
                <a:spcPct val="20000"/>
              </a:spcBef>
              <a:buClr>
                <a:schemeClr val="hlink"/>
              </a:buClr>
              <a:buSzPct val="80000"/>
              <a:buFont typeface="Wingdings" pitchFamily="2" charset="2"/>
              <a:buChar char="n"/>
            </a:pPr>
            <a:r>
              <a:rPr lang="en-US" altLang="en-US" sz="3200">
                <a:latin typeface="Tahoma" panose="020B0604030504040204" pitchFamily="34" charset="0"/>
              </a:rPr>
              <a:t>John: Unrepentant </a:t>
            </a:r>
            <a:r>
              <a:rPr lang="en-US" altLang="en-US" sz="3200">
                <a:solidFill>
                  <a:srgbClr val="FFFF00"/>
                </a:solidFill>
                <a:latin typeface="Tahoma" panose="020B0604030504040204" pitchFamily="34" charset="0"/>
              </a:rPr>
              <a:t>identified</a:t>
            </a:r>
            <a:r>
              <a:rPr lang="en-US" altLang="en-US" sz="3200">
                <a:latin typeface="Tahoma" panose="020B0604030504040204" pitchFamily="34" charset="0"/>
              </a:rPr>
              <a:t> with repentant</a:t>
            </a:r>
          </a:p>
          <a:p>
            <a:pPr eaLnBrk="1" hangingPunct="1">
              <a:spcBef>
                <a:spcPct val="20000"/>
              </a:spcBef>
              <a:buClr>
                <a:schemeClr val="hlink"/>
              </a:buClr>
              <a:buSzPct val="80000"/>
              <a:buFont typeface="Wingdings" pitchFamily="2" charset="2"/>
              <a:buChar char="n"/>
            </a:pPr>
            <a:r>
              <a:rPr lang="en-US" altLang="en-US" sz="3200">
                <a:latin typeface="Tahoma" panose="020B0604030504040204" pitchFamily="34" charset="0"/>
              </a:rPr>
              <a:t>Church: Unbelievers </a:t>
            </a:r>
            <a:r>
              <a:rPr lang="en-US" altLang="en-US" sz="3200">
                <a:solidFill>
                  <a:srgbClr val="FFFF00"/>
                </a:solidFill>
                <a:latin typeface="Tahoma" panose="020B0604030504040204" pitchFamily="34" charset="0"/>
              </a:rPr>
              <a:t>identified</a:t>
            </a:r>
            <a:r>
              <a:rPr lang="en-US" altLang="en-US" sz="3200">
                <a:latin typeface="Tahoma" panose="020B0604030504040204" pitchFamily="34" charset="0"/>
              </a:rPr>
              <a:t> with believers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2000"/>
                                        <p:tgtEl>
                                          <p:spTgt spid="8195"/>
                                        </p:tgtEl>
                                      </p:cBhvr>
                                    </p:animEffect>
                                    <p:anim calcmode="lin" valueType="num">
                                      <p:cBhvr>
                                        <p:cTn id="8" dur="2000" fill="hold"/>
                                        <p:tgtEl>
                                          <p:spTgt spid="8195"/>
                                        </p:tgtEl>
                                        <p:attrNameLst>
                                          <p:attrName>style.rotation</p:attrName>
                                        </p:attrNameLst>
                                      </p:cBhvr>
                                      <p:tavLst>
                                        <p:tav tm="0">
                                          <p:val>
                                            <p:fltVal val="720"/>
                                          </p:val>
                                        </p:tav>
                                        <p:tav tm="100000">
                                          <p:val>
                                            <p:fltVal val="0"/>
                                          </p:val>
                                        </p:tav>
                                      </p:tavLst>
                                    </p:anim>
                                    <p:anim calcmode="lin" valueType="num">
                                      <p:cBhvr>
                                        <p:cTn id="9" dur="2000" fill="hold"/>
                                        <p:tgtEl>
                                          <p:spTgt spid="8195"/>
                                        </p:tgtEl>
                                        <p:attrNameLst>
                                          <p:attrName>ppt_h</p:attrName>
                                        </p:attrNameLst>
                                      </p:cBhvr>
                                      <p:tavLst>
                                        <p:tav tm="0">
                                          <p:val>
                                            <p:fltVal val="0"/>
                                          </p:val>
                                        </p:tav>
                                        <p:tav tm="100000">
                                          <p:val>
                                            <p:strVal val="#ppt_h"/>
                                          </p:val>
                                        </p:tav>
                                      </p:tavLst>
                                    </p:anim>
                                    <p:anim calcmode="lin" valueType="num">
                                      <p:cBhvr>
                                        <p:cTn id="10" dur="2000" fill="hold"/>
                                        <p:tgtEl>
                                          <p:spTgt spid="8195"/>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51" presetClass="entr" presetSubtype="0" fill="hold" grpId="0" nodeType="clickEffect">
                                  <p:stCondLst>
                                    <p:cond delay="0"/>
                                  </p:stCondLst>
                                  <p:childTnLst>
                                    <p:set>
                                      <p:cBhvr>
                                        <p:cTn id="14" dur="1" fill="hold">
                                          <p:stCondLst>
                                            <p:cond delay="0"/>
                                          </p:stCondLst>
                                        </p:cTn>
                                        <p:tgtEl>
                                          <p:spTgt spid="8198">
                                            <p:txEl>
                                              <p:pRg st="0" end="0"/>
                                            </p:txEl>
                                          </p:spTgt>
                                        </p:tgtEl>
                                        <p:attrNameLst>
                                          <p:attrName>style.visibility</p:attrName>
                                        </p:attrNameLst>
                                      </p:cBhvr>
                                      <p:to>
                                        <p:strVal val="visible"/>
                                      </p:to>
                                    </p:set>
                                    <p:animEffect transition="in" filter="fade">
                                      <p:cBhvr>
                                        <p:cTn id="15" dur="770" decel="100000"/>
                                        <p:tgtEl>
                                          <p:spTgt spid="8198">
                                            <p:txEl>
                                              <p:pRg st="0" end="0"/>
                                            </p:txEl>
                                          </p:spTgt>
                                        </p:tgtEl>
                                      </p:cBhvr>
                                    </p:animEffect>
                                    <p:animScale>
                                      <p:cBhvr>
                                        <p:cTn id="16" dur="770" decel="100000"/>
                                        <p:tgtEl>
                                          <p:spTgt spid="8198">
                                            <p:txEl>
                                              <p:pRg st="0" end="0"/>
                                            </p:txEl>
                                          </p:spTgt>
                                        </p:tgtEl>
                                      </p:cBhvr>
                                      <p:from x="10000" y="10000"/>
                                      <p:to x="200000" y="450000"/>
                                    </p:animScale>
                                    <p:animScale>
                                      <p:cBhvr>
                                        <p:cTn id="17" dur="1230" accel="100000" fill="hold">
                                          <p:stCondLst>
                                            <p:cond delay="770"/>
                                          </p:stCondLst>
                                        </p:cTn>
                                        <p:tgtEl>
                                          <p:spTgt spid="8198">
                                            <p:txEl>
                                              <p:pRg st="0" end="0"/>
                                            </p:txEl>
                                          </p:spTgt>
                                        </p:tgtEl>
                                      </p:cBhvr>
                                      <p:from x="200000" y="450000"/>
                                      <p:to x="100000" y="100000"/>
                                    </p:animScale>
                                    <p:set>
                                      <p:cBhvr>
                                        <p:cTn id="18" dur="770" fill="hold"/>
                                        <p:tgtEl>
                                          <p:spTgt spid="8198">
                                            <p:txEl>
                                              <p:pRg st="0" end="0"/>
                                            </p:txEl>
                                          </p:spTgt>
                                        </p:tgtEl>
                                        <p:attrNameLst>
                                          <p:attrName>ppt_x</p:attrName>
                                        </p:attrNameLst>
                                      </p:cBhvr>
                                      <p:to>
                                        <p:strVal val="(0.5)"/>
                                      </p:to>
                                    </p:set>
                                    <p:anim from="(0.5)" to="(#ppt_x)" calcmode="lin" valueType="num">
                                      <p:cBhvr>
                                        <p:cTn id="19" dur="1230" accel="100000" fill="hold">
                                          <p:stCondLst>
                                            <p:cond delay="770"/>
                                          </p:stCondLst>
                                        </p:cTn>
                                        <p:tgtEl>
                                          <p:spTgt spid="8198">
                                            <p:txEl>
                                              <p:pRg st="0" end="0"/>
                                            </p:txEl>
                                          </p:spTgt>
                                        </p:tgtEl>
                                        <p:attrNameLst>
                                          <p:attrName>ppt_x</p:attrName>
                                        </p:attrNameLst>
                                      </p:cBhvr>
                                    </p:anim>
                                    <p:set>
                                      <p:cBhvr>
                                        <p:cTn id="20" dur="770" fill="hold"/>
                                        <p:tgtEl>
                                          <p:spTgt spid="8198">
                                            <p:txEl>
                                              <p:pRg st="0" end="0"/>
                                            </p:txEl>
                                          </p:spTgt>
                                        </p:tgtEl>
                                        <p:attrNameLst>
                                          <p:attrName>ppt_y</p:attrName>
                                        </p:attrNameLst>
                                      </p:cBhvr>
                                      <p:to>
                                        <p:strVal val="(#ppt_y+0.4)"/>
                                      </p:to>
                                    </p:set>
                                    <p:anim from="(#ppt_y+0.4)" to="(#ppt_y)" calcmode="lin" valueType="num">
                                      <p:cBhvr>
                                        <p:cTn id="21" dur="1230" accel="100000" fill="hold">
                                          <p:stCondLst>
                                            <p:cond delay="770"/>
                                          </p:stCondLst>
                                        </p:cTn>
                                        <p:tgtEl>
                                          <p:spTgt spid="8198">
                                            <p:txEl>
                                              <p:pRg st="0" end="0"/>
                                            </p:txEl>
                                          </p:spTgt>
                                        </p:tgtEl>
                                        <p:attrNameLst>
                                          <p:attrName>ppt_y</p:attrName>
                                        </p:attrNameLst>
                                      </p:cBhvr>
                                    </p:anim>
                                  </p:childTnLst>
                                </p:cTn>
                              </p:par>
                              <p:par>
                                <p:cTn id="22" presetID="51" presetClass="entr" presetSubtype="0" fill="hold" grpId="0" nodeType="withEffect">
                                  <p:stCondLst>
                                    <p:cond delay="0"/>
                                  </p:stCondLst>
                                  <p:childTnLst>
                                    <p:set>
                                      <p:cBhvr>
                                        <p:cTn id="23" dur="1" fill="hold">
                                          <p:stCondLst>
                                            <p:cond delay="0"/>
                                          </p:stCondLst>
                                        </p:cTn>
                                        <p:tgtEl>
                                          <p:spTgt spid="8198">
                                            <p:txEl>
                                              <p:pRg st="1" end="1"/>
                                            </p:txEl>
                                          </p:spTgt>
                                        </p:tgtEl>
                                        <p:attrNameLst>
                                          <p:attrName>style.visibility</p:attrName>
                                        </p:attrNameLst>
                                      </p:cBhvr>
                                      <p:to>
                                        <p:strVal val="visible"/>
                                      </p:to>
                                    </p:set>
                                    <p:animEffect transition="in" filter="fade">
                                      <p:cBhvr>
                                        <p:cTn id="24" dur="770" decel="100000"/>
                                        <p:tgtEl>
                                          <p:spTgt spid="8198">
                                            <p:txEl>
                                              <p:pRg st="1" end="1"/>
                                            </p:txEl>
                                          </p:spTgt>
                                        </p:tgtEl>
                                      </p:cBhvr>
                                    </p:animEffect>
                                    <p:animScale>
                                      <p:cBhvr>
                                        <p:cTn id="25" dur="770" decel="100000"/>
                                        <p:tgtEl>
                                          <p:spTgt spid="8198">
                                            <p:txEl>
                                              <p:pRg st="1" end="1"/>
                                            </p:txEl>
                                          </p:spTgt>
                                        </p:tgtEl>
                                      </p:cBhvr>
                                      <p:from x="10000" y="10000"/>
                                      <p:to x="200000" y="450000"/>
                                    </p:animScale>
                                    <p:animScale>
                                      <p:cBhvr>
                                        <p:cTn id="26" dur="1230" accel="100000" fill="hold">
                                          <p:stCondLst>
                                            <p:cond delay="770"/>
                                          </p:stCondLst>
                                        </p:cTn>
                                        <p:tgtEl>
                                          <p:spTgt spid="8198">
                                            <p:txEl>
                                              <p:pRg st="1" end="1"/>
                                            </p:txEl>
                                          </p:spTgt>
                                        </p:tgtEl>
                                      </p:cBhvr>
                                      <p:from x="200000" y="450000"/>
                                      <p:to x="100000" y="100000"/>
                                    </p:animScale>
                                    <p:set>
                                      <p:cBhvr>
                                        <p:cTn id="27" dur="770" fill="hold"/>
                                        <p:tgtEl>
                                          <p:spTgt spid="8198">
                                            <p:txEl>
                                              <p:pRg st="1" end="1"/>
                                            </p:txEl>
                                          </p:spTgt>
                                        </p:tgtEl>
                                        <p:attrNameLst>
                                          <p:attrName>ppt_x</p:attrName>
                                        </p:attrNameLst>
                                      </p:cBhvr>
                                      <p:to>
                                        <p:strVal val="(0.5)"/>
                                      </p:to>
                                    </p:set>
                                    <p:anim from="(0.5)" to="(#ppt_x)" calcmode="lin" valueType="num">
                                      <p:cBhvr>
                                        <p:cTn id="28" dur="1230" accel="100000" fill="hold">
                                          <p:stCondLst>
                                            <p:cond delay="770"/>
                                          </p:stCondLst>
                                        </p:cTn>
                                        <p:tgtEl>
                                          <p:spTgt spid="8198">
                                            <p:txEl>
                                              <p:pRg st="1" end="1"/>
                                            </p:txEl>
                                          </p:spTgt>
                                        </p:tgtEl>
                                        <p:attrNameLst>
                                          <p:attrName>ppt_x</p:attrName>
                                        </p:attrNameLst>
                                      </p:cBhvr>
                                    </p:anim>
                                    <p:set>
                                      <p:cBhvr>
                                        <p:cTn id="29" dur="770" fill="hold"/>
                                        <p:tgtEl>
                                          <p:spTgt spid="8198">
                                            <p:txEl>
                                              <p:pRg st="1" end="1"/>
                                            </p:txEl>
                                          </p:spTgt>
                                        </p:tgtEl>
                                        <p:attrNameLst>
                                          <p:attrName>ppt_y</p:attrName>
                                        </p:attrNameLst>
                                      </p:cBhvr>
                                      <p:to>
                                        <p:strVal val="(#ppt_y+0.4)"/>
                                      </p:to>
                                    </p:set>
                                    <p:anim from="(#ppt_y+0.4)" to="(#ppt_y)" calcmode="lin" valueType="num">
                                      <p:cBhvr>
                                        <p:cTn id="30" dur="1230" accel="100000" fill="hold">
                                          <p:stCondLst>
                                            <p:cond delay="770"/>
                                          </p:stCondLst>
                                        </p:cTn>
                                        <p:tgtEl>
                                          <p:spTgt spid="8198">
                                            <p:txEl>
                                              <p:pRg st="1" end="1"/>
                                            </p:txEl>
                                          </p:spTgt>
                                        </p:tgtEl>
                                        <p:attrNameLst>
                                          <p:attrName>ppt_y</p:attrName>
                                        </p:attrNameLst>
                                      </p:cBhvr>
                                    </p:anim>
                                  </p:childTnLst>
                                </p:cTn>
                              </p:par>
                              <p:par>
                                <p:cTn id="31" presetID="51" presetClass="entr" presetSubtype="0" fill="hold" grpId="0" nodeType="withEffect">
                                  <p:stCondLst>
                                    <p:cond delay="0"/>
                                  </p:stCondLst>
                                  <p:childTnLst>
                                    <p:set>
                                      <p:cBhvr>
                                        <p:cTn id="32" dur="1" fill="hold">
                                          <p:stCondLst>
                                            <p:cond delay="0"/>
                                          </p:stCondLst>
                                        </p:cTn>
                                        <p:tgtEl>
                                          <p:spTgt spid="8198">
                                            <p:txEl>
                                              <p:pRg st="2" end="2"/>
                                            </p:txEl>
                                          </p:spTgt>
                                        </p:tgtEl>
                                        <p:attrNameLst>
                                          <p:attrName>style.visibility</p:attrName>
                                        </p:attrNameLst>
                                      </p:cBhvr>
                                      <p:to>
                                        <p:strVal val="visible"/>
                                      </p:to>
                                    </p:set>
                                    <p:animEffect transition="in" filter="fade">
                                      <p:cBhvr>
                                        <p:cTn id="33" dur="770" decel="100000"/>
                                        <p:tgtEl>
                                          <p:spTgt spid="8198">
                                            <p:txEl>
                                              <p:pRg st="2" end="2"/>
                                            </p:txEl>
                                          </p:spTgt>
                                        </p:tgtEl>
                                      </p:cBhvr>
                                    </p:animEffect>
                                    <p:animScale>
                                      <p:cBhvr>
                                        <p:cTn id="34" dur="770" decel="100000"/>
                                        <p:tgtEl>
                                          <p:spTgt spid="8198">
                                            <p:txEl>
                                              <p:pRg st="2" end="2"/>
                                            </p:txEl>
                                          </p:spTgt>
                                        </p:tgtEl>
                                      </p:cBhvr>
                                      <p:from x="10000" y="10000"/>
                                      <p:to x="200000" y="450000"/>
                                    </p:animScale>
                                    <p:animScale>
                                      <p:cBhvr>
                                        <p:cTn id="35" dur="1230" accel="100000" fill="hold">
                                          <p:stCondLst>
                                            <p:cond delay="770"/>
                                          </p:stCondLst>
                                        </p:cTn>
                                        <p:tgtEl>
                                          <p:spTgt spid="8198">
                                            <p:txEl>
                                              <p:pRg st="2" end="2"/>
                                            </p:txEl>
                                          </p:spTgt>
                                        </p:tgtEl>
                                      </p:cBhvr>
                                      <p:from x="200000" y="450000"/>
                                      <p:to x="100000" y="100000"/>
                                    </p:animScale>
                                    <p:set>
                                      <p:cBhvr>
                                        <p:cTn id="36" dur="770" fill="hold"/>
                                        <p:tgtEl>
                                          <p:spTgt spid="8198">
                                            <p:txEl>
                                              <p:pRg st="2" end="2"/>
                                            </p:txEl>
                                          </p:spTgt>
                                        </p:tgtEl>
                                        <p:attrNameLst>
                                          <p:attrName>ppt_x</p:attrName>
                                        </p:attrNameLst>
                                      </p:cBhvr>
                                      <p:to>
                                        <p:strVal val="(0.5)"/>
                                      </p:to>
                                    </p:set>
                                    <p:anim from="(0.5)" to="(#ppt_x)" calcmode="lin" valueType="num">
                                      <p:cBhvr>
                                        <p:cTn id="37" dur="1230" accel="100000" fill="hold">
                                          <p:stCondLst>
                                            <p:cond delay="770"/>
                                          </p:stCondLst>
                                        </p:cTn>
                                        <p:tgtEl>
                                          <p:spTgt spid="8198">
                                            <p:txEl>
                                              <p:pRg st="2" end="2"/>
                                            </p:txEl>
                                          </p:spTgt>
                                        </p:tgtEl>
                                        <p:attrNameLst>
                                          <p:attrName>ppt_x</p:attrName>
                                        </p:attrNameLst>
                                      </p:cBhvr>
                                    </p:anim>
                                    <p:set>
                                      <p:cBhvr>
                                        <p:cTn id="38" dur="770" fill="hold"/>
                                        <p:tgtEl>
                                          <p:spTgt spid="8198">
                                            <p:txEl>
                                              <p:pRg st="2" end="2"/>
                                            </p:txEl>
                                          </p:spTgt>
                                        </p:tgtEl>
                                        <p:attrNameLst>
                                          <p:attrName>ppt_y</p:attrName>
                                        </p:attrNameLst>
                                      </p:cBhvr>
                                      <p:to>
                                        <p:strVal val="(#ppt_y+0.4)"/>
                                      </p:to>
                                    </p:set>
                                    <p:anim from="(#ppt_y+0.4)" to="(#ppt_y)" calcmode="lin" valueType="num">
                                      <p:cBhvr>
                                        <p:cTn id="39" dur="1230" accel="100000" fill="hold">
                                          <p:stCondLst>
                                            <p:cond delay="770"/>
                                          </p:stCondLst>
                                        </p:cTn>
                                        <p:tgtEl>
                                          <p:spTgt spid="8198">
                                            <p:txEl>
                                              <p:pRg st="2" end="2"/>
                                            </p:txEl>
                                          </p:spTgt>
                                        </p:tgtEl>
                                        <p:attrNameLst>
                                          <p:attrName>ppt_y</p:attrName>
                                        </p:attrNameLst>
                                      </p:cBhvr>
                                    </p:anim>
                                  </p:childTnLst>
                                </p:cTn>
                              </p:par>
                              <p:par>
                                <p:cTn id="40" presetID="51" presetClass="entr" presetSubtype="0" fill="hold" grpId="0" nodeType="withEffect">
                                  <p:stCondLst>
                                    <p:cond delay="0"/>
                                  </p:stCondLst>
                                  <p:childTnLst>
                                    <p:set>
                                      <p:cBhvr>
                                        <p:cTn id="41" dur="1" fill="hold">
                                          <p:stCondLst>
                                            <p:cond delay="0"/>
                                          </p:stCondLst>
                                        </p:cTn>
                                        <p:tgtEl>
                                          <p:spTgt spid="8198">
                                            <p:txEl>
                                              <p:pRg st="3" end="3"/>
                                            </p:txEl>
                                          </p:spTgt>
                                        </p:tgtEl>
                                        <p:attrNameLst>
                                          <p:attrName>style.visibility</p:attrName>
                                        </p:attrNameLst>
                                      </p:cBhvr>
                                      <p:to>
                                        <p:strVal val="visible"/>
                                      </p:to>
                                    </p:set>
                                    <p:animEffect transition="in" filter="fade">
                                      <p:cBhvr>
                                        <p:cTn id="42" dur="770" decel="100000"/>
                                        <p:tgtEl>
                                          <p:spTgt spid="8198">
                                            <p:txEl>
                                              <p:pRg st="3" end="3"/>
                                            </p:txEl>
                                          </p:spTgt>
                                        </p:tgtEl>
                                      </p:cBhvr>
                                    </p:animEffect>
                                    <p:animScale>
                                      <p:cBhvr>
                                        <p:cTn id="43" dur="770" decel="100000"/>
                                        <p:tgtEl>
                                          <p:spTgt spid="8198">
                                            <p:txEl>
                                              <p:pRg st="3" end="3"/>
                                            </p:txEl>
                                          </p:spTgt>
                                        </p:tgtEl>
                                      </p:cBhvr>
                                      <p:from x="10000" y="10000"/>
                                      <p:to x="200000" y="450000"/>
                                    </p:animScale>
                                    <p:animScale>
                                      <p:cBhvr>
                                        <p:cTn id="44" dur="1230" accel="100000" fill="hold">
                                          <p:stCondLst>
                                            <p:cond delay="770"/>
                                          </p:stCondLst>
                                        </p:cTn>
                                        <p:tgtEl>
                                          <p:spTgt spid="8198">
                                            <p:txEl>
                                              <p:pRg st="3" end="3"/>
                                            </p:txEl>
                                          </p:spTgt>
                                        </p:tgtEl>
                                      </p:cBhvr>
                                      <p:from x="200000" y="450000"/>
                                      <p:to x="100000" y="100000"/>
                                    </p:animScale>
                                    <p:set>
                                      <p:cBhvr>
                                        <p:cTn id="45" dur="770" fill="hold"/>
                                        <p:tgtEl>
                                          <p:spTgt spid="8198">
                                            <p:txEl>
                                              <p:pRg st="3" end="3"/>
                                            </p:txEl>
                                          </p:spTgt>
                                        </p:tgtEl>
                                        <p:attrNameLst>
                                          <p:attrName>ppt_x</p:attrName>
                                        </p:attrNameLst>
                                      </p:cBhvr>
                                      <p:to>
                                        <p:strVal val="(0.5)"/>
                                      </p:to>
                                    </p:set>
                                    <p:anim from="(0.5)" to="(#ppt_x)" calcmode="lin" valueType="num">
                                      <p:cBhvr>
                                        <p:cTn id="46" dur="1230" accel="100000" fill="hold">
                                          <p:stCondLst>
                                            <p:cond delay="770"/>
                                          </p:stCondLst>
                                        </p:cTn>
                                        <p:tgtEl>
                                          <p:spTgt spid="8198">
                                            <p:txEl>
                                              <p:pRg st="3" end="3"/>
                                            </p:txEl>
                                          </p:spTgt>
                                        </p:tgtEl>
                                        <p:attrNameLst>
                                          <p:attrName>ppt_x</p:attrName>
                                        </p:attrNameLst>
                                      </p:cBhvr>
                                    </p:anim>
                                    <p:set>
                                      <p:cBhvr>
                                        <p:cTn id="47" dur="770" fill="hold"/>
                                        <p:tgtEl>
                                          <p:spTgt spid="8198">
                                            <p:txEl>
                                              <p:pRg st="3" end="3"/>
                                            </p:txEl>
                                          </p:spTgt>
                                        </p:tgtEl>
                                        <p:attrNameLst>
                                          <p:attrName>ppt_y</p:attrName>
                                        </p:attrNameLst>
                                      </p:cBhvr>
                                      <p:to>
                                        <p:strVal val="(#ppt_y+0.4)"/>
                                      </p:to>
                                    </p:set>
                                    <p:anim from="(#ppt_y+0.4)" to="(#ppt_y)" calcmode="lin" valueType="num">
                                      <p:cBhvr>
                                        <p:cTn id="48" dur="1230" accel="100000" fill="hold">
                                          <p:stCondLst>
                                            <p:cond delay="770"/>
                                          </p:stCondLst>
                                        </p:cTn>
                                        <p:tgtEl>
                                          <p:spTgt spid="8198">
                                            <p:txEl>
                                              <p:pRg st="3" end="3"/>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 name="Picture 2" descr="water 2">
            <a:extLst>
              <a:ext uri="{FF2B5EF4-FFF2-40B4-BE49-F238E27FC236}">
                <a16:creationId xmlns:a16="http://schemas.microsoft.com/office/drawing/2014/main" id="{70782A18-3288-D94F-9168-7DF74CF443C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6" name="Rectangle 3">
            <a:extLst>
              <a:ext uri="{FF2B5EF4-FFF2-40B4-BE49-F238E27FC236}">
                <a16:creationId xmlns:a16="http://schemas.microsoft.com/office/drawing/2014/main" id="{1B4E5DDB-64D4-6344-9B17-9506E93983AA}"/>
              </a:ext>
            </a:extLst>
          </p:cNvPr>
          <p:cNvSpPr>
            <a:spLocks noGrp="1" noChangeArrowheads="1"/>
          </p:cNvSpPr>
          <p:nvPr>
            <p:ph type="title"/>
          </p:nvPr>
        </p:nvSpPr>
        <p:spPr>
          <a:xfrm>
            <a:off x="609600" y="-76200"/>
            <a:ext cx="8077200" cy="3733800"/>
          </a:xfrm>
        </p:spPr>
        <p:txBody>
          <a:bodyPr/>
          <a:lstStyle/>
          <a:p>
            <a:pPr eaLnBrk="1" hangingPunct="1"/>
            <a:r>
              <a:rPr lang="en-US" altLang="en-US" sz="6600">
                <a:ea typeface="ＭＳ Ｐゴシック" panose="020B0600070205080204" pitchFamily="34" charset="-128"/>
              </a:rPr>
              <a:t>How is Christian Baptism Unique?</a:t>
            </a:r>
            <a:endParaRPr lang="en-US" altLang="en-US">
              <a:ea typeface="ＭＳ Ｐゴシック" panose="020B0600070205080204" pitchFamily="34"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EF5EBE20-D07C-DE42-A986-D15F83CCAE9A}"/>
              </a:ext>
            </a:extLst>
          </p:cNvPr>
          <p:cNvSpPr>
            <a:spLocks noGrp="1" noChangeArrowheads="1"/>
          </p:cNvSpPr>
          <p:nvPr>
            <p:ph type="title"/>
          </p:nvPr>
        </p:nvSpPr>
        <p:spPr/>
        <p:txBody>
          <a:bodyPr/>
          <a:lstStyle/>
          <a:p>
            <a:r>
              <a:rPr lang="en-US" altLang="en-US" sz="5400">
                <a:ea typeface="ＭＳ Ｐゴシック" panose="020B0600070205080204" pitchFamily="34" charset="-128"/>
              </a:rPr>
              <a:t>Intertestamental Baptism</a:t>
            </a:r>
          </a:p>
        </p:txBody>
      </p:sp>
      <p:sp>
        <p:nvSpPr>
          <p:cNvPr id="115714" name="Text Box 4">
            <a:extLst>
              <a:ext uri="{FF2B5EF4-FFF2-40B4-BE49-F238E27FC236}">
                <a16:creationId xmlns:a16="http://schemas.microsoft.com/office/drawing/2014/main" id="{3B249B95-1F54-2840-A692-BBE5B008BB30}"/>
              </a:ext>
            </a:extLst>
          </p:cNvPr>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latin typeface="Tahoma" panose="020B0604030504040204" pitchFamily="34" charset="0"/>
              </a:rPr>
              <a:t>105</a:t>
            </a:r>
          </a:p>
        </p:txBody>
      </p:sp>
      <p:sp>
        <p:nvSpPr>
          <p:cNvPr id="115715" name="Rectangle 5" descr="Bouquet">
            <a:extLst>
              <a:ext uri="{FF2B5EF4-FFF2-40B4-BE49-F238E27FC236}">
                <a16:creationId xmlns:a16="http://schemas.microsoft.com/office/drawing/2014/main" id="{E9C9C103-F7BD-994D-A2B0-1B7B8DE3B998}"/>
              </a:ext>
            </a:extLst>
          </p:cNvPr>
          <p:cNvSpPr>
            <a:spLocks noChangeArrowheads="1"/>
          </p:cNvSpPr>
          <p:nvPr/>
        </p:nvSpPr>
        <p:spPr bwMode="auto">
          <a:xfrm>
            <a:off x="0" y="4876800"/>
            <a:ext cx="9144000" cy="1981200"/>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solidFill>
                <a:srgbClr val="00BFB1"/>
              </a:solidFill>
            </a:endParaRPr>
          </a:p>
        </p:txBody>
      </p:sp>
      <p:sp>
        <p:nvSpPr>
          <p:cNvPr id="10246" name="Rectangle 6">
            <a:extLst>
              <a:ext uri="{FF2B5EF4-FFF2-40B4-BE49-F238E27FC236}">
                <a16:creationId xmlns:a16="http://schemas.microsoft.com/office/drawing/2014/main" id="{FEC6CE5F-D7D6-7840-AA98-FAA42EFCB5B4}"/>
              </a:ext>
            </a:extLst>
          </p:cNvPr>
          <p:cNvSpPr>
            <a:spLocks noChangeArrowheads="1"/>
          </p:cNvSpPr>
          <p:nvPr/>
        </p:nvSpPr>
        <p:spPr bwMode="auto">
          <a:xfrm>
            <a:off x="228600" y="1600200"/>
            <a:ext cx="8686800" cy="44958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hlink"/>
              </a:buClr>
              <a:buSzPct val="80000"/>
              <a:buFont typeface="Wingdings" pitchFamily="2" charset="2"/>
              <a:buChar char="n"/>
            </a:pPr>
            <a:r>
              <a:rPr lang="en-US" altLang="en-US" sz="3200" b="1">
                <a:effectLst>
                  <a:outerShdw blurRad="38100" dist="38100" dir="2700000" algn="tl">
                    <a:srgbClr val="000000"/>
                  </a:outerShdw>
                </a:effectLst>
                <a:latin typeface="Tahoma" panose="020B0604030504040204" pitchFamily="34" charset="0"/>
              </a:rPr>
              <a:t>For Proselytes (Gentiles who left their pagan life to identify with Israel)</a:t>
            </a:r>
          </a:p>
          <a:p>
            <a:pPr eaLnBrk="1" hangingPunct="1">
              <a:spcBef>
                <a:spcPct val="20000"/>
              </a:spcBef>
              <a:buClr>
                <a:schemeClr val="hlink"/>
              </a:buClr>
              <a:buSzPct val="80000"/>
              <a:buFont typeface="Wingdings" pitchFamily="2" charset="2"/>
              <a:buChar char="n"/>
            </a:pPr>
            <a:r>
              <a:rPr lang="en-US" altLang="en-US" sz="3200" b="1">
                <a:effectLst>
                  <a:outerShdw blurRad="38100" dist="38100" dir="2700000" algn="tl">
                    <a:srgbClr val="000000"/>
                  </a:outerShdw>
                </a:effectLst>
                <a:latin typeface="Tahoma" panose="020B0604030504040204" pitchFamily="34" charset="0"/>
              </a:rPr>
              <a:t>Self-immersion</a:t>
            </a:r>
          </a:p>
          <a:p>
            <a:pPr eaLnBrk="1" hangingPunct="1">
              <a:spcBef>
                <a:spcPct val="20000"/>
              </a:spcBef>
              <a:buClr>
                <a:schemeClr val="hlink"/>
              </a:buClr>
              <a:buSzPct val="80000"/>
              <a:buFont typeface="Wingdings" pitchFamily="2" charset="2"/>
              <a:buChar char="n"/>
            </a:pPr>
            <a:r>
              <a:rPr lang="en-US" altLang="en-US" sz="3200" b="1">
                <a:effectLst>
                  <a:outerShdw blurRad="38100" dist="38100" dir="2700000" algn="tl">
                    <a:srgbClr val="000000"/>
                  </a:outerShdw>
                </a:effectLst>
                <a:latin typeface="Tahoma" panose="020B0604030504040204" pitchFamily="34" charset="0"/>
              </a:rPr>
              <a:t>Probably especially for women as they could not be circumcised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1" name="Picture 3" descr="baptizing">
            <a:extLst>
              <a:ext uri="{FF2B5EF4-FFF2-40B4-BE49-F238E27FC236}">
                <a16:creationId xmlns:a16="http://schemas.microsoft.com/office/drawing/2014/main" id="{D968B3C0-3BE4-1B46-9908-1022B18A0F3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584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2" name="Picture 4" descr="High Priest0001">
            <a:extLst>
              <a:ext uri="{FF2B5EF4-FFF2-40B4-BE49-F238E27FC236}">
                <a16:creationId xmlns:a16="http://schemas.microsoft.com/office/drawing/2014/main" id="{280C9589-AB00-1E42-BF9B-09B767DC983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298700" y="-38100"/>
            <a:ext cx="250190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Rectangle 5">
            <a:extLst>
              <a:ext uri="{FF2B5EF4-FFF2-40B4-BE49-F238E27FC236}">
                <a16:creationId xmlns:a16="http://schemas.microsoft.com/office/drawing/2014/main" id="{A9E3F475-101A-8249-8D97-20F5AA5CEB82}"/>
              </a:ext>
            </a:extLst>
          </p:cNvPr>
          <p:cNvSpPr>
            <a:spLocks noGrp="1" noChangeArrowheads="1"/>
          </p:cNvSpPr>
          <p:nvPr>
            <p:ph type="title"/>
          </p:nvPr>
        </p:nvSpPr>
        <p:spPr>
          <a:xfrm>
            <a:off x="4648200" y="274638"/>
            <a:ext cx="4572000" cy="1143000"/>
          </a:xfrm>
        </p:spPr>
        <p:txBody>
          <a:bodyPr/>
          <a:lstStyle/>
          <a:p>
            <a:r>
              <a:rPr lang="en-US" altLang="en-US" b="1">
                <a:ea typeface="ＭＳ Ｐゴシック" panose="020B0600070205080204" pitchFamily="34" charset="-128"/>
              </a:rPr>
              <a:t>John</a:t>
            </a:r>
            <a:r>
              <a:rPr lang="fr-FR" altLang="ja-JP" b="1">
                <a:ea typeface="ＭＳ Ｐゴシック" panose="020B0600070205080204" pitchFamily="34" charset="-128"/>
              </a:rPr>
              <a:t>'</a:t>
            </a:r>
            <a:r>
              <a:rPr lang="en-US" altLang="en-US" b="1">
                <a:ea typeface="ＭＳ Ｐゴシック" panose="020B0600070205080204" pitchFamily="34" charset="-128"/>
              </a:rPr>
              <a:t>s Baptism</a:t>
            </a:r>
          </a:p>
        </p:txBody>
      </p:sp>
      <p:sp>
        <p:nvSpPr>
          <p:cNvPr id="117764" name="Text Box 6">
            <a:extLst>
              <a:ext uri="{FF2B5EF4-FFF2-40B4-BE49-F238E27FC236}">
                <a16:creationId xmlns:a16="http://schemas.microsoft.com/office/drawing/2014/main" id="{8618EE00-F151-EF47-B999-7D3271B2E6E9}"/>
              </a:ext>
            </a:extLst>
          </p:cNvPr>
          <p:cNvSpPr txBox="1">
            <a:spLocks noChangeArrowheads="1"/>
          </p:cNvSpPr>
          <p:nvPr/>
        </p:nvSpPr>
        <p:spPr bwMode="auto">
          <a:xfrm>
            <a:off x="8397875" y="76200"/>
            <a:ext cx="6699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latin typeface="Tahoma" panose="020B0604030504040204" pitchFamily="34" charset="0"/>
              </a:rPr>
              <a:t>105</a:t>
            </a:r>
          </a:p>
          <a:p>
            <a:endParaRPr lang="en-US" altLang="en-US" sz="2000" b="1">
              <a:latin typeface="Tahoma" panose="020B0604030504040204" pitchFamily="34" charset="0"/>
            </a:endParaRPr>
          </a:p>
        </p:txBody>
      </p:sp>
      <p:sp>
        <p:nvSpPr>
          <p:cNvPr id="12295" name="Rectangle 7">
            <a:extLst>
              <a:ext uri="{FF2B5EF4-FFF2-40B4-BE49-F238E27FC236}">
                <a16:creationId xmlns:a16="http://schemas.microsoft.com/office/drawing/2014/main" id="{F794F9D3-864E-F14D-924C-28E7E299679B}"/>
              </a:ext>
            </a:extLst>
          </p:cNvPr>
          <p:cNvSpPr>
            <a:spLocks noChangeArrowheads="1"/>
          </p:cNvSpPr>
          <p:nvPr/>
        </p:nvSpPr>
        <p:spPr bwMode="auto">
          <a:xfrm>
            <a:off x="5257800" y="1600200"/>
            <a:ext cx="3657600" cy="19812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chemeClr val="hlink"/>
              </a:buClr>
              <a:buSzPct val="80000"/>
              <a:buFont typeface="Wingdings" pitchFamily="2" charset="2"/>
              <a:buChar char="n"/>
            </a:pPr>
            <a:r>
              <a:rPr lang="en-US" altLang="en-US" sz="3200" b="1">
                <a:effectLst>
                  <a:outerShdw blurRad="38100" dist="38100" dir="2700000" algn="tl">
                    <a:srgbClr val="000000"/>
                  </a:outerShdw>
                </a:effectLst>
                <a:latin typeface="Tahoma" panose="020B0604030504040204" pitchFamily="34" charset="0"/>
              </a:rPr>
              <a:t>John as agent of immersion</a:t>
            </a:r>
          </a:p>
          <a:p>
            <a:pPr eaLnBrk="1" hangingPunct="1">
              <a:spcBef>
                <a:spcPct val="20000"/>
              </a:spcBef>
              <a:buClr>
                <a:schemeClr val="hlink"/>
              </a:buClr>
              <a:buSzPct val="80000"/>
              <a:buFont typeface="Wingdings" pitchFamily="2" charset="2"/>
              <a:buChar char="n"/>
            </a:pPr>
            <a:r>
              <a:rPr lang="en-US" altLang="en-US" sz="3200" b="1">
                <a:effectLst>
                  <a:outerShdw blurRad="38100" dist="38100" dir="2700000" algn="tl">
                    <a:srgbClr val="000000"/>
                  </a:outerShdw>
                </a:effectLst>
                <a:latin typeface="Tahoma" panose="020B0604030504040204" pitchFamily="34" charset="0"/>
              </a:rPr>
              <a:t>Repentance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2" descr="Walnut">
            <a:extLst>
              <a:ext uri="{FF2B5EF4-FFF2-40B4-BE49-F238E27FC236}">
                <a16:creationId xmlns:a16="http://schemas.microsoft.com/office/drawing/2014/main" id="{01C5C7DF-97F8-8D4F-853F-8E4F20B6B20D}"/>
              </a:ext>
            </a:extLst>
          </p:cNvPr>
          <p:cNvSpPr>
            <a:spLocks noGrp="1" noChangeArrowheads="1"/>
          </p:cNvSpPr>
          <p:nvPr>
            <p:ph type="title"/>
          </p:nvPr>
        </p:nvSpPr>
        <p:spPr>
          <a:xfrm>
            <a:off x="0" y="76200"/>
            <a:ext cx="9144000" cy="1371600"/>
          </a:xfrm>
          <a:blipFill dpi="0" rotWithShape="1">
            <a:blip r:embed="rId3"/>
            <a:srcRect/>
            <a:tile tx="0" ty="0" sx="100000" sy="100000" flip="none" algn="tl"/>
          </a:blipFill>
        </p:spPr>
        <p:txBody>
          <a:bodyPr/>
          <a:lstStyle/>
          <a:p>
            <a:r>
              <a:rPr lang="en-US" altLang="en-US" sz="4000" b="1">
                <a:solidFill>
                  <a:schemeClr val="tx1"/>
                </a:solidFill>
                <a:effectLst/>
                <a:ea typeface="ＭＳ Ｐゴシック" panose="020B0600070205080204" pitchFamily="34" charset="-128"/>
              </a:rPr>
              <a:t>Summary of Early Church Baptism </a:t>
            </a:r>
            <a:br>
              <a:rPr lang="en-US" altLang="en-US" sz="4000" b="1">
                <a:solidFill>
                  <a:schemeClr val="tx1"/>
                </a:solidFill>
                <a:effectLst/>
                <a:ea typeface="ＭＳ Ｐゴシック" panose="020B0600070205080204" pitchFamily="34" charset="-128"/>
              </a:rPr>
            </a:br>
            <a:r>
              <a:rPr lang="en-US" altLang="en-US" sz="4000" b="1">
                <a:solidFill>
                  <a:schemeClr val="tx1"/>
                </a:solidFill>
                <a:effectLst/>
                <a:ea typeface="ＭＳ Ｐゴシック" panose="020B0600070205080204" pitchFamily="34" charset="-128"/>
              </a:rPr>
              <a:t>vs. Baptisms Preceding It</a:t>
            </a:r>
          </a:p>
        </p:txBody>
      </p:sp>
      <p:sp>
        <p:nvSpPr>
          <p:cNvPr id="119810" name="Rectangle 3">
            <a:extLst>
              <a:ext uri="{FF2B5EF4-FFF2-40B4-BE49-F238E27FC236}">
                <a16:creationId xmlns:a16="http://schemas.microsoft.com/office/drawing/2014/main" id="{06F467DB-08D4-B64C-9738-4E5EAA326C8C}"/>
              </a:ext>
            </a:extLst>
          </p:cNvPr>
          <p:cNvSpPr>
            <a:spLocks noChangeArrowheads="1"/>
          </p:cNvSpPr>
          <p:nvPr/>
        </p:nvSpPr>
        <p:spPr bwMode="auto">
          <a:xfrm>
            <a:off x="0" y="20986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1pPr>
            <a:lvl2pPr marL="742950" indent="-285750">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2pPr>
            <a:lvl3pPr marL="1143000" indent="-228600">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3pPr>
            <a:lvl4pPr marL="1600200" indent="-228600">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4pPr>
            <a:lvl5pPr marL="2057400" indent="-228600">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2565400" algn="l"/>
                <a:tab pos="3886200" algn="l"/>
                <a:tab pos="4800600" algn="l"/>
                <a:tab pos="5600700" algn="l"/>
                <a:tab pos="5715000" algn="l"/>
              </a:tabLs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sz="1800"/>
          </a:p>
        </p:txBody>
      </p:sp>
      <p:graphicFrame>
        <p:nvGraphicFramePr>
          <p:cNvPr id="354308" name="Group 4">
            <a:extLst>
              <a:ext uri="{FF2B5EF4-FFF2-40B4-BE49-F238E27FC236}">
                <a16:creationId xmlns:a16="http://schemas.microsoft.com/office/drawing/2014/main" id="{BB76C53B-D701-0449-BF0A-F623B7EE50F7}"/>
              </a:ext>
            </a:extLst>
          </p:cNvPr>
          <p:cNvGraphicFramePr>
            <a:graphicFrameLocks noGrp="1"/>
          </p:cNvGraphicFramePr>
          <p:nvPr/>
        </p:nvGraphicFramePr>
        <p:xfrm>
          <a:off x="0" y="1401763"/>
          <a:ext cx="9144000" cy="5459412"/>
        </p:xfrm>
        <a:graphic>
          <a:graphicData uri="http://schemas.openxmlformats.org/drawingml/2006/table">
            <a:tbl>
              <a:tblPr/>
              <a:tblGrid>
                <a:gridCol w="4414838">
                  <a:extLst>
                    <a:ext uri="{9D8B030D-6E8A-4147-A177-3AD203B41FA5}">
                      <a16:colId xmlns:a16="http://schemas.microsoft.com/office/drawing/2014/main" val="20000"/>
                    </a:ext>
                  </a:extLst>
                </a:gridCol>
                <a:gridCol w="4729162">
                  <a:extLst>
                    <a:ext uri="{9D8B030D-6E8A-4147-A177-3AD203B41FA5}">
                      <a16:colId xmlns:a16="http://schemas.microsoft.com/office/drawing/2014/main" val="20001"/>
                    </a:ext>
                  </a:extLst>
                </a:gridCol>
              </a:tblGrid>
              <a:tr h="119221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900" b="1" i="0" u="none" strike="noStrike" cap="none" normalizeH="0" baseline="0" dirty="0">
                          <a:ln>
                            <a:noFill/>
                          </a:ln>
                          <a:solidFill>
                            <a:schemeClr val="tx1"/>
                          </a:solidFill>
                          <a:effectLst/>
                          <a:latin typeface="Font14562" charset="0"/>
                          <a:ea typeface="SimSun" charset="0"/>
                          <a:cs typeface="SimSun" charset="0"/>
                        </a:rPr>
                        <a:t>Contrasts</a:t>
                      </a:r>
                      <a:endParaRPr kumimoji="0" lang="en-US" altLang="zh-CN" sz="2400" b="0" i="0" u="none" strike="noStrike" cap="none" normalizeH="0" baseline="0" dirty="0">
                        <a:ln>
                          <a:noFill/>
                        </a:ln>
                        <a:solidFill>
                          <a:schemeClr val="tx1"/>
                        </a:solidFill>
                        <a:effectLst/>
                        <a:latin typeface="Tahoma"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dirty="0">
                          <a:ln>
                            <a:noFill/>
                          </a:ln>
                          <a:solidFill>
                            <a:schemeClr val="tx1"/>
                          </a:solidFill>
                          <a:effectLst/>
                          <a:latin typeface="Font14562" charset="0"/>
                          <a:ea typeface="SimSun" charset="0"/>
                          <a:cs typeface="SimSun" charset="0"/>
                        </a:rPr>
                        <a:t>(Preceding vs. NT/Christian)</a:t>
                      </a:r>
                      <a:endParaRPr kumimoji="0" lang="en-US" altLang="zh-CN" sz="2400" b="0" i="0" u="none" strike="noStrike" cap="none" normalizeH="0" baseline="0" dirty="0">
                        <a:ln>
                          <a:noFill/>
                        </a:ln>
                        <a:solidFill>
                          <a:schemeClr val="tx1"/>
                        </a:solidFill>
                        <a:effectLst/>
                        <a:latin typeface="Tahoma"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900" b="1" i="0" u="none" strike="noStrike" cap="none" normalizeH="0" baseline="0">
                          <a:ln>
                            <a:noFill/>
                          </a:ln>
                          <a:solidFill>
                            <a:schemeClr val="tx1"/>
                          </a:solidFill>
                          <a:effectLst/>
                          <a:latin typeface="Font14562" charset="0"/>
                          <a:ea typeface="SimSun" charset="0"/>
                          <a:cs typeface="SimSun" charset="0"/>
                        </a:rPr>
                        <a:t>Comparisons</a:t>
                      </a:r>
                      <a:endParaRPr kumimoji="0" lang="en-US" altLang="zh-CN" sz="2400" b="0" i="0" u="none" strike="noStrike" cap="none" normalizeH="0" baseline="0">
                        <a:ln>
                          <a:noFill/>
                        </a:ln>
                        <a:solidFill>
                          <a:schemeClr val="tx1"/>
                        </a:solidFill>
                        <a:effectLst/>
                        <a:latin typeface="Tahoma" charset="0"/>
                        <a:ea typeface="SimSun" charset="0"/>
                        <a:cs typeface="SimSun" charset="0"/>
                      </a:endParaRPr>
                    </a:p>
                    <a:p>
                      <a:pPr marL="0" marR="0" lvl="0" indent="0" algn="l" defTabSz="914400" rtl="0" eaLnBrk="0" fontAlgn="base" latinLnBrk="0" hangingPunct="0">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a:ln>
                            <a:noFill/>
                          </a:ln>
                          <a:solidFill>
                            <a:schemeClr val="tx1"/>
                          </a:solidFill>
                          <a:effectLst/>
                          <a:latin typeface="Font14562" charset="0"/>
                          <a:ea typeface="SimSun" charset="0"/>
                          <a:cs typeface="SimSun" charset="0"/>
                        </a:rPr>
                        <a:t>(Points in Common)</a:t>
                      </a:r>
                      <a:endParaRPr kumimoji="0" lang="en-US" altLang="zh-CN" sz="4000" b="0" i="0" u="none" strike="noStrike" cap="none" normalizeH="0" baseline="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0"/>
                  </a:ext>
                </a:extLst>
              </a:tr>
              <a:tr h="85344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dirty="0">
                          <a:ln>
                            <a:noFill/>
                          </a:ln>
                          <a:solidFill>
                            <a:schemeClr val="tx1"/>
                          </a:solidFill>
                          <a:effectLst/>
                          <a:latin typeface="Font14562" charset="0"/>
                          <a:ea typeface="SimSun" charset="0"/>
                          <a:cs typeface="SimSun" charset="0"/>
                        </a:rPr>
                        <a:t>No formula vs. "Father, Son, &amp; Holy Spirit"</a:t>
                      </a:r>
                      <a:endParaRPr kumimoji="0" lang="en-US" altLang="zh-CN" sz="2400" b="0" i="0" u="none" strike="noStrike" cap="none" normalizeH="0" baseline="0" dirty="0">
                        <a:ln>
                          <a:noFill/>
                        </a:ln>
                        <a:solidFill>
                          <a:schemeClr val="tx1"/>
                        </a:solidFill>
                        <a:effectLst/>
                        <a:latin typeface="Tahoma"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a:ln>
                            <a:noFill/>
                          </a:ln>
                          <a:solidFill>
                            <a:schemeClr val="tx1"/>
                          </a:solidFill>
                          <a:effectLst/>
                          <a:latin typeface="Font14562" charset="0"/>
                          <a:ea typeface="SimSun" charset="0"/>
                          <a:cs typeface="SimSun" charset="0"/>
                        </a:rPr>
                        <a:t>Signified identification with a religious community</a:t>
                      </a:r>
                      <a:endParaRPr kumimoji="0" lang="en-US" altLang="zh-CN" sz="4000" b="0" i="0" u="none" strike="noStrike" cap="none" normalizeH="0" baseline="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5344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a:ln>
                            <a:noFill/>
                          </a:ln>
                          <a:solidFill>
                            <a:schemeClr val="tx1"/>
                          </a:solidFill>
                          <a:effectLst/>
                          <a:latin typeface="Font14562" charset="0"/>
                          <a:ea typeface="SimSun" charset="0"/>
                          <a:cs typeface="SimSun" charset="0"/>
                        </a:rPr>
                        <a:t>Self-immersion vs. performed by another</a:t>
                      </a:r>
                      <a:endParaRPr kumimoji="0" lang="en-US" altLang="zh-CN" sz="2400" b="0" i="0" u="none" strike="noStrike" cap="none" normalizeH="0" baseline="0">
                        <a:ln>
                          <a:noFill/>
                        </a:ln>
                        <a:solidFill>
                          <a:schemeClr val="tx1"/>
                        </a:solidFill>
                        <a:effectLst/>
                        <a:latin typeface="Tahoma"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a:ln>
                            <a:noFill/>
                          </a:ln>
                          <a:solidFill>
                            <a:schemeClr val="tx1"/>
                          </a:solidFill>
                          <a:effectLst/>
                          <a:latin typeface="Font14562" charset="0"/>
                          <a:ea typeface="SimSun" charset="0"/>
                          <a:cs typeface="SimSun" charset="0"/>
                        </a:rPr>
                        <a:t>Practised only on believers</a:t>
                      </a:r>
                      <a:endParaRPr kumimoji="0" lang="en-US" altLang="zh-CN" sz="4000" b="0" i="0" u="none" strike="noStrike" cap="none" normalizeH="0" baseline="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5344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a:ln>
                            <a:noFill/>
                          </a:ln>
                          <a:solidFill>
                            <a:schemeClr val="tx1"/>
                          </a:solidFill>
                          <a:effectLst/>
                          <a:latin typeface="Font14562" charset="0"/>
                          <a:ea typeface="SimSun" charset="0"/>
                          <a:cs typeface="SimSun" charset="0"/>
                        </a:rPr>
                        <a:t>Circumcision prerequisite vs. none</a:t>
                      </a:r>
                      <a:endParaRPr kumimoji="0" lang="en-US" altLang="zh-CN" sz="2400" b="0" i="0" u="none" strike="noStrike" cap="none" normalizeH="0" baseline="0">
                        <a:ln>
                          <a:noFill/>
                        </a:ln>
                        <a:solidFill>
                          <a:schemeClr val="tx1"/>
                        </a:solidFill>
                        <a:effectLst/>
                        <a:latin typeface="Tahoma"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a:ln>
                            <a:noFill/>
                          </a:ln>
                          <a:solidFill>
                            <a:schemeClr val="tx1"/>
                          </a:solidFill>
                          <a:effectLst/>
                          <a:latin typeface="Font14562" charset="0"/>
                          <a:ea typeface="SimSun" charset="0"/>
                          <a:cs typeface="SimSun" charset="0"/>
                        </a:rPr>
                        <a:t>Immersion only in both cases (BC &amp; 1st century)</a:t>
                      </a:r>
                      <a:endParaRPr kumimoji="0" lang="en-US" altLang="zh-CN" sz="4000" b="0" i="0" u="none" strike="noStrike" cap="none" normalizeH="0" baseline="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5344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a:ln>
                            <a:noFill/>
                          </a:ln>
                          <a:solidFill>
                            <a:schemeClr val="tx1"/>
                          </a:solidFill>
                          <a:effectLst/>
                          <a:latin typeface="Font14562" charset="0"/>
                          <a:ea typeface="SimSun" charset="0"/>
                          <a:cs typeface="SimSun" charset="0"/>
                        </a:rPr>
                        <a:t>To Judaism/John vs. to Christianity</a:t>
                      </a:r>
                      <a:endParaRPr kumimoji="0" lang="en-US" altLang="zh-CN" sz="2400" b="0" i="0" u="none" strike="noStrike" cap="none" normalizeH="0" baseline="0">
                        <a:ln>
                          <a:noFill/>
                        </a:ln>
                        <a:solidFill>
                          <a:schemeClr val="tx1"/>
                        </a:solidFill>
                        <a:effectLst/>
                        <a:latin typeface="Tahoma"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a:ln>
                            <a:noFill/>
                          </a:ln>
                          <a:solidFill>
                            <a:schemeClr val="tx1"/>
                          </a:solidFill>
                          <a:effectLst/>
                          <a:latin typeface="Font14562" charset="0"/>
                          <a:ea typeface="SimSun" charset="0"/>
                          <a:cs typeface="SimSun" charset="0"/>
                        </a:rPr>
                        <a:t>Common in both instances</a:t>
                      </a:r>
                      <a:endParaRPr kumimoji="0" lang="en-US" altLang="zh-CN" sz="4000" b="0" i="0" u="none" strike="noStrike" cap="none" normalizeH="0" baseline="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5344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a:ln>
                            <a:noFill/>
                          </a:ln>
                          <a:solidFill>
                            <a:schemeClr val="tx1"/>
                          </a:solidFill>
                          <a:effectLst/>
                          <a:latin typeface="Font14562" charset="0"/>
                          <a:ea typeface="SimSun" charset="0"/>
                          <a:cs typeface="SimSun" charset="0"/>
                        </a:rPr>
                        <a:t>Immersion vs. mode varied (in 3rd century)</a:t>
                      </a:r>
                      <a:endParaRPr kumimoji="0" lang="en-US" altLang="zh-CN" sz="2400" b="0" i="0" u="none" strike="noStrike" cap="none" normalizeH="0" baseline="0">
                        <a:ln>
                          <a:noFill/>
                        </a:ln>
                        <a:solidFill>
                          <a:schemeClr val="tx1"/>
                        </a:solidFill>
                        <a:effectLst/>
                        <a:latin typeface="Tahoma" charset="0"/>
                        <a:ea typeface="SimSun" charset="0"/>
                        <a:cs typeface="SimSun" charset="0"/>
                      </a:endParaRP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pPr>
                      <a:r>
                        <a:rPr kumimoji="0" lang="en-US" altLang="zh-CN" sz="2500" b="0" i="0" u="none" strike="noStrike" cap="none" normalizeH="0" baseline="0">
                          <a:ln>
                            <a:noFill/>
                          </a:ln>
                          <a:solidFill>
                            <a:schemeClr val="tx1"/>
                          </a:solidFill>
                          <a:effectLst/>
                          <a:latin typeface="Font14562" charset="0"/>
                          <a:ea typeface="SimSun" charset="0"/>
                          <a:cs typeface="SimSun" charset="0"/>
                        </a:rPr>
                        <a:t>Water used</a:t>
                      </a:r>
                      <a:endParaRPr kumimoji="0" lang="en-US" altLang="zh-CN" sz="4000" b="0" i="0" u="none" strike="noStrike" cap="none" normalizeH="0" baseline="0">
                        <a:ln>
                          <a:noFill/>
                        </a:ln>
                        <a:solidFill>
                          <a:schemeClr val="tx1"/>
                        </a:solidFill>
                        <a:effectLst/>
                        <a:latin typeface="Arial" charset="0"/>
                        <a:ea typeface="SimSun" charset="0"/>
                        <a:cs typeface="SimSun"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119834" name="Rectangle 27">
            <a:extLst>
              <a:ext uri="{FF2B5EF4-FFF2-40B4-BE49-F238E27FC236}">
                <a16:creationId xmlns:a16="http://schemas.microsoft.com/office/drawing/2014/main" id="{1E430ABD-888A-B34C-89F1-979247788753}"/>
              </a:ext>
            </a:extLst>
          </p:cNvPr>
          <p:cNvSpPr>
            <a:spLocks noChangeArrowheads="1"/>
          </p:cNvSpPr>
          <p:nvPr/>
        </p:nvSpPr>
        <p:spPr bwMode="auto">
          <a:xfrm>
            <a:off x="0" y="4041775"/>
            <a:ext cx="18415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r>
              <a:rPr lang="en-US" altLang="zh-CN" sz="1100">
                <a:latin typeface="Times" pitchFamily="2" charset="0"/>
                <a:ea typeface="SimSun" panose="02010600030101010101" pitchFamily="2" charset="-122"/>
              </a:rPr>
            </a:br>
            <a:endParaRPr lang="en-US" altLang="zh-CN" sz="1800">
              <a:ea typeface="SimSun" panose="02010600030101010101" pitchFamily="2"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2" descr="water">
            <a:extLst>
              <a:ext uri="{FF2B5EF4-FFF2-40B4-BE49-F238E27FC236}">
                <a16:creationId xmlns:a16="http://schemas.microsoft.com/office/drawing/2014/main" id="{201BC152-B249-D947-B3EC-223C9822DC4C}"/>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7313613"/>
          </a:xfrm>
        </p:spPr>
      </p:pic>
      <p:sp>
        <p:nvSpPr>
          <p:cNvPr id="121858" name="Rectangle 3">
            <a:extLst>
              <a:ext uri="{FF2B5EF4-FFF2-40B4-BE49-F238E27FC236}">
                <a16:creationId xmlns:a16="http://schemas.microsoft.com/office/drawing/2014/main" id="{6C2512D8-7304-CC47-8482-21D6E9AAA003}"/>
              </a:ext>
            </a:extLst>
          </p:cNvPr>
          <p:cNvSpPr>
            <a:spLocks noGrp="1" noChangeArrowheads="1"/>
          </p:cNvSpPr>
          <p:nvPr>
            <p:ph type="title"/>
          </p:nvPr>
        </p:nvSpPr>
        <p:spPr>
          <a:xfrm>
            <a:off x="304800" y="274638"/>
            <a:ext cx="8458200" cy="1098550"/>
          </a:xfrm>
          <a:solidFill>
            <a:schemeClr val="tx1"/>
          </a:solidFill>
        </p:spPr>
        <p:txBody>
          <a:bodyPr anchor="t">
            <a:spAutoFit/>
          </a:bodyPr>
          <a:lstStyle/>
          <a:p>
            <a:pPr eaLnBrk="1" hangingPunct="1">
              <a:spcBef>
                <a:spcPct val="50000"/>
              </a:spcBef>
            </a:pPr>
            <a:r>
              <a:rPr lang="en-US" altLang="en-US" sz="6600">
                <a:solidFill>
                  <a:schemeClr val="bg1"/>
                </a:solidFill>
                <a:ea typeface="ＭＳ Ｐゴシック" panose="020B0600070205080204" pitchFamily="34" charset="-128"/>
              </a:rPr>
              <a:t>Why Be Baptized?</a:t>
            </a:r>
            <a:endParaRPr lang="en-US" altLang="en-US" sz="3200">
              <a:solidFill>
                <a:schemeClr val="bg1"/>
              </a:solidFill>
              <a:ea typeface="ＭＳ Ｐゴシック" panose="020B0600070205080204" pitchFamily="34" charset="-128"/>
            </a:endParaRPr>
          </a:p>
        </p:txBody>
      </p:sp>
      <p:pic>
        <p:nvPicPr>
          <p:cNvPr id="2" name="Picture 1" descr="98-big-fat-diver.jpg">
            <a:extLst>
              <a:ext uri="{FF2B5EF4-FFF2-40B4-BE49-F238E27FC236}">
                <a16:creationId xmlns:a16="http://schemas.microsoft.com/office/drawing/2014/main" id="{C058CCC9-5934-1943-B9C7-B378D3BA57EE}"/>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23850" y="1557338"/>
            <a:ext cx="8461375" cy="522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4">
            <a:extLst>
              <a:ext uri="{FF2B5EF4-FFF2-40B4-BE49-F238E27FC236}">
                <a16:creationId xmlns:a16="http://schemas.microsoft.com/office/drawing/2014/main" id="{3F5D9313-99CD-3446-8FCC-E38E22DC11C9}"/>
              </a:ext>
            </a:extLst>
          </p:cNvPr>
          <p:cNvSpPr>
            <a:spLocks noGrp="1" noChangeArrowheads="1"/>
          </p:cNvSpPr>
          <p:nvPr>
            <p:ph type="ctrTitle" sz="quarter"/>
          </p:nvPr>
        </p:nvSpPr>
        <p:spPr>
          <a:xfrm>
            <a:off x="0" y="0"/>
            <a:ext cx="9144000" cy="762000"/>
          </a:xfrm>
          <a:solidFill>
            <a:srgbClr val="363BFF"/>
          </a:solidFill>
        </p:spPr>
        <p:txBody>
          <a:bodyPr/>
          <a:lstStyle/>
          <a:p>
            <a:pPr>
              <a:defRPr/>
            </a:pPr>
            <a:r>
              <a:rPr lang="en-US" sz="4400">
                <a:ea typeface="ＭＳ Ｐゴシック" charset="0"/>
                <a:cs typeface="ＭＳ Ｐゴシック" charset="0"/>
              </a:rPr>
              <a:t>Is baptism needed for salvation?</a:t>
            </a:r>
            <a:endParaRPr lang="en-US">
              <a:ea typeface="ＭＳ Ｐゴシック" charset="0"/>
              <a:cs typeface="ＭＳ Ｐゴシック" charset="0"/>
            </a:endParaRPr>
          </a:p>
        </p:txBody>
      </p:sp>
      <p:sp>
        <p:nvSpPr>
          <p:cNvPr id="157698" name="Rectangle 2">
            <a:extLst>
              <a:ext uri="{FF2B5EF4-FFF2-40B4-BE49-F238E27FC236}">
                <a16:creationId xmlns:a16="http://schemas.microsoft.com/office/drawing/2014/main" id="{F9936752-F948-4646-B421-F8388CAAEEAF}"/>
              </a:ext>
            </a:extLst>
          </p:cNvPr>
          <p:cNvSpPr>
            <a:spLocks noGrp="1" noChangeArrowheads="1"/>
          </p:cNvSpPr>
          <p:nvPr>
            <p:ph type="subTitle" sz="quarter" idx="1"/>
          </p:nvPr>
        </p:nvSpPr>
        <p:spPr>
          <a:xfrm>
            <a:off x="6096000" y="5257800"/>
            <a:ext cx="3048000" cy="1600200"/>
          </a:xfrm>
        </p:spPr>
        <p:txBody>
          <a:bodyPr>
            <a:normAutofit/>
          </a:bodyPr>
          <a:lstStyle/>
          <a:p>
            <a:pPr>
              <a:buFont typeface="Wingdings 2" pitchFamily="2" charset="2"/>
              <a:buNone/>
            </a:pPr>
            <a:r>
              <a:rPr lang="en-US" altLang="en-US">
                <a:ea typeface="ＭＳ Ｐゴシック" panose="020B0600070205080204" pitchFamily="34" charset="-128"/>
                <a:cs typeface="ＭＳ Ｐゴシック" panose="020B0600070205080204" pitchFamily="34" charset="-128"/>
              </a:rPr>
              <a:t>Absolutely not!</a:t>
            </a:r>
          </a:p>
        </p:txBody>
      </p:sp>
      <p:sp>
        <p:nvSpPr>
          <p:cNvPr id="157720" name="Rectangle 24">
            <a:extLst>
              <a:ext uri="{FF2B5EF4-FFF2-40B4-BE49-F238E27FC236}">
                <a16:creationId xmlns:a16="http://schemas.microsoft.com/office/drawing/2014/main" id="{C25B5313-EF8F-014D-90CD-DF0F9090EF31}"/>
              </a:ext>
            </a:extLst>
          </p:cNvPr>
          <p:cNvSpPr>
            <a:spLocks noChangeArrowheads="1"/>
          </p:cNvSpPr>
          <p:nvPr/>
        </p:nvSpPr>
        <p:spPr bwMode="auto">
          <a:xfrm>
            <a:off x="1295400" y="4343400"/>
            <a:ext cx="4495800" cy="2362200"/>
          </a:xfrm>
          <a:prstGeom prst="rect">
            <a:avLst/>
          </a:prstGeom>
          <a:noFill/>
          <a:ln w="9525">
            <a:noFill/>
            <a:miter lim="800000"/>
            <a:headEnd/>
            <a:tailEnd/>
          </a:ln>
          <a:effec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buClr>
                <a:srgbClr val="86D1EC"/>
              </a:buClr>
              <a:buSzPct val="80000"/>
              <a:buFont typeface="Wingdings" pitchFamily="2" charset="2"/>
              <a:buNone/>
            </a:pPr>
            <a:r>
              <a:rPr lang="en-US" altLang="ja-JP" sz="3600" b="1">
                <a:solidFill>
                  <a:srgbClr val="FFFFFF"/>
                </a:solidFill>
                <a:effectLst>
                  <a:outerShdw blurRad="38100" dist="38100" dir="2700000" algn="tl">
                    <a:srgbClr val="000000"/>
                  </a:outerShdw>
                </a:effectLst>
                <a:latin typeface="Tahoma" panose="020B0604030504040204" pitchFamily="34" charset="0"/>
              </a:rPr>
              <a:t>"</a:t>
            </a:r>
            <a:r>
              <a:rPr lang="en-US" altLang="en-US" sz="3600" b="1">
                <a:solidFill>
                  <a:srgbClr val="FFFFFF"/>
                </a:solidFill>
                <a:effectLst>
                  <a:outerShdw blurRad="38100" dist="38100" dir="2700000" algn="tl">
                    <a:srgbClr val="000000"/>
                  </a:outerShdw>
                </a:effectLst>
                <a:latin typeface="Tahoma" panose="020B0604030504040204" pitchFamily="34" charset="0"/>
              </a:rPr>
              <a:t>…whoever believes in Him has eternal life</a:t>
            </a:r>
            <a:r>
              <a:rPr lang="en-US" altLang="ja-JP" sz="3600" b="1">
                <a:solidFill>
                  <a:srgbClr val="FFFFFF"/>
                </a:solidFill>
                <a:effectLst>
                  <a:outerShdw blurRad="38100" dist="38100" dir="2700000" algn="tl">
                    <a:srgbClr val="000000"/>
                  </a:outerShdw>
                </a:effectLst>
                <a:latin typeface="Tahoma" panose="020B0604030504040204" pitchFamily="34" charset="0"/>
              </a:rPr>
              <a:t>"</a:t>
            </a:r>
            <a:br>
              <a:rPr lang="en-US" altLang="en-US" sz="3600" b="1">
                <a:solidFill>
                  <a:srgbClr val="FFFFFF"/>
                </a:solidFill>
                <a:effectLst>
                  <a:outerShdw blurRad="38100" dist="38100" dir="2700000" algn="tl">
                    <a:srgbClr val="000000"/>
                  </a:outerShdw>
                </a:effectLst>
                <a:latin typeface="Tahoma" panose="020B0604030504040204" pitchFamily="34" charset="0"/>
              </a:rPr>
            </a:br>
            <a:r>
              <a:rPr lang="en-US" altLang="en-US" sz="3600" b="1">
                <a:solidFill>
                  <a:srgbClr val="FFFFFF"/>
                </a:solidFill>
                <a:effectLst>
                  <a:outerShdw blurRad="38100" dist="38100" dir="2700000" algn="tl">
                    <a:srgbClr val="000000"/>
                  </a:outerShdw>
                </a:effectLst>
                <a:latin typeface="Tahoma" panose="020B0604030504040204" pitchFamily="34" charset="0"/>
              </a:rPr>
              <a:t>(John 3:16)</a:t>
            </a:r>
          </a:p>
        </p:txBody>
      </p:sp>
      <p:pic>
        <p:nvPicPr>
          <p:cNvPr id="123908" name="Picture 25" descr="GodChild">
            <a:extLst>
              <a:ext uri="{FF2B5EF4-FFF2-40B4-BE49-F238E27FC236}">
                <a16:creationId xmlns:a16="http://schemas.microsoft.com/office/drawing/2014/main" id="{A5E7E681-F1EB-244B-B33F-DA27ACB522A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914400"/>
            <a:ext cx="677545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DBE2E19F-B32C-8243-A752-D3091EC80BC7}"/>
              </a:ext>
            </a:extLst>
          </p:cNvPr>
          <p:cNvSpPr txBox="1"/>
          <p:nvPr/>
        </p:nvSpPr>
        <p:spPr>
          <a:xfrm>
            <a:off x="3635896" y="1124744"/>
            <a:ext cx="3888432" cy="2296013"/>
          </a:xfrm>
          <a:prstGeom prst="rect">
            <a:avLst/>
          </a:prstGeom>
          <a:solidFill>
            <a:schemeClr val="accent1">
              <a:lumMod val="20000"/>
              <a:lumOff val="80000"/>
            </a:schemeClr>
          </a:solidFill>
        </p:spPr>
        <p:style>
          <a:lnRef idx="3">
            <a:schemeClr val="lt1"/>
          </a:lnRef>
          <a:fillRef idx="1">
            <a:schemeClr val="accent5"/>
          </a:fillRef>
          <a:effectRef idx="1">
            <a:schemeClr val="accent5"/>
          </a:effectRef>
          <a:fontRef idx="minor">
            <a:schemeClr val="lt1"/>
          </a:fontRef>
        </p:style>
        <p:txBody>
          <a:bodyPr>
            <a:spAutoFit/>
          </a:bodyPr>
          <a:lstStyle/>
          <a:p>
            <a:pPr algn="ctr">
              <a:lnSpc>
                <a:spcPct val="120000"/>
              </a:lnSpc>
              <a:defRPr/>
            </a:pPr>
            <a:r>
              <a:rPr lang="en-US" sz="3600" b="1" dirty="0">
                <a:ln w="10541" cmpd="sng">
                  <a:solidFill>
                    <a:srgbClr val="3366FF">
                      <a:shade val="88000"/>
                      <a:satMod val="110000"/>
                    </a:srgbClr>
                  </a:solidFill>
                  <a:prstDash val="solid"/>
                </a:ln>
                <a:gradFill>
                  <a:gsLst>
                    <a:gs pos="0">
                      <a:srgbClr val="3366FF">
                        <a:tint val="40000"/>
                        <a:satMod val="250000"/>
                      </a:srgbClr>
                    </a:gs>
                    <a:gs pos="9000">
                      <a:srgbClr val="3366FF">
                        <a:tint val="52000"/>
                        <a:satMod val="300000"/>
                      </a:srgbClr>
                    </a:gs>
                    <a:gs pos="50000">
                      <a:srgbClr val="3366FF">
                        <a:shade val="20000"/>
                        <a:satMod val="300000"/>
                      </a:srgbClr>
                    </a:gs>
                    <a:gs pos="79000">
                      <a:srgbClr val="3366FF">
                        <a:tint val="52000"/>
                        <a:satMod val="300000"/>
                      </a:srgbClr>
                    </a:gs>
                    <a:gs pos="100000">
                      <a:srgbClr val="3366FF">
                        <a:tint val="40000"/>
                        <a:satMod val="250000"/>
                      </a:srgbClr>
                    </a:gs>
                  </a:gsLst>
                  <a:lin ang="5400000"/>
                </a:gradFill>
              </a:rPr>
              <a:t>Dominic Vincent is God</a:t>
            </a:r>
            <a:r>
              <a:rPr lang="fr-FR" sz="3600" b="1" dirty="0">
                <a:ln w="10541" cmpd="sng">
                  <a:solidFill>
                    <a:srgbClr val="3366FF">
                      <a:shade val="88000"/>
                      <a:satMod val="110000"/>
                    </a:srgbClr>
                  </a:solidFill>
                  <a:prstDash val="solid"/>
                </a:ln>
                <a:gradFill>
                  <a:gsLst>
                    <a:gs pos="0">
                      <a:srgbClr val="3366FF">
                        <a:tint val="40000"/>
                        <a:satMod val="250000"/>
                      </a:srgbClr>
                    </a:gs>
                    <a:gs pos="9000">
                      <a:srgbClr val="3366FF">
                        <a:tint val="52000"/>
                        <a:satMod val="300000"/>
                      </a:srgbClr>
                    </a:gs>
                    <a:gs pos="50000">
                      <a:srgbClr val="3366FF">
                        <a:shade val="20000"/>
                        <a:satMod val="300000"/>
                      </a:srgbClr>
                    </a:gs>
                    <a:gs pos="79000">
                      <a:srgbClr val="3366FF">
                        <a:tint val="52000"/>
                        <a:satMod val="300000"/>
                      </a:srgbClr>
                    </a:gs>
                    <a:gs pos="100000">
                      <a:srgbClr val="3366FF">
                        <a:tint val="40000"/>
                        <a:satMod val="250000"/>
                      </a:srgbClr>
                    </a:gs>
                  </a:gsLst>
                  <a:lin ang="5400000"/>
                </a:gradFill>
              </a:rPr>
              <a:t>'</a:t>
            </a:r>
            <a:r>
              <a:rPr lang="en-US" sz="3600" b="1" dirty="0">
                <a:ln w="10541" cmpd="sng">
                  <a:solidFill>
                    <a:srgbClr val="3366FF">
                      <a:shade val="88000"/>
                      <a:satMod val="110000"/>
                    </a:srgbClr>
                  </a:solidFill>
                  <a:prstDash val="solid"/>
                </a:ln>
                <a:gradFill>
                  <a:gsLst>
                    <a:gs pos="0">
                      <a:srgbClr val="3366FF">
                        <a:tint val="40000"/>
                        <a:satMod val="250000"/>
                      </a:srgbClr>
                    </a:gs>
                    <a:gs pos="9000">
                      <a:srgbClr val="3366FF">
                        <a:tint val="52000"/>
                        <a:satMod val="300000"/>
                      </a:srgbClr>
                    </a:gs>
                    <a:gs pos="50000">
                      <a:srgbClr val="3366FF">
                        <a:shade val="20000"/>
                        <a:satMod val="300000"/>
                      </a:srgbClr>
                    </a:gs>
                    <a:gs pos="79000">
                      <a:srgbClr val="3366FF">
                        <a:tint val="52000"/>
                        <a:satMod val="300000"/>
                      </a:srgbClr>
                    </a:gs>
                    <a:gs pos="100000">
                      <a:srgbClr val="3366FF">
                        <a:tint val="40000"/>
                        <a:satMod val="250000"/>
                      </a:srgbClr>
                    </a:gs>
                  </a:gsLst>
                  <a:lin ang="5400000"/>
                </a:gradFill>
              </a:rPr>
              <a:t>s Child</a:t>
            </a:r>
          </a:p>
          <a:p>
            <a:pPr algn="ctr">
              <a:lnSpc>
                <a:spcPct val="120000"/>
              </a:lnSpc>
              <a:defRPr/>
            </a:pPr>
            <a:r>
              <a:rPr lang="en-US" b="1" dirty="0">
                <a:ln w="10541" cmpd="sng">
                  <a:solidFill>
                    <a:srgbClr val="3366FF">
                      <a:shade val="88000"/>
                      <a:satMod val="110000"/>
                    </a:srgbClr>
                  </a:solidFill>
                  <a:prstDash val="solid"/>
                </a:ln>
                <a:gradFill>
                  <a:gsLst>
                    <a:gs pos="0">
                      <a:srgbClr val="3366FF">
                        <a:tint val="40000"/>
                        <a:satMod val="250000"/>
                      </a:srgbClr>
                    </a:gs>
                    <a:gs pos="9000">
                      <a:srgbClr val="3366FF">
                        <a:tint val="52000"/>
                        <a:satMod val="300000"/>
                      </a:srgbClr>
                    </a:gs>
                    <a:gs pos="50000">
                      <a:srgbClr val="3366FF">
                        <a:shade val="20000"/>
                        <a:satMod val="300000"/>
                      </a:srgbClr>
                    </a:gs>
                    <a:gs pos="79000">
                      <a:srgbClr val="3366FF">
                        <a:tint val="52000"/>
                        <a:satMod val="300000"/>
                      </a:srgbClr>
                    </a:gs>
                    <a:gs pos="100000">
                      <a:srgbClr val="3366FF">
                        <a:tint val="40000"/>
                        <a:satMod val="250000"/>
                      </a:srgbClr>
                    </a:gs>
                  </a:gsLst>
                  <a:lin ang="5400000"/>
                </a:gradFill>
              </a:rPr>
              <a:t>Christened</a:t>
            </a:r>
          </a:p>
          <a:p>
            <a:pPr algn="ctr">
              <a:lnSpc>
                <a:spcPct val="120000"/>
              </a:lnSpc>
              <a:defRPr/>
            </a:pPr>
            <a:r>
              <a:rPr lang="en-US" b="1" dirty="0">
                <a:ln w="10541" cmpd="sng">
                  <a:solidFill>
                    <a:srgbClr val="3366FF">
                      <a:shade val="88000"/>
                      <a:satMod val="110000"/>
                    </a:srgbClr>
                  </a:solidFill>
                  <a:prstDash val="solid"/>
                </a:ln>
                <a:gradFill>
                  <a:gsLst>
                    <a:gs pos="0">
                      <a:srgbClr val="3366FF">
                        <a:tint val="40000"/>
                        <a:satMod val="250000"/>
                      </a:srgbClr>
                    </a:gs>
                    <a:gs pos="9000">
                      <a:srgbClr val="3366FF">
                        <a:tint val="52000"/>
                        <a:satMod val="300000"/>
                      </a:srgbClr>
                    </a:gs>
                    <a:gs pos="50000">
                      <a:srgbClr val="3366FF">
                        <a:shade val="20000"/>
                        <a:satMod val="300000"/>
                      </a:srgbClr>
                    </a:gs>
                    <a:gs pos="79000">
                      <a:srgbClr val="3366FF">
                        <a:tint val="52000"/>
                        <a:satMod val="300000"/>
                      </a:srgbClr>
                    </a:gs>
                    <a:gs pos="100000">
                      <a:srgbClr val="3366FF">
                        <a:tint val="40000"/>
                        <a:satMod val="250000"/>
                      </a:srgbClr>
                    </a:gs>
                  </a:gsLst>
                  <a:lin ang="5400000"/>
                </a:gradFill>
              </a:rPr>
              <a:t>7 February 2004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5772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5769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build="p" autoUpdateAnimBg="0"/>
      <p:bldP spid="157720" grpId="0" build="p"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3F19089D-A55A-8343-B80A-BEB65AD8427F}"/>
              </a:ext>
            </a:extLst>
          </p:cNvPr>
          <p:cNvSpPr>
            <a:spLocks noGrp="1" noChangeArrowheads="1"/>
          </p:cNvSpPr>
          <p:nvPr>
            <p:ph type="ctrTitle"/>
          </p:nvPr>
        </p:nvSpPr>
        <p:spPr>
          <a:xfrm>
            <a:off x="6019800" y="381000"/>
            <a:ext cx="2743200" cy="2286000"/>
          </a:xfrm>
        </p:spPr>
        <p:txBody>
          <a:bodyPr/>
          <a:lstStyle/>
          <a:p>
            <a:pPr eaLnBrk="1" hangingPunct="1"/>
            <a:r>
              <a:rPr lang="en-US" altLang="en-US">
                <a:ea typeface="ＭＳ Ｐゴシック" panose="020B0600070205080204" pitchFamily="34" charset="-128"/>
              </a:rPr>
              <a:t>Do you trust in God?</a:t>
            </a:r>
          </a:p>
        </p:txBody>
      </p:sp>
      <p:pic>
        <p:nvPicPr>
          <p:cNvPr id="89090" name="Picture 7" descr="In-God-We-Trust">
            <a:extLst>
              <a:ext uri="{FF2B5EF4-FFF2-40B4-BE49-F238E27FC236}">
                <a16:creationId xmlns:a16="http://schemas.microsoft.com/office/drawing/2014/main" id="{AB1E5222-320B-294E-BB32-7F730CBCE22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33400"/>
            <a:ext cx="5715000"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1" name="Picture 8" descr="silberdollar">
            <a:extLst>
              <a:ext uri="{FF2B5EF4-FFF2-40B4-BE49-F238E27FC236}">
                <a16:creationId xmlns:a16="http://schemas.microsoft.com/office/drawing/2014/main" id="{54904BA9-A938-A243-87BD-8BD50CEBE2D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429000"/>
            <a:ext cx="341788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61" name="Oval 9">
            <a:extLst>
              <a:ext uri="{FF2B5EF4-FFF2-40B4-BE49-F238E27FC236}">
                <a16:creationId xmlns:a16="http://schemas.microsoft.com/office/drawing/2014/main" id="{B358130B-7CC7-F048-B231-3FF24FDFC693}"/>
              </a:ext>
            </a:extLst>
          </p:cNvPr>
          <p:cNvSpPr>
            <a:spLocks noChangeArrowheads="1"/>
          </p:cNvSpPr>
          <p:nvPr/>
        </p:nvSpPr>
        <p:spPr bwMode="auto">
          <a:xfrm>
            <a:off x="0" y="10922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56362" name="Oval 10">
            <a:extLst>
              <a:ext uri="{FF2B5EF4-FFF2-40B4-BE49-F238E27FC236}">
                <a16:creationId xmlns:a16="http://schemas.microsoft.com/office/drawing/2014/main" id="{9271B8D2-25E1-0940-8157-2C7111F082FA}"/>
              </a:ext>
            </a:extLst>
          </p:cNvPr>
          <p:cNvSpPr>
            <a:spLocks noChangeArrowheads="1"/>
          </p:cNvSpPr>
          <p:nvPr/>
        </p:nvSpPr>
        <p:spPr bwMode="auto">
          <a:xfrm>
            <a:off x="1219200" y="32258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56363" name="Oval 11">
            <a:extLst>
              <a:ext uri="{FF2B5EF4-FFF2-40B4-BE49-F238E27FC236}">
                <a16:creationId xmlns:a16="http://schemas.microsoft.com/office/drawing/2014/main" id="{0D1B9682-4CE3-3949-BA81-E313A49E57F6}"/>
              </a:ext>
            </a:extLst>
          </p:cNvPr>
          <p:cNvSpPr>
            <a:spLocks noChangeArrowheads="1"/>
          </p:cNvSpPr>
          <p:nvPr/>
        </p:nvSpPr>
        <p:spPr bwMode="auto">
          <a:xfrm>
            <a:off x="0" y="4876800"/>
            <a:ext cx="5562600" cy="1600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56364" name="Oval 12">
            <a:extLst>
              <a:ext uri="{FF2B5EF4-FFF2-40B4-BE49-F238E27FC236}">
                <a16:creationId xmlns:a16="http://schemas.microsoft.com/office/drawing/2014/main" id="{BFFC5257-323B-BB41-87F1-FB92E6EA240A}"/>
              </a:ext>
            </a:extLst>
          </p:cNvPr>
          <p:cNvSpPr>
            <a:spLocks noChangeArrowheads="1"/>
          </p:cNvSpPr>
          <p:nvPr/>
        </p:nvSpPr>
        <p:spPr bwMode="auto">
          <a:xfrm>
            <a:off x="6096000" y="3581400"/>
            <a:ext cx="2743200" cy="9906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56365" name="Oval 13">
            <a:extLst>
              <a:ext uri="{FF2B5EF4-FFF2-40B4-BE49-F238E27FC236}">
                <a16:creationId xmlns:a16="http://schemas.microsoft.com/office/drawing/2014/main" id="{9804FEEF-F95E-B94F-8E05-29F45A61CEAA}"/>
              </a:ext>
            </a:extLst>
          </p:cNvPr>
          <p:cNvSpPr>
            <a:spLocks noChangeArrowheads="1"/>
          </p:cNvSpPr>
          <p:nvPr/>
        </p:nvSpPr>
        <p:spPr bwMode="auto">
          <a:xfrm>
            <a:off x="2209800" y="10668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356366" name="Oval 14">
            <a:extLst>
              <a:ext uri="{FF2B5EF4-FFF2-40B4-BE49-F238E27FC236}">
                <a16:creationId xmlns:a16="http://schemas.microsoft.com/office/drawing/2014/main" id="{80DAE4A3-1D26-C445-96EA-20A22AEA0CA4}"/>
              </a:ext>
            </a:extLst>
          </p:cNvPr>
          <p:cNvSpPr>
            <a:spLocks noChangeArrowheads="1"/>
          </p:cNvSpPr>
          <p:nvPr/>
        </p:nvSpPr>
        <p:spPr bwMode="auto">
          <a:xfrm>
            <a:off x="3810000" y="2438400"/>
            <a:ext cx="2743200" cy="838200"/>
          </a:xfrm>
          <a:prstGeom prst="ellipse">
            <a:avLst/>
          </a:pr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56361"/>
                                        </p:tgtEl>
                                        <p:attrNameLst>
                                          <p:attrName>style.visibility</p:attrName>
                                        </p:attrNameLst>
                                      </p:cBhvr>
                                      <p:to>
                                        <p:strVal val="visible"/>
                                      </p:to>
                                    </p:set>
                                    <p:anim calcmode="lin" valueType="num">
                                      <p:cBhvr>
                                        <p:cTn id="7" dur="500" fill="hold"/>
                                        <p:tgtEl>
                                          <p:spTgt spid="356361"/>
                                        </p:tgtEl>
                                        <p:attrNameLst>
                                          <p:attrName>ppt_w</p:attrName>
                                        </p:attrNameLst>
                                      </p:cBhvr>
                                      <p:tavLst>
                                        <p:tav tm="0">
                                          <p:val>
                                            <p:fltVal val="0"/>
                                          </p:val>
                                        </p:tav>
                                        <p:tav tm="100000">
                                          <p:val>
                                            <p:strVal val="#ppt_w"/>
                                          </p:val>
                                        </p:tav>
                                      </p:tavLst>
                                    </p:anim>
                                    <p:anim calcmode="lin" valueType="num">
                                      <p:cBhvr>
                                        <p:cTn id="8" dur="500" fill="hold"/>
                                        <p:tgtEl>
                                          <p:spTgt spid="35636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56362"/>
                                        </p:tgtEl>
                                        <p:attrNameLst>
                                          <p:attrName>style.visibility</p:attrName>
                                        </p:attrNameLst>
                                      </p:cBhvr>
                                      <p:to>
                                        <p:strVal val="visible"/>
                                      </p:to>
                                    </p:set>
                                    <p:anim calcmode="lin" valueType="num">
                                      <p:cBhvr>
                                        <p:cTn id="12" dur="500" fill="hold"/>
                                        <p:tgtEl>
                                          <p:spTgt spid="356362"/>
                                        </p:tgtEl>
                                        <p:attrNameLst>
                                          <p:attrName>ppt_w</p:attrName>
                                        </p:attrNameLst>
                                      </p:cBhvr>
                                      <p:tavLst>
                                        <p:tav tm="0">
                                          <p:val>
                                            <p:fltVal val="0"/>
                                          </p:val>
                                        </p:tav>
                                        <p:tav tm="100000">
                                          <p:val>
                                            <p:strVal val="#ppt_w"/>
                                          </p:val>
                                        </p:tav>
                                      </p:tavLst>
                                    </p:anim>
                                    <p:anim calcmode="lin" valueType="num">
                                      <p:cBhvr>
                                        <p:cTn id="13" dur="500" fill="hold"/>
                                        <p:tgtEl>
                                          <p:spTgt spid="35636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6363"/>
                                        </p:tgtEl>
                                        <p:attrNameLst>
                                          <p:attrName>style.visibility</p:attrName>
                                        </p:attrNameLst>
                                      </p:cBhvr>
                                      <p:to>
                                        <p:strVal val="visible"/>
                                      </p:to>
                                    </p:set>
                                    <p:anim calcmode="lin" valueType="num">
                                      <p:cBhvr>
                                        <p:cTn id="17" dur="500" fill="hold"/>
                                        <p:tgtEl>
                                          <p:spTgt spid="356363"/>
                                        </p:tgtEl>
                                        <p:attrNameLst>
                                          <p:attrName>ppt_w</p:attrName>
                                        </p:attrNameLst>
                                      </p:cBhvr>
                                      <p:tavLst>
                                        <p:tav tm="0">
                                          <p:val>
                                            <p:fltVal val="0"/>
                                          </p:val>
                                        </p:tav>
                                        <p:tav tm="100000">
                                          <p:val>
                                            <p:strVal val="#ppt_w"/>
                                          </p:val>
                                        </p:tav>
                                      </p:tavLst>
                                    </p:anim>
                                    <p:anim calcmode="lin" valueType="num">
                                      <p:cBhvr>
                                        <p:cTn id="18" dur="500" fill="hold"/>
                                        <p:tgtEl>
                                          <p:spTgt spid="356363"/>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356364"/>
                                        </p:tgtEl>
                                        <p:attrNameLst>
                                          <p:attrName>style.visibility</p:attrName>
                                        </p:attrNameLst>
                                      </p:cBhvr>
                                      <p:to>
                                        <p:strVal val="visible"/>
                                      </p:to>
                                    </p:set>
                                    <p:anim calcmode="lin" valueType="num">
                                      <p:cBhvr>
                                        <p:cTn id="22" dur="500" fill="hold"/>
                                        <p:tgtEl>
                                          <p:spTgt spid="356364"/>
                                        </p:tgtEl>
                                        <p:attrNameLst>
                                          <p:attrName>ppt_w</p:attrName>
                                        </p:attrNameLst>
                                      </p:cBhvr>
                                      <p:tavLst>
                                        <p:tav tm="0">
                                          <p:val>
                                            <p:fltVal val="0"/>
                                          </p:val>
                                        </p:tav>
                                        <p:tav tm="100000">
                                          <p:val>
                                            <p:strVal val="#ppt_w"/>
                                          </p:val>
                                        </p:tav>
                                      </p:tavLst>
                                    </p:anim>
                                    <p:anim calcmode="lin" valueType="num">
                                      <p:cBhvr>
                                        <p:cTn id="23" dur="500" fill="hold"/>
                                        <p:tgtEl>
                                          <p:spTgt spid="356364"/>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356365"/>
                                        </p:tgtEl>
                                        <p:attrNameLst>
                                          <p:attrName>style.visibility</p:attrName>
                                        </p:attrNameLst>
                                      </p:cBhvr>
                                      <p:to>
                                        <p:strVal val="visible"/>
                                      </p:to>
                                    </p:set>
                                    <p:anim calcmode="lin" valueType="num">
                                      <p:cBhvr>
                                        <p:cTn id="27" dur="500" fill="hold"/>
                                        <p:tgtEl>
                                          <p:spTgt spid="356365"/>
                                        </p:tgtEl>
                                        <p:attrNameLst>
                                          <p:attrName>ppt_w</p:attrName>
                                        </p:attrNameLst>
                                      </p:cBhvr>
                                      <p:tavLst>
                                        <p:tav tm="0">
                                          <p:val>
                                            <p:fltVal val="0"/>
                                          </p:val>
                                        </p:tav>
                                        <p:tav tm="100000">
                                          <p:val>
                                            <p:strVal val="#ppt_w"/>
                                          </p:val>
                                        </p:tav>
                                      </p:tavLst>
                                    </p:anim>
                                    <p:anim calcmode="lin" valueType="num">
                                      <p:cBhvr>
                                        <p:cTn id="28" dur="500" fill="hold"/>
                                        <p:tgtEl>
                                          <p:spTgt spid="356365"/>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356366"/>
                                        </p:tgtEl>
                                        <p:attrNameLst>
                                          <p:attrName>style.visibility</p:attrName>
                                        </p:attrNameLst>
                                      </p:cBhvr>
                                      <p:to>
                                        <p:strVal val="visible"/>
                                      </p:to>
                                    </p:set>
                                    <p:anim calcmode="lin" valueType="num">
                                      <p:cBhvr>
                                        <p:cTn id="32" dur="500" fill="hold"/>
                                        <p:tgtEl>
                                          <p:spTgt spid="356366"/>
                                        </p:tgtEl>
                                        <p:attrNameLst>
                                          <p:attrName>ppt_w</p:attrName>
                                        </p:attrNameLst>
                                      </p:cBhvr>
                                      <p:tavLst>
                                        <p:tav tm="0">
                                          <p:val>
                                            <p:fltVal val="0"/>
                                          </p:val>
                                        </p:tav>
                                        <p:tav tm="100000">
                                          <p:val>
                                            <p:strVal val="#ppt_w"/>
                                          </p:val>
                                        </p:tav>
                                      </p:tavLst>
                                    </p:anim>
                                    <p:anim calcmode="lin" valueType="num">
                                      <p:cBhvr>
                                        <p:cTn id="33" dur="500" fill="hold"/>
                                        <p:tgtEl>
                                          <p:spTgt spid="3563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animBg="1"/>
      <p:bldP spid="356362" grpId="0" animBg="1"/>
      <p:bldP spid="356363" grpId="0" animBg="1"/>
      <p:bldP spid="356364" grpId="0" animBg="1"/>
      <p:bldP spid="356365" grpId="0" animBg="1"/>
      <p:bldP spid="35636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Picture 2" descr="Baptise for Salvation">
            <a:extLst>
              <a:ext uri="{FF2B5EF4-FFF2-40B4-BE49-F238E27FC236}">
                <a16:creationId xmlns:a16="http://schemas.microsoft.com/office/drawing/2014/main" id="{E780460D-D2C5-5342-A9FE-2942E9C42E1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81138" y="457200"/>
            <a:ext cx="5757862"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a:extLst>
              <a:ext uri="{FF2B5EF4-FFF2-40B4-BE49-F238E27FC236}">
                <a16:creationId xmlns:a16="http://schemas.microsoft.com/office/drawing/2014/main" id="{0BC12996-C6B9-5347-BEF0-76704A710452}"/>
              </a:ext>
            </a:extLst>
          </p:cNvPr>
          <p:cNvSpPr>
            <a:spLocks noGrp="1" noChangeArrowheads="1"/>
          </p:cNvSpPr>
          <p:nvPr>
            <p:ph type="ctrTitle" sz="quarter"/>
          </p:nvPr>
        </p:nvSpPr>
        <p:spPr>
          <a:xfrm>
            <a:off x="0" y="0"/>
            <a:ext cx="9144000" cy="762000"/>
          </a:xfrm>
          <a:solidFill>
            <a:srgbClr val="363BFF"/>
          </a:solidFill>
        </p:spPr>
        <p:txBody>
          <a:bodyPr/>
          <a:lstStyle/>
          <a:p>
            <a:pPr>
              <a:defRPr/>
            </a:pPr>
            <a:r>
              <a:rPr lang="en-US" sz="4400">
                <a:ea typeface="ＭＳ Ｐゴシック" charset="0"/>
                <a:cs typeface="ＭＳ Ｐゴシック" charset="0"/>
              </a:rPr>
              <a:t>Is baptism needed for salvation?</a:t>
            </a:r>
            <a:endParaRPr lang="en-US">
              <a:ea typeface="ＭＳ Ｐゴシック" charset="0"/>
              <a:cs typeface="ＭＳ Ｐゴシック" charset="0"/>
            </a:endParaRPr>
          </a:p>
        </p:txBody>
      </p:sp>
      <p:sp>
        <p:nvSpPr>
          <p:cNvPr id="125955" name="Rectangle 4">
            <a:extLst>
              <a:ext uri="{FF2B5EF4-FFF2-40B4-BE49-F238E27FC236}">
                <a16:creationId xmlns:a16="http://schemas.microsoft.com/office/drawing/2014/main" id="{900BF442-1FD6-4F4F-B330-0A4D283BE474}"/>
              </a:ext>
            </a:extLst>
          </p:cNvPr>
          <p:cNvSpPr>
            <a:spLocks noChangeArrowheads="1"/>
          </p:cNvSpPr>
          <p:nvPr/>
        </p:nvSpPr>
        <p:spPr bwMode="auto">
          <a:xfrm>
            <a:off x="2209800" y="4953000"/>
            <a:ext cx="1828800" cy="457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56" name="Rectangle 5">
            <a:extLst>
              <a:ext uri="{FF2B5EF4-FFF2-40B4-BE49-F238E27FC236}">
                <a16:creationId xmlns:a16="http://schemas.microsoft.com/office/drawing/2014/main" id="{971B4396-7141-E345-B70E-D6749F6D51F6}"/>
              </a:ext>
            </a:extLst>
          </p:cNvPr>
          <p:cNvSpPr>
            <a:spLocks noChangeArrowheads="1"/>
          </p:cNvSpPr>
          <p:nvPr/>
        </p:nvSpPr>
        <p:spPr bwMode="auto">
          <a:xfrm>
            <a:off x="2286000" y="4572000"/>
            <a:ext cx="18288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57" name="Rectangle 6">
            <a:extLst>
              <a:ext uri="{FF2B5EF4-FFF2-40B4-BE49-F238E27FC236}">
                <a16:creationId xmlns:a16="http://schemas.microsoft.com/office/drawing/2014/main" id="{D746F56E-F186-C64F-B107-E3C8FA1E9E6A}"/>
              </a:ext>
            </a:extLst>
          </p:cNvPr>
          <p:cNvSpPr>
            <a:spLocks noChangeArrowheads="1"/>
          </p:cNvSpPr>
          <p:nvPr/>
        </p:nvSpPr>
        <p:spPr bwMode="auto">
          <a:xfrm>
            <a:off x="2590800" y="4343400"/>
            <a:ext cx="15240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58" name="Rectangle 7">
            <a:extLst>
              <a:ext uri="{FF2B5EF4-FFF2-40B4-BE49-F238E27FC236}">
                <a16:creationId xmlns:a16="http://schemas.microsoft.com/office/drawing/2014/main" id="{96E3E756-B49A-734C-955F-312142151A24}"/>
              </a:ext>
            </a:extLst>
          </p:cNvPr>
          <p:cNvSpPr>
            <a:spLocks noChangeArrowheads="1"/>
          </p:cNvSpPr>
          <p:nvPr/>
        </p:nvSpPr>
        <p:spPr bwMode="auto">
          <a:xfrm rot="-885157">
            <a:off x="2590800" y="5029200"/>
            <a:ext cx="1752600" cy="2286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59" name="Rectangle 8">
            <a:extLst>
              <a:ext uri="{FF2B5EF4-FFF2-40B4-BE49-F238E27FC236}">
                <a16:creationId xmlns:a16="http://schemas.microsoft.com/office/drawing/2014/main" id="{E65B6CC8-7D4B-544A-8E5E-6AA3240F9C93}"/>
              </a:ext>
            </a:extLst>
          </p:cNvPr>
          <p:cNvSpPr>
            <a:spLocks noChangeArrowheads="1"/>
          </p:cNvSpPr>
          <p:nvPr/>
        </p:nvSpPr>
        <p:spPr bwMode="auto">
          <a:xfrm>
            <a:off x="2667000" y="3810000"/>
            <a:ext cx="457200" cy="1524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60" name="Rectangle 9">
            <a:extLst>
              <a:ext uri="{FF2B5EF4-FFF2-40B4-BE49-F238E27FC236}">
                <a16:creationId xmlns:a16="http://schemas.microsoft.com/office/drawing/2014/main" id="{795CAFB2-AFEB-2E4C-9998-B32BD36FD7B9}"/>
              </a:ext>
            </a:extLst>
          </p:cNvPr>
          <p:cNvSpPr>
            <a:spLocks noChangeArrowheads="1"/>
          </p:cNvSpPr>
          <p:nvPr/>
        </p:nvSpPr>
        <p:spPr bwMode="auto">
          <a:xfrm rot="691241">
            <a:off x="3429000" y="3733800"/>
            <a:ext cx="457200" cy="1524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61" name="Rectangle 10">
            <a:extLst>
              <a:ext uri="{FF2B5EF4-FFF2-40B4-BE49-F238E27FC236}">
                <a16:creationId xmlns:a16="http://schemas.microsoft.com/office/drawing/2014/main" id="{C85933CD-6EA3-A140-81F9-AE2C0364EAE4}"/>
              </a:ext>
            </a:extLst>
          </p:cNvPr>
          <p:cNvSpPr>
            <a:spLocks noChangeArrowheads="1"/>
          </p:cNvSpPr>
          <p:nvPr/>
        </p:nvSpPr>
        <p:spPr bwMode="auto">
          <a:xfrm rot="691241">
            <a:off x="3116263" y="3960813"/>
            <a:ext cx="457200" cy="2286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62" name="Rectangle 11">
            <a:extLst>
              <a:ext uri="{FF2B5EF4-FFF2-40B4-BE49-F238E27FC236}">
                <a16:creationId xmlns:a16="http://schemas.microsoft.com/office/drawing/2014/main" id="{F917BAAA-3CC9-5545-B092-1968103F3497}"/>
              </a:ext>
            </a:extLst>
          </p:cNvPr>
          <p:cNvSpPr>
            <a:spLocks noChangeArrowheads="1"/>
          </p:cNvSpPr>
          <p:nvPr/>
        </p:nvSpPr>
        <p:spPr bwMode="auto">
          <a:xfrm rot="691241">
            <a:off x="2743200" y="4724400"/>
            <a:ext cx="457200" cy="2286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63" name="Rectangle 12">
            <a:extLst>
              <a:ext uri="{FF2B5EF4-FFF2-40B4-BE49-F238E27FC236}">
                <a16:creationId xmlns:a16="http://schemas.microsoft.com/office/drawing/2014/main" id="{2E6E9C5B-53A5-0046-94D2-ED58C5793D5A}"/>
              </a:ext>
            </a:extLst>
          </p:cNvPr>
          <p:cNvSpPr>
            <a:spLocks noChangeArrowheads="1"/>
          </p:cNvSpPr>
          <p:nvPr/>
        </p:nvSpPr>
        <p:spPr bwMode="auto">
          <a:xfrm rot="691241">
            <a:off x="2286000" y="4800600"/>
            <a:ext cx="457200" cy="2286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64" name="Rectangle 13">
            <a:extLst>
              <a:ext uri="{FF2B5EF4-FFF2-40B4-BE49-F238E27FC236}">
                <a16:creationId xmlns:a16="http://schemas.microsoft.com/office/drawing/2014/main" id="{0BFAF0BA-7B12-3248-8B51-AC8648C9807C}"/>
              </a:ext>
            </a:extLst>
          </p:cNvPr>
          <p:cNvSpPr>
            <a:spLocks noChangeArrowheads="1"/>
          </p:cNvSpPr>
          <p:nvPr/>
        </p:nvSpPr>
        <p:spPr bwMode="auto">
          <a:xfrm rot="525090">
            <a:off x="2270125" y="43434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65" name="Rectangle 14">
            <a:extLst>
              <a:ext uri="{FF2B5EF4-FFF2-40B4-BE49-F238E27FC236}">
                <a16:creationId xmlns:a16="http://schemas.microsoft.com/office/drawing/2014/main" id="{684B0601-D3B2-C54D-870E-50B70079A9DF}"/>
              </a:ext>
            </a:extLst>
          </p:cNvPr>
          <p:cNvSpPr>
            <a:spLocks noChangeArrowheads="1"/>
          </p:cNvSpPr>
          <p:nvPr/>
        </p:nvSpPr>
        <p:spPr bwMode="auto">
          <a:xfrm rot="525090">
            <a:off x="3810000" y="41148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66" name="Rectangle 15">
            <a:extLst>
              <a:ext uri="{FF2B5EF4-FFF2-40B4-BE49-F238E27FC236}">
                <a16:creationId xmlns:a16="http://schemas.microsoft.com/office/drawing/2014/main" id="{CFCB62F6-2E03-7548-90AA-41D3499B85FF}"/>
              </a:ext>
            </a:extLst>
          </p:cNvPr>
          <p:cNvSpPr>
            <a:spLocks noChangeArrowheads="1"/>
          </p:cNvSpPr>
          <p:nvPr/>
        </p:nvSpPr>
        <p:spPr bwMode="auto">
          <a:xfrm rot="136105">
            <a:off x="2514600" y="40386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67" name="Rectangle 16">
            <a:extLst>
              <a:ext uri="{FF2B5EF4-FFF2-40B4-BE49-F238E27FC236}">
                <a16:creationId xmlns:a16="http://schemas.microsoft.com/office/drawing/2014/main" id="{76DEE994-3F38-B44D-851A-5B8BC2993ED3}"/>
              </a:ext>
            </a:extLst>
          </p:cNvPr>
          <p:cNvSpPr>
            <a:spLocks noChangeArrowheads="1"/>
          </p:cNvSpPr>
          <p:nvPr/>
        </p:nvSpPr>
        <p:spPr bwMode="auto">
          <a:xfrm rot="136105">
            <a:off x="3429000" y="38862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68" name="Rectangle 17">
            <a:extLst>
              <a:ext uri="{FF2B5EF4-FFF2-40B4-BE49-F238E27FC236}">
                <a16:creationId xmlns:a16="http://schemas.microsoft.com/office/drawing/2014/main" id="{52EAE671-BE07-944E-8374-B89AF6BCCC5B}"/>
              </a:ext>
            </a:extLst>
          </p:cNvPr>
          <p:cNvSpPr>
            <a:spLocks noChangeArrowheads="1"/>
          </p:cNvSpPr>
          <p:nvPr/>
        </p:nvSpPr>
        <p:spPr bwMode="auto">
          <a:xfrm rot="-551626">
            <a:off x="3886200" y="43434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69" name="Rectangle 18">
            <a:extLst>
              <a:ext uri="{FF2B5EF4-FFF2-40B4-BE49-F238E27FC236}">
                <a16:creationId xmlns:a16="http://schemas.microsoft.com/office/drawing/2014/main" id="{C312BB74-9717-2941-8643-B35FCFC6AC91}"/>
              </a:ext>
            </a:extLst>
          </p:cNvPr>
          <p:cNvSpPr>
            <a:spLocks noChangeArrowheads="1"/>
          </p:cNvSpPr>
          <p:nvPr/>
        </p:nvSpPr>
        <p:spPr bwMode="auto">
          <a:xfrm rot="-551626">
            <a:off x="3962400" y="44196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70" name="Rectangle 19">
            <a:extLst>
              <a:ext uri="{FF2B5EF4-FFF2-40B4-BE49-F238E27FC236}">
                <a16:creationId xmlns:a16="http://schemas.microsoft.com/office/drawing/2014/main" id="{FB468A15-6ED9-574E-B665-AFC4E28E5F82}"/>
              </a:ext>
            </a:extLst>
          </p:cNvPr>
          <p:cNvSpPr>
            <a:spLocks noChangeArrowheads="1"/>
          </p:cNvSpPr>
          <p:nvPr/>
        </p:nvSpPr>
        <p:spPr bwMode="auto">
          <a:xfrm rot="21556968" flipV="1">
            <a:off x="2895600" y="41910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71" name="Rectangle 20">
            <a:extLst>
              <a:ext uri="{FF2B5EF4-FFF2-40B4-BE49-F238E27FC236}">
                <a16:creationId xmlns:a16="http://schemas.microsoft.com/office/drawing/2014/main" id="{8B570725-4AC1-2B4C-873F-046C2AED0562}"/>
              </a:ext>
            </a:extLst>
          </p:cNvPr>
          <p:cNvSpPr>
            <a:spLocks noChangeArrowheads="1"/>
          </p:cNvSpPr>
          <p:nvPr/>
        </p:nvSpPr>
        <p:spPr bwMode="auto">
          <a:xfrm rot="21556968" flipV="1">
            <a:off x="3352800" y="41148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72" name="Rectangle 21">
            <a:extLst>
              <a:ext uri="{FF2B5EF4-FFF2-40B4-BE49-F238E27FC236}">
                <a16:creationId xmlns:a16="http://schemas.microsoft.com/office/drawing/2014/main" id="{CC9A47FA-8665-304E-B281-0D6B7BCC76B3}"/>
              </a:ext>
            </a:extLst>
          </p:cNvPr>
          <p:cNvSpPr>
            <a:spLocks noChangeArrowheads="1"/>
          </p:cNvSpPr>
          <p:nvPr/>
        </p:nvSpPr>
        <p:spPr bwMode="auto">
          <a:xfrm rot="21556968" flipV="1">
            <a:off x="2667000" y="39624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73" name="Rectangle 22">
            <a:extLst>
              <a:ext uri="{FF2B5EF4-FFF2-40B4-BE49-F238E27FC236}">
                <a16:creationId xmlns:a16="http://schemas.microsoft.com/office/drawing/2014/main" id="{D6FE409B-DF00-F34E-A932-ED48995506DC}"/>
              </a:ext>
            </a:extLst>
          </p:cNvPr>
          <p:cNvSpPr>
            <a:spLocks noChangeArrowheads="1"/>
          </p:cNvSpPr>
          <p:nvPr/>
        </p:nvSpPr>
        <p:spPr bwMode="auto">
          <a:xfrm rot="21556968" flipV="1">
            <a:off x="2438400" y="4191000"/>
            <a:ext cx="457200" cy="76200"/>
          </a:xfrm>
          <a:prstGeom prst="rect">
            <a:avLst/>
          </a:prstGeom>
          <a:solidFill>
            <a:schemeClr val="tx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25974" name="TextBox 1">
            <a:extLst>
              <a:ext uri="{FF2B5EF4-FFF2-40B4-BE49-F238E27FC236}">
                <a16:creationId xmlns:a16="http://schemas.microsoft.com/office/drawing/2014/main" id="{C64BCE08-4A23-B547-87BB-30B5063A92D5}"/>
              </a:ext>
            </a:extLst>
          </p:cNvPr>
          <p:cNvSpPr txBox="1">
            <a:spLocks noChangeArrowheads="1"/>
          </p:cNvSpPr>
          <p:nvPr/>
        </p:nvSpPr>
        <p:spPr bwMode="auto">
          <a:xfrm>
            <a:off x="1547813" y="6237288"/>
            <a:ext cx="5545137" cy="52387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i="1">
                <a:solidFill>
                  <a:srgbClr val="000099"/>
                </a:solidFill>
                <a:cs typeface="Arial" panose="020B0604020202020204" pitchFamily="34" charset="0"/>
              </a:rPr>
              <a:t>"HА HА! TOO LATE!"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Picture 2" descr="Infant">
            <a:extLst>
              <a:ext uri="{FF2B5EF4-FFF2-40B4-BE49-F238E27FC236}">
                <a16:creationId xmlns:a16="http://schemas.microsoft.com/office/drawing/2014/main" id="{2CD4F6AE-5792-0440-9DBD-43B88AE4567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5571" name="Rectangle 3">
            <a:extLst>
              <a:ext uri="{FF2B5EF4-FFF2-40B4-BE49-F238E27FC236}">
                <a16:creationId xmlns:a16="http://schemas.microsoft.com/office/drawing/2014/main" id="{BCEF41C4-DA99-4A47-84B5-1ABBEC2F5F2D}"/>
              </a:ext>
            </a:extLst>
          </p:cNvPr>
          <p:cNvSpPr>
            <a:spLocks noGrp="1" noChangeArrowheads="1"/>
          </p:cNvSpPr>
          <p:nvPr>
            <p:ph type="title"/>
          </p:nvPr>
        </p:nvSpPr>
        <p:spPr>
          <a:xfrm>
            <a:off x="381000" y="4953000"/>
            <a:ext cx="8229600" cy="838200"/>
          </a:xfrm>
          <a:solidFill>
            <a:schemeClr val="tx1"/>
          </a:solidFill>
        </p:spPr>
        <p:txBody>
          <a:bodyPr/>
          <a:lstStyle/>
          <a:p>
            <a:pPr eaLnBrk="1" hangingPunct="1">
              <a:defRPr/>
            </a:pPr>
            <a:r>
              <a:rPr lang="en-US" sz="4000" b="1" dirty="0">
                <a:solidFill>
                  <a:srgbClr val="151418"/>
                </a:solidFill>
                <a:effectLst>
                  <a:outerShdw blurRad="38100" dist="38100" dir="2700000" algn="tl">
                    <a:srgbClr val="DDDDDD"/>
                  </a:outerShdw>
                </a:effectLst>
                <a:ea typeface="ＭＳ Ｐゴシック" charset="0"/>
                <a:cs typeface="ＭＳ Ｐゴシック" charset="0"/>
              </a:rPr>
              <a:t>We celebrate each baby</a:t>
            </a:r>
            <a:r>
              <a:rPr lang="fr-FR" altLang="ja-JP" sz="4000" b="1" dirty="0">
                <a:solidFill>
                  <a:srgbClr val="151418"/>
                </a:solidFill>
                <a:effectLst>
                  <a:outerShdw blurRad="38100" dist="38100" dir="2700000" algn="tl">
                    <a:srgbClr val="DDDDDD"/>
                  </a:outerShdw>
                </a:effectLst>
                <a:ea typeface="ＭＳ Ｐゴシック" charset="0"/>
                <a:cs typeface="ＭＳ Ｐゴシック" charset="0"/>
              </a:rPr>
              <a:t>'</a:t>
            </a:r>
            <a:r>
              <a:rPr lang="en-US" sz="4000" b="1" dirty="0">
                <a:solidFill>
                  <a:srgbClr val="151418"/>
                </a:solidFill>
                <a:effectLst>
                  <a:outerShdw blurRad="38100" dist="38100" dir="2700000" algn="tl">
                    <a:srgbClr val="DDDDDD"/>
                  </a:outerShdw>
                </a:effectLst>
                <a:ea typeface="ＭＳ Ｐゴシック" charset="0"/>
                <a:cs typeface="ＭＳ Ｐゴシック" charset="0"/>
              </a:rPr>
              <a:t>s birth</a:t>
            </a:r>
            <a:endParaRPr lang="en-US" dirty="0">
              <a:effectLst>
                <a:outerShdw blurRad="38100" dist="38100" dir="2700000" algn="tl">
                  <a:srgbClr val="DDDDDD"/>
                </a:outerShdw>
              </a:effectLst>
              <a:ea typeface="ＭＳ Ｐゴシック" charset="0"/>
              <a:cs typeface="ＭＳ Ｐゴシック" charset="0"/>
            </a:endParaRPr>
          </a:p>
        </p:txBody>
      </p:sp>
      <p:sp>
        <p:nvSpPr>
          <p:cNvPr id="4" name="TextBox 3">
            <a:extLst>
              <a:ext uri="{FF2B5EF4-FFF2-40B4-BE49-F238E27FC236}">
                <a16:creationId xmlns:a16="http://schemas.microsoft.com/office/drawing/2014/main" id="{85D94BC0-9FED-D34D-8CCF-E214BB31BF02}"/>
              </a:ext>
            </a:extLst>
          </p:cNvPr>
          <p:cNvSpPr txBox="1"/>
          <p:nvPr/>
        </p:nvSpPr>
        <p:spPr>
          <a:xfrm>
            <a:off x="827088" y="1916113"/>
            <a:ext cx="2665412" cy="1560512"/>
          </a:xfrm>
          <a:prstGeom prst="rect">
            <a:avLst/>
          </a:prstGeom>
          <a:solidFill>
            <a:schemeClr val="accent1">
              <a:lumMod val="20000"/>
              <a:lumOff val="80000"/>
            </a:schemeClr>
          </a:solidFill>
          <a:ln w="76200" cmpd="sng">
            <a:solidFill>
              <a:schemeClr val="accent4">
                <a:lumMod val="25000"/>
              </a:schemeClr>
            </a:solidFill>
          </a:ln>
        </p:spPr>
        <p:txBody>
          <a:bodyPr>
            <a:spAutoFit/>
          </a:bodyPr>
          <a:lstStyle/>
          <a:p>
            <a:pPr algn="ctr">
              <a:lnSpc>
                <a:spcPct val="120000"/>
              </a:lnSpc>
              <a:defRPr/>
            </a:pPr>
            <a:r>
              <a:rPr lang="en-US" sz="2000" b="1" spc="-100" dirty="0">
                <a:solidFill>
                  <a:srgbClr val="060400"/>
                </a:solidFill>
                <a:latin typeface="Arial"/>
                <a:ea typeface="ＭＳ Ｐゴシック" charset="0"/>
                <a:cs typeface="Arial"/>
              </a:rPr>
              <a:t>Robert J. Smith</a:t>
            </a:r>
            <a:br>
              <a:rPr lang="en-US" sz="2000" b="1" spc="-100" dirty="0">
                <a:solidFill>
                  <a:srgbClr val="060400"/>
                </a:solidFill>
                <a:latin typeface="Arial"/>
                <a:ea typeface="ＭＳ Ｐゴシック" charset="0"/>
                <a:cs typeface="Arial"/>
              </a:rPr>
            </a:br>
            <a:r>
              <a:rPr lang="en-US" sz="2000" b="1" spc="-100" dirty="0">
                <a:solidFill>
                  <a:srgbClr val="060400"/>
                </a:solidFill>
                <a:latin typeface="Arial"/>
                <a:ea typeface="ＭＳ Ｐゴシック" charset="0"/>
                <a:cs typeface="Arial"/>
              </a:rPr>
              <a:t>St. Joseph</a:t>
            </a:r>
            <a:r>
              <a:rPr lang="fr-FR" sz="2000" b="1" spc="-100" dirty="0">
                <a:solidFill>
                  <a:srgbClr val="060400"/>
                </a:solidFill>
                <a:latin typeface="Arial"/>
                <a:ea typeface="ＭＳ Ｐゴシック" charset="0"/>
                <a:cs typeface="Arial"/>
              </a:rPr>
              <a:t>'</a:t>
            </a:r>
            <a:r>
              <a:rPr lang="en-US" sz="2000" b="1" spc="-100" dirty="0">
                <a:solidFill>
                  <a:srgbClr val="060400"/>
                </a:solidFill>
                <a:latin typeface="Arial"/>
                <a:ea typeface="ＭＳ Ｐゴシック" charset="0"/>
                <a:cs typeface="Arial"/>
              </a:rPr>
              <a:t>s Church</a:t>
            </a:r>
            <a:br>
              <a:rPr lang="en-US" sz="2000" b="1" spc="-100" dirty="0">
                <a:solidFill>
                  <a:srgbClr val="060400"/>
                </a:solidFill>
                <a:latin typeface="Arial"/>
                <a:ea typeface="ＭＳ Ｐゴシック" charset="0"/>
                <a:cs typeface="Arial"/>
              </a:rPr>
            </a:br>
            <a:r>
              <a:rPr lang="en-US" sz="2000" b="1" spc="-100" dirty="0">
                <a:solidFill>
                  <a:srgbClr val="060400"/>
                </a:solidFill>
                <a:latin typeface="Arial"/>
                <a:ea typeface="ＭＳ Ｐゴシック" charset="0"/>
                <a:cs typeface="Arial"/>
              </a:rPr>
              <a:t>Downingtown, PA</a:t>
            </a:r>
            <a:br>
              <a:rPr lang="en-US" sz="2000" b="1" spc="-100" dirty="0">
                <a:solidFill>
                  <a:srgbClr val="060400"/>
                </a:solidFill>
                <a:latin typeface="Arial"/>
                <a:ea typeface="ＭＳ Ｐゴシック" charset="0"/>
                <a:cs typeface="Arial"/>
              </a:rPr>
            </a:br>
            <a:r>
              <a:rPr lang="en-US" sz="2000" b="1" spc="-100" dirty="0">
                <a:solidFill>
                  <a:srgbClr val="060400"/>
                </a:solidFill>
                <a:latin typeface="Arial"/>
                <a:ea typeface="ＭＳ Ｐゴシック" charset="0"/>
                <a:cs typeface="Arial"/>
              </a:rPr>
              <a:t>6 June 2006</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2">
            <a:extLst>
              <a:ext uri="{FF2B5EF4-FFF2-40B4-BE49-F238E27FC236}">
                <a16:creationId xmlns:a16="http://schemas.microsoft.com/office/drawing/2014/main" id="{F0A8837B-7F64-1242-A66C-E5EBD10113E9}"/>
              </a:ext>
            </a:extLst>
          </p:cNvPr>
          <p:cNvSpPr>
            <a:spLocks noGrp="1" noChangeArrowheads="1"/>
          </p:cNvSpPr>
          <p:nvPr>
            <p:ph type="title"/>
          </p:nvPr>
        </p:nvSpPr>
        <p:spPr>
          <a:xfrm>
            <a:off x="5638800" y="533400"/>
            <a:ext cx="3505200" cy="4495800"/>
          </a:xfrm>
        </p:spPr>
        <p:txBody>
          <a:bodyPr/>
          <a:lstStyle/>
          <a:p>
            <a:pPr eaLnBrk="1" hangingPunct="1">
              <a:defRPr/>
            </a:pPr>
            <a:r>
              <a:rPr lang="en-US" b="1">
                <a:ea typeface="ＭＳ Ｐゴシック" charset="0"/>
                <a:cs typeface="ＭＳ Ｐゴシック" charset="0"/>
              </a:rPr>
              <a:t>Infant baptism is actually a child &amp; parent dedication</a:t>
            </a:r>
            <a:endParaRPr lang="en-US">
              <a:ea typeface="ＭＳ Ｐゴシック" charset="0"/>
              <a:cs typeface="ＭＳ Ｐゴシック" charset="0"/>
            </a:endParaRPr>
          </a:p>
        </p:txBody>
      </p:sp>
      <p:pic>
        <p:nvPicPr>
          <p:cNvPr id="130050" name="Picture 3" descr="Godfather">
            <a:extLst>
              <a:ext uri="{FF2B5EF4-FFF2-40B4-BE49-F238E27FC236}">
                <a16:creationId xmlns:a16="http://schemas.microsoft.com/office/drawing/2014/main" id="{02DE2810-3999-CF46-94D8-87016F19681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8118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1" name="TextBox 1">
            <a:extLst>
              <a:ext uri="{FF2B5EF4-FFF2-40B4-BE49-F238E27FC236}">
                <a16:creationId xmlns:a16="http://schemas.microsoft.com/office/drawing/2014/main" id="{2622C0E3-AC74-7247-AF15-8CA677828696}"/>
              </a:ext>
            </a:extLst>
          </p:cNvPr>
          <p:cNvSpPr txBox="1">
            <a:spLocks noChangeArrowheads="1"/>
          </p:cNvSpPr>
          <p:nvPr/>
        </p:nvSpPr>
        <p:spPr bwMode="auto">
          <a:xfrm>
            <a:off x="179388" y="5592763"/>
            <a:ext cx="5329237" cy="10763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200" b="1">
                <a:solidFill>
                  <a:srgbClr val="060400"/>
                </a:solidFill>
                <a:cs typeface="Arial" panose="020B0604020202020204" pitchFamily="34" charset="0"/>
              </a:rPr>
              <a:t>"</a:t>
            </a:r>
            <a:r>
              <a:rPr lang="en-US" altLang="ja-JP" sz="3200" b="1">
                <a:solidFill>
                  <a:srgbClr val="060400"/>
                </a:solidFill>
                <a:cs typeface="Arial" panose="020B0604020202020204" pitchFamily="34" charset="0"/>
              </a:rPr>
              <a:t>And who is going to be the Godfather?</a:t>
            </a:r>
            <a:r>
              <a:rPr lang="en-US" altLang="en-US" sz="3200" b="1">
                <a:solidFill>
                  <a:srgbClr val="060400"/>
                </a:solidFill>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67618">
                                            <p:txEl>
                                              <p:pRg st="0" end="0"/>
                                            </p:txEl>
                                          </p:spTgt>
                                        </p:tgtEl>
                                        <p:attrNameLst>
                                          <p:attrName>style.visibility</p:attrName>
                                        </p:attrNameLst>
                                      </p:cBhvr>
                                      <p:to>
                                        <p:strVal val="visible"/>
                                      </p:to>
                                    </p:set>
                                    <p:animEffect transition="in" filter="dissolve">
                                      <p:cBhvr>
                                        <p:cTn id="7" dur="2000"/>
                                        <p:tgtEl>
                                          <p:spTgt spid="3676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7618"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7" name="Picture 2" descr="water 3">
            <a:extLst>
              <a:ext uri="{FF2B5EF4-FFF2-40B4-BE49-F238E27FC236}">
                <a16:creationId xmlns:a16="http://schemas.microsoft.com/office/drawing/2014/main" id="{0B26BFCC-A0F4-004B-9C89-0F16102DCA6C}"/>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258051" name="Rectangle 3">
            <a:extLst>
              <a:ext uri="{FF2B5EF4-FFF2-40B4-BE49-F238E27FC236}">
                <a16:creationId xmlns:a16="http://schemas.microsoft.com/office/drawing/2014/main" id="{0F777423-824B-AE4B-97E4-4E365376099E}"/>
              </a:ext>
            </a:extLst>
          </p:cNvPr>
          <p:cNvSpPr>
            <a:spLocks noGrp="1" noChangeArrowheads="1"/>
          </p:cNvSpPr>
          <p:nvPr>
            <p:ph type="title"/>
          </p:nvPr>
        </p:nvSpPr>
        <p:spPr>
          <a:xfrm>
            <a:off x="457200" y="914400"/>
            <a:ext cx="8229600" cy="1143000"/>
          </a:xfrm>
        </p:spPr>
        <p:txBody>
          <a:bodyPr/>
          <a:lstStyle/>
          <a:p>
            <a:pPr eaLnBrk="1" hangingPunct="1"/>
            <a:r>
              <a:rPr lang="en-US" altLang="en-US" sz="3600">
                <a:ea typeface="ＭＳ Ｐゴシック" panose="020B0600070205080204" pitchFamily="34" charset="-128"/>
              </a:rPr>
              <a:t>Why Be Baptized?</a:t>
            </a:r>
            <a:endParaRPr lang="en-US" altLang="en-US" sz="3600" b="0">
              <a:solidFill>
                <a:schemeClr val="bg1"/>
              </a:solidFill>
              <a:ea typeface="ＭＳ Ｐゴシック" panose="020B0600070205080204" pitchFamily="34" charset="-128"/>
            </a:endParaRPr>
          </a:p>
        </p:txBody>
      </p:sp>
      <p:sp>
        <p:nvSpPr>
          <p:cNvPr id="258052" name="Text Box 4">
            <a:extLst>
              <a:ext uri="{FF2B5EF4-FFF2-40B4-BE49-F238E27FC236}">
                <a16:creationId xmlns:a16="http://schemas.microsoft.com/office/drawing/2014/main" id="{BE406887-2B2A-5049-86FB-5392C1D4D3B9}"/>
              </a:ext>
            </a:extLst>
          </p:cNvPr>
          <p:cNvSpPr txBox="1">
            <a:spLocks noChangeArrowheads="1"/>
          </p:cNvSpPr>
          <p:nvPr/>
        </p:nvSpPr>
        <p:spPr bwMode="auto">
          <a:xfrm>
            <a:off x="762000" y="3944938"/>
            <a:ext cx="8001000" cy="131127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chemeClr val="bg1"/>
                </a:solidFill>
              </a:rPr>
              <a:t>Baptism fulfills the command of Christ </a:t>
            </a:r>
          </a:p>
          <a:p>
            <a:pPr eaLnBrk="1" hangingPunct="1">
              <a:spcBef>
                <a:spcPct val="50000"/>
              </a:spcBef>
            </a:pPr>
            <a:r>
              <a:rPr lang="en-US" altLang="en-US" sz="3200" b="1">
                <a:solidFill>
                  <a:schemeClr val="bg1"/>
                </a:solidFill>
              </a:rPr>
              <a:t>				Matthew 28:19-20 </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58051"/>
                                        </p:tgtEl>
                                        <p:attrNameLst>
                                          <p:attrName>style.visibility</p:attrName>
                                        </p:attrNameLst>
                                      </p:cBhvr>
                                      <p:to>
                                        <p:strVal val="visible"/>
                                      </p:to>
                                    </p:set>
                                    <p:anim calcmode="lin" valueType="num">
                                      <p:cBhvr additive="base">
                                        <p:cTn id="7" dur="2000" fill="hold"/>
                                        <p:tgtEl>
                                          <p:spTgt spid="258051"/>
                                        </p:tgtEl>
                                        <p:attrNameLst>
                                          <p:attrName>ppt_x</p:attrName>
                                        </p:attrNameLst>
                                      </p:cBhvr>
                                      <p:tavLst>
                                        <p:tav tm="0">
                                          <p:val>
                                            <p:strVal val="#ppt_x"/>
                                          </p:val>
                                        </p:tav>
                                        <p:tav tm="100000">
                                          <p:val>
                                            <p:strVal val="#ppt_x"/>
                                          </p:val>
                                        </p:tav>
                                      </p:tavLst>
                                    </p:anim>
                                    <p:anim calcmode="lin" valueType="num">
                                      <p:cBhvr additive="base">
                                        <p:cTn id="8" dur="2000" fill="hold"/>
                                        <p:tgtEl>
                                          <p:spTgt spid="258051"/>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8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1" grpId="0"/>
      <p:bldP spid="25805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800080"/>
            </a:gs>
            <a:gs pos="100000">
              <a:srgbClr val="3B003B"/>
            </a:gs>
          </a:gsLst>
          <a:lin ang="5400000" scaled="1"/>
        </a:gradFill>
        <a:effectLst/>
      </p:bgPr>
    </p:bg>
    <p:spTree>
      <p:nvGrpSpPr>
        <p:cNvPr id="1" name=""/>
        <p:cNvGrpSpPr/>
        <p:nvPr/>
      </p:nvGrpSpPr>
      <p:grpSpPr>
        <a:xfrm>
          <a:off x="0" y="0"/>
          <a:ext cx="0" cy="0"/>
          <a:chOff x="0" y="0"/>
          <a:chExt cx="0" cy="0"/>
        </a:xfrm>
      </p:grpSpPr>
      <p:sp>
        <p:nvSpPr>
          <p:cNvPr id="499714" name="Rectangle 2">
            <a:extLst>
              <a:ext uri="{FF2B5EF4-FFF2-40B4-BE49-F238E27FC236}">
                <a16:creationId xmlns:a16="http://schemas.microsoft.com/office/drawing/2014/main" id="{76669A4B-A98A-1D40-ABA7-7E243B1E0C24}"/>
              </a:ext>
            </a:extLst>
          </p:cNvPr>
          <p:cNvSpPr>
            <a:spLocks noChangeArrowheads="1"/>
          </p:cNvSpPr>
          <p:nvPr/>
        </p:nvSpPr>
        <p:spPr bwMode="auto">
          <a:xfrm>
            <a:off x="381000" y="1295400"/>
            <a:ext cx="8229600" cy="5334000"/>
          </a:xfrm>
          <a:prstGeom prst="rect">
            <a:avLst/>
          </a:prstGeom>
          <a:noFill/>
          <a:ln w="9525">
            <a:noFill/>
            <a:miter lim="800000"/>
            <a:headEnd/>
            <a:tailEnd/>
          </a:ln>
          <a:effectLst>
            <a:outerShdw dist="35921" dir="2700000" algn="ctr" rotWithShape="0">
              <a:srgbClr val="808080"/>
            </a:outerShdw>
          </a:effectLst>
        </p:spPr>
        <p:txBody>
          <a:bodyPr/>
          <a:lstStyle/>
          <a:p>
            <a:pPr algn="ctr" eaLnBrk="1" hangingPunct="1">
              <a:spcBef>
                <a:spcPct val="20000"/>
              </a:spcBef>
              <a:defRPr/>
            </a:pPr>
            <a:r>
              <a:rPr lang="en-US" sz="3200" b="1" u="sng" dirty="0">
                <a:solidFill>
                  <a:schemeClr val="bg1"/>
                </a:solidFill>
                <a:effectLst>
                  <a:glow rad="139700">
                    <a:schemeClr val="tx1">
                      <a:alpha val="75000"/>
                    </a:schemeClr>
                  </a:glow>
                </a:effectLst>
                <a:latin typeface="Arial" charset="0"/>
                <a:ea typeface="ＭＳ Ｐゴシック" charset="-128"/>
                <a:cs typeface="ＭＳ Ｐゴシック" charset="-128"/>
              </a:rPr>
              <a:t>Matthew 28:18-20</a:t>
            </a:r>
            <a:r>
              <a:rPr lang="en-US" sz="3200" b="1" dirty="0">
                <a:solidFill>
                  <a:schemeClr val="bg1"/>
                </a:solidFill>
                <a:effectLst>
                  <a:glow rad="139700">
                    <a:schemeClr val="tx1">
                      <a:alpha val="75000"/>
                    </a:schemeClr>
                  </a:glow>
                </a:effectLst>
                <a:latin typeface="Arial" charset="0"/>
                <a:ea typeface="ＭＳ Ｐゴシック" charset="-128"/>
                <a:cs typeface="ＭＳ Ｐゴシック" charset="-128"/>
              </a:rPr>
              <a:t>  </a:t>
            </a:r>
            <a:br>
              <a:rPr lang="en-US" sz="3200" b="1" dirty="0">
                <a:solidFill>
                  <a:schemeClr val="bg1"/>
                </a:solidFill>
                <a:effectLst>
                  <a:glow rad="139700">
                    <a:schemeClr val="tx1">
                      <a:alpha val="75000"/>
                    </a:schemeClr>
                  </a:glow>
                </a:effectLst>
                <a:latin typeface="Arial" charset="0"/>
                <a:ea typeface="ＭＳ Ｐゴシック" charset="-128"/>
                <a:cs typeface="ＭＳ Ｐゴシック" charset="-128"/>
              </a:rPr>
            </a:br>
            <a:endParaRPr lang="en-US" sz="1200" b="1" dirty="0">
              <a:solidFill>
                <a:schemeClr val="bg1"/>
              </a:solidFill>
              <a:effectLst>
                <a:glow rad="139700">
                  <a:schemeClr val="tx1">
                    <a:alpha val="75000"/>
                  </a:schemeClr>
                </a:glow>
              </a:effectLst>
              <a:latin typeface="Arial" charset="0"/>
              <a:ea typeface="ＭＳ Ｐゴシック" charset="-128"/>
              <a:cs typeface="ＭＳ Ｐゴシック" charset="-128"/>
            </a:endParaRPr>
          </a:p>
          <a:p>
            <a:pPr algn="ctr" eaLnBrk="1" hangingPunct="1">
              <a:spcBef>
                <a:spcPct val="20000"/>
              </a:spcBef>
              <a:defRPr/>
            </a:pPr>
            <a:r>
              <a:rPr lang="en-US" sz="3200" b="1" baseline="30000" dirty="0">
                <a:solidFill>
                  <a:schemeClr val="bg1"/>
                </a:solidFill>
                <a:effectLst>
                  <a:glow rad="139700">
                    <a:schemeClr val="tx1">
                      <a:alpha val="75000"/>
                    </a:schemeClr>
                  </a:glow>
                </a:effectLst>
                <a:latin typeface="Arial" charset="0"/>
                <a:ea typeface="ＭＳ Ｐゴシック" charset="-128"/>
                <a:cs typeface="ＭＳ Ｐゴシック" charset="-128"/>
              </a:rPr>
              <a:t>18</a:t>
            </a:r>
            <a:r>
              <a:rPr lang="en-US" sz="3200" b="1" dirty="0">
                <a:solidFill>
                  <a:schemeClr val="bg1"/>
                </a:solidFill>
                <a:effectLst>
                  <a:glow rad="139700">
                    <a:schemeClr val="tx1">
                      <a:alpha val="75000"/>
                    </a:schemeClr>
                  </a:glow>
                </a:effectLst>
                <a:latin typeface="Arial" charset="0"/>
                <a:ea typeface="ＭＳ Ｐゴシック" charset="-128"/>
                <a:cs typeface="ＭＳ Ｐゴシック" charset="-128"/>
              </a:rPr>
              <a:t>Then Jesus came to them and said, "All authority in heaven and on earth has been given to me.  </a:t>
            </a:r>
            <a:r>
              <a:rPr lang="en-US" sz="3200" b="1" baseline="30000" dirty="0">
                <a:solidFill>
                  <a:schemeClr val="bg1"/>
                </a:solidFill>
                <a:effectLst>
                  <a:glow rad="139700">
                    <a:schemeClr val="tx1">
                      <a:alpha val="75000"/>
                    </a:schemeClr>
                  </a:glow>
                </a:effectLst>
                <a:latin typeface="Arial" charset="0"/>
                <a:ea typeface="ＭＳ Ｐゴシック" charset="-128"/>
                <a:cs typeface="ＭＳ Ｐゴシック" charset="-128"/>
              </a:rPr>
              <a:t>19</a:t>
            </a:r>
            <a:r>
              <a:rPr lang="en-US" sz="3200" b="1" dirty="0">
                <a:solidFill>
                  <a:schemeClr val="bg1"/>
                </a:solidFill>
                <a:effectLst>
                  <a:glow rad="139700">
                    <a:schemeClr val="tx1">
                      <a:alpha val="75000"/>
                    </a:schemeClr>
                  </a:glow>
                </a:effectLst>
                <a:latin typeface="Arial" charset="0"/>
                <a:ea typeface="ＭＳ Ｐゴシック" charset="-128"/>
                <a:cs typeface="ＭＳ Ｐゴシック" charset="-128"/>
              </a:rPr>
              <a:t>Therefore </a:t>
            </a:r>
            <a:r>
              <a:rPr lang="en-US" sz="3200" b="1" dirty="0">
                <a:solidFill>
                  <a:srgbClr val="FFFF00"/>
                </a:solidFill>
                <a:effectLst>
                  <a:glow rad="139700">
                    <a:schemeClr val="tx1">
                      <a:alpha val="75000"/>
                    </a:schemeClr>
                  </a:glow>
                </a:effectLst>
                <a:latin typeface="Arial" charset="0"/>
                <a:ea typeface="ＭＳ Ｐゴシック" charset="-128"/>
                <a:cs typeface="ＭＳ Ｐゴシック" charset="-128"/>
              </a:rPr>
              <a:t>go</a:t>
            </a:r>
            <a:r>
              <a:rPr lang="en-US" sz="3200" b="1" dirty="0">
                <a:solidFill>
                  <a:schemeClr val="bg1"/>
                </a:solidFill>
                <a:effectLst>
                  <a:glow rad="139700">
                    <a:schemeClr val="tx1">
                      <a:alpha val="75000"/>
                    </a:schemeClr>
                  </a:glow>
                </a:effectLst>
                <a:latin typeface="Arial" charset="0"/>
                <a:ea typeface="ＭＳ Ｐゴシック" charset="-128"/>
                <a:cs typeface="ＭＳ Ｐゴシック" charset="-128"/>
              </a:rPr>
              <a:t> and </a:t>
            </a:r>
            <a:r>
              <a:rPr lang="en-US" sz="3200" b="1" dirty="0">
                <a:solidFill>
                  <a:srgbClr val="FFFF00"/>
                </a:solidFill>
                <a:effectLst>
                  <a:glow rad="139700">
                    <a:schemeClr val="tx1">
                      <a:alpha val="75000"/>
                    </a:schemeClr>
                  </a:glow>
                </a:effectLst>
                <a:latin typeface="Arial" charset="0"/>
                <a:ea typeface="ＭＳ Ｐゴシック" charset="-128"/>
                <a:cs typeface="ＭＳ Ｐゴシック" charset="-128"/>
              </a:rPr>
              <a:t>make disciples</a:t>
            </a:r>
            <a:r>
              <a:rPr lang="en-US" sz="3200" b="1" dirty="0">
                <a:solidFill>
                  <a:schemeClr val="bg1"/>
                </a:solidFill>
                <a:effectLst>
                  <a:glow rad="139700">
                    <a:schemeClr val="tx1">
                      <a:alpha val="75000"/>
                    </a:schemeClr>
                  </a:glow>
                </a:effectLst>
                <a:latin typeface="Arial" charset="0"/>
                <a:ea typeface="ＭＳ Ｐゴシック" charset="-128"/>
                <a:cs typeface="ＭＳ Ｐゴシック" charset="-128"/>
              </a:rPr>
              <a:t> of all nations, </a:t>
            </a:r>
            <a:r>
              <a:rPr lang="en-US" sz="3200" b="1" dirty="0">
                <a:solidFill>
                  <a:srgbClr val="FFFF00"/>
                </a:solidFill>
                <a:effectLst>
                  <a:glow rad="139700">
                    <a:schemeClr val="tx1">
                      <a:alpha val="75000"/>
                    </a:schemeClr>
                  </a:glow>
                </a:effectLst>
                <a:latin typeface="Arial" charset="0"/>
                <a:ea typeface="ＭＳ Ｐゴシック" charset="-128"/>
                <a:cs typeface="ＭＳ Ｐゴシック" charset="-128"/>
              </a:rPr>
              <a:t>baptizing</a:t>
            </a:r>
            <a:r>
              <a:rPr lang="en-US" sz="3200" b="1" dirty="0">
                <a:solidFill>
                  <a:schemeClr val="bg1"/>
                </a:solidFill>
                <a:effectLst>
                  <a:glow rad="139700">
                    <a:schemeClr val="tx1">
                      <a:alpha val="75000"/>
                    </a:schemeClr>
                  </a:glow>
                </a:effectLst>
                <a:latin typeface="Arial" charset="0"/>
                <a:ea typeface="ＭＳ Ｐゴシック" charset="-128"/>
                <a:cs typeface="ＭＳ Ｐゴシック" charset="-128"/>
              </a:rPr>
              <a:t> them in the name of…, </a:t>
            </a:r>
            <a:r>
              <a:rPr lang="en-US" sz="3200" b="1" baseline="30000" dirty="0">
                <a:solidFill>
                  <a:schemeClr val="bg1"/>
                </a:solidFill>
                <a:effectLst>
                  <a:glow rad="139700">
                    <a:schemeClr val="tx1">
                      <a:alpha val="75000"/>
                    </a:schemeClr>
                  </a:glow>
                </a:effectLst>
                <a:latin typeface="Arial" charset="0"/>
                <a:ea typeface="ＭＳ Ｐゴシック" charset="-128"/>
                <a:cs typeface="ＭＳ Ｐゴシック" charset="-128"/>
              </a:rPr>
              <a:t>20</a:t>
            </a:r>
            <a:r>
              <a:rPr lang="en-US" sz="3200" b="1" dirty="0">
                <a:solidFill>
                  <a:schemeClr val="bg1"/>
                </a:solidFill>
                <a:effectLst>
                  <a:glow rad="139700">
                    <a:schemeClr val="tx1">
                      <a:alpha val="75000"/>
                    </a:schemeClr>
                  </a:glow>
                </a:effectLst>
                <a:latin typeface="Arial" charset="0"/>
                <a:ea typeface="ＭＳ Ｐゴシック" charset="-128"/>
                <a:cs typeface="ＭＳ Ｐゴシック" charset="-128"/>
              </a:rPr>
              <a:t>and </a:t>
            </a:r>
            <a:r>
              <a:rPr lang="en-US" sz="3200" b="1" dirty="0">
                <a:solidFill>
                  <a:srgbClr val="FFFF00"/>
                </a:solidFill>
                <a:effectLst>
                  <a:glow rad="139700">
                    <a:schemeClr val="tx1">
                      <a:alpha val="75000"/>
                    </a:schemeClr>
                  </a:glow>
                </a:effectLst>
                <a:latin typeface="Arial" charset="0"/>
                <a:ea typeface="ＭＳ Ｐゴシック" charset="-128"/>
                <a:cs typeface="ＭＳ Ｐゴシック" charset="-128"/>
              </a:rPr>
              <a:t>teaching</a:t>
            </a:r>
            <a:r>
              <a:rPr lang="en-US" sz="3200" b="1" dirty="0">
                <a:solidFill>
                  <a:schemeClr val="bg1"/>
                </a:solidFill>
                <a:effectLst>
                  <a:glow rad="139700">
                    <a:schemeClr val="tx1">
                      <a:alpha val="75000"/>
                    </a:schemeClr>
                  </a:glow>
                </a:effectLst>
                <a:latin typeface="Arial" charset="0"/>
                <a:ea typeface="ＭＳ Ｐゴシック" charset="-128"/>
                <a:cs typeface="ＭＳ Ｐゴシック" charset="-128"/>
              </a:rPr>
              <a:t> them to obey everything I have commanded you. And surely I am with you always, to the very end of the age." </a:t>
            </a:r>
            <a:endParaRPr lang="en-US" dirty="0">
              <a:effectLst>
                <a:glow rad="139700">
                  <a:schemeClr val="tx1">
                    <a:alpha val="75000"/>
                  </a:schemeClr>
                </a:glow>
              </a:effectLst>
              <a:latin typeface="Arial" charset="0"/>
              <a:ea typeface="ＭＳ Ｐゴシック" charset="-128"/>
              <a:cs typeface="ＭＳ Ｐゴシック" charset="-128"/>
            </a:endParaRPr>
          </a:p>
        </p:txBody>
      </p:sp>
      <p:sp>
        <p:nvSpPr>
          <p:cNvPr id="499715" name="Rectangle 3">
            <a:extLst>
              <a:ext uri="{FF2B5EF4-FFF2-40B4-BE49-F238E27FC236}">
                <a16:creationId xmlns:a16="http://schemas.microsoft.com/office/drawing/2014/main" id="{5CAFDB57-3A7D-A54A-9323-91510AF63AF0}"/>
              </a:ext>
            </a:extLst>
          </p:cNvPr>
          <p:cNvSpPr>
            <a:spLocks noGrp="1" noChangeArrowheads="1"/>
          </p:cNvSpPr>
          <p:nvPr>
            <p:ph type="ctrTitle"/>
          </p:nvPr>
        </p:nvSpPr>
        <p:spPr>
          <a:xfrm>
            <a:off x="457200" y="76200"/>
            <a:ext cx="8001000" cy="990600"/>
          </a:xfrm>
          <a:solidFill>
            <a:schemeClr val="accent2"/>
          </a:solidFill>
          <a:ln w="76200">
            <a:solidFill>
              <a:schemeClr val="bg1"/>
            </a:solidFill>
            <a:miter lim="800000"/>
            <a:headEnd/>
            <a:tailEnd/>
          </a:ln>
          <a:effectLst>
            <a:outerShdw blurRad="63500" dist="35921" dir="2700000" algn="ctr" rotWithShape="0">
              <a:srgbClr val="000000"/>
            </a:outerShdw>
          </a:effectLst>
        </p:spPr>
        <p:txBody>
          <a:bodyPr/>
          <a:lstStyle/>
          <a:p>
            <a:pPr eaLnBrk="1" hangingPunct="1">
              <a:defRPr/>
            </a:pPr>
            <a:r>
              <a:rPr lang="en-US" b="0">
                <a:solidFill>
                  <a:schemeClr val="bg1"/>
                </a:solidFill>
                <a:ea typeface="ＭＳ Ｐゴシック" charset="-128"/>
                <a:cs typeface="ＭＳ Ｐゴシック" charset="-128"/>
              </a:rPr>
              <a:t>The Great Commission</a:t>
            </a:r>
          </a:p>
        </p:txBody>
      </p:sp>
      <p:sp>
        <p:nvSpPr>
          <p:cNvPr id="499716" name="Oval 4">
            <a:extLst>
              <a:ext uri="{FF2B5EF4-FFF2-40B4-BE49-F238E27FC236}">
                <a16:creationId xmlns:a16="http://schemas.microsoft.com/office/drawing/2014/main" id="{FF631250-C875-0943-AA42-80F511F40FF8}"/>
              </a:ext>
            </a:extLst>
          </p:cNvPr>
          <p:cNvSpPr>
            <a:spLocks noChangeArrowheads="1"/>
          </p:cNvSpPr>
          <p:nvPr/>
        </p:nvSpPr>
        <p:spPr bwMode="auto">
          <a:xfrm>
            <a:off x="228600" y="3352800"/>
            <a:ext cx="3733800" cy="990600"/>
          </a:xfrm>
          <a:prstGeom prst="ellipse">
            <a:avLst/>
          </a:prstGeom>
          <a:noFill/>
          <a:ln w="76200">
            <a:solidFill>
              <a:srgbClr val="FF13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99717" name="AutoShape 5">
            <a:extLst>
              <a:ext uri="{FF2B5EF4-FFF2-40B4-BE49-F238E27FC236}">
                <a16:creationId xmlns:a16="http://schemas.microsoft.com/office/drawing/2014/main" id="{0190A3E6-D190-5D4C-9C00-951E86F0DEE0}"/>
              </a:ext>
            </a:extLst>
          </p:cNvPr>
          <p:cNvSpPr>
            <a:spLocks noChangeArrowheads="1"/>
          </p:cNvSpPr>
          <p:nvPr/>
        </p:nvSpPr>
        <p:spPr bwMode="auto">
          <a:xfrm>
            <a:off x="4038600" y="3581400"/>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99718" name="AutoShape 6">
            <a:extLst>
              <a:ext uri="{FF2B5EF4-FFF2-40B4-BE49-F238E27FC236}">
                <a16:creationId xmlns:a16="http://schemas.microsoft.com/office/drawing/2014/main" id="{513C7AA5-839A-BC45-AD0B-B0EB48D4B904}"/>
              </a:ext>
            </a:extLst>
          </p:cNvPr>
          <p:cNvSpPr>
            <a:spLocks noChangeArrowheads="1"/>
          </p:cNvSpPr>
          <p:nvPr/>
        </p:nvSpPr>
        <p:spPr bwMode="auto">
          <a:xfrm>
            <a:off x="4038600" y="3124200"/>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99719" name="AutoShape 7">
            <a:extLst>
              <a:ext uri="{FF2B5EF4-FFF2-40B4-BE49-F238E27FC236}">
                <a16:creationId xmlns:a16="http://schemas.microsoft.com/office/drawing/2014/main" id="{19C2187E-31B8-E94C-8BD9-0AC25D4E0523}"/>
              </a:ext>
            </a:extLst>
          </p:cNvPr>
          <p:cNvSpPr>
            <a:spLocks noChangeArrowheads="1"/>
          </p:cNvSpPr>
          <p:nvPr/>
        </p:nvSpPr>
        <p:spPr bwMode="auto">
          <a:xfrm>
            <a:off x="4038600" y="4038600"/>
            <a:ext cx="2286000" cy="457200"/>
          </a:xfrm>
          <a:prstGeom prst="notchedRightArrow">
            <a:avLst>
              <a:gd name="adj1" fmla="val 50000"/>
              <a:gd name="adj2" fmla="val 125000"/>
            </a:avLst>
          </a:prstGeom>
          <a:solidFill>
            <a:srgbClr val="FF132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499720" name="Oval 8">
            <a:extLst>
              <a:ext uri="{FF2B5EF4-FFF2-40B4-BE49-F238E27FC236}">
                <a16:creationId xmlns:a16="http://schemas.microsoft.com/office/drawing/2014/main" id="{384383E5-956D-7743-BB0D-64973A0766FD}"/>
              </a:ext>
            </a:extLst>
          </p:cNvPr>
          <p:cNvSpPr>
            <a:spLocks noChangeArrowheads="1"/>
          </p:cNvSpPr>
          <p:nvPr/>
        </p:nvSpPr>
        <p:spPr bwMode="auto">
          <a:xfrm>
            <a:off x="228600" y="2133600"/>
            <a:ext cx="3733800" cy="990600"/>
          </a:xfrm>
          <a:prstGeom prst="ellipse">
            <a:avLst/>
          </a:prstGeom>
          <a:noFill/>
          <a:ln w="76200">
            <a:solidFill>
              <a:srgbClr val="FF132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134153" name="Rectangle 1033">
            <a:extLst>
              <a:ext uri="{FF2B5EF4-FFF2-40B4-BE49-F238E27FC236}">
                <a16:creationId xmlns:a16="http://schemas.microsoft.com/office/drawing/2014/main" id="{A03EB4CA-89CD-604D-90FF-7A73AABE451F}"/>
              </a:ext>
            </a:extLst>
          </p:cNvPr>
          <p:cNvSpPr>
            <a:spLocks noChangeArrowheads="1"/>
          </p:cNvSpPr>
          <p:nvPr/>
        </p:nvSpPr>
        <p:spPr bwMode="auto">
          <a:xfrm>
            <a:off x="8474075" y="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chemeClr val="bg1"/>
                </a:solidFill>
                <a:latin typeface="Tahoma" panose="020B0604030504040204" pitchFamily="34" charset="0"/>
              </a:rPr>
              <a:t>106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99716"/>
                                        </p:tgtEl>
                                        <p:attrNameLst>
                                          <p:attrName>style.visibility</p:attrName>
                                        </p:attrNameLst>
                                      </p:cBhvr>
                                      <p:to>
                                        <p:strVal val="visible"/>
                                      </p:to>
                                    </p:set>
                                    <p:animEffect transition="in" filter="wipe(left)">
                                      <p:cBhvr>
                                        <p:cTn id="7" dur="500"/>
                                        <p:tgtEl>
                                          <p:spTgt spid="4997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99718"/>
                                        </p:tgtEl>
                                        <p:attrNameLst>
                                          <p:attrName>style.visibility</p:attrName>
                                        </p:attrNameLst>
                                      </p:cBhvr>
                                      <p:to>
                                        <p:strVal val="visible"/>
                                      </p:to>
                                    </p:set>
                                    <p:animEffect transition="in" filter="wipe(left)">
                                      <p:cBhvr>
                                        <p:cTn id="12" dur="500"/>
                                        <p:tgtEl>
                                          <p:spTgt spid="4997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99717"/>
                                        </p:tgtEl>
                                        <p:attrNameLst>
                                          <p:attrName>style.visibility</p:attrName>
                                        </p:attrNameLst>
                                      </p:cBhvr>
                                      <p:to>
                                        <p:strVal val="visible"/>
                                      </p:to>
                                    </p:set>
                                    <p:animEffect transition="in" filter="wipe(left)">
                                      <p:cBhvr>
                                        <p:cTn id="17" dur="500"/>
                                        <p:tgtEl>
                                          <p:spTgt spid="49971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99719"/>
                                        </p:tgtEl>
                                        <p:attrNameLst>
                                          <p:attrName>style.visibility</p:attrName>
                                        </p:attrNameLst>
                                      </p:cBhvr>
                                      <p:to>
                                        <p:strVal val="visible"/>
                                      </p:to>
                                    </p:set>
                                    <p:animEffect transition="in" filter="wipe(left)">
                                      <p:cBhvr>
                                        <p:cTn id="22" dur="500"/>
                                        <p:tgtEl>
                                          <p:spTgt spid="49971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99720"/>
                                        </p:tgtEl>
                                        <p:attrNameLst>
                                          <p:attrName>style.visibility</p:attrName>
                                        </p:attrNameLst>
                                      </p:cBhvr>
                                      <p:to>
                                        <p:strVal val="visible"/>
                                      </p:to>
                                    </p:set>
                                    <p:animEffect transition="in" filter="wipe(left)">
                                      <p:cBhvr>
                                        <p:cTn id="27" dur="500"/>
                                        <p:tgtEl>
                                          <p:spTgt spid="4997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6" grpId="0" animBg="1"/>
      <p:bldP spid="499717" grpId="0" animBg="1"/>
      <p:bldP spid="499718" grpId="0" animBg="1"/>
      <p:bldP spid="499719" grpId="0" animBg="1"/>
      <p:bldP spid="49972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2" descr="water 3">
            <a:extLst>
              <a:ext uri="{FF2B5EF4-FFF2-40B4-BE49-F238E27FC236}">
                <a16:creationId xmlns:a16="http://schemas.microsoft.com/office/drawing/2014/main" id="{485A44E7-151B-FC4E-9EB8-F1D55668990B}"/>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136194" name="Rectangle 3">
            <a:extLst>
              <a:ext uri="{FF2B5EF4-FFF2-40B4-BE49-F238E27FC236}">
                <a16:creationId xmlns:a16="http://schemas.microsoft.com/office/drawing/2014/main" id="{D8864F2A-456F-2F46-89CD-6FDE248FDE42}"/>
              </a:ext>
            </a:extLst>
          </p:cNvPr>
          <p:cNvSpPr>
            <a:spLocks noGrp="1" noChangeArrowheads="1"/>
          </p:cNvSpPr>
          <p:nvPr>
            <p:ph type="title"/>
          </p:nvPr>
        </p:nvSpPr>
        <p:spPr>
          <a:xfrm>
            <a:off x="457200" y="914400"/>
            <a:ext cx="8229600" cy="1143000"/>
          </a:xfrm>
        </p:spPr>
        <p:txBody>
          <a:bodyPr/>
          <a:lstStyle/>
          <a:p>
            <a:pPr eaLnBrk="1" hangingPunct="1"/>
            <a:r>
              <a:rPr lang="en-US" altLang="en-US" sz="3600">
                <a:ea typeface="ＭＳ Ｐゴシック" panose="020B0600070205080204" pitchFamily="34" charset="-128"/>
              </a:rPr>
              <a:t>Why Be Baptized?</a:t>
            </a:r>
            <a:endParaRPr lang="en-US" altLang="en-US" sz="3600" b="0">
              <a:ea typeface="ＭＳ Ｐゴシック" panose="020B0600070205080204" pitchFamily="34" charset="-128"/>
            </a:endParaRPr>
          </a:p>
        </p:txBody>
      </p:sp>
      <p:sp>
        <p:nvSpPr>
          <p:cNvPr id="136195" name="Text Box 4">
            <a:extLst>
              <a:ext uri="{FF2B5EF4-FFF2-40B4-BE49-F238E27FC236}">
                <a16:creationId xmlns:a16="http://schemas.microsoft.com/office/drawing/2014/main" id="{FB3D44BB-44A5-B346-8D2C-3869CDD20A64}"/>
              </a:ext>
            </a:extLst>
          </p:cNvPr>
          <p:cNvSpPr txBox="1">
            <a:spLocks noChangeArrowheads="1"/>
          </p:cNvSpPr>
          <p:nvPr/>
        </p:nvSpPr>
        <p:spPr bwMode="auto">
          <a:xfrm>
            <a:off x="990600" y="4114800"/>
            <a:ext cx="7543800" cy="1570038"/>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chemeClr val="bg1"/>
                </a:solidFill>
                <a:cs typeface="Arial" panose="020B0604020202020204" pitchFamily="34" charset="0"/>
              </a:rPr>
              <a:t>Baptism shows that you want to live under God</a:t>
            </a:r>
            <a:r>
              <a:rPr lang="fr-FR" altLang="en-US" sz="3200" b="1">
                <a:solidFill>
                  <a:schemeClr val="bg1"/>
                </a:solidFill>
                <a:cs typeface="Arial" panose="020B0604020202020204" pitchFamily="34" charset="0"/>
              </a:rPr>
              <a:t>'</a:t>
            </a:r>
            <a:r>
              <a:rPr lang="en-US" altLang="en-US" sz="3200" b="1">
                <a:solidFill>
                  <a:schemeClr val="bg1"/>
                </a:solidFill>
                <a:cs typeface="Arial" panose="020B0604020202020204" pitchFamily="34" charset="0"/>
              </a:rPr>
              <a:t>s authority like Jesus showed when he was baptized. </a:t>
            </a:r>
          </a:p>
        </p:txBody>
      </p:sp>
    </p:spTree>
  </p:cSld>
  <p:clrMapOvr>
    <a:masterClrMapping/>
  </p:clrMapOvr>
  <p:transition>
    <p:wipe dir="d"/>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2" descr="Baptism">
            <a:extLst>
              <a:ext uri="{FF2B5EF4-FFF2-40B4-BE49-F238E27FC236}">
                <a16:creationId xmlns:a16="http://schemas.microsoft.com/office/drawing/2014/main" id="{89395CFF-DF8C-7C4F-A35A-4B27A400055E}"/>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4932363" cy="6858000"/>
          </a:xfrm>
        </p:spPr>
      </p:pic>
      <p:sp>
        <p:nvSpPr>
          <p:cNvPr id="138242" name="Rectangle 3">
            <a:extLst>
              <a:ext uri="{FF2B5EF4-FFF2-40B4-BE49-F238E27FC236}">
                <a16:creationId xmlns:a16="http://schemas.microsoft.com/office/drawing/2014/main" id="{DB9B6982-B79B-594F-B180-30DB01C89336}"/>
              </a:ext>
            </a:extLst>
          </p:cNvPr>
          <p:cNvSpPr>
            <a:spLocks noGrp="1" noChangeArrowheads="1"/>
          </p:cNvSpPr>
          <p:nvPr>
            <p:ph type="title"/>
          </p:nvPr>
        </p:nvSpPr>
        <p:spPr>
          <a:xfrm>
            <a:off x="5334000" y="274638"/>
            <a:ext cx="3352800" cy="4525962"/>
          </a:xfrm>
        </p:spPr>
        <p:txBody>
          <a:bodyPr/>
          <a:lstStyle/>
          <a:p>
            <a:pPr eaLnBrk="1" hangingPunct="1"/>
            <a:r>
              <a:rPr lang="en-US" altLang="en-US" sz="4000">
                <a:ea typeface="ＭＳ Ｐゴシック" panose="020B0600070205080204" pitchFamily="34" charset="-128"/>
              </a:rPr>
              <a:t>Christ was baptized by John</a:t>
            </a:r>
            <a:endParaRPr lang="en-US" altLang="en-US">
              <a:ea typeface="ＭＳ Ｐゴシック" panose="020B0600070205080204" pitchFamily="34" charset="-128"/>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pic>
        <p:nvPicPr>
          <p:cNvPr id="140290" name="Picture 2" descr="baptism coptic orthodox">
            <a:extLst>
              <a:ext uri="{FF2B5EF4-FFF2-40B4-BE49-F238E27FC236}">
                <a16:creationId xmlns:a16="http://schemas.microsoft.com/office/drawing/2014/main" id="{5349D084-7066-3A4A-A3E6-4BF4A84DF751}"/>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457200" y="0"/>
            <a:ext cx="3910013" cy="6858000"/>
          </a:xfrm>
        </p:spPr>
      </p:pic>
      <p:sp>
        <p:nvSpPr>
          <p:cNvPr id="140291" name="Rectangle 3">
            <a:extLst>
              <a:ext uri="{FF2B5EF4-FFF2-40B4-BE49-F238E27FC236}">
                <a16:creationId xmlns:a16="http://schemas.microsoft.com/office/drawing/2014/main" id="{F3588961-13D7-9E41-8540-643323F8109B}"/>
              </a:ext>
            </a:extLst>
          </p:cNvPr>
          <p:cNvSpPr>
            <a:spLocks noGrp="1" noChangeArrowheads="1"/>
          </p:cNvSpPr>
          <p:nvPr>
            <p:ph type="title"/>
          </p:nvPr>
        </p:nvSpPr>
        <p:spPr>
          <a:xfrm>
            <a:off x="4343400" y="274638"/>
            <a:ext cx="4800600" cy="4221162"/>
          </a:xfrm>
        </p:spPr>
        <p:txBody>
          <a:bodyPr/>
          <a:lstStyle/>
          <a:p>
            <a:pPr eaLnBrk="1" hangingPunct="1"/>
            <a:r>
              <a:rPr lang="en-US" altLang="ja-JP">
                <a:ea typeface="ＭＳ Ｐゴシック" panose="020B0600070205080204" pitchFamily="34" charset="-128"/>
              </a:rPr>
              <a:t>"</a:t>
            </a:r>
            <a:r>
              <a:rPr lang="en-US" altLang="en-US">
                <a:ea typeface="ＭＳ Ｐゴシック" panose="020B0600070205080204" pitchFamily="34" charset="-128"/>
              </a:rPr>
              <a:t>To fulfill all righteousness</a:t>
            </a:r>
            <a:r>
              <a:rPr lang="en-US" altLang="ja-JP">
                <a:ea typeface="ＭＳ Ｐゴシック" panose="020B0600070205080204" pitchFamily="34" charset="-128"/>
              </a:rPr>
              <a:t>"</a:t>
            </a:r>
            <a:endParaRPr lang="en-US" altLang="en-US">
              <a:ea typeface="ＭＳ Ｐゴシック" panose="020B0600070205080204" pitchFamily="34"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water 3">
            <a:extLst>
              <a:ext uri="{FF2B5EF4-FFF2-40B4-BE49-F238E27FC236}">
                <a16:creationId xmlns:a16="http://schemas.microsoft.com/office/drawing/2014/main" id="{A922A4C0-5525-DF44-9A60-058E106CD178}"/>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142338" name="Rectangle 3">
            <a:extLst>
              <a:ext uri="{FF2B5EF4-FFF2-40B4-BE49-F238E27FC236}">
                <a16:creationId xmlns:a16="http://schemas.microsoft.com/office/drawing/2014/main" id="{79A8DB31-3586-4E42-A67F-2147555C0098}"/>
              </a:ext>
            </a:extLst>
          </p:cNvPr>
          <p:cNvSpPr>
            <a:spLocks noGrp="1" noChangeArrowheads="1"/>
          </p:cNvSpPr>
          <p:nvPr>
            <p:ph type="title"/>
          </p:nvPr>
        </p:nvSpPr>
        <p:spPr>
          <a:xfrm>
            <a:off x="457200" y="914400"/>
            <a:ext cx="8229600" cy="1143000"/>
          </a:xfrm>
        </p:spPr>
        <p:txBody>
          <a:bodyPr/>
          <a:lstStyle/>
          <a:p>
            <a:pPr eaLnBrk="1" hangingPunct="1"/>
            <a:r>
              <a:rPr lang="en-US" altLang="en-US" sz="3600">
                <a:ea typeface="ＭＳ Ｐゴシック" panose="020B0600070205080204" pitchFamily="34" charset="-128"/>
              </a:rPr>
              <a:t>Why Be Baptized?</a:t>
            </a:r>
            <a:endParaRPr lang="en-US" altLang="en-US" sz="3600" b="0">
              <a:ea typeface="ＭＳ Ｐゴシック" panose="020B0600070205080204" pitchFamily="34" charset="-128"/>
            </a:endParaRPr>
          </a:p>
        </p:txBody>
      </p:sp>
      <p:sp>
        <p:nvSpPr>
          <p:cNvPr id="142339" name="Text Box 4">
            <a:extLst>
              <a:ext uri="{FF2B5EF4-FFF2-40B4-BE49-F238E27FC236}">
                <a16:creationId xmlns:a16="http://schemas.microsoft.com/office/drawing/2014/main" id="{536D8B57-5BA0-4048-9094-5AC4105A36B7}"/>
              </a:ext>
            </a:extLst>
          </p:cNvPr>
          <p:cNvSpPr txBox="1">
            <a:spLocks noChangeArrowheads="1"/>
          </p:cNvSpPr>
          <p:nvPr/>
        </p:nvSpPr>
        <p:spPr bwMode="auto">
          <a:xfrm>
            <a:off x="990600" y="4038600"/>
            <a:ext cx="7848600" cy="1066800"/>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chemeClr val="bg1"/>
                </a:solidFill>
              </a:rPr>
              <a:t>Baptism is a sign that God has saved you from your sin (Rom. 6:1-2) </a:t>
            </a:r>
          </a:p>
        </p:txBody>
      </p:sp>
    </p:spTree>
  </p:cSld>
  <p:clrMapOvr>
    <a:masterClrMapping/>
  </p:clrMapOvr>
  <p:transition>
    <p:wipe dir="d"/>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a:extLst>
              <a:ext uri="{FF2B5EF4-FFF2-40B4-BE49-F238E27FC236}">
                <a16:creationId xmlns:a16="http://schemas.microsoft.com/office/drawing/2014/main" id="{04CB3FCD-E30A-094C-9751-3BD96B8693BB}"/>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The Rainbow</a:t>
            </a:r>
          </a:p>
        </p:txBody>
      </p:sp>
      <p:pic>
        <p:nvPicPr>
          <p:cNvPr id="144386" name="Picture 3" descr="Rainbow">
            <a:extLst>
              <a:ext uri="{FF2B5EF4-FFF2-40B4-BE49-F238E27FC236}">
                <a16:creationId xmlns:a16="http://schemas.microsoft.com/office/drawing/2014/main" id="{3F804E1E-8CDD-2B48-9ADF-BD301597AD6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Dollar Coin">
            <a:extLst>
              <a:ext uri="{FF2B5EF4-FFF2-40B4-BE49-F238E27FC236}">
                <a16:creationId xmlns:a16="http://schemas.microsoft.com/office/drawing/2014/main" id="{2530C6CB-BB6F-0A48-A29B-108E27C204E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8" name="Rectangle 3">
            <a:extLst>
              <a:ext uri="{FF2B5EF4-FFF2-40B4-BE49-F238E27FC236}">
                <a16:creationId xmlns:a16="http://schemas.microsoft.com/office/drawing/2014/main" id="{3484D16C-AF5A-6C46-A6EB-C134952B9010}"/>
              </a:ext>
            </a:extLst>
          </p:cNvPr>
          <p:cNvSpPr>
            <a:spLocks noGrp="1" noChangeArrowheads="1"/>
          </p:cNvSpPr>
          <p:nvPr>
            <p:ph type="ctrTitle"/>
          </p:nvPr>
        </p:nvSpPr>
        <p:spPr>
          <a:xfrm>
            <a:off x="0" y="0"/>
            <a:ext cx="7772400" cy="1143000"/>
          </a:xfrm>
        </p:spPr>
        <p:txBody>
          <a:bodyPr/>
          <a:lstStyle/>
          <a:p>
            <a:pPr eaLnBrk="1" hangingPunct="1"/>
            <a:r>
              <a:rPr lang="en-US" altLang="en-US">
                <a:ea typeface="ＭＳ Ｐゴシック" panose="020B0600070205080204" pitchFamily="34" charset="-128"/>
              </a:rPr>
              <a:t>Do we trust in God?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6226"/>
                                        </p:tgtEl>
                                        <p:attrNameLst>
                                          <p:attrName>style.visibility</p:attrName>
                                        </p:attrNameLst>
                                      </p:cBhvr>
                                      <p:to>
                                        <p:strVal val="visible"/>
                                      </p:to>
                                    </p:set>
                                    <p:animEffect transition="in" filter="dissolve">
                                      <p:cBhvr>
                                        <p:cTn id="7" dur="500"/>
                                        <p:tgtEl>
                                          <p:spTgt spid="436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146434" name="Picture 2" descr="Pesach Background.png">
            <a:extLst>
              <a:ext uri="{FF2B5EF4-FFF2-40B4-BE49-F238E27FC236}">
                <a16:creationId xmlns:a16="http://schemas.microsoft.com/office/drawing/2014/main" id="{3E382B47-D893-B846-BE96-08273922CB0D}"/>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20200" y="0"/>
            <a:ext cx="91281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5" name="Title 1">
            <a:extLst>
              <a:ext uri="{FF2B5EF4-FFF2-40B4-BE49-F238E27FC236}">
                <a16:creationId xmlns:a16="http://schemas.microsoft.com/office/drawing/2014/main" id="{486FFBC4-61DD-2748-B315-54BFA3E47BB7}"/>
              </a:ext>
            </a:extLst>
          </p:cNvPr>
          <p:cNvSpPr>
            <a:spLocks noGrp="1"/>
          </p:cNvSpPr>
          <p:nvPr>
            <p:ph type="ctrTitle"/>
          </p:nvPr>
        </p:nvSpPr>
        <p:spPr>
          <a:xfrm>
            <a:off x="0" y="2493963"/>
            <a:ext cx="9144000" cy="3743325"/>
          </a:xfrm>
        </p:spPr>
        <p:txBody>
          <a:bodyPr/>
          <a:lstStyle/>
          <a:p>
            <a:pPr>
              <a:lnSpc>
                <a:spcPct val="80000"/>
              </a:lnSpc>
            </a:pPr>
            <a:r>
              <a:rPr lang="en-US" altLang="en-US" sz="5400" b="1">
                <a:solidFill>
                  <a:srgbClr val="3F2B15"/>
                </a:solidFill>
                <a:latin typeface="Times New Roman" panose="02020603050405020304" pitchFamily="18" charset="0"/>
              </a:rPr>
              <a:t>… </a:t>
            </a:r>
            <a:r>
              <a:rPr lang="en-US" altLang="en-US" sz="5400" b="1" i="1">
                <a:solidFill>
                  <a:srgbClr val="3F2B15"/>
                </a:solidFill>
                <a:latin typeface="Times New Roman" panose="02020603050405020304" pitchFamily="18" charset="0"/>
              </a:rPr>
              <a:t>This cup is the </a:t>
            </a:r>
            <a:br>
              <a:rPr lang="en-US" altLang="en-US" sz="5400" b="1" i="1">
                <a:solidFill>
                  <a:srgbClr val="3F2B15"/>
                </a:solidFill>
                <a:latin typeface="Times New Roman" panose="02020603050405020304" pitchFamily="18" charset="0"/>
              </a:rPr>
            </a:br>
            <a:r>
              <a:rPr lang="en-US" altLang="en-US" sz="5400" b="1">
                <a:solidFill>
                  <a:srgbClr val="3F2B15"/>
                </a:solidFill>
                <a:latin typeface="Times New Roman" panose="02020603050405020304" pitchFamily="18" charset="0"/>
              </a:rPr>
              <a:t>NEW COVENANT </a:t>
            </a:r>
            <a:br>
              <a:rPr lang="en-US" altLang="en-US" sz="5400" b="1">
                <a:solidFill>
                  <a:srgbClr val="3F2B15"/>
                </a:solidFill>
                <a:latin typeface="Times New Roman" panose="02020603050405020304" pitchFamily="18" charset="0"/>
              </a:rPr>
            </a:br>
            <a:r>
              <a:rPr lang="en-US" altLang="en-US" sz="5400" b="1" i="1">
                <a:solidFill>
                  <a:srgbClr val="3F2B15"/>
                </a:solidFill>
                <a:latin typeface="Times New Roman" panose="02020603050405020304" pitchFamily="18" charset="0"/>
              </a:rPr>
              <a:t>in my blood, which is </a:t>
            </a:r>
            <a:r>
              <a:rPr lang="en-US" altLang="en-US" sz="5400" b="1">
                <a:solidFill>
                  <a:srgbClr val="3F2B15"/>
                </a:solidFill>
                <a:latin typeface="Times New Roman" panose="02020603050405020304" pitchFamily="18" charset="0"/>
              </a:rPr>
              <a:t>POURED OUT </a:t>
            </a:r>
            <a:br>
              <a:rPr lang="en-US" altLang="en-US" sz="5400" b="1">
                <a:solidFill>
                  <a:srgbClr val="3F2B15"/>
                </a:solidFill>
                <a:latin typeface="Times New Roman" panose="02020603050405020304" pitchFamily="18" charset="0"/>
              </a:rPr>
            </a:br>
            <a:r>
              <a:rPr lang="en-US" altLang="en-US" sz="5400" b="1" i="1">
                <a:solidFill>
                  <a:srgbClr val="3F2B15"/>
                </a:solidFill>
                <a:latin typeface="Times New Roman" panose="02020603050405020304" pitchFamily="18" charset="0"/>
              </a:rPr>
              <a:t>for you.</a:t>
            </a:r>
          </a:p>
        </p:txBody>
      </p:sp>
      <p:sp>
        <p:nvSpPr>
          <p:cNvPr id="146436" name="Title 1">
            <a:extLst>
              <a:ext uri="{FF2B5EF4-FFF2-40B4-BE49-F238E27FC236}">
                <a16:creationId xmlns:a16="http://schemas.microsoft.com/office/drawing/2014/main" id="{1A8BB1E8-29D7-F442-B432-110A295338B7}"/>
              </a:ext>
            </a:extLst>
          </p:cNvPr>
          <p:cNvSpPr txBox="1">
            <a:spLocks/>
          </p:cNvSpPr>
          <p:nvPr/>
        </p:nvSpPr>
        <p:spPr bwMode="auto">
          <a:xfrm>
            <a:off x="0" y="5949950"/>
            <a:ext cx="9144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3600" b="1">
                <a:solidFill>
                  <a:srgbClr val="001F00"/>
                </a:solidFill>
                <a:latin typeface="Times New Roman" panose="02020603050405020304" pitchFamily="18" charset="0"/>
                <a:ea typeface="ヒラギノ角ゴ Pro W3" panose="020B0300000000000000" pitchFamily="34" charset="-128"/>
              </a:rPr>
              <a:t>LUKE 22:20</a:t>
            </a:r>
            <a:endParaRPr lang="en-US" altLang="en-US" sz="3600" b="1" i="1">
              <a:solidFill>
                <a:srgbClr val="001F00"/>
              </a:solidFill>
              <a:latin typeface="Times New Roman" panose="02020603050405020304" pitchFamily="18" charset="0"/>
              <a:ea typeface="ヒラギノ角ゴ Pro W3" panose="020B0300000000000000" pitchFamily="34" charset="-128"/>
            </a:endParaRPr>
          </a:p>
        </p:txBody>
      </p:sp>
      <p:sp>
        <p:nvSpPr>
          <p:cNvPr id="6" name="Title 1">
            <a:extLst>
              <a:ext uri="{FF2B5EF4-FFF2-40B4-BE49-F238E27FC236}">
                <a16:creationId xmlns:a16="http://schemas.microsoft.com/office/drawing/2014/main" id="{3EEA0095-5FD7-7D4B-9ABC-547A00C7AF39}"/>
              </a:ext>
            </a:extLst>
          </p:cNvPr>
          <p:cNvSpPr txBox="1">
            <a:spLocks/>
          </p:cNvSpPr>
          <p:nvPr/>
        </p:nvSpPr>
        <p:spPr bwMode="auto">
          <a:xfrm>
            <a:off x="76200" y="1700213"/>
            <a:ext cx="44958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800" b="1" i="1">
                <a:solidFill>
                  <a:srgbClr val="FFFFFF"/>
                </a:solidFill>
                <a:effectLst>
                  <a:outerShdw blurRad="38100" dist="38100" dir="2700000" algn="tl">
                    <a:srgbClr val="C0C0C0"/>
                  </a:outerShdw>
                </a:effectLst>
                <a:ea typeface="ヒラギノ角ゴ Pro W3" panose="020B0300000000000000" pitchFamily="34" charset="-128"/>
              </a:rPr>
              <a:t>The cup (not baptism) is the new covenant sign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a:extLst>
              <a:ext uri="{FF2B5EF4-FFF2-40B4-BE49-F238E27FC236}">
                <a16:creationId xmlns:a16="http://schemas.microsoft.com/office/drawing/2014/main" id="{D4E21EE7-896D-1F4D-B46B-A15133FA6701}"/>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Symbolism</a:t>
            </a:r>
          </a:p>
        </p:txBody>
      </p:sp>
      <p:sp>
        <p:nvSpPr>
          <p:cNvPr id="147458" name="Rectangle 3">
            <a:extLst>
              <a:ext uri="{FF2B5EF4-FFF2-40B4-BE49-F238E27FC236}">
                <a16:creationId xmlns:a16="http://schemas.microsoft.com/office/drawing/2014/main" id="{37F0C5C7-D38E-D24A-BF1C-23AA7C9F5FB3}"/>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147459" name="Picture 4" descr="water 3">
            <a:extLst>
              <a:ext uri="{FF2B5EF4-FFF2-40B4-BE49-F238E27FC236}">
                <a16:creationId xmlns:a16="http://schemas.microsoft.com/office/drawing/2014/main" id="{61C38AB3-2358-604C-A5D3-D188E5C336E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0" name="Rectangle 5">
            <a:extLst>
              <a:ext uri="{FF2B5EF4-FFF2-40B4-BE49-F238E27FC236}">
                <a16:creationId xmlns:a16="http://schemas.microsoft.com/office/drawing/2014/main" id="{2FB218A4-AFF3-7941-813C-DB4E27543639}"/>
              </a:ext>
            </a:extLst>
          </p:cNvPr>
          <p:cNvSpPr>
            <a:spLocks noChangeArrowheads="1"/>
          </p:cNvSpPr>
          <p:nvPr/>
        </p:nvSpPr>
        <p:spPr bwMode="auto">
          <a:xfrm>
            <a:off x="457200" y="914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a:t>Why Be Baptized?</a:t>
            </a:r>
            <a:endParaRPr lang="en-US" altLang="en-US" sz="3600"/>
          </a:p>
        </p:txBody>
      </p:sp>
      <p:sp>
        <p:nvSpPr>
          <p:cNvPr id="147461" name="Text Box 6">
            <a:extLst>
              <a:ext uri="{FF2B5EF4-FFF2-40B4-BE49-F238E27FC236}">
                <a16:creationId xmlns:a16="http://schemas.microsoft.com/office/drawing/2014/main" id="{5F92D9F8-A5D7-C746-B8B4-05638A63E5A8}"/>
              </a:ext>
            </a:extLst>
          </p:cNvPr>
          <p:cNvSpPr txBox="1">
            <a:spLocks noChangeArrowheads="1"/>
          </p:cNvSpPr>
          <p:nvPr/>
        </p:nvSpPr>
        <p:spPr bwMode="auto">
          <a:xfrm>
            <a:off x="1066800" y="4114800"/>
            <a:ext cx="7924800" cy="155416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chemeClr val="bg1"/>
                </a:solidFill>
              </a:rPr>
              <a:t>Baptism symbolizes the death, burial, and resurrection of Christ Jesus, and identifies you with Christ (Rom. 6:3-7) </a:t>
            </a:r>
          </a:p>
        </p:txBody>
      </p:sp>
      <p:sp>
        <p:nvSpPr>
          <p:cNvPr id="147462" name="Rectangle 1031">
            <a:extLst>
              <a:ext uri="{FF2B5EF4-FFF2-40B4-BE49-F238E27FC236}">
                <a16:creationId xmlns:a16="http://schemas.microsoft.com/office/drawing/2014/main" id="{C84486A4-ADE3-0742-93BA-DF066F8312E6}"/>
              </a:ext>
            </a:extLst>
          </p:cNvPr>
          <p:cNvSpPr>
            <a:spLocks noChangeArrowheads="1"/>
          </p:cNvSpPr>
          <p:nvPr/>
        </p:nvSpPr>
        <p:spPr bwMode="auto">
          <a:xfrm>
            <a:off x="8470900" y="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latin typeface="Tahoma" panose="020B0604030504040204" pitchFamily="34" charset="0"/>
              </a:rPr>
              <a:t>107</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60CE3F6E-E0E1-9A4F-B1AF-A0DF14735948}"/>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Romans 6:3</a:t>
            </a:r>
          </a:p>
        </p:txBody>
      </p:sp>
      <p:sp>
        <p:nvSpPr>
          <p:cNvPr id="149507" name="Text Box 3">
            <a:extLst>
              <a:ext uri="{FF2B5EF4-FFF2-40B4-BE49-F238E27FC236}">
                <a16:creationId xmlns:a16="http://schemas.microsoft.com/office/drawing/2014/main" id="{D719E3C7-8A97-C942-BBAB-9E80CCFCD38D}"/>
              </a:ext>
            </a:extLst>
          </p:cNvPr>
          <p:cNvSpPr txBox="1">
            <a:spLocks noChangeArrowheads="1"/>
          </p:cNvSpPr>
          <p:nvPr/>
        </p:nvSpPr>
        <p:spPr bwMode="auto">
          <a:xfrm>
            <a:off x="228600" y="5334000"/>
            <a:ext cx="86868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a:solidFill>
                  <a:schemeClr val="bg1"/>
                </a:solidFill>
              </a:rPr>
              <a:t>Don</a:t>
            </a:r>
            <a:r>
              <a:rPr lang="fr-FR" altLang="en-US" sz="2800">
                <a:solidFill>
                  <a:schemeClr val="bg1"/>
                </a:solidFill>
              </a:rPr>
              <a:t>'</a:t>
            </a:r>
            <a:r>
              <a:rPr lang="en-US" altLang="en-US" sz="2800">
                <a:solidFill>
                  <a:schemeClr val="bg1"/>
                </a:solidFill>
              </a:rPr>
              <a:t>t you know that all of us who were baptized into Christ Jesus were baptized into his death? (Rom. 6:3)</a:t>
            </a:r>
          </a:p>
        </p:txBody>
      </p:sp>
      <p:pic>
        <p:nvPicPr>
          <p:cNvPr id="149508" name="Picture 4" descr="Jericho">
            <a:extLst>
              <a:ext uri="{FF2B5EF4-FFF2-40B4-BE49-F238E27FC236}">
                <a16:creationId xmlns:a16="http://schemas.microsoft.com/office/drawing/2014/main" id="{57B60338-88ED-A44B-A5DA-2AE6F349A517}"/>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4983163"/>
          </a:xfrm>
        </p:spPr>
      </p:pic>
    </p:spTree>
  </p:cSld>
  <p:clrMapOvr>
    <a:masterClrMapping/>
  </p:clrMapOvr>
  <p:transition>
    <p:wipe dir="d"/>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2">
            <a:extLst>
              <a:ext uri="{FF2B5EF4-FFF2-40B4-BE49-F238E27FC236}">
                <a16:creationId xmlns:a16="http://schemas.microsoft.com/office/drawing/2014/main" id="{292FE871-AA07-994C-A76C-A9769043388F}"/>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New Life</a:t>
            </a:r>
          </a:p>
        </p:txBody>
      </p:sp>
      <p:sp>
        <p:nvSpPr>
          <p:cNvPr id="151554" name="Rectangle 3">
            <a:extLst>
              <a:ext uri="{FF2B5EF4-FFF2-40B4-BE49-F238E27FC236}">
                <a16:creationId xmlns:a16="http://schemas.microsoft.com/office/drawing/2014/main" id="{28D965A3-9DC6-264F-BFA2-FBC58F15102C}"/>
              </a:ext>
            </a:extLst>
          </p:cNvPr>
          <p:cNvSpPr>
            <a:spLocks noGrp="1" noChangeArrowheads="1"/>
          </p:cNvSpPr>
          <p:nvPr>
            <p:ph type="body" idx="1"/>
          </p:nvPr>
        </p:nvSpPr>
        <p:spPr/>
        <p:txBody>
          <a:bodyPr/>
          <a:lstStyle/>
          <a:p>
            <a:pPr eaLnBrk="1" hangingPunct="1"/>
            <a:endParaRPr lang="en-US" altLang="en-US">
              <a:ea typeface="ＭＳ Ｐゴシック" panose="020B0600070205080204" pitchFamily="34" charset="-128"/>
            </a:endParaRPr>
          </a:p>
        </p:txBody>
      </p:sp>
      <p:pic>
        <p:nvPicPr>
          <p:cNvPr id="151555" name="Picture 4" descr="water 3">
            <a:extLst>
              <a:ext uri="{FF2B5EF4-FFF2-40B4-BE49-F238E27FC236}">
                <a16:creationId xmlns:a16="http://schemas.microsoft.com/office/drawing/2014/main" id="{EA7A8E4F-D52C-A445-ABF5-35C0A3F55EA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6" name="Rectangle 5">
            <a:extLst>
              <a:ext uri="{FF2B5EF4-FFF2-40B4-BE49-F238E27FC236}">
                <a16:creationId xmlns:a16="http://schemas.microsoft.com/office/drawing/2014/main" id="{71E49D9B-700D-074B-8C6F-F9DAA9A19DBB}"/>
              </a:ext>
            </a:extLst>
          </p:cNvPr>
          <p:cNvSpPr>
            <a:spLocks noChangeArrowheads="1"/>
          </p:cNvSpPr>
          <p:nvPr/>
        </p:nvSpPr>
        <p:spPr bwMode="auto">
          <a:xfrm>
            <a:off x="457200" y="914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a:t>Why Be Baptized?</a:t>
            </a:r>
            <a:endParaRPr lang="en-US" altLang="en-US" sz="3600"/>
          </a:p>
        </p:txBody>
      </p:sp>
      <p:sp>
        <p:nvSpPr>
          <p:cNvPr id="151557" name="Text Box 6">
            <a:extLst>
              <a:ext uri="{FF2B5EF4-FFF2-40B4-BE49-F238E27FC236}">
                <a16:creationId xmlns:a16="http://schemas.microsoft.com/office/drawing/2014/main" id="{E291380E-5F11-A843-B2D9-3D3EC65E1F06}"/>
              </a:ext>
            </a:extLst>
          </p:cNvPr>
          <p:cNvSpPr txBox="1">
            <a:spLocks noChangeArrowheads="1"/>
          </p:cNvSpPr>
          <p:nvPr/>
        </p:nvSpPr>
        <p:spPr bwMode="auto">
          <a:xfrm>
            <a:off x="990600" y="4343400"/>
            <a:ext cx="7620000" cy="1554163"/>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chemeClr val="bg1"/>
                </a:solidFill>
              </a:rPr>
              <a:t>Baptism portrays your new life or rebirth given through the Holy Spirit                                 		 	  (Romans 6:4)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B8101189-1562-CF48-8627-48B0D6D3CBC6}"/>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New Life picture</a:t>
            </a:r>
          </a:p>
        </p:txBody>
      </p:sp>
      <p:pic>
        <p:nvPicPr>
          <p:cNvPr id="153603" name="Picture 3" descr="baptism middle east">
            <a:extLst>
              <a:ext uri="{FF2B5EF4-FFF2-40B4-BE49-F238E27FC236}">
                <a16:creationId xmlns:a16="http://schemas.microsoft.com/office/drawing/2014/main" id="{5E4E2A15-66E1-0645-A866-E8CB15375371}"/>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04800"/>
            <a:ext cx="9372600" cy="6248400"/>
          </a:xfr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water 3">
            <a:extLst>
              <a:ext uri="{FF2B5EF4-FFF2-40B4-BE49-F238E27FC236}">
                <a16:creationId xmlns:a16="http://schemas.microsoft.com/office/drawing/2014/main" id="{025E7D7D-3266-A649-85F2-295AB5FA6AC7}"/>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p:spPr>
      </p:pic>
      <p:sp>
        <p:nvSpPr>
          <p:cNvPr id="155650" name="Rectangle 3">
            <a:extLst>
              <a:ext uri="{FF2B5EF4-FFF2-40B4-BE49-F238E27FC236}">
                <a16:creationId xmlns:a16="http://schemas.microsoft.com/office/drawing/2014/main" id="{8A510FA6-F71C-3841-85D2-7F033D1E5860}"/>
              </a:ext>
            </a:extLst>
          </p:cNvPr>
          <p:cNvSpPr>
            <a:spLocks noGrp="1" noChangeArrowheads="1"/>
          </p:cNvSpPr>
          <p:nvPr>
            <p:ph type="title"/>
          </p:nvPr>
        </p:nvSpPr>
        <p:spPr>
          <a:xfrm>
            <a:off x="457200" y="914400"/>
            <a:ext cx="8229600" cy="1143000"/>
          </a:xfrm>
        </p:spPr>
        <p:txBody>
          <a:bodyPr/>
          <a:lstStyle/>
          <a:p>
            <a:pPr eaLnBrk="1" hangingPunct="1"/>
            <a:r>
              <a:rPr lang="en-US" altLang="en-US" sz="3600">
                <a:ea typeface="ＭＳ Ｐゴシック" panose="020B0600070205080204" pitchFamily="34" charset="-128"/>
              </a:rPr>
              <a:t>Why Be Baptized?</a:t>
            </a:r>
            <a:endParaRPr lang="en-US" altLang="en-US" sz="3600" b="0">
              <a:ea typeface="ＭＳ Ｐゴシック" panose="020B0600070205080204" pitchFamily="34" charset="-128"/>
            </a:endParaRPr>
          </a:p>
        </p:txBody>
      </p:sp>
      <p:sp>
        <p:nvSpPr>
          <p:cNvPr id="155651" name="Text Box 4">
            <a:extLst>
              <a:ext uri="{FF2B5EF4-FFF2-40B4-BE49-F238E27FC236}">
                <a16:creationId xmlns:a16="http://schemas.microsoft.com/office/drawing/2014/main" id="{94F08D99-F443-8C40-9741-83A249316E85}"/>
              </a:ext>
            </a:extLst>
          </p:cNvPr>
          <p:cNvSpPr txBox="1">
            <a:spLocks noChangeArrowheads="1"/>
          </p:cNvSpPr>
          <p:nvPr/>
        </p:nvSpPr>
        <p:spPr bwMode="auto">
          <a:xfrm>
            <a:off x="685800" y="4191000"/>
            <a:ext cx="7772400" cy="2041525"/>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eaLnBrk="1" hangingPunct="1">
              <a:spcBef>
                <a:spcPct val="50000"/>
              </a:spcBef>
            </a:pPr>
            <a:r>
              <a:rPr lang="en-US" altLang="en-US" sz="3200" b="1">
                <a:solidFill>
                  <a:schemeClr val="bg1"/>
                </a:solidFill>
              </a:rPr>
              <a:t>Baptism symbolizes the washing away and cleansing of a life of sin, into the purity of holiness acceptable to God </a:t>
            </a:r>
            <a:br>
              <a:rPr lang="en-US" altLang="en-US" sz="3200" b="1">
                <a:solidFill>
                  <a:schemeClr val="bg1"/>
                </a:solidFill>
              </a:rPr>
            </a:br>
            <a:r>
              <a:rPr lang="en-US" altLang="en-US" sz="3200" b="1">
                <a:solidFill>
                  <a:schemeClr val="bg1"/>
                </a:solidFill>
              </a:rPr>
              <a:t>(Acts 2:38). </a:t>
            </a:r>
          </a:p>
        </p:txBody>
      </p:sp>
    </p:spTree>
  </p:cSld>
  <p:clrMapOvr>
    <a:masterClrMapping/>
  </p:clrMapOvr>
  <p:transition>
    <p:wipe dir="d"/>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a:extLst>
              <a:ext uri="{FF2B5EF4-FFF2-40B4-BE49-F238E27FC236}">
                <a16:creationId xmlns:a16="http://schemas.microsoft.com/office/drawing/2014/main" id="{11BB69F8-AC13-5A4C-9588-D2C2072D4D51}"/>
              </a:ext>
            </a:extLst>
          </p:cNvPr>
          <p:cNvSpPr>
            <a:spLocks noGrp="1" noChangeArrowheads="1"/>
          </p:cNvSpPr>
          <p:nvPr>
            <p:ph type="title"/>
          </p:nvPr>
        </p:nvSpPr>
        <p:spPr>
          <a:xfrm>
            <a:off x="304800" y="274638"/>
            <a:ext cx="8534400" cy="1143000"/>
          </a:xfrm>
        </p:spPr>
        <p:txBody>
          <a:bodyPr/>
          <a:lstStyle/>
          <a:p>
            <a:pPr eaLnBrk="1" hangingPunct="1"/>
            <a:r>
              <a:rPr lang="en-US" altLang="ja-JP" b="0">
                <a:ea typeface="ＭＳ Ｐゴシック" panose="020B0600070205080204" pitchFamily="34" charset="-128"/>
              </a:rPr>
              <a:t>"</a:t>
            </a:r>
            <a:r>
              <a:rPr lang="en-US" altLang="en-US" b="0">
                <a:ea typeface="ＭＳ Ｐゴシック" panose="020B0600070205080204" pitchFamily="34" charset="-128"/>
              </a:rPr>
              <a:t>Because of…</a:t>
            </a:r>
            <a:r>
              <a:rPr lang="en-US" altLang="ja-JP" b="0">
                <a:ea typeface="ＭＳ Ｐゴシック" panose="020B0600070205080204" pitchFamily="34" charset="-128"/>
              </a:rPr>
              <a:t>"</a:t>
            </a:r>
            <a:endParaRPr lang="en-US" altLang="en-US" b="0">
              <a:ea typeface="ＭＳ Ｐゴシック" panose="020B0600070205080204" pitchFamily="34" charset="-128"/>
            </a:endParaRPr>
          </a:p>
        </p:txBody>
      </p:sp>
      <p:pic>
        <p:nvPicPr>
          <p:cNvPr id="157698" name="Picture 3" descr="drop of water">
            <a:extLst>
              <a:ext uri="{FF2B5EF4-FFF2-40B4-BE49-F238E27FC236}">
                <a16:creationId xmlns:a16="http://schemas.microsoft.com/office/drawing/2014/main" id="{20711603-3F13-034B-8DE4-06F1EDC9B583}"/>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876800" y="1755775"/>
            <a:ext cx="4038600" cy="4213225"/>
          </a:xfrm>
        </p:spPr>
      </p:pic>
      <p:sp>
        <p:nvSpPr>
          <p:cNvPr id="157699" name="Rectangle 4">
            <a:extLst>
              <a:ext uri="{FF2B5EF4-FFF2-40B4-BE49-F238E27FC236}">
                <a16:creationId xmlns:a16="http://schemas.microsoft.com/office/drawing/2014/main" id="{CE9B52C6-D95B-CA40-9AF0-CA46803CD1DA}"/>
              </a:ext>
            </a:extLst>
          </p:cNvPr>
          <p:cNvSpPr>
            <a:spLocks noChangeArrowheads="1"/>
          </p:cNvSpPr>
          <p:nvPr/>
        </p:nvSpPr>
        <p:spPr bwMode="auto">
          <a:xfrm>
            <a:off x="381000" y="2133600"/>
            <a:ext cx="4419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en-US" altLang="en-US" sz="2800">
                <a:solidFill>
                  <a:srgbClr val="000000"/>
                </a:solidFill>
              </a:rPr>
              <a:t>  </a:t>
            </a:r>
            <a:r>
              <a:rPr lang="en-US" altLang="ja-JP" sz="2800">
                <a:solidFill>
                  <a:srgbClr val="000000"/>
                </a:solidFill>
              </a:rPr>
              <a:t>"</a:t>
            </a:r>
            <a:r>
              <a:rPr lang="en-US" altLang="en-US" sz="2800">
                <a:solidFill>
                  <a:srgbClr val="000000"/>
                </a:solidFill>
              </a:rPr>
              <a:t>Repent and be baptized, every one of you, in the name of Jesus Christ [because of] the forgiveness of your sins.</a:t>
            </a:r>
            <a:r>
              <a:rPr lang="en-US" altLang="ja-JP" sz="2800">
                <a:solidFill>
                  <a:srgbClr val="000000"/>
                </a:solidFill>
              </a:rPr>
              <a:t>"</a:t>
            </a:r>
            <a:r>
              <a:rPr lang="en-US" altLang="en-US" sz="2800">
                <a:solidFill>
                  <a:srgbClr val="000000"/>
                </a:solidFill>
              </a:rPr>
              <a:t> </a:t>
            </a:r>
          </a:p>
          <a:p>
            <a:pPr algn="ctr" eaLnBrk="1" hangingPunct="1">
              <a:spcBef>
                <a:spcPct val="20000"/>
              </a:spcBef>
            </a:pPr>
            <a:endParaRPr lang="en-US" altLang="en-US" sz="2800">
              <a:solidFill>
                <a:srgbClr val="000000"/>
              </a:solidFill>
            </a:endParaRPr>
          </a:p>
          <a:p>
            <a:pPr algn="ctr" eaLnBrk="1" hangingPunct="1">
              <a:spcBef>
                <a:spcPct val="20000"/>
              </a:spcBef>
            </a:pPr>
            <a:r>
              <a:rPr lang="en-US" altLang="en-US" sz="2800">
                <a:solidFill>
                  <a:srgbClr val="000000"/>
                </a:solidFill>
              </a:rPr>
              <a:t>Acts 2:38</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a:extLst>
              <a:ext uri="{FF2B5EF4-FFF2-40B4-BE49-F238E27FC236}">
                <a16:creationId xmlns:a16="http://schemas.microsoft.com/office/drawing/2014/main" id="{3CFB100F-63A9-1645-B918-BF945D3C785A}"/>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Pouring</a:t>
            </a:r>
          </a:p>
        </p:txBody>
      </p:sp>
      <p:pic>
        <p:nvPicPr>
          <p:cNvPr id="159746" name="Picture 3" descr="water 3">
            <a:extLst>
              <a:ext uri="{FF2B5EF4-FFF2-40B4-BE49-F238E27FC236}">
                <a16:creationId xmlns:a16="http://schemas.microsoft.com/office/drawing/2014/main" id="{BBBC0226-F823-6F4E-BC53-263044F1563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7" name="Rectangle 4">
            <a:extLst>
              <a:ext uri="{FF2B5EF4-FFF2-40B4-BE49-F238E27FC236}">
                <a16:creationId xmlns:a16="http://schemas.microsoft.com/office/drawing/2014/main" id="{46A7BDF0-A394-7547-BBC9-7102E6E0C05E}"/>
              </a:ext>
            </a:extLst>
          </p:cNvPr>
          <p:cNvSpPr>
            <a:spLocks noChangeArrowheads="1"/>
          </p:cNvSpPr>
          <p:nvPr/>
        </p:nvSpPr>
        <p:spPr bwMode="auto">
          <a:xfrm>
            <a:off x="457200" y="914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3600" b="1">
                <a:solidFill>
                  <a:srgbClr val="000000"/>
                </a:solidFill>
              </a:rPr>
              <a:t>Why Be Baptized?</a:t>
            </a:r>
            <a:endParaRPr lang="en-US" altLang="en-US" sz="3600">
              <a:solidFill>
                <a:srgbClr val="000000"/>
              </a:solidFill>
            </a:endParaRPr>
          </a:p>
        </p:txBody>
      </p:sp>
      <p:sp>
        <p:nvSpPr>
          <p:cNvPr id="159748" name="Text Box 5">
            <a:extLst>
              <a:ext uri="{FF2B5EF4-FFF2-40B4-BE49-F238E27FC236}">
                <a16:creationId xmlns:a16="http://schemas.microsoft.com/office/drawing/2014/main" id="{1D893A79-9955-B247-918A-A3F1577D366E}"/>
              </a:ext>
            </a:extLst>
          </p:cNvPr>
          <p:cNvSpPr txBox="1">
            <a:spLocks noChangeArrowheads="1"/>
          </p:cNvSpPr>
          <p:nvPr/>
        </p:nvSpPr>
        <p:spPr bwMode="auto">
          <a:xfrm>
            <a:off x="685800" y="4265613"/>
            <a:ext cx="7772400" cy="1554162"/>
          </a:xfrm>
          <a:prstGeom prst="rect">
            <a:avLst/>
          </a:prstGeom>
          <a:noFill/>
          <a:ln>
            <a:noFill/>
          </a:ln>
          <a:effectLst>
            <a:outerShdw dist="35921" dir="2700000" algn="ctr" rotWithShape="0">
              <a:schemeClr val="tx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rgbClr val="FFFFFF"/>
                </a:solidFill>
              </a:rPr>
              <a:t>Baptism incorporates you into the body of the church                         			(Gal. 3:26-29; Eph. 2:11-22)</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2">
            <a:extLst>
              <a:ext uri="{FF2B5EF4-FFF2-40B4-BE49-F238E27FC236}">
                <a16:creationId xmlns:a16="http://schemas.microsoft.com/office/drawing/2014/main" id="{0B892DD1-6A05-BC4C-8553-CCCC649BE922}"/>
              </a:ext>
            </a:extLst>
          </p:cNvPr>
          <p:cNvSpPr>
            <a:spLocks noGrp="1" noChangeArrowheads="1"/>
          </p:cNvSpPr>
          <p:nvPr>
            <p:ph type="title"/>
          </p:nvPr>
        </p:nvSpPr>
        <p:spPr>
          <a:xfrm>
            <a:off x="1295400" y="5638800"/>
            <a:ext cx="6858000" cy="1143000"/>
          </a:xfrm>
        </p:spPr>
        <p:txBody>
          <a:bodyPr/>
          <a:lstStyle/>
          <a:p>
            <a:pPr eaLnBrk="1" hangingPunct="1"/>
            <a:r>
              <a:rPr lang="en-US" altLang="en-US" sz="4000" b="0">
                <a:ea typeface="ＭＳ Ｐゴシック" panose="020B0600070205080204" pitchFamily="34" charset="-128"/>
              </a:rPr>
              <a:t>Church Family</a:t>
            </a:r>
          </a:p>
        </p:txBody>
      </p:sp>
      <p:pic>
        <p:nvPicPr>
          <p:cNvPr id="161794" name="Picture 3" descr="church family">
            <a:extLst>
              <a:ext uri="{FF2B5EF4-FFF2-40B4-BE49-F238E27FC236}">
                <a16:creationId xmlns:a16="http://schemas.microsoft.com/office/drawing/2014/main" id="{E8B8D5A4-F494-0B4B-A4E4-59BE8A52AA63}"/>
              </a:ext>
            </a:extLst>
          </p:cNvPr>
          <p:cNvPicPr>
            <a:picLocks noGrp="1" noChangeAspect="1" noChangeArrowheads="1"/>
          </p:cNvPicPr>
          <p:nvPr>
            <p:ph sz="half" idx="1"/>
          </p:nvPr>
        </p:nvPicPr>
        <p:blipFill>
          <a:blip r:embed="rId3" cstate="screen">
            <a:extLst>
              <a:ext uri="{28A0092B-C50C-407E-A947-70E740481C1C}">
                <a14:useLocalDpi xmlns:a14="http://schemas.microsoft.com/office/drawing/2010/main"/>
              </a:ext>
            </a:extLst>
          </a:blip>
          <a:srcRect/>
          <a:stretch>
            <a:fillRect/>
          </a:stretch>
        </p:blipFill>
        <p:spPr>
          <a:xfrm>
            <a:off x="0" y="609600"/>
            <a:ext cx="9144000" cy="5089525"/>
          </a:xfrm>
        </p:spPr>
      </p:pic>
      <p:pic>
        <p:nvPicPr>
          <p:cNvPr id="161795" name="Picture 4" descr="church family">
            <a:extLst>
              <a:ext uri="{FF2B5EF4-FFF2-40B4-BE49-F238E27FC236}">
                <a16:creationId xmlns:a16="http://schemas.microsoft.com/office/drawing/2014/main" id="{7A83A7E6-1432-EC4D-BD63-FC24C032EDEA}"/>
              </a:ext>
            </a:extLst>
          </p:cNvPr>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111621" name="Text Box 5">
            <a:extLst>
              <a:ext uri="{FF2B5EF4-FFF2-40B4-BE49-F238E27FC236}">
                <a16:creationId xmlns:a16="http://schemas.microsoft.com/office/drawing/2014/main" id="{49C73BD7-8D47-A443-9D21-E3D6526FDD06}"/>
              </a:ext>
            </a:extLst>
          </p:cNvPr>
          <p:cNvSpPr txBox="1">
            <a:spLocks noChangeArrowheads="1"/>
          </p:cNvSpPr>
          <p:nvPr/>
        </p:nvSpPr>
        <p:spPr bwMode="auto">
          <a:xfrm>
            <a:off x="0" y="3429000"/>
            <a:ext cx="9144000" cy="35083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800" b="1" u="sng"/>
              <a:t>Galatians 3:26-29</a:t>
            </a:r>
            <a:r>
              <a:rPr lang="en-US" altLang="en-US" sz="2800" b="1"/>
              <a:t>   </a:t>
            </a:r>
            <a:br>
              <a:rPr lang="en-US" altLang="en-US" sz="2800" b="1"/>
            </a:br>
            <a:r>
              <a:rPr lang="en-US" altLang="en-US" sz="2800" b="1"/>
              <a:t>You are all sons of God through faith in Christ Jesus, for </a:t>
            </a:r>
            <a:r>
              <a:rPr lang="en-US" altLang="en-US" sz="2800" b="1">
                <a:solidFill>
                  <a:srgbClr val="800080"/>
                </a:solidFill>
              </a:rPr>
              <a:t>all of you who were baptized into Christ have clothed yourselves with Christ</a:t>
            </a:r>
            <a:r>
              <a:rPr lang="en-US" altLang="en-US" sz="2800" b="1"/>
              <a:t>.  There is neither Jew nor Greek, slave nor free, male nor female, for you are all one in Christ Jesus.  If you belong to Christ, then you are Abraham</a:t>
            </a:r>
            <a:r>
              <a:rPr lang="fr-FR" altLang="en-US" sz="2800" b="1"/>
              <a:t>'</a:t>
            </a:r>
            <a:r>
              <a:rPr lang="en-US" altLang="en-US" sz="2800" b="1"/>
              <a:t>s seed, and heirs according to the promise.</a:t>
            </a: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1621"/>
                                        </p:tgtEl>
                                        <p:attrNameLst>
                                          <p:attrName>style.visibility</p:attrName>
                                        </p:attrNameLst>
                                      </p:cBhvr>
                                      <p:to>
                                        <p:strVal val="visible"/>
                                      </p:to>
                                    </p:set>
                                    <p:animEffect transition="in" filter="blinds(horizontal)">
                                      <p:cBhvr>
                                        <p:cTn id="7" dur="500"/>
                                        <p:tgtEl>
                                          <p:spTgt spid="111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2" descr="xiaojun7">
            <a:extLst>
              <a:ext uri="{FF2B5EF4-FFF2-40B4-BE49-F238E27FC236}">
                <a16:creationId xmlns:a16="http://schemas.microsoft.com/office/drawing/2014/main" id="{43A3F279-5610-F149-A4C6-8F1DBEDA16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313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Rectangle 3">
            <a:extLst>
              <a:ext uri="{FF2B5EF4-FFF2-40B4-BE49-F238E27FC236}">
                <a16:creationId xmlns:a16="http://schemas.microsoft.com/office/drawing/2014/main" id="{88C37F77-0FF9-8C47-9984-7FA1C91326D9}"/>
              </a:ext>
            </a:extLst>
          </p:cNvPr>
          <p:cNvSpPr>
            <a:spLocks noGrp="1" noChangeArrowheads="1"/>
          </p:cNvSpPr>
          <p:nvPr>
            <p:ph type="title" idx="4294967295"/>
          </p:nvPr>
        </p:nvSpPr>
        <p:spPr>
          <a:xfrm>
            <a:off x="5181600" y="274638"/>
            <a:ext cx="3962400" cy="5059362"/>
          </a:xfrm>
        </p:spPr>
        <p:txBody>
          <a:bodyPr/>
          <a:lstStyle/>
          <a:p>
            <a:pPr eaLnBrk="1" hangingPunct="1"/>
            <a:r>
              <a:rPr lang="en-US" altLang="en-US" sz="5400">
                <a:ea typeface="ＭＳ Ｐゴシック" panose="020B0600070205080204" pitchFamily="34" charset="-128"/>
              </a:rPr>
              <a:t>WHO should be baptized?</a:t>
            </a:r>
            <a:endParaRPr lang="en-US" altLang="en-US">
              <a:ea typeface="ＭＳ Ｐゴシック" panose="020B0600070205080204" pitchFamily="34" charset="-128"/>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5" descr="Coin">
            <a:extLst>
              <a:ext uri="{FF2B5EF4-FFF2-40B4-BE49-F238E27FC236}">
                <a16:creationId xmlns:a16="http://schemas.microsoft.com/office/drawing/2014/main" id="{3917A384-A8EA-334A-A1B9-88D99EADCC4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14400"/>
            <a:ext cx="367665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6" name="Rectangle 2">
            <a:extLst>
              <a:ext uri="{FF2B5EF4-FFF2-40B4-BE49-F238E27FC236}">
                <a16:creationId xmlns:a16="http://schemas.microsoft.com/office/drawing/2014/main" id="{B611B922-898C-B540-8CAE-8711482D762E}"/>
              </a:ext>
            </a:extLst>
          </p:cNvPr>
          <p:cNvSpPr>
            <a:spLocks noGrp="1" noChangeArrowheads="1"/>
          </p:cNvSpPr>
          <p:nvPr>
            <p:ph type="title"/>
          </p:nvPr>
        </p:nvSpPr>
        <p:spPr>
          <a:xfrm>
            <a:off x="1524000" y="533400"/>
            <a:ext cx="7772400" cy="1143000"/>
          </a:xfrm>
        </p:spPr>
        <p:txBody>
          <a:bodyPr/>
          <a:lstStyle/>
          <a:p>
            <a:pPr eaLnBrk="1" hangingPunct="1"/>
            <a:r>
              <a:rPr lang="en-US" altLang="en-US">
                <a:ea typeface="ＭＳ Ｐゴシック" panose="020B0600070205080204" pitchFamily="34" charset="-128"/>
              </a:rPr>
              <a:t>Does your trust in God embarrass you?</a:t>
            </a:r>
          </a:p>
        </p:txBody>
      </p:sp>
      <p:pic>
        <p:nvPicPr>
          <p:cNvPr id="93187" name="Picture 4" descr="k030805au">
            <a:extLst>
              <a:ext uri="{FF2B5EF4-FFF2-40B4-BE49-F238E27FC236}">
                <a16:creationId xmlns:a16="http://schemas.microsoft.com/office/drawing/2014/main" id="{DBFA30CE-57F2-0D49-945C-C9691667525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5200" y="3213100"/>
            <a:ext cx="49530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Baptism0001">
            <a:extLst>
              <a:ext uri="{FF2B5EF4-FFF2-40B4-BE49-F238E27FC236}">
                <a16:creationId xmlns:a16="http://schemas.microsoft.com/office/drawing/2014/main" id="{4501F800-2D6B-B244-B354-A89BA8AEF40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7" name="Rectangle 3">
            <a:extLst>
              <a:ext uri="{FF2B5EF4-FFF2-40B4-BE49-F238E27FC236}">
                <a16:creationId xmlns:a16="http://schemas.microsoft.com/office/drawing/2014/main" id="{293A9B24-433C-BC47-828F-5F5F91098018}"/>
              </a:ext>
            </a:extLst>
          </p:cNvPr>
          <p:cNvSpPr>
            <a:spLocks noGrp="1" noChangeArrowheads="1"/>
          </p:cNvSpPr>
          <p:nvPr>
            <p:ph type="title"/>
          </p:nvPr>
        </p:nvSpPr>
        <p:spPr>
          <a:xfrm>
            <a:off x="0" y="0"/>
            <a:ext cx="9144000" cy="1143000"/>
          </a:xfrm>
          <a:solidFill>
            <a:schemeClr val="bg2"/>
          </a:solidFill>
          <a:effectLst>
            <a:outerShdw blurRad="63500" dist="38099" dir="2700000" algn="ctr" rotWithShape="0">
              <a:schemeClr val="folHlink">
                <a:alpha val="74997"/>
              </a:schemeClr>
            </a:outerShdw>
          </a:effectLst>
        </p:spPr>
        <p:txBody>
          <a:bodyPr/>
          <a:lstStyle/>
          <a:p>
            <a:pPr algn="l" eaLnBrk="1" hangingPunct="1">
              <a:defRPr/>
            </a:pPr>
            <a:r>
              <a:rPr lang="en-US" sz="3600" b="1">
                <a:solidFill>
                  <a:schemeClr val="tx1"/>
                </a:solidFill>
                <a:effectLst/>
                <a:ea typeface="+mj-ea"/>
                <a:cs typeface="+mj-cs"/>
              </a:rPr>
              <a:t>First Century Christian Baptism</a:t>
            </a:r>
          </a:p>
        </p:txBody>
      </p:sp>
      <p:sp>
        <p:nvSpPr>
          <p:cNvPr id="93189" name="Rectangle 5">
            <a:extLst>
              <a:ext uri="{FF2B5EF4-FFF2-40B4-BE49-F238E27FC236}">
                <a16:creationId xmlns:a16="http://schemas.microsoft.com/office/drawing/2014/main" id="{42B41CFF-4409-6647-8396-2D61E7DE4296}"/>
              </a:ext>
            </a:extLst>
          </p:cNvPr>
          <p:cNvSpPr>
            <a:spLocks noGrp="1" noChangeArrowheads="1"/>
          </p:cNvSpPr>
          <p:nvPr>
            <p:ph type="body" idx="1"/>
          </p:nvPr>
        </p:nvSpPr>
        <p:spPr>
          <a:xfrm>
            <a:off x="0" y="5562600"/>
            <a:ext cx="5410200" cy="1295400"/>
          </a:xfrm>
          <a:solidFill>
            <a:schemeClr val="bg2"/>
          </a:solidFill>
          <a:effectLst>
            <a:outerShdw blurRad="63500" dist="35921" dir="2700000" algn="ctr" rotWithShape="0">
              <a:schemeClr val="folHlink"/>
            </a:outerShdw>
          </a:effectLst>
        </p:spPr>
        <p:txBody>
          <a:bodyPr anchor="ctr"/>
          <a:lstStyle/>
          <a:p>
            <a:pPr marL="0" indent="0" algn="ctr" eaLnBrk="1" hangingPunct="1">
              <a:spcBef>
                <a:spcPct val="0"/>
              </a:spcBef>
              <a:buClrTx/>
              <a:buSzTx/>
              <a:buFontTx/>
              <a:buNone/>
              <a:defRPr/>
            </a:pPr>
            <a:r>
              <a:rPr lang="en-US" sz="3600" b="1">
                <a:effectLst/>
                <a:ea typeface="+mn-ea"/>
                <a:cs typeface="+mn-cs"/>
              </a:rPr>
              <a:t>For Believers Only</a:t>
            </a:r>
          </a:p>
          <a:p>
            <a:pPr marL="0" indent="0" algn="ctr" eaLnBrk="1" hangingPunct="1">
              <a:spcBef>
                <a:spcPct val="0"/>
              </a:spcBef>
              <a:buClrTx/>
              <a:buSzTx/>
              <a:buFontTx/>
              <a:buNone/>
              <a:defRPr/>
            </a:pPr>
            <a:r>
              <a:rPr lang="en-US" sz="3600" b="1">
                <a:effectLst/>
                <a:ea typeface="+mn-ea"/>
                <a:cs typeface="+mn-cs"/>
              </a:rPr>
              <a:t>By Immersion Only</a:t>
            </a:r>
          </a:p>
        </p:txBody>
      </p:sp>
      <p:sp>
        <p:nvSpPr>
          <p:cNvPr id="165892" name="TextBox 5">
            <a:extLst>
              <a:ext uri="{FF2B5EF4-FFF2-40B4-BE49-F238E27FC236}">
                <a16:creationId xmlns:a16="http://schemas.microsoft.com/office/drawing/2014/main" id="{30078B45-BB79-C841-9676-29ACBB580DF3}"/>
              </a:ext>
            </a:extLst>
          </p:cNvPr>
          <p:cNvSpPr txBox="1">
            <a:spLocks noChangeArrowheads="1"/>
          </p:cNvSpPr>
          <p:nvPr/>
        </p:nvSpPr>
        <p:spPr bwMode="auto">
          <a:xfrm>
            <a:off x="6477000" y="-603250"/>
            <a:ext cx="26019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a:solidFill>
                  <a:srgbClr val="FFFFFF"/>
                </a:solidFill>
                <a:latin typeface="Tahoma" panose="020B0604030504040204" pitchFamily="34" charset="0"/>
              </a:rPr>
              <a:t>140, 4) 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93189">
                                            <p:txEl>
                                              <p:pRg st="0" end="0"/>
                                            </p:txEl>
                                          </p:spTgt>
                                        </p:tgtEl>
                                        <p:attrNameLst>
                                          <p:attrName>style.visibility</p:attrName>
                                        </p:attrNameLst>
                                      </p:cBhvr>
                                      <p:to>
                                        <p:strVal val="visible"/>
                                      </p:to>
                                    </p:set>
                                    <p:animEffect transition="in" filter="fade">
                                      <p:cBhvr>
                                        <p:cTn id="7" dur="300"/>
                                        <p:tgtEl>
                                          <p:spTgt spid="9318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93189">
                                            <p:txEl>
                                              <p:pRg st="1" end="1"/>
                                            </p:txEl>
                                          </p:spTgt>
                                        </p:tgtEl>
                                        <p:attrNameLst>
                                          <p:attrName>style.visibility</p:attrName>
                                        </p:attrNameLst>
                                      </p:cBhvr>
                                      <p:to>
                                        <p:strVal val="visible"/>
                                      </p:to>
                                    </p:set>
                                    <p:animEffect transition="in" filter="fade">
                                      <p:cBhvr>
                                        <p:cTn id="12" dur="300"/>
                                        <p:tgtEl>
                                          <p:spTgt spid="9318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9"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a:extLst>
              <a:ext uri="{FF2B5EF4-FFF2-40B4-BE49-F238E27FC236}">
                <a16:creationId xmlns:a16="http://schemas.microsoft.com/office/drawing/2014/main" id="{E4F7A530-D5C9-1445-9B63-87501C534002}"/>
              </a:ext>
            </a:extLst>
          </p:cNvPr>
          <p:cNvSpPr>
            <a:spLocks noGrp="1" noChangeArrowheads="1"/>
          </p:cNvSpPr>
          <p:nvPr>
            <p:ph type="title"/>
          </p:nvPr>
        </p:nvSpPr>
        <p:spPr/>
        <p:txBody>
          <a:bodyPr/>
          <a:lstStyle/>
          <a:p>
            <a:pPr eaLnBrk="1" hangingPunct="1"/>
            <a:r>
              <a:rPr lang="en-US" altLang="en-US" b="0">
                <a:ea typeface="ＭＳ Ｐゴシック" panose="020B0600070205080204" pitchFamily="34" charset="-128"/>
              </a:rPr>
              <a:t>Recipients</a:t>
            </a:r>
          </a:p>
        </p:txBody>
      </p:sp>
      <p:sp>
        <p:nvSpPr>
          <p:cNvPr id="167938" name="Rectangle 4">
            <a:extLst>
              <a:ext uri="{FF2B5EF4-FFF2-40B4-BE49-F238E27FC236}">
                <a16:creationId xmlns:a16="http://schemas.microsoft.com/office/drawing/2014/main" id="{B5ACB10C-7451-B24F-B9DF-786F08CAD1B2}"/>
              </a:ext>
            </a:extLst>
          </p:cNvPr>
          <p:cNvSpPr>
            <a:spLocks noChangeArrowheads="1"/>
          </p:cNvSpPr>
          <p:nvPr/>
        </p:nvSpPr>
        <p:spPr bwMode="auto">
          <a:xfrm>
            <a:off x="76200" y="1600200"/>
            <a:ext cx="48768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en-US" altLang="en-US" sz="2800" b="1">
                <a:solidFill>
                  <a:srgbClr val="000000"/>
                </a:solidFill>
              </a:rPr>
              <a:t>Theoretically, all people should be saved and baptized</a:t>
            </a:r>
          </a:p>
          <a:p>
            <a:pPr algn="ctr" eaLnBrk="1" hangingPunct="1">
              <a:spcBef>
                <a:spcPct val="20000"/>
              </a:spcBef>
            </a:pPr>
            <a:endParaRPr lang="en-US" altLang="en-US" sz="2800" b="1">
              <a:solidFill>
                <a:srgbClr val="000000"/>
              </a:solidFill>
            </a:endParaRPr>
          </a:p>
          <a:p>
            <a:pPr algn="ctr" eaLnBrk="1" hangingPunct="1">
              <a:spcBef>
                <a:spcPct val="20000"/>
              </a:spcBef>
            </a:pPr>
            <a:r>
              <a:rPr lang="en-US" altLang="en-US" sz="2800" b="1">
                <a:solidFill>
                  <a:srgbClr val="000000"/>
                </a:solidFill>
              </a:rPr>
              <a:t>Practically, baptism is open to all who earnestly repent of their sins and who, having believed in Christ, seek to follow him</a:t>
            </a:r>
          </a:p>
        </p:txBody>
      </p:sp>
      <p:pic>
        <p:nvPicPr>
          <p:cNvPr id="167939" name="Picture 6" descr="droppedbaptism.jpg">
            <a:extLst>
              <a:ext uri="{FF2B5EF4-FFF2-40B4-BE49-F238E27FC236}">
                <a16:creationId xmlns:a16="http://schemas.microsoft.com/office/drawing/2014/main" id="{322276EA-75CD-C643-9411-42FDF9AF97C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257800" y="1676400"/>
            <a:ext cx="3505200"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2">
            <a:extLst>
              <a:ext uri="{FF2B5EF4-FFF2-40B4-BE49-F238E27FC236}">
                <a16:creationId xmlns:a16="http://schemas.microsoft.com/office/drawing/2014/main" id="{8CA61FFE-0831-E540-AEDC-D30CF75EB912}"/>
              </a:ext>
            </a:extLst>
          </p:cNvPr>
          <p:cNvSpPr>
            <a:spLocks noGrp="1" noChangeArrowheads="1"/>
          </p:cNvSpPr>
          <p:nvPr>
            <p:ph type="title"/>
          </p:nvPr>
        </p:nvSpPr>
        <p:spPr/>
        <p:txBody>
          <a:bodyPr/>
          <a:lstStyle/>
          <a:p>
            <a:pPr eaLnBrk="1" hangingPunct="1"/>
            <a:r>
              <a:rPr lang="en-US" altLang="en-US" b="0">
                <a:ea typeface="ＭＳ Ｐゴシック" panose="020B0600070205080204" pitchFamily="34" charset="-128"/>
              </a:rPr>
              <a:t>Recipients</a:t>
            </a:r>
          </a:p>
        </p:txBody>
      </p:sp>
      <p:pic>
        <p:nvPicPr>
          <p:cNvPr id="169986" name="Picture 3" descr="drop of water">
            <a:extLst>
              <a:ext uri="{FF2B5EF4-FFF2-40B4-BE49-F238E27FC236}">
                <a16:creationId xmlns:a16="http://schemas.microsoft.com/office/drawing/2014/main" id="{2B3FC255-C01A-AE41-9137-5AC5C8AF9151}"/>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876800" y="1755775"/>
            <a:ext cx="4038600" cy="4213225"/>
          </a:xfrm>
        </p:spPr>
      </p:pic>
      <p:sp>
        <p:nvSpPr>
          <p:cNvPr id="169987" name="Rectangle 4">
            <a:extLst>
              <a:ext uri="{FF2B5EF4-FFF2-40B4-BE49-F238E27FC236}">
                <a16:creationId xmlns:a16="http://schemas.microsoft.com/office/drawing/2014/main" id="{3FF4710F-6B81-664A-B198-2F1A2C0E3FF8}"/>
              </a:ext>
            </a:extLst>
          </p:cNvPr>
          <p:cNvSpPr>
            <a:spLocks noChangeArrowheads="1"/>
          </p:cNvSpPr>
          <p:nvPr/>
        </p:nvSpPr>
        <p:spPr bwMode="auto">
          <a:xfrm>
            <a:off x="228600" y="2362200"/>
            <a:ext cx="4419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20000"/>
              </a:spcBef>
            </a:pPr>
            <a:r>
              <a:rPr lang="en-US" altLang="en-US" sz="2800" b="1">
                <a:solidFill>
                  <a:srgbClr val="000000"/>
                </a:solidFill>
              </a:rPr>
              <a:t>  Naturally, this includes repentant adults. But…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2">
            <a:extLst>
              <a:ext uri="{FF2B5EF4-FFF2-40B4-BE49-F238E27FC236}">
                <a16:creationId xmlns:a16="http://schemas.microsoft.com/office/drawing/2014/main" id="{5B0E8969-DDE4-C247-9FC5-335D476E60E9}"/>
              </a:ext>
            </a:extLst>
          </p:cNvPr>
          <p:cNvSpPr>
            <a:spLocks noGrp="1" noChangeArrowheads="1"/>
          </p:cNvSpPr>
          <p:nvPr>
            <p:ph type="title"/>
          </p:nvPr>
        </p:nvSpPr>
        <p:spPr>
          <a:xfrm>
            <a:off x="685800" y="274638"/>
            <a:ext cx="7620000" cy="1143000"/>
          </a:xfrm>
        </p:spPr>
        <p:txBody>
          <a:bodyPr/>
          <a:lstStyle/>
          <a:p>
            <a:pPr eaLnBrk="1" hangingPunct="1"/>
            <a:r>
              <a:rPr lang="en-US" altLang="en-US" b="0" i="1">
                <a:ea typeface="ＭＳ Ｐゴシック" panose="020B0600070205080204" pitchFamily="34" charset="-128"/>
              </a:rPr>
              <a:t>What About the Children?</a:t>
            </a:r>
          </a:p>
        </p:txBody>
      </p:sp>
      <p:pic>
        <p:nvPicPr>
          <p:cNvPr id="172034" name="Picture 3" descr="baby in Christening Gown">
            <a:extLst>
              <a:ext uri="{FF2B5EF4-FFF2-40B4-BE49-F238E27FC236}">
                <a16:creationId xmlns:a16="http://schemas.microsoft.com/office/drawing/2014/main" id="{F7185DE4-32B5-B344-ACEF-CC093981B24F}"/>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2803525" y="2027238"/>
            <a:ext cx="3386138" cy="4525962"/>
          </a:xfrm>
        </p:spPr>
      </p:pic>
      <p:sp>
        <p:nvSpPr>
          <p:cNvPr id="392196" name="Text Box 4">
            <a:extLst>
              <a:ext uri="{FF2B5EF4-FFF2-40B4-BE49-F238E27FC236}">
                <a16:creationId xmlns:a16="http://schemas.microsoft.com/office/drawing/2014/main" id="{B8859A04-AE1B-B541-816B-3E4DC38B25FB}"/>
              </a:ext>
            </a:extLst>
          </p:cNvPr>
          <p:cNvSpPr txBox="1">
            <a:spLocks noChangeArrowheads="1"/>
          </p:cNvSpPr>
          <p:nvPr/>
        </p:nvSpPr>
        <p:spPr bwMode="auto">
          <a:xfrm>
            <a:off x="1790700" y="1219200"/>
            <a:ext cx="5410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800">
                <a:solidFill>
                  <a:srgbClr val="000000"/>
                </a:solidFill>
              </a:rPr>
              <a:t>(Paedobaptism)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2196"/>
                                        </p:tgtEl>
                                        <p:attrNameLst>
                                          <p:attrName>style.visibility</p:attrName>
                                        </p:attrNameLst>
                                      </p:cBhvr>
                                      <p:to>
                                        <p:strVal val="visible"/>
                                      </p:to>
                                    </p:set>
                                    <p:animEffect transition="in" filter="fade">
                                      <p:cBhvr>
                                        <p:cTn id="7" dur="1000"/>
                                        <p:tgtEl>
                                          <p:spTgt spid="392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219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4" descr="droppedbaptism.jpg">
            <a:extLst>
              <a:ext uri="{FF2B5EF4-FFF2-40B4-BE49-F238E27FC236}">
                <a16:creationId xmlns:a16="http://schemas.microsoft.com/office/drawing/2014/main" id="{1FD0434B-6C94-4042-AF75-A1574D769DFE}"/>
              </a:ext>
            </a:extLst>
          </p:cNvPr>
          <p:cNvPicPr>
            <a:picLocks noChangeAspect="1"/>
          </p:cNvPicPr>
          <p:nvPr/>
        </p:nvPicPr>
        <p:blipFill>
          <a:blip r:embed="rId3" cstate="screen">
            <a:lum bright="4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2" name="Rectangle 2">
            <a:extLst>
              <a:ext uri="{FF2B5EF4-FFF2-40B4-BE49-F238E27FC236}">
                <a16:creationId xmlns:a16="http://schemas.microsoft.com/office/drawing/2014/main" id="{FF7520BB-E28C-3641-95A8-8FD7CC356E70}"/>
              </a:ext>
            </a:extLst>
          </p:cNvPr>
          <p:cNvSpPr>
            <a:spLocks noGrp="1" noChangeArrowheads="1"/>
          </p:cNvSpPr>
          <p:nvPr>
            <p:ph type="title"/>
          </p:nvPr>
        </p:nvSpPr>
        <p:spPr>
          <a:xfrm>
            <a:off x="0" y="533400"/>
            <a:ext cx="9144000" cy="1143000"/>
          </a:xfrm>
          <a:solidFill>
            <a:schemeClr val="tx1"/>
          </a:solidFill>
        </p:spPr>
        <p:txBody>
          <a:bodyPr/>
          <a:lstStyle/>
          <a:p>
            <a:pPr eaLnBrk="1" hangingPunct="1"/>
            <a:r>
              <a:rPr lang="en-US" altLang="ja-JP" sz="4000">
                <a:solidFill>
                  <a:schemeClr val="bg1"/>
                </a:solidFill>
                <a:ea typeface="ＭＳ Ｐゴシック" panose="020B0600070205080204" pitchFamily="34" charset="-128"/>
              </a:rPr>
              <a:t>"</a:t>
            </a:r>
            <a:r>
              <a:rPr lang="en-US" altLang="en-US" sz="4000">
                <a:solidFill>
                  <a:schemeClr val="bg1"/>
                </a:solidFill>
                <a:ea typeface="ＭＳ Ｐゴシック" panose="020B0600070205080204" pitchFamily="34" charset="-128"/>
              </a:rPr>
              <a:t>Believed…then Baptized</a:t>
            </a:r>
            <a:r>
              <a:rPr lang="en-US" altLang="ja-JP" sz="4000">
                <a:solidFill>
                  <a:schemeClr val="bg1"/>
                </a:solidFill>
                <a:ea typeface="ＭＳ Ｐゴシック" panose="020B0600070205080204" pitchFamily="34" charset="-128"/>
              </a:rPr>
              <a:t>"</a:t>
            </a:r>
            <a:r>
              <a:rPr lang="en-US" altLang="en-US" sz="4000">
                <a:solidFill>
                  <a:schemeClr val="bg1"/>
                </a:solidFill>
                <a:ea typeface="ＭＳ Ｐゴシック" panose="020B0600070205080204" pitchFamily="34" charset="-128"/>
              </a:rPr>
              <a:t> in Acts</a:t>
            </a:r>
            <a:endParaRPr lang="en-US" altLang="en-US">
              <a:ea typeface="ＭＳ Ｐゴシック" panose="020B0600070205080204" pitchFamily="34" charset="-128"/>
            </a:endParaRPr>
          </a:p>
        </p:txBody>
      </p:sp>
      <p:sp>
        <p:nvSpPr>
          <p:cNvPr id="174083" name="Rectangle 3">
            <a:extLst>
              <a:ext uri="{FF2B5EF4-FFF2-40B4-BE49-F238E27FC236}">
                <a16:creationId xmlns:a16="http://schemas.microsoft.com/office/drawing/2014/main" id="{C2E24330-230C-A64F-8BC0-C9FB16042617}"/>
              </a:ext>
            </a:extLst>
          </p:cNvPr>
          <p:cNvSpPr>
            <a:spLocks noChangeArrowheads="1"/>
          </p:cNvSpPr>
          <p:nvPr/>
        </p:nvSpPr>
        <p:spPr bwMode="auto">
          <a:xfrm>
            <a:off x="228600" y="1752600"/>
            <a:ext cx="8915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a:solidFill>
                  <a:srgbClr val="000000"/>
                </a:solidFill>
              </a:rPr>
              <a:t>Peter: </a:t>
            </a:r>
            <a:r>
              <a:rPr lang="en-US" altLang="ja-JP" sz="3200" b="1">
                <a:solidFill>
                  <a:srgbClr val="000000"/>
                </a:solidFill>
              </a:rPr>
              <a:t>"</a:t>
            </a:r>
            <a:r>
              <a:rPr lang="en-US" altLang="en-US" sz="3200" b="1">
                <a:solidFill>
                  <a:srgbClr val="000000"/>
                </a:solidFill>
              </a:rPr>
              <a:t>Repent…3000 baptized</a:t>
            </a:r>
            <a:r>
              <a:rPr lang="en-US" altLang="ja-JP" sz="3200" b="1">
                <a:solidFill>
                  <a:srgbClr val="000000"/>
                </a:solidFill>
              </a:rPr>
              <a:t>"</a:t>
            </a:r>
            <a:r>
              <a:rPr lang="en-US" altLang="en-US" sz="3200" b="1">
                <a:solidFill>
                  <a:srgbClr val="000000"/>
                </a:solidFill>
              </a:rPr>
              <a:t> (2:38, 41)</a:t>
            </a:r>
            <a:br>
              <a:rPr lang="en-US" altLang="en-US" sz="3200" b="1">
                <a:solidFill>
                  <a:srgbClr val="000000"/>
                </a:solidFill>
              </a:rPr>
            </a:br>
            <a:r>
              <a:rPr lang="en-US" altLang="en-US" sz="3200" b="1">
                <a:solidFill>
                  <a:srgbClr val="000000"/>
                </a:solidFill>
              </a:rPr>
              <a:t>Samaritans </a:t>
            </a:r>
            <a:r>
              <a:rPr lang="en-US" altLang="ja-JP" sz="3200" b="1">
                <a:solidFill>
                  <a:srgbClr val="000000"/>
                </a:solidFill>
              </a:rPr>
              <a:t>"</a:t>
            </a:r>
            <a:r>
              <a:rPr lang="en-US" altLang="en-US" sz="3200" b="1">
                <a:solidFill>
                  <a:srgbClr val="000000"/>
                </a:solidFill>
              </a:rPr>
              <a:t>believed…baptized</a:t>
            </a:r>
            <a:r>
              <a:rPr lang="en-US" altLang="ja-JP" sz="3200" b="1">
                <a:solidFill>
                  <a:srgbClr val="000000"/>
                </a:solidFill>
              </a:rPr>
              <a:t>"</a:t>
            </a:r>
            <a:r>
              <a:rPr lang="en-US" altLang="en-US" sz="3200" b="1">
                <a:solidFill>
                  <a:srgbClr val="000000"/>
                </a:solidFill>
              </a:rPr>
              <a:t> (8:12)</a:t>
            </a:r>
            <a:br>
              <a:rPr lang="en-US" altLang="en-US" sz="3200" b="1">
                <a:solidFill>
                  <a:srgbClr val="000000"/>
                </a:solidFill>
              </a:rPr>
            </a:br>
            <a:r>
              <a:rPr lang="en-US" altLang="en-US" sz="3200" b="1">
                <a:solidFill>
                  <a:srgbClr val="000000"/>
                </a:solidFill>
              </a:rPr>
              <a:t>Eunuch </a:t>
            </a:r>
            <a:r>
              <a:rPr lang="en-US" altLang="ja-JP" sz="3200" b="1">
                <a:solidFill>
                  <a:srgbClr val="000000"/>
                </a:solidFill>
              </a:rPr>
              <a:t>"</a:t>
            </a:r>
            <a:r>
              <a:rPr lang="en-US" altLang="en-US" sz="3200" b="1">
                <a:solidFill>
                  <a:srgbClr val="000000"/>
                </a:solidFill>
              </a:rPr>
              <a:t>believed…baptized</a:t>
            </a:r>
            <a:r>
              <a:rPr lang="en-US" altLang="ja-JP" sz="3200" b="1">
                <a:solidFill>
                  <a:srgbClr val="000000"/>
                </a:solidFill>
              </a:rPr>
              <a:t>"</a:t>
            </a:r>
            <a:r>
              <a:rPr lang="en-US" altLang="en-US" sz="3200" b="1">
                <a:solidFill>
                  <a:srgbClr val="000000"/>
                </a:solidFill>
              </a:rPr>
              <a:t> (8:36-38)</a:t>
            </a:r>
            <a:br>
              <a:rPr lang="en-US" altLang="en-US" sz="3200" b="1">
                <a:solidFill>
                  <a:srgbClr val="000000"/>
                </a:solidFill>
              </a:rPr>
            </a:br>
            <a:r>
              <a:rPr lang="en-US" altLang="en-US" sz="3200" b="1">
                <a:solidFill>
                  <a:srgbClr val="000000"/>
                </a:solidFill>
              </a:rPr>
              <a:t>Paul believed…baptized (9:18)</a:t>
            </a:r>
            <a:br>
              <a:rPr lang="en-US" altLang="en-US" sz="3200" b="1">
                <a:solidFill>
                  <a:srgbClr val="000000"/>
                </a:solidFill>
              </a:rPr>
            </a:br>
            <a:r>
              <a:rPr lang="en-US" altLang="en-US" sz="3200" b="1">
                <a:solidFill>
                  <a:srgbClr val="000000"/>
                </a:solidFill>
              </a:rPr>
              <a:t>Cornelius </a:t>
            </a:r>
            <a:r>
              <a:rPr lang="en-US" altLang="ja-JP" sz="3200" b="1">
                <a:solidFill>
                  <a:srgbClr val="000000"/>
                </a:solidFill>
              </a:rPr>
              <a:t>"</a:t>
            </a:r>
            <a:r>
              <a:rPr lang="en-US" altLang="en-US" sz="3200" b="1">
                <a:solidFill>
                  <a:srgbClr val="000000"/>
                </a:solidFill>
              </a:rPr>
              <a:t>believed…baptized</a:t>
            </a:r>
            <a:r>
              <a:rPr lang="en-US" altLang="ja-JP" sz="3200" b="1">
                <a:solidFill>
                  <a:srgbClr val="000000"/>
                </a:solidFill>
              </a:rPr>
              <a:t>"</a:t>
            </a:r>
            <a:r>
              <a:rPr lang="en-US" altLang="en-US" sz="3200" b="1">
                <a:solidFill>
                  <a:srgbClr val="000000"/>
                </a:solidFill>
              </a:rPr>
              <a:t> (10:47)</a:t>
            </a:r>
            <a:br>
              <a:rPr lang="en-US" altLang="en-US" sz="3200" b="1">
                <a:solidFill>
                  <a:srgbClr val="000000"/>
                </a:solidFill>
              </a:rPr>
            </a:br>
            <a:r>
              <a:rPr lang="en-US" altLang="en-US" sz="3200" b="1">
                <a:solidFill>
                  <a:srgbClr val="000000"/>
                </a:solidFill>
              </a:rPr>
              <a:t>Jailer </a:t>
            </a:r>
            <a:r>
              <a:rPr lang="en-US" altLang="ja-JP" sz="3200" b="1">
                <a:solidFill>
                  <a:srgbClr val="000000"/>
                </a:solidFill>
              </a:rPr>
              <a:t>"</a:t>
            </a:r>
            <a:r>
              <a:rPr lang="en-US" altLang="en-US" sz="3200" b="1">
                <a:solidFill>
                  <a:srgbClr val="000000"/>
                </a:solidFill>
              </a:rPr>
              <a:t>believed…baptized</a:t>
            </a:r>
            <a:r>
              <a:rPr lang="en-US" altLang="ja-JP" sz="3200" b="1">
                <a:solidFill>
                  <a:srgbClr val="000000"/>
                </a:solidFill>
              </a:rPr>
              <a:t>"</a:t>
            </a:r>
            <a:r>
              <a:rPr lang="en-US" altLang="en-US" sz="3200" b="1">
                <a:solidFill>
                  <a:srgbClr val="000000"/>
                </a:solidFill>
              </a:rPr>
              <a:t> (16:14-15, 33)</a:t>
            </a:r>
            <a:br>
              <a:rPr lang="en-US" altLang="en-US" sz="3200" b="1">
                <a:solidFill>
                  <a:srgbClr val="000000"/>
                </a:solidFill>
              </a:rPr>
            </a:br>
            <a:r>
              <a:rPr lang="en-US" altLang="en-US" sz="3200" b="1">
                <a:solidFill>
                  <a:srgbClr val="000000"/>
                </a:solidFill>
              </a:rPr>
              <a:t>Crispus </a:t>
            </a:r>
            <a:r>
              <a:rPr lang="en-US" altLang="ja-JP" sz="3200" b="1">
                <a:solidFill>
                  <a:srgbClr val="000000"/>
                </a:solidFill>
              </a:rPr>
              <a:t>"</a:t>
            </a:r>
            <a:r>
              <a:rPr lang="en-US" altLang="en-US" sz="3200" b="1">
                <a:solidFill>
                  <a:srgbClr val="000000"/>
                </a:solidFill>
              </a:rPr>
              <a:t>believed…baptized</a:t>
            </a:r>
            <a:r>
              <a:rPr lang="en-US" altLang="ja-JP" sz="3200" b="1">
                <a:solidFill>
                  <a:srgbClr val="000000"/>
                </a:solidFill>
              </a:rPr>
              <a:t>"</a:t>
            </a:r>
            <a:r>
              <a:rPr lang="en-US" altLang="en-US" sz="3200" b="1">
                <a:solidFill>
                  <a:srgbClr val="000000"/>
                </a:solidFill>
              </a:rPr>
              <a:t> (18:8)</a:t>
            </a:r>
            <a:br>
              <a:rPr lang="en-US" altLang="en-US" sz="3200" b="1">
                <a:solidFill>
                  <a:srgbClr val="000000"/>
                </a:solidFill>
              </a:rPr>
            </a:br>
            <a:r>
              <a:rPr lang="en-US" altLang="en-US" sz="3200" b="1">
                <a:solidFill>
                  <a:srgbClr val="000000"/>
                </a:solidFill>
              </a:rPr>
              <a:t>John</a:t>
            </a:r>
            <a:r>
              <a:rPr lang="fr-FR" altLang="ja-JP" sz="3200" b="1">
                <a:solidFill>
                  <a:srgbClr val="000000"/>
                </a:solidFill>
              </a:rPr>
              <a:t>'</a:t>
            </a:r>
            <a:r>
              <a:rPr lang="en-US" altLang="en-US" sz="3200" b="1">
                <a:solidFill>
                  <a:srgbClr val="000000"/>
                </a:solidFill>
              </a:rPr>
              <a:t>s disciples </a:t>
            </a:r>
            <a:r>
              <a:rPr lang="en-US" altLang="ja-JP" sz="3200" b="1">
                <a:solidFill>
                  <a:srgbClr val="000000"/>
                </a:solidFill>
              </a:rPr>
              <a:t>"</a:t>
            </a:r>
            <a:r>
              <a:rPr lang="en-US" altLang="en-US" sz="3200" b="1">
                <a:solidFill>
                  <a:srgbClr val="000000"/>
                </a:solidFill>
              </a:rPr>
              <a:t>believed…baptized</a:t>
            </a:r>
            <a:r>
              <a:rPr lang="en-US" altLang="ja-JP" sz="3200" b="1">
                <a:solidFill>
                  <a:srgbClr val="000000"/>
                </a:solidFill>
              </a:rPr>
              <a:t>"</a:t>
            </a:r>
            <a:r>
              <a:rPr lang="en-US" altLang="en-US" sz="3200" b="1">
                <a:solidFill>
                  <a:srgbClr val="000000"/>
                </a:solidFill>
              </a:rPr>
              <a:t> (19:5)</a:t>
            </a:r>
          </a:p>
        </p:txBody>
      </p:sp>
      <p:sp>
        <p:nvSpPr>
          <p:cNvPr id="174084" name="TextBox 3">
            <a:extLst>
              <a:ext uri="{FF2B5EF4-FFF2-40B4-BE49-F238E27FC236}">
                <a16:creationId xmlns:a16="http://schemas.microsoft.com/office/drawing/2014/main" id="{169F26F4-F037-5447-804C-E922A6C035F6}"/>
              </a:ext>
            </a:extLst>
          </p:cNvPr>
          <p:cNvSpPr txBox="1">
            <a:spLocks noChangeArrowheads="1"/>
          </p:cNvSpPr>
          <p:nvPr/>
        </p:nvSpPr>
        <p:spPr bwMode="auto">
          <a:xfrm>
            <a:off x="6477000" y="0"/>
            <a:ext cx="26019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b="1">
                <a:latin typeface="Tahoma" panose="020B0604030504040204" pitchFamily="34" charset="0"/>
              </a:rPr>
              <a:t>105</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2">
            <a:extLst>
              <a:ext uri="{FF2B5EF4-FFF2-40B4-BE49-F238E27FC236}">
                <a16:creationId xmlns:a16="http://schemas.microsoft.com/office/drawing/2014/main" id="{9BFF28C8-FA18-834A-8130-8F1E20F30B54}"/>
              </a:ext>
            </a:extLst>
          </p:cNvPr>
          <p:cNvSpPr>
            <a:spLocks noGrp="1" noChangeArrowheads="1"/>
          </p:cNvSpPr>
          <p:nvPr>
            <p:ph type="title"/>
          </p:nvPr>
        </p:nvSpPr>
        <p:spPr>
          <a:xfrm>
            <a:off x="587375" y="274638"/>
            <a:ext cx="7337425" cy="1143000"/>
          </a:xfrm>
        </p:spPr>
        <p:txBody>
          <a:bodyPr/>
          <a:lstStyle/>
          <a:p>
            <a:pPr algn="l" eaLnBrk="1" hangingPunct="1"/>
            <a:r>
              <a:rPr lang="en-US" altLang="en-US" b="0">
                <a:ea typeface="ＭＳ Ｐゴシック" panose="020B0600070205080204" pitchFamily="34" charset="-128"/>
              </a:rPr>
              <a:t>Recipients</a:t>
            </a:r>
          </a:p>
        </p:txBody>
      </p:sp>
      <p:sp>
        <p:nvSpPr>
          <p:cNvPr id="176130" name="Text Box 3">
            <a:extLst>
              <a:ext uri="{FF2B5EF4-FFF2-40B4-BE49-F238E27FC236}">
                <a16:creationId xmlns:a16="http://schemas.microsoft.com/office/drawing/2014/main" id="{A880DF20-92D9-4D4B-90B1-00ACEA4802B3}"/>
              </a:ext>
            </a:extLst>
          </p:cNvPr>
          <p:cNvSpPr txBox="1">
            <a:spLocks noChangeArrowheads="1"/>
          </p:cNvSpPr>
          <p:nvPr/>
        </p:nvSpPr>
        <p:spPr bwMode="auto">
          <a:xfrm>
            <a:off x="4419600" y="609600"/>
            <a:ext cx="419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800"/>
              <a:t>(Paedobaptism)</a:t>
            </a:r>
          </a:p>
        </p:txBody>
      </p:sp>
      <p:sp>
        <p:nvSpPr>
          <p:cNvPr id="176131" name="Text Box 4">
            <a:extLst>
              <a:ext uri="{FF2B5EF4-FFF2-40B4-BE49-F238E27FC236}">
                <a16:creationId xmlns:a16="http://schemas.microsoft.com/office/drawing/2014/main" id="{000F25A7-56FE-D543-8F00-7372A3FB473E}"/>
              </a:ext>
            </a:extLst>
          </p:cNvPr>
          <p:cNvSpPr txBox="1">
            <a:spLocks noChangeArrowheads="1"/>
          </p:cNvSpPr>
          <p:nvPr/>
        </p:nvSpPr>
        <p:spPr bwMode="auto">
          <a:xfrm>
            <a:off x="4800600" y="25908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1800"/>
          </a:p>
        </p:txBody>
      </p:sp>
      <p:sp>
        <p:nvSpPr>
          <p:cNvPr id="176132" name="Text Box 5">
            <a:extLst>
              <a:ext uri="{FF2B5EF4-FFF2-40B4-BE49-F238E27FC236}">
                <a16:creationId xmlns:a16="http://schemas.microsoft.com/office/drawing/2014/main" id="{5F7514E0-BCF7-7247-87EC-A31C087B8B99}"/>
              </a:ext>
            </a:extLst>
          </p:cNvPr>
          <p:cNvSpPr txBox="1">
            <a:spLocks noChangeArrowheads="1"/>
          </p:cNvSpPr>
          <p:nvPr/>
        </p:nvSpPr>
        <p:spPr bwMode="auto">
          <a:xfrm>
            <a:off x="1066800" y="5410200"/>
            <a:ext cx="7315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800"/>
              <a:t>The baptism of infants is recorded no earlier than the 3rd century A.D. </a:t>
            </a:r>
          </a:p>
        </p:txBody>
      </p:sp>
      <p:pic>
        <p:nvPicPr>
          <p:cNvPr id="176133" name="Picture 6" descr="Old infant baptism">
            <a:extLst>
              <a:ext uri="{FF2B5EF4-FFF2-40B4-BE49-F238E27FC236}">
                <a16:creationId xmlns:a16="http://schemas.microsoft.com/office/drawing/2014/main" id="{1AF0743D-10ED-F945-B174-C7D018017F5A}"/>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676400" y="1524000"/>
            <a:ext cx="5715000" cy="3683000"/>
          </a:xfr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2">
            <a:extLst>
              <a:ext uri="{FF2B5EF4-FFF2-40B4-BE49-F238E27FC236}">
                <a16:creationId xmlns:a16="http://schemas.microsoft.com/office/drawing/2014/main" id="{368CA020-D99E-994A-8B0E-4C85D8958485}"/>
              </a:ext>
            </a:extLst>
          </p:cNvPr>
          <p:cNvSpPr>
            <a:spLocks noGrp="1" noChangeArrowheads="1"/>
          </p:cNvSpPr>
          <p:nvPr>
            <p:ph type="title"/>
          </p:nvPr>
        </p:nvSpPr>
        <p:spPr>
          <a:xfrm>
            <a:off x="587375" y="274638"/>
            <a:ext cx="7337425" cy="1143000"/>
          </a:xfrm>
        </p:spPr>
        <p:txBody>
          <a:bodyPr/>
          <a:lstStyle/>
          <a:p>
            <a:pPr algn="l" eaLnBrk="1" hangingPunct="1"/>
            <a:r>
              <a:rPr lang="en-US" altLang="en-US" b="0">
                <a:ea typeface="ＭＳ Ｐゴシック" panose="020B0600070205080204" pitchFamily="34" charset="-128"/>
              </a:rPr>
              <a:t>Recipients</a:t>
            </a:r>
          </a:p>
        </p:txBody>
      </p:sp>
      <p:sp>
        <p:nvSpPr>
          <p:cNvPr id="178178" name="Text Box 3">
            <a:extLst>
              <a:ext uri="{FF2B5EF4-FFF2-40B4-BE49-F238E27FC236}">
                <a16:creationId xmlns:a16="http://schemas.microsoft.com/office/drawing/2014/main" id="{9A7CA1C8-2EE7-AB45-97F6-7F234264D7E7}"/>
              </a:ext>
            </a:extLst>
          </p:cNvPr>
          <p:cNvSpPr txBox="1">
            <a:spLocks noChangeArrowheads="1"/>
          </p:cNvSpPr>
          <p:nvPr/>
        </p:nvSpPr>
        <p:spPr bwMode="auto">
          <a:xfrm>
            <a:off x="4419600" y="609600"/>
            <a:ext cx="419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800"/>
              <a:t>(Paedobaptism)</a:t>
            </a:r>
          </a:p>
        </p:txBody>
      </p:sp>
      <p:sp>
        <p:nvSpPr>
          <p:cNvPr id="178179" name="Text Box 4">
            <a:extLst>
              <a:ext uri="{FF2B5EF4-FFF2-40B4-BE49-F238E27FC236}">
                <a16:creationId xmlns:a16="http://schemas.microsoft.com/office/drawing/2014/main" id="{4D36CC32-1076-CB4E-8771-2D9FCF873E17}"/>
              </a:ext>
            </a:extLst>
          </p:cNvPr>
          <p:cNvSpPr txBox="1">
            <a:spLocks noChangeArrowheads="1"/>
          </p:cNvSpPr>
          <p:nvPr/>
        </p:nvSpPr>
        <p:spPr bwMode="auto">
          <a:xfrm>
            <a:off x="4800600" y="2590800"/>
            <a:ext cx="3429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1800"/>
          </a:p>
        </p:txBody>
      </p:sp>
      <p:sp>
        <p:nvSpPr>
          <p:cNvPr id="178180" name="Text Box 5">
            <a:extLst>
              <a:ext uri="{FF2B5EF4-FFF2-40B4-BE49-F238E27FC236}">
                <a16:creationId xmlns:a16="http://schemas.microsoft.com/office/drawing/2014/main" id="{1A60838B-A6DF-1841-8F00-8008617DF6FF}"/>
              </a:ext>
            </a:extLst>
          </p:cNvPr>
          <p:cNvSpPr txBox="1">
            <a:spLocks noChangeArrowheads="1"/>
          </p:cNvSpPr>
          <p:nvPr/>
        </p:nvSpPr>
        <p:spPr bwMode="auto">
          <a:xfrm>
            <a:off x="1066800" y="5410200"/>
            <a:ext cx="7315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endParaRPr lang="en-US" altLang="en-US" sz="2800"/>
          </a:p>
        </p:txBody>
      </p:sp>
      <p:pic>
        <p:nvPicPr>
          <p:cNvPr id="178181" name="Picture 6" descr="Old infant baptism">
            <a:extLst>
              <a:ext uri="{FF2B5EF4-FFF2-40B4-BE49-F238E27FC236}">
                <a16:creationId xmlns:a16="http://schemas.microsoft.com/office/drawing/2014/main" id="{FCB2B5ED-0A21-2548-8D47-EECF47E373A3}"/>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676400" y="1524000"/>
            <a:ext cx="5715000" cy="3683000"/>
          </a:xfrm>
        </p:spPr>
      </p:pic>
      <p:sp>
        <p:nvSpPr>
          <p:cNvPr id="178182" name="Text Box 7">
            <a:extLst>
              <a:ext uri="{FF2B5EF4-FFF2-40B4-BE49-F238E27FC236}">
                <a16:creationId xmlns:a16="http://schemas.microsoft.com/office/drawing/2014/main" id="{B97F605B-564A-DF46-8C05-BBA94656E0E3}"/>
              </a:ext>
            </a:extLst>
          </p:cNvPr>
          <p:cNvSpPr txBox="1">
            <a:spLocks noChangeArrowheads="1"/>
          </p:cNvSpPr>
          <p:nvPr/>
        </p:nvSpPr>
        <p:spPr bwMode="auto">
          <a:xfrm>
            <a:off x="609600" y="5486400"/>
            <a:ext cx="7924800" cy="158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800"/>
              <a:t>Proponents claim that the </a:t>
            </a:r>
            <a:r>
              <a:rPr lang="en-US" altLang="ja-JP" sz="2800"/>
              <a:t>"</a:t>
            </a:r>
            <a:r>
              <a:rPr lang="en-US" altLang="en-US" sz="2800"/>
              <a:t>household baptisms</a:t>
            </a:r>
            <a:r>
              <a:rPr lang="en-US" altLang="ja-JP" sz="2800"/>
              <a:t>"</a:t>
            </a:r>
            <a:r>
              <a:rPr lang="en-US" altLang="en-US" sz="2800"/>
              <a:t> mentioned in Scripture included infants</a:t>
            </a:r>
          </a:p>
          <a:p>
            <a:pPr eaLnBrk="1" hangingPunct="1">
              <a:spcBef>
                <a:spcPct val="50000"/>
              </a:spcBef>
            </a:pPr>
            <a:endParaRPr lang="en-US" altLang="en-US" sz="28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a:extLst>
              <a:ext uri="{FF2B5EF4-FFF2-40B4-BE49-F238E27FC236}">
                <a16:creationId xmlns:a16="http://schemas.microsoft.com/office/drawing/2014/main" id="{1D59551D-8D0B-4648-87B1-7E1EDD82C577}"/>
              </a:ext>
            </a:extLst>
          </p:cNvPr>
          <p:cNvSpPr>
            <a:spLocks noGrp="1" noChangeArrowheads="1"/>
          </p:cNvSpPr>
          <p:nvPr>
            <p:ph type="title"/>
          </p:nvPr>
        </p:nvSpPr>
        <p:spPr>
          <a:xfrm>
            <a:off x="76200" y="274638"/>
            <a:ext cx="4419600" cy="1143000"/>
          </a:xfrm>
        </p:spPr>
        <p:txBody>
          <a:bodyPr/>
          <a:lstStyle/>
          <a:p>
            <a:pPr eaLnBrk="1" hangingPunct="1"/>
            <a:r>
              <a:rPr lang="en-US" altLang="en-US" b="0">
                <a:ea typeface="ＭＳ Ｐゴシック" panose="020B0600070205080204" pitchFamily="34" charset="-128"/>
              </a:rPr>
              <a:t>Recipients</a:t>
            </a:r>
            <a:endParaRPr lang="en-US" altLang="en-US">
              <a:ea typeface="ＭＳ Ｐゴシック" panose="020B0600070205080204" pitchFamily="34" charset="-128"/>
            </a:endParaRPr>
          </a:p>
        </p:txBody>
      </p:sp>
      <p:sp>
        <p:nvSpPr>
          <p:cNvPr id="180226" name="Text Box 3">
            <a:extLst>
              <a:ext uri="{FF2B5EF4-FFF2-40B4-BE49-F238E27FC236}">
                <a16:creationId xmlns:a16="http://schemas.microsoft.com/office/drawing/2014/main" id="{5B72D977-0B50-DC4C-8D06-98FAA7BAD77F}"/>
              </a:ext>
            </a:extLst>
          </p:cNvPr>
          <p:cNvSpPr txBox="1">
            <a:spLocks noChangeArrowheads="1"/>
          </p:cNvSpPr>
          <p:nvPr/>
        </p:nvSpPr>
        <p:spPr bwMode="auto">
          <a:xfrm>
            <a:off x="228600" y="5730875"/>
            <a:ext cx="533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baseline="30000">
                <a:solidFill>
                  <a:srgbClr val="000000"/>
                </a:solidFill>
              </a:rPr>
              <a:t>1</a:t>
            </a:r>
            <a:r>
              <a:rPr lang="en-US" altLang="en-US">
                <a:solidFill>
                  <a:srgbClr val="000000"/>
                </a:solidFill>
              </a:rPr>
              <a:t>Dorman, </a:t>
            </a:r>
            <a:r>
              <a:rPr lang="en-US" altLang="en-US" i="1">
                <a:solidFill>
                  <a:srgbClr val="000000"/>
                </a:solidFill>
              </a:rPr>
              <a:t>A Faith For All Seasons: Historic Christian Beliefs</a:t>
            </a:r>
            <a:r>
              <a:rPr lang="en-US" altLang="en-US">
                <a:solidFill>
                  <a:srgbClr val="000000"/>
                </a:solidFill>
              </a:rPr>
              <a:t>, 317. </a:t>
            </a:r>
          </a:p>
        </p:txBody>
      </p:sp>
      <p:sp>
        <p:nvSpPr>
          <p:cNvPr id="180227" name="Text Box 4">
            <a:extLst>
              <a:ext uri="{FF2B5EF4-FFF2-40B4-BE49-F238E27FC236}">
                <a16:creationId xmlns:a16="http://schemas.microsoft.com/office/drawing/2014/main" id="{A7108342-CE46-F44B-B971-F8933AC1D485}"/>
              </a:ext>
            </a:extLst>
          </p:cNvPr>
          <p:cNvSpPr txBox="1">
            <a:spLocks noChangeArrowheads="1"/>
          </p:cNvSpPr>
          <p:nvPr/>
        </p:nvSpPr>
        <p:spPr bwMode="auto">
          <a:xfrm>
            <a:off x="4572000" y="609600"/>
            <a:ext cx="37338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800">
                <a:solidFill>
                  <a:srgbClr val="000000"/>
                </a:solidFill>
              </a:rPr>
              <a:t>(Paedobaptism)</a:t>
            </a:r>
          </a:p>
          <a:p>
            <a:pPr eaLnBrk="1" hangingPunct="1">
              <a:spcBef>
                <a:spcPct val="50000"/>
              </a:spcBef>
            </a:pPr>
            <a:endParaRPr lang="en-US" altLang="en-US" sz="1800">
              <a:solidFill>
                <a:srgbClr val="000000"/>
              </a:solidFill>
            </a:endParaRPr>
          </a:p>
        </p:txBody>
      </p:sp>
      <p:pic>
        <p:nvPicPr>
          <p:cNvPr id="180228" name="Picture 5" descr="Baptism of St Libertus">
            <a:extLst>
              <a:ext uri="{FF2B5EF4-FFF2-40B4-BE49-F238E27FC236}">
                <a16:creationId xmlns:a16="http://schemas.microsoft.com/office/drawing/2014/main" id="{E5389794-2D61-3D43-B471-0FCE77F53A40}"/>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5170488" y="1524000"/>
            <a:ext cx="3338512" cy="4929188"/>
          </a:xfrm>
        </p:spPr>
      </p:pic>
      <p:sp>
        <p:nvSpPr>
          <p:cNvPr id="180229" name="Text Box 6">
            <a:extLst>
              <a:ext uri="{FF2B5EF4-FFF2-40B4-BE49-F238E27FC236}">
                <a16:creationId xmlns:a16="http://schemas.microsoft.com/office/drawing/2014/main" id="{8109E7CA-FA95-3F47-871A-E85B6217B4A1}"/>
              </a:ext>
            </a:extLst>
          </p:cNvPr>
          <p:cNvSpPr txBox="1">
            <a:spLocks noChangeArrowheads="1"/>
          </p:cNvSpPr>
          <p:nvPr/>
        </p:nvSpPr>
        <p:spPr bwMode="auto">
          <a:xfrm>
            <a:off x="381000" y="1676400"/>
            <a:ext cx="4267200"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a:solidFill>
                  <a:srgbClr val="000000"/>
                </a:solidFill>
              </a:rPr>
              <a:t>Catholics believe that baptism itself is </a:t>
            </a:r>
            <a:r>
              <a:rPr lang="en-US" altLang="ja-JP" sz="3200">
                <a:solidFill>
                  <a:srgbClr val="000000"/>
                </a:solidFill>
              </a:rPr>
              <a:t>"</a:t>
            </a:r>
            <a:r>
              <a:rPr lang="en-US" altLang="en-US" sz="3200">
                <a:solidFill>
                  <a:srgbClr val="000000"/>
                </a:solidFill>
              </a:rPr>
              <a:t>the means of grace which brings regeneration. Baptism is the first step of the way of salvation.</a:t>
            </a:r>
            <a:r>
              <a:rPr lang="en-US" altLang="ja-JP" sz="3200">
                <a:solidFill>
                  <a:srgbClr val="000000"/>
                </a:solidFill>
              </a:rPr>
              <a:t>"</a:t>
            </a:r>
            <a:r>
              <a:rPr lang="en-US" altLang="en-US" sz="2000" baseline="40000">
                <a:solidFill>
                  <a:srgbClr val="000000"/>
                </a:solidFill>
              </a:rPr>
              <a:t>1</a:t>
            </a:r>
            <a:r>
              <a:rPr lang="en-US" altLang="en-US" sz="3200">
                <a:solidFill>
                  <a:srgbClr val="000000"/>
                </a:solidFill>
              </a:rPr>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2">
            <a:extLst>
              <a:ext uri="{FF2B5EF4-FFF2-40B4-BE49-F238E27FC236}">
                <a16:creationId xmlns:a16="http://schemas.microsoft.com/office/drawing/2014/main" id="{9927600B-7E05-584C-8809-7C6120F4C29F}"/>
              </a:ext>
            </a:extLst>
          </p:cNvPr>
          <p:cNvSpPr>
            <a:spLocks noGrp="1" noChangeArrowheads="1"/>
          </p:cNvSpPr>
          <p:nvPr>
            <p:ph type="title"/>
          </p:nvPr>
        </p:nvSpPr>
        <p:spPr>
          <a:xfrm>
            <a:off x="76200" y="274638"/>
            <a:ext cx="4419600" cy="1143000"/>
          </a:xfrm>
        </p:spPr>
        <p:txBody>
          <a:bodyPr/>
          <a:lstStyle/>
          <a:p>
            <a:pPr eaLnBrk="1" hangingPunct="1"/>
            <a:r>
              <a:rPr lang="en-US" altLang="en-US" b="0">
                <a:ea typeface="ＭＳ Ｐゴシック" panose="020B0600070205080204" pitchFamily="34" charset="-128"/>
              </a:rPr>
              <a:t>Recipients</a:t>
            </a:r>
            <a:endParaRPr lang="en-US" altLang="en-US">
              <a:ea typeface="ＭＳ Ｐゴシック" panose="020B0600070205080204" pitchFamily="34" charset="-128"/>
            </a:endParaRPr>
          </a:p>
        </p:txBody>
      </p:sp>
      <p:sp>
        <p:nvSpPr>
          <p:cNvPr id="182274" name="Text Box 3">
            <a:extLst>
              <a:ext uri="{FF2B5EF4-FFF2-40B4-BE49-F238E27FC236}">
                <a16:creationId xmlns:a16="http://schemas.microsoft.com/office/drawing/2014/main" id="{024394C8-D3A7-B449-887E-3486B85FD3BD}"/>
              </a:ext>
            </a:extLst>
          </p:cNvPr>
          <p:cNvSpPr txBox="1">
            <a:spLocks noChangeArrowheads="1"/>
          </p:cNvSpPr>
          <p:nvPr/>
        </p:nvSpPr>
        <p:spPr bwMode="auto">
          <a:xfrm>
            <a:off x="304800" y="2362200"/>
            <a:ext cx="39624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a:solidFill>
                  <a:srgbClr val="000000"/>
                </a:solidFill>
              </a:rPr>
              <a:t>If baptism saves, then it is better to baptize a human as soon as possible! </a:t>
            </a:r>
          </a:p>
        </p:txBody>
      </p:sp>
      <p:sp>
        <p:nvSpPr>
          <p:cNvPr id="182275" name="Text Box 4">
            <a:extLst>
              <a:ext uri="{FF2B5EF4-FFF2-40B4-BE49-F238E27FC236}">
                <a16:creationId xmlns:a16="http://schemas.microsoft.com/office/drawing/2014/main" id="{63CAAEC6-0D5C-5F4D-A2D7-C1CB347E83C0}"/>
              </a:ext>
            </a:extLst>
          </p:cNvPr>
          <p:cNvSpPr txBox="1">
            <a:spLocks noChangeArrowheads="1"/>
          </p:cNvSpPr>
          <p:nvPr/>
        </p:nvSpPr>
        <p:spPr bwMode="auto">
          <a:xfrm>
            <a:off x="4572000" y="609600"/>
            <a:ext cx="3733800"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2800">
                <a:solidFill>
                  <a:srgbClr val="000000"/>
                </a:solidFill>
              </a:rPr>
              <a:t>(Paedobaptism)</a:t>
            </a:r>
          </a:p>
          <a:p>
            <a:pPr eaLnBrk="1" hangingPunct="1">
              <a:spcBef>
                <a:spcPct val="50000"/>
              </a:spcBef>
            </a:pPr>
            <a:endParaRPr lang="en-US" altLang="en-US" sz="1800">
              <a:solidFill>
                <a:srgbClr val="000000"/>
              </a:solidFill>
            </a:endParaRPr>
          </a:p>
        </p:txBody>
      </p:sp>
      <p:sp>
        <p:nvSpPr>
          <p:cNvPr id="182276" name="Rectangle 6">
            <a:extLst>
              <a:ext uri="{FF2B5EF4-FFF2-40B4-BE49-F238E27FC236}">
                <a16:creationId xmlns:a16="http://schemas.microsoft.com/office/drawing/2014/main" id="{2FD31EE5-27E1-9D47-A578-937DCB7C03ED}"/>
              </a:ext>
            </a:extLst>
          </p:cNvPr>
          <p:cNvSpPr>
            <a:spLocks noChangeArrowheads="1"/>
          </p:cNvSpPr>
          <p:nvPr/>
        </p:nvSpPr>
        <p:spPr bwMode="auto">
          <a:xfrm>
            <a:off x="2667000" y="18288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2800">
              <a:solidFill>
                <a:srgbClr val="000000"/>
              </a:solidFill>
            </a:endParaRPr>
          </a:p>
        </p:txBody>
      </p:sp>
      <p:pic>
        <p:nvPicPr>
          <p:cNvPr id="182277" name="Picture 7" descr="infant_baptism-pope.jpg">
            <a:extLst>
              <a:ext uri="{FF2B5EF4-FFF2-40B4-BE49-F238E27FC236}">
                <a16:creationId xmlns:a16="http://schemas.microsoft.com/office/drawing/2014/main" id="{18335836-05FC-604B-8D24-90D4222BBDD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267200" y="1798638"/>
            <a:ext cx="4632325" cy="399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2">
            <a:extLst>
              <a:ext uri="{FF2B5EF4-FFF2-40B4-BE49-F238E27FC236}">
                <a16:creationId xmlns:a16="http://schemas.microsoft.com/office/drawing/2014/main" id="{CC6FA249-6B76-324B-9FCD-3E980108E5A5}"/>
              </a:ext>
            </a:extLst>
          </p:cNvPr>
          <p:cNvSpPr>
            <a:spLocks noGrp="1" noChangeArrowheads="1"/>
          </p:cNvSpPr>
          <p:nvPr>
            <p:ph type="title"/>
          </p:nvPr>
        </p:nvSpPr>
        <p:spPr>
          <a:xfrm>
            <a:off x="304800" y="274638"/>
            <a:ext cx="3733800" cy="1143000"/>
          </a:xfrm>
        </p:spPr>
        <p:txBody>
          <a:bodyPr/>
          <a:lstStyle/>
          <a:p>
            <a:pPr eaLnBrk="1" hangingPunct="1"/>
            <a:r>
              <a:rPr lang="en-US" altLang="en-US" b="0">
                <a:ea typeface="ＭＳ Ｐゴシック" panose="020B0600070205080204" pitchFamily="34" charset="-128"/>
              </a:rPr>
              <a:t>Recipients</a:t>
            </a:r>
          </a:p>
        </p:txBody>
      </p:sp>
      <p:sp>
        <p:nvSpPr>
          <p:cNvPr id="184322" name="Text Box 3">
            <a:extLst>
              <a:ext uri="{FF2B5EF4-FFF2-40B4-BE49-F238E27FC236}">
                <a16:creationId xmlns:a16="http://schemas.microsoft.com/office/drawing/2014/main" id="{1699E931-5B33-DB46-ABBF-0BD28EFFEB06}"/>
              </a:ext>
            </a:extLst>
          </p:cNvPr>
          <p:cNvSpPr txBox="1">
            <a:spLocks noChangeArrowheads="1"/>
          </p:cNvSpPr>
          <p:nvPr/>
        </p:nvSpPr>
        <p:spPr bwMode="auto">
          <a:xfrm>
            <a:off x="6248400" y="1676400"/>
            <a:ext cx="27432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b="1">
                <a:solidFill>
                  <a:srgbClr val="000000"/>
                </a:solidFill>
              </a:rPr>
              <a:t>Luther felt that faith was necessary for baptism, but he believed that </a:t>
            </a:r>
            <a:r>
              <a:rPr lang="en-US" altLang="en-US" sz="2800" b="1" i="1">
                <a:solidFill>
                  <a:srgbClr val="FF0000"/>
                </a:solidFill>
              </a:rPr>
              <a:t>the faith of parents and the church to be sufficient </a:t>
            </a:r>
            <a:r>
              <a:rPr lang="en-US" altLang="en-US" sz="2800" b="1">
                <a:solidFill>
                  <a:srgbClr val="000000"/>
                </a:solidFill>
              </a:rPr>
              <a:t>for the infant.</a:t>
            </a:r>
          </a:p>
        </p:txBody>
      </p:sp>
      <p:pic>
        <p:nvPicPr>
          <p:cNvPr id="184323" name="Picture 4" descr="James Robb's Infant Baptism">
            <a:extLst>
              <a:ext uri="{FF2B5EF4-FFF2-40B4-BE49-F238E27FC236}">
                <a16:creationId xmlns:a16="http://schemas.microsoft.com/office/drawing/2014/main" id="{AC84D18A-4945-5941-B773-D4E0B34C8660}"/>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1600200"/>
            <a:ext cx="6034088" cy="4525963"/>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5" descr="shame">
            <a:extLst>
              <a:ext uri="{FF2B5EF4-FFF2-40B4-BE49-F238E27FC236}">
                <a16:creationId xmlns:a16="http://schemas.microsoft.com/office/drawing/2014/main" id="{1BDD0B5D-9A81-D341-8B95-6D5E5E54534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76413"/>
            <a:ext cx="4267200" cy="5081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4" name="AutoShape 6">
            <a:extLst>
              <a:ext uri="{FF2B5EF4-FFF2-40B4-BE49-F238E27FC236}">
                <a16:creationId xmlns:a16="http://schemas.microsoft.com/office/drawing/2014/main" id="{EA457C09-6451-B844-961D-F092677AF79D}"/>
              </a:ext>
            </a:extLst>
          </p:cNvPr>
          <p:cNvSpPr>
            <a:spLocks noChangeArrowheads="1"/>
          </p:cNvSpPr>
          <p:nvPr/>
        </p:nvSpPr>
        <p:spPr bwMode="auto">
          <a:xfrm>
            <a:off x="3733800" y="1752600"/>
            <a:ext cx="4800600" cy="2895600"/>
          </a:xfrm>
          <a:prstGeom prst="wedgeRoundRectCallout">
            <a:avLst>
              <a:gd name="adj1" fmla="val -80787"/>
              <a:gd name="adj2" fmla="val 29000"/>
              <a:gd name="adj3" fmla="val 16667"/>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endParaRPr lang="en-US" altLang="en-US"/>
          </a:p>
        </p:txBody>
      </p:sp>
      <p:sp>
        <p:nvSpPr>
          <p:cNvPr id="61442" name="Rectangle 2">
            <a:extLst>
              <a:ext uri="{FF2B5EF4-FFF2-40B4-BE49-F238E27FC236}">
                <a16:creationId xmlns:a16="http://schemas.microsoft.com/office/drawing/2014/main" id="{1088642C-9CCE-9C41-AA23-E1B99C847812}"/>
              </a:ext>
            </a:extLst>
          </p:cNvPr>
          <p:cNvSpPr>
            <a:spLocks noGrp="1" noChangeArrowheads="1"/>
          </p:cNvSpPr>
          <p:nvPr>
            <p:ph type="title"/>
          </p:nvPr>
        </p:nvSpPr>
        <p:spPr>
          <a:effectLst>
            <a:outerShdw blurRad="63500" dist="35921" dir="2700000" algn="ctr" rotWithShape="0">
              <a:srgbClr val="000000"/>
            </a:outerShdw>
          </a:effectLst>
        </p:spPr>
        <p:txBody>
          <a:bodyPr/>
          <a:lstStyle/>
          <a:p>
            <a:r>
              <a:rPr lang="en-US" altLang="en-US" b="1" u="sng">
                <a:ea typeface="ＭＳ Ｐゴシック" panose="020B0600070205080204" pitchFamily="34" charset="-128"/>
              </a:rPr>
              <a:t>A Cause for Shame?</a:t>
            </a:r>
            <a:endParaRPr lang="en-US" altLang="en-US" b="1">
              <a:ea typeface="ＭＳ Ｐゴシック" panose="020B0600070205080204" pitchFamily="34" charset="-128"/>
            </a:endParaRPr>
          </a:p>
        </p:txBody>
      </p:sp>
      <p:sp>
        <p:nvSpPr>
          <p:cNvPr id="95236" name="Text Box 3">
            <a:extLst>
              <a:ext uri="{FF2B5EF4-FFF2-40B4-BE49-F238E27FC236}">
                <a16:creationId xmlns:a16="http://schemas.microsoft.com/office/drawing/2014/main" id="{C967BF64-D02B-9C40-8511-C2FF27CFAE2A}"/>
              </a:ext>
            </a:extLst>
          </p:cNvPr>
          <p:cNvSpPr txBox="1">
            <a:spLocks noChangeArrowheads="1"/>
          </p:cNvSpPr>
          <p:nvPr/>
        </p:nvSpPr>
        <p:spPr bwMode="auto">
          <a:xfrm>
            <a:off x="4114800" y="2149475"/>
            <a:ext cx="4267200" cy="2530475"/>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0988" indent="-280988">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None/>
            </a:pPr>
            <a:r>
              <a:rPr lang="en-US" altLang="ja-JP" sz="6000" b="1" baseline="30000"/>
              <a:t>"</a:t>
            </a:r>
            <a:r>
              <a:rPr lang="en-US" altLang="en-US" sz="6000" b="1" baseline="30000"/>
              <a:t>Who, me?  Well, no, I</a:t>
            </a:r>
            <a:r>
              <a:rPr lang="fr-FR" altLang="ja-JP" sz="6000" b="1" baseline="30000"/>
              <a:t>'</a:t>
            </a:r>
            <a:r>
              <a:rPr lang="en-US" altLang="en-US" sz="6000" b="1" baseline="30000"/>
              <a:t>m not actually a Christian…</a:t>
            </a:r>
            <a:r>
              <a:rPr lang="en-US" altLang="ja-JP" sz="6000" b="1" baseline="30000"/>
              <a:t>"</a:t>
            </a:r>
            <a:endParaRPr lang="en-US" altLang="en-US" sz="6000" b="1"/>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a:extLst>
              <a:ext uri="{FF2B5EF4-FFF2-40B4-BE49-F238E27FC236}">
                <a16:creationId xmlns:a16="http://schemas.microsoft.com/office/drawing/2014/main" id="{C3E74B91-B74D-474C-9BB4-9FF42B185D89}"/>
              </a:ext>
            </a:extLst>
          </p:cNvPr>
          <p:cNvSpPr>
            <a:spLocks noGrp="1" noChangeArrowheads="1"/>
          </p:cNvSpPr>
          <p:nvPr>
            <p:ph type="title"/>
          </p:nvPr>
        </p:nvSpPr>
        <p:spPr>
          <a:xfrm>
            <a:off x="304800" y="274638"/>
            <a:ext cx="3033713" cy="1143000"/>
          </a:xfrm>
        </p:spPr>
        <p:txBody>
          <a:bodyPr/>
          <a:lstStyle/>
          <a:p>
            <a:pPr eaLnBrk="1" hangingPunct="1"/>
            <a:r>
              <a:rPr lang="en-US" altLang="en-US" b="0">
                <a:ea typeface="ＭＳ Ｐゴシック" panose="020B0600070205080204" pitchFamily="34" charset="-128"/>
              </a:rPr>
              <a:t>Recipients</a:t>
            </a:r>
          </a:p>
        </p:txBody>
      </p:sp>
      <p:sp>
        <p:nvSpPr>
          <p:cNvPr id="186370" name="Text Box 3">
            <a:extLst>
              <a:ext uri="{FF2B5EF4-FFF2-40B4-BE49-F238E27FC236}">
                <a16:creationId xmlns:a16="http://schemas.microsoft.com/office/drawing/2014/main" id="{AD502C47-6A58-774C-A520-AB6F0F768A35}"/>
              </a:ext>
            </a:extLst>
          </p:cNvPr>
          <p:cNvSpPr txBox="1">
            <a:spLocks noChangeArrowheads="1"/>
          </p:cNvSpPr>
          <p:nvPr/>
        </p:nvSpPr>
        <p:spPr bwMode="auto">
          <a:xfrm>
            <a:off x="4191000" y="623888"/>
            <a:ext cx="464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b="1">
                <a:solidFill>
                  <a:srgbClr val="000000"/>
                </a:solidFill>
              </a:rPr>
              <a:t>Two additional points: </a:t>
            </a:r>
          </a:p>
        </p:txBody>
      </p:sp>
      <p:sp>
        <p:nvSpPr>
          <p:cNvPr id="186371" name="Text Box 4">
            <a:extLst>
              <a:ext uri="{FF2B5EF4-FFF2-40B4-BE49-F238E27FC236}">
                <a16:creationId xmlns:a16="http://schemas.microsoft.com/office/drawing/2014/main" id="{05AD7D55-02E2-2040-8DC5-1ED9D6F8154C}"/>
              </a:ext>
            </a:extLst>
          </p:cNvPr>
          <p:cNvSpPr txBox="1">
            <a:spLocks noChangeArrowheads="1"/>
          </p:cNvSpPr>
          <p:nvPr/>
        </p:nvSpPr>
        <p:spPr bwMode="auto">
          <a:xfrm>
            <a:off x="5410200" y="2274888"/>
            <a:ext cx="3429000"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b="1">
                <a:solidFill>
                  <a:srgbClr val="000000"/>
                </a:solidFill>
              </a:rPr>
              <a:t>Paedobaptism is said to show that God loved and chose his children before they chose Him (John 15:16)</a:t>
            </a:r>
          </a:p>
        </p:txBody>
      </p:sp>
      <p:pic>
        <p:nvPicPr>
          <p:cNvPr id="186372" name="Picture 5" descr="infant baptism">
            <a:extLst>
              <a:ext uri="{FF2B5EF4-FFF2-40B4-BE49-F238E27FC236}">
                <a16:creationId xmlns:a16="http://schemas.microsoft.com/office/drawing/2014/main" id="{6A2C1B00-7164-2243-B426-0E0CD7B2E85D}"/>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1905000"/>
            <a:ext cx="5149850" cy="3862388"/>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2">
            <a:extLst>
              <a:ext uri="{FF2B5EF4-FFF2-40B4-BE49-F238E27FC236}">
                <a16:creationId xmlns:a16="http://schemas.microsoft.com/office/drawing/2014/main" id="{31E5DFE3-AA6C-F04B-B882-AB17A62E76D8}"/>
              </a:ext>
            </a:extLst>
          </p:cNvPr>
          <p:cNvSpPr>
            <a:spLocks noGrp="1" noChangeArrowheads="1"/>
          </p:cNvSpPr>
          <p:nvPr>
            <p:ph type="title"/>
          </p:nvPr>
        </p:nvSpPr>
        <p:spPr>
          <a:xfrm>
            <a:off x="304800" y="274638"/>
            <a:ext cx="3343275" cy="1143000"/>
          </a:xfrm>
        </p:spPr>
        <p:txBody>
          <a:bodyPr/>
          <a:lstStyle/>
          <a:p>
            <a:pPr eaLnBrk="1" hangingPunct="1"/>
            <a:r>
              <a:rPr lang="en-US" altLang="en-US">
                <a:ea typeface="ＭＳ Ｐゴシック" panose="020B0600070205080204" pitchFamily="34" charset="-128"/>
              </a:rPr>
              <a:t>Recipients</a:t>
            </a:r>
          </a:p>
        </p:txBody>
      </p:sp>
      <p:sp>
        <p:nvSpPr>
          <p:cNvPr id="188418" name="Text Box 3">
            <a:extLst>
              <a:ext uri="{FF2B5EF4-FFF2-40B4-BE49-F238E27FC236}">
                <a16:creationId xmlns:a16="http://schemas.microsoft.com/office/drawing/2014/main" id="{28CC1399-9265-8F48-92C6-271C1302BF4C}"/>
              </a:ext>
            </a:extLst>
          </p:cNvPr>
          <p:cNvSpPr txBox="1">
            <a:spLocks noChangeArrowheads="1"/>
          </p:cNvSpPr>
          <p:nvPr/>
        </p:nvSpPr>
        <p:spPr bwMode="auto">
          <a:xfrm>
            <a:off x="4343400" y="623888"/>
            <a:ext cx="41989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b="1">
                <a:solidFill>
                  <a:srgbClr val="000000"/>
                </a:solidFill>
              </a:rPr>
              <a:t>Two additional points: </a:t>
            </a:r>
          </a:p>
        </p:txBody>
      </p:sp>
      <p:sp>
        <p:nvSpPr>
          <p:cNvPr id="188419" name="Text Box 4">
            <a:extLst>
              <a:ext uri="{FF2B5EF4-FFF2-40B4-BE49-F238E27FC236}">
                <a16:creationId xmlns:a16="http://schemas.microsoft.com/office/drawing/2014/main" id="{8F37153B-744D-7B49-BE3A-018A52365D71}"/>
              </a:ext>
            </a:extLst>
          </p:cNvPr>
          <p:cNvSpPr txBox="1">
            <a:spLocks noChangeArrowheads="1"/>
          </p:cNvSpPr>
          <p:nvPr/>
        </p:nvSpPr>
        <p:spPr bwMode="auto">
          <a:xfrm>
            <a:off x="228600" y="1676400"/>
            <a:ext cx="4114800" cy="504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b="1">
                <a:solidFill>
                  <a:srgbClr val="000000"/>
                </a:solidFill>
              </a:rPr>
              <a:t>Infant baptism advocates believe Col. 2:11-12 says that baptism is a sign of the new covenant that corresponds to circumcision in the Old Testament. </a:t>
            </a:r>
          </a:p>
          <a:p>
            <a:pPr eaLnBrk="1" hangingPunct="1">
              <a:spcBef>
                <a:spcPct val="50000"/>
              </a:spcBef>
            </a:pPr>
            <a:r>
              <a:rPr lang="en-US" altLang="en-US" sz="2800" b="1">
                <a:solidFill>
                  <a:srgbClr val="000000"/>
                </a:solidFill>
              </a:rPr>
              <a:t>Jews were circumcised at 8 days old, sooo….</a:t>
            </a:r>
          </a:p>
        </p:txBody>
      </p:sp>
      <p:pic>
        <p:nvPicPr>
          <p:cNvPr id="188420" name="Picture 5" descr="infantbaptism-11.jpg">
            <a:extLst>
              <a:ext uri="{FF2B5EF4-FFF2-40B4-BE49-F238E27FC236}">
                <a16:creationId xmlns:a16="http://schemas.microsoft.com/office/drawing/2014/main" id="{63E85CF7-311D-AD42-8BA9-7449CAEA7E7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572000" y="1905000"/>
            <a:ext cx="3887788" cy="384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2">
            <a:extLst>
              <a:ext uri="{FF2B5EF4-FFF2-40B4-BE49-F238E27FC236}">
                <a16:creationId xmlns:a16="http://schemas.microsoft.com/office/drawing/2014/main" id="{09D9A3DE-E235-E241-AACA-FAC40E2DE5C8}"/>
              </a:ext>
            </a:extLst>
          </p:cNvPr>
          <p:cNvSpPr>
            <a:spLocks noGrp="1" noChangeArrowheads="1"/>
          </p:cNvSpPr>
          <p:nvPr>
            <p:ph type="title"/>
          </p:nvPr>
        </p:nvSpPr>
        <p:spPr>
          <a:xfrm>
            <a:off x="0" y="274638"/>
            <a:ext cx="9144000" cy="1143000"/>
          </a:xfrm>
        </p:spPr>
        <p:txBody>
          <a:bodyPr/>
          <a:lstStyle/>
          <a:p>
            <a:pPr eaLnBrk="1" hangingPunct="1"/>
            <a:r>
              <a:rPr lang="en-US" altLang="en-US" sz="4000" b="0">
                <a:ea typeface="ＭＳ Ｐゴシック" panose="020B0600070205080204" pitchFamily="34" charset="-128"/>
              </a:rPr>
              <a:t>Recipients should not </a:t>
            </a:r>
            <a:br>
              <a:rPr lang="en-US" altLang="en-US" sz="4000" b="0">
                <a:ea typeface="ＭＳ Ｐゴシック" panose="020B0600070205080204" pitchFamily="34" charset="-128"/>
              </a:rPr>
            </a:br>
            <a:r>
              <a:rPr lang="en-US" altLang="en-US" sz="4000" b="0">
                <a:ea typeface="ＭＳ Ｐゴシック" panose="020B0600070205080204" pitchFamily="34" charset="-128"/>
              </a:rPr>
              <a:t>be infants because…</a:t>
            </a:r>
          </a:p>
        </p:txBody>
      </p:sp>
      <p:pic>
        <p:nvPicPr>
          <p:cNvPr id="190466" name="Picture 5" descr="orthodox baptismal font">
            <a:extLst>
              <a:ext uri="{FF2B5EF4-FFF2-40B4-BE49-F238E27FC236}">
                <a16:creationId xmlns:a16="http://schemas.microsoft.com/office/drawing/2014/main" id="{EC6A65C7-E93A-A848-806E-99DE6DA74A34}"/>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3810000" y="2286000"/>
            <a:ext cx="1447800" cy="4525963"/>
          </a:xfrm>
        </p:spPr>
      </p:pic>
      <p:sp>
        <p:nvSpPr>
          <p:cNvPr id="190467" name="Text Box 6">
            <a:extLst>
              <a:ext uri="{FF2B5EF4-FFF2-40B4-BE49-F238E27FC236}">
                <a16:creationId xmlns:a16="http://schemas.microsoft.com/office/drawing/2014/main" id="{F9E6A5CE-A3AC-1D48-98ED-EDE8E45D8EE0}"/>
              </a:ext>
            </a:extLst>
          </p:cNvPr>
          <p:cNvSpPr txBox="1">
            <a:spLocks noChangeArrowheads="1"/>
          </p:cNvSpPr>
          <p:nvPr/>
        </p:nvSpPr>
        <p:spPr bwMode="auto">
          <a:xfrm>
            <a:off x="381000" y="1600200"/>
            <a:ext cx="838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b="1" u="sng"/>
              <a:t>Circumcision</a:t>
            </a:r>
            <a:r>
              <a:rPr lang="en-US" altLang="en-US" sz="3200" b="1"/>
              <a:t> doesn</a:t>
            </a:r>
            <a:r>
              <a:rPr lang="fr-FR" altLang="ja-JP" sz="3200" b="1"/>
              <a:t>'</a:t>
            </a:r>
            <a:r>
              <a:rPr lang="en-US" altLang="en-US" sz="3200" b="1"/>
              <a:t>t parallel </a:t>
            </a:r>
            <a:r>
              <a:rPr lang="en-US" altLang="en-US" sz="3200" b="1" u="sng"/>
              <a:t>baptism</a:t>
            </a:r>
            <a:r>
              <a:rPr lang="en-US" altLang="en-US" sz="3200" b="1"/>
              <a:t> </a:t>
            </a:r>
          </a:p>
        </p:txBody>
      </p:sp>
      <p:sp>
        <p:nvSpPr>
          <p:cNvPr id="486408" name="Text Box 8">
            <a:extLst>
              <a:ext uri="{FF2B5EF4-FFF2-40B4-BE49-F238E27FC236}">
                <a16:creationId xmlns:a16="http://schemas.microsoft.com/office/drawing/2014/main" id="{893AB447-9113-5A49-B480-D5CB239D2760}"/>
              </a:ext>
            </a:extLst>
          </p:cNvPr>
          <p:cNvSpPr txBox="1">
            <a:spLocks noChangeArrowheads="1"/>
          </p:cNvSpPr>
          <p:nvPr/>
        </p:nvSpPr>
        <p:spPr bwMode="auto">
          <a:xfrm>
            <a:off x="38100" y="26670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a:t>Males</a:t>
            </a:r>
          </a:p>
        </p:txBody>
      </p:sp>
      <p:sp>
        <p:nvSpPr>
          <p:cNvPr id="486409" name="Text Box 9">
            <a:extLst>
              <a:ext uri="{FF2B5EF4-FFF2-40B4-BE49-F238E27FC236}">
                <a16:creationId xmlns:a16="http://schemas.microsoft.com/office/drawing/2014/main" id="{3E52A8DA-2023-5F48-A9AB-A5898CD9C21B}"/>
              </a:ext>
            </a:extLst>
          </p:cNvPr>
          <p:cNvSpPr txBox="1">
            <a:spLocks noChangeArrowheads="1"/>
          </p:cNvSpPr>
          <p:nvPr/>
        </p:nvSpPr>
        <p:spPr bwMode="auto">
          <a:xfrm>
            <a:off x="5448300" y="26670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a:t>All</a:t>
            </a:r>
          </a:p>
        </p:txBody>
      </p:sp>
      <p:sp>
        <p:nvSpPr>
          <p:cNvPr id="486410" name="Text Box 10">
            <a:extLst>
              <a:ext uri="{FF2B5EF4-FFF2-40B4-BE49-F238E27FC236}">
                <a16:creationId xmlns:a16="http://schemas.microsoft.com/office/drawing/2014/main" id="{4998AEC7-3910-F84F-8182-556B1E111026}"/>
              </a:ext>
            </a:extLst>
          </p:cNvPr>
          <p:cNvSpPr txBox="1">
            <a:spLocks noChangeArrowheads="1"/>
          </p:cNvSpPr>
          <p:nvPr/>
        </p:nvSpPr>
        <p:spPr bwMode="auto">
          <a:xfrm>
            <a:off x="38100" y="34480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a:t>Physical life</a:t>
            </a:r>
          </a:p>
        </p:txBody>
      </p:sp>
      <p:sp>
        <p:nvSpPr>
          <p:cNvPr id="486411" name="Text Box 11">
            <a:extLst>
              <a:ext uri="{FF2B5EF4-FFF2-40B4-BE49-F238E27FC236}">
                <a16:creationId xmlns:a16="http://schemas.microsoft.com/office/drawing/2014/main" id="{96D1E777-CEE0-514D-9B09-0E51E26806D3}"/>
              </a:ext>
            </a:extLst>
          </p:cNvPr>
          <p:cNvSpPr txBox="1">
            <a:spLocks noChangeArrowheads="1"/>
          </p:cNvSpPr>
          <p:nvPr/>
        </p:nvSpPr>
        <p:spPr bwMode="auto">
          <a:xfrm>
            <a:off x="5448300" y="34480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a:t>Spiritual life</a:t>
            </a:r>
          </a:p>
        </p:txBody>
      </p:sp>
      <p:sp>
        <p:nvSpPr>
          <p:cNvPr id="486412" name="Text Box 12">
            <a:extLst>
              <a:ext uri="{FF2B5EF4-FFF2-40B4-BE49-F238E27FC236}">
                <a16:creationId xmlns:a16="http://schemas.microsoft.com/office/drawing/2014/main" id="{6BE0DC5D-4498-BC42-ABAF-30D9E3AE5C88}"/>
              </a:ext>
            </a:extLst>
          </p:cNvPr>
          <p:cNvSpPr txBox="1">
            <a:spLocks noChangeArrowheads="1"/>
          </p:cNvSpPr>
          <p:nvPr/>
        </p:nvSpPr>
        <p:spPr bwMode="auto">
          <a:xfrm>
            <a:off x="38100" y="42291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a:t>Any age</a:t>
            </a:r>
          </a:p>
        </p:txBody>
      </p:sp>
      <p:sp>
        <p:nvSpPr>
          <p:cNvPr id="486413" name="Text Box 13">
            <a:extLst>
              <a:ext uri="{FF2B5EF4-FFF2-40B4-BE49-F238E27FC236}">
                <a16:creationId xmlns:a16="http://schemas.microsoft.com/office/drawing/2014/main" id="{1D070C14-8E58-9B44-87CF-38119AF045D8}"/>
              </a:ext>
            </a:extLst>
          </p:cNvPr>
          <p:cNvSpPr txBox="1">
            <a:spLocks noChangeArrowheads="1"/>
          </p:cNvSpPr>
          <p:nvPr/>
        </p:nvSpPr>
        <p:spPr bwMode="auto">
          <a:xfrm>
            <a:off x="5448300" y="422910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a:t>Conscious faith </a:t>
            </a:r>
          </a:p>
        </p:txBody>
      </p:sp>
      <p:sp>
        <p:nvSpPr>
          <p:cNvPr id="486414" name="Text Box 14">
            <a:extLst>
              <a:ext uri="{FF2B5EF4-FFF2-40B4-BE49-F238E27FC236}">
                <a16:creationId xmlns:a16="http://schemas.microsoft.com/office/drawing/2014/main" id="{BEA0EF75-DFE0-9342-ABEA-58988C7B06E3}"/>
              </a:ext>
            </a:extLst>
          </p:cNvPr>
          <p:cNvSpPr txBox="1">
            <a:spLocks noChangeArrowheads="1"/>
          </p:cNvSpPr>
          <p:nvPr/>
        </p:nvSpPr>
        <p:spPr bwMode="auto">
          <a:xfrm>
            <a:off x="38100" y="50101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a:t>8th day of life</a:t>
            </a:r>
          </a:p>
        </p:txBody>
      </p:sp>
      <p:sp>
        <p:nvSpPr>
          <p:cNvPr id="486415" name="Text Box 15">
            <a:extLst>
              <a:ext uri="{FF2B5EF4-FFF2-40B4-BE49-F238E27FC236}">
                <a16:creationId xmlns:a16="http://schemas.microsoft.com/office/drawing/2014/main" id="{D528888A-D52A-C140-8532-F15624171DF2}"/>
              </a:ext>
            </a:extLst>
          </p:cNvPr>
          <p:cNvSpPr txBox="1">
            <a:spLocks noChangeArrowheads="1"/>
          </p:cNvSpPr>
          <p:nvPr/>
        </p:nvSpPr>
        <p:spPr bwMode="auto">
          <a:xfrm>
            <a:off x="5448300" y="5010150"/>
            <a:ext cx="3657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a:t>Right after belief</a:t>
            </a:r>
          </a:p>
        </p:txBody>
      </p:sp>
      <p:sp>
        <p:nvSpPr>
          <p:cNvPr id="486416" name="Text Box 16">
            <a:extLst>
              <a:ext uri="{FF2B5EF4-FFF2-40B4-BE49-F238E27FC236}">
                <a16:creationId xmlns:a16="http://schemas.microsoft.com/office/drawing/2014/main" id="{179863CD-2A40-D94D-A3A1-2E8E7D5FF98A}"/>
              </a:ext>
            </a:extLst>
          </p:cNvPr>
          <p:cNvSpPr txBox="1">
            <a:spLocks noChangeArrowheads="1"/>
          </p:cNvSpPr>
          <p:nvPr/>
        </p:nvSpPr>
        <p:spPr bwMode="auto">
          <a:xfrm>
            <a:off x="38100" y="5791200"/>
            <a:ext cx="3657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a:t>NT parallel = heart circumcision</a:t>
            </a:r>
          </a:p>
        </p:txBody>
      </p:sp>
      <p:sp>
        <p:nvSpPr>
          <p:cNvPr id="486417" name="Text Box 17">
            <a:extLst>
              <a:ext uri="{FF2B5EF4-FFF2-40B4-BE49-F238E27FC236}">
                <a16:creationId xmlns:a16="http://schemas.microsoft.com/office/drawing/2014/main" id="{76CDBD31-78F6-FA4A-B3BB-CF0C65CBA446}"/>
              </a:ext>
            </a:extLst>
          </p:cNvPr>
          <p:cNvSpPr txBox="1">
            <a:spLocks noChangeArrowheads="1"/>
          </p:cNvSpPr>
          <p:nvPr/>
        </p:nvSpPr>
        <p:spPr bwMode="auto">
          <a:xfrm>
            <a:off x="5448300" y="5791200"/>
            <a:ext cx="36576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a:t>New covenant sign = Lord</a:t>
            </a:r>
            <a:r>
              <a:rPr lang="fr-FR" altLang="ja-JP" sz="3200"/>
              <a:t>'</a:t>
            </a:r>
            <a:r>
              <a:rPr lang="en-US" altLang="en-US" sz="3200"/>
              <a:t>s supper</a:t>
            </a:r>
          </a:p>
        </p:txBody>
      </p:sp>
      <p:sp>
        <p:nvSpPr>
          <p:cNvPr id="190478" name="Text Box 18">
            <a:extLst>
              <a:ext uri="{FF2B5EF4-FFF2-40B4-BE49-F238E27FC236}">
                <a16:creationId xmlns:a16="http://schemas.microsoft.com/office/drawing/2014/main" id="{C62B676C-8215-3E47-B470-4FE63F1961FD}"/>
              </a:ext>
            </a:extLst>
          </p:cNvPr>
          <p:cNvSpPr txBox="1">
            <a:spLocks noChangeArrowheads="1"/>
          </p:cNvSpPr>
          <p:nvPr/>
        </p:nvSpPr>
        <p:spPr bwMode="auto">
          <a:xfrm>
            <a:off x="8299450" y="76200"/>
            <a:ext cx="692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t>116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6408">
                                            <p:txEl>
                                              <p:pRg st="0" end="0"/>
                                            </p:txEl>
                                          </p:spTgt>
                                        </p:tgtEl>
                                        <p:attrNameLst>
                                          <p:attrName>style.visibility</p:attrName>
                                        </p:attrNameLst>
                                      </p:cBhvr>
                                      <p:to>
                                        <p:strVal val="visible"/>
                                      </p:to>
                                    </p:set>
                                    <p:animEffect transition="in" filter="wipe(left)">
                                      <p:cBhvr>
                                        <p:cTn id="7" dur="500"/>
                                        <p:tgtEl>
                                          <p:spTgt spid="4864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6409">
                                            <p:txEl>
                                              <p:pRg st="0" end="0"/>
                                            </p:txEl>
                                          </p:spTgt>
                                        </p:tgtEl>
                                        <p:attrNameLst>
                                          <p:attrName>style.visibility</p:attrName>
                                        </p:attrNameLst>
                                      </p:cBhvr>
                                      <p:to>
                                        <p:strVal val="visible"/>
                                      </p:to>
                                    </p:set>
                                    <p:animEffect transition="in" filter="wipe(left)">
                                      <p:cBhvr>
                                        <p:cTn id="12" dur="500"/>
                                        <p:tgtEl>
                                          <p:spTgt spid="48640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6410">
                                            <p:txEl>
                                              <p:pRg st="0" end="0"/>
                                            </p:txEl>
                                          </p:spTgt>
                                        </p:tgtEl>
                                        <p:attrNameLst>
                                          <p:attrName>style.visibility</p:attrName>
                                        </p:attrNameLst>
                                      </p:cBhvr>
                                      <p:to>
                                        <p:strVal val="visible"/>
                                      </p:to>
                                    </p:set>
                                    <p:animEffect transition="in" filter="wipe(left)">
                                      <p:cBhvr>
                                        <p:cTn id="17" dur="500"/>
                                        <p:tgtEl>
                                          <p:spTgt spid="486410">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86411">
                                            <p:txEl>
                                              <p:pRg st="0" end="0"/>
                                            </p:txEl>
                                          </p:spTgt>
                                        </p:tgtEl>
                                        <p:attrNameLst>
                                          <p:attrName>style.visibility</p:attrName>
                                        </p:attrNameLst>
                                      </p:cBhvr>
                                      <p:to>
                                        <p:strVal val="visible"/>
                                      </p:to>
                                    </p:set>
                                    <p:animEffect transition="in" filter="wipe(left)">
                                      <p:cBhvr>
                                        <p:cTn id="22" dur="500"/>
                                        <p:tgtEl>
                                          <p:spTgt spid="48641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86412">
                                            <p:txEl>
                                              <p:pRg st="0" end="0"/>
                                            </p:txEl>
                                          </p:spTgt>
                                        </p:tgtEl>
                                        <p:attrNameLst>
                                          <p:attrName>style.visibility</p:attrName>
                                        </p:attrNameLst>
                                      </p:cBhvr>
                                      <p:to>
                                        <p:strVal val="visible"/>
                                      </p:to>
                                    </p:set>
                                    <p:animEffect transition="in" filter="wipe(left)">
                                      <p:cBhvr>
                                        <p:cTn id="27" dur="500"/>
                                        <p:tgtEl>
                                          <p:spTgt spid="486412">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86413">
                                            <p:txEl>
                                              <p:pRg st="0" end="0"/>
                                            </p:txEl>
                                          </p:spTgt>
                                        </p:tgtEl>
                                        <p:attrNameLst>
                                          <p:attrName>style.visibility</p:attrName>
                                        </p:attrNameLst>
                                      </p:cBhvr>
                                      <p:to>
                                        <p:strVal val="visible"/>
                                      </p:to>
                                    </p:set>
                                    <p:animEffect transition="in" filter="wipe(left)">
                                      <p:cBhvr>
                                        <p:cTn id="32" dur="500"/>
                                        <p:tgtEl>
                                          <p:spTgt spid="486413">
                                            <p:txEl>
                                              <p:pRg st="0" end="0"/>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486414">
                                            <p:txEl>
                                              <p:pRg st="0" end="0"/>
                                            </p:txEl>
                                          </p:spTgt>
                                        </p:tgtEl>
                                        <p:attrNameLst>
                                          <p:attrName>style.visibility</p:attrName>
                                        </p:attrNameLst>
                                      </p:cBhvr>
                                      <p:to>
                                        <p:strVal val="visible"/>
                                      </p:to>
                                    </p:set>
                                    <p:animEffect transition="in" filter="wipe(left)">
                                      <p:cBhvr>
                                        <p:cTn id="37" dur="500"/>
                                        <p:tgtEl>
                                          <p:spTgt spid="486414">
                                            <p:txEl>
                                              <p:pRg st="0" end="0"/>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86415">
                                            <p:txEl>
                                              <p:pRg st="0" end="0"/>
                                            </p:txEl>
                                          </p:spTgt>
                                        </p:tgtEl>
                                        <p:attrNameLst>
                                          <p:attrName>style.visibility</p:attrName>
                                        </p:attrNameLst>
                                      </p:cBhvr>
                                      <p:to>
                                        <p:strVal val="visible"/>
                                      </p:to>
                                    </p:set>
                                    <p:animEffect transition="in" filter="wipe(left)">
                                      <p:cBhvr>
                                        <p:cTn id="42" dur="500"/>
                                        <p:tgtEl>
                                          <p:spTgt spid="486415">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86416">
                                            <p:txEl>
                                              <p:pRg st="0" end="0"/>
                                            </p:txEl>
                                          </p:spTgt>
                                        </p:tgtEl>
                                        <p:attrNameLst>
                                          <p:attrName>style.visibility</p:attrName>
                                        </p:attrNameLst>
                                      </p:cBhvr>
                                      <p:to>
                                        <p:strVal val="visible"/>
                                      </p:to>
                                    </p:set>
                                    <p:animEffect transition="in" filter="wipe(left)">
                                      <p:cBhvr>
                                        <p:cTn id="47" dur="500"/>
                                        <p:tgtEl>
                                          <p:spTgt spid="486416">
                                            <p:txEl>
                                              <p:pRg st="0" end="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86417">
                                            <p:txEl>
                                              <p:pRg st="0" end="0"/>
                                            </p:txEl>
                                          </p:spTgt>
                                        </p:tgtEl>
                                        <p:attrNameLst>
                                          <p:attrName>style.visibility</p:attrName>
                                        </p:attrNameLst>
                                      </p:cBhvr>
                                      <p:to>
                                        <p:strVal val="visible"/>
                                      </p:to>
                                    </p:set>
                                    <p:animEffect transition="in" filter="wipe(left)">
                                      <p:cBhvr>
                                        <p:cTn id="52" dur="500"/>
                                        <p:tgtEl>
                                          <p:spTgt spid="4864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8" grpId="0" build="p" autoUpdateAnimBg="0"/>
      <p:bldP spid="486409" grpId="0" build="p" autoUpdateAnimBg="0"/>
      <p:bldP spid="486410" grpId="0" build="p" autoUpdateAnimBg="0"/>
      <p:bldP spid="486411" grpId="0" build="p" autoUpdateAnimBg="0"/>
      <p:bldP spid="486412" grpId="0" build="p" autoUpdateAnimBg="0"/>
      <p:bldP spid="486413" grpId="0" build="p" autoUpdateAnimBg="0"/>
      <p:bldP spid="486414" grpId="0" build="p" autoUpdateAnimBg="0"/>
      <p:bldP spid="486415" grpId="0" build="p" autoUpdateAnimBg="0"/>
      <p:bldP spid="486416" grpId="0" build="p" autoUpdateAnimBg="0"/>
      <p:bldP spid="486417"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2">
            <a:extLst>
              <a:ext uri="{FF2B5EF4-FFF2-40B4-BE49-F238E27FC236}">
                <a16:creationId xmlns:a16="http://schemas.microsoft.com/office/drawing/2014/main" id="{99352135-D311-9346-82BE-A78B9BD1C513}"/>
              </a:ext>
            </a:extLst>
          </p:cNvPr>
          <p:cNvSpPr>
            <a:spLocks noGrp="1" noChangeArrowheads="1"/>
          </p:cNvSpPr>
          <p:nvPr>
            <p:ph type="title"/>
          </p:nvPr>
        </p:nvSpPr>
        <p:spPr>
          <a:xfrm>
            <a:off x="0" y="274638"/>
            <a:ext cx="9144000" cy="1143000"/>
          </a:xfrm>
        </p:spPr>
        <p:txBody>
          <a:bodyPr/>
          <a:lstStyle/>
          <a:p>
            <a:pPr eaLnBrk="1" hangingPunct="1"/>
            <a:r>
              <a:rPr lang="en-US" altLang="en-US" sz="4000">
                <a:ea typeface="ＭＳ Ｐゴシック" panose="020B0600070205080204" pitchFamily="34" charset="-128"/>
              </a:rPr>
              <a:t>Recipients should not </a:t>
            </a:r>
            <a:br>
              <a:rPr lang="en-US" altLang="en-US" sz="4000">
                <a:ea typeface="ＭＳ Ｐゴシック" panose="020B0600070205080204" pitchFamily="34" charset="-128"/>
              </a:rPr>
            </a:br>
            <a:r>
              <a:rPr lang="en-US" altLang="en-US" sz="4000">
                <a:ea typeface="ＭＳ Ｐゴシック" panose="020B0600070205080204" pitchFamily="34" charset="-128"/>
              </a:rPr>
              <a:t>be infants because…</a:t>
            </a:r>
          </a:p>
        </p:txBody>
      </p:sp>
      <p:sp>
        <p:nvSpPr>
          <p:cNvPr id="192514" name="Text Box 3">
            <a:extLst>
              <a:ext uri="{FF2B5EF4-FFF2-40B4-BE49-F238E27FC236}">
                <a16:creationId xmlns:a16="http://schemas.microsoft.com/office/drawing/2014/main" id="{6EAF5DBF-63C2-C349-A471-07CD079D827F}"/>
              </a:ext>
            </a:extLst>
          </p:cNvPr>
          <p:cNvSpPr txBox="1">
            <a:spLocks noChangeArrowheads="1"/>
          </p:cNvSpPr>
          <p:nvPr/>
        </p:nvSpPr>
        <p:spPr bwMode="auto">
          <a:xfrm>
            <a:off x="1042988" y="2636838"/>
            <a:ext cx="4548187"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Char char="•"/>
            </a:pPr>
            <a:r>
              <a:rPr lang="en-US" altLang="en-US" sz="3200" b="1">
                <a:solidFill>
                  <a:srgbClr val="000000"/>
                </a:solidFill>
              </a:rPr>
              <a:t>Baptism testifies to what has already taken place in the life of the believer </a:t>
            </a:r>
          </a:p>
        </p:txBody>
      </p:sp>
      <p:pic>
        <p:nvPicPr>
          <p:cNvPr id="192515" name="Picture 7" descr="infant_baptism.jpg">
            <a:extLst>
              <a:ext uri="{FF2B5EF4-FFF2-40B4-BE49-F238E27FC236}">
                <a16:creationId xmlns:a16="http://schemas.microsoft.com/office/drawing/2014/main" id="{A473E648-5D4A-DD42-B5C4-B5E46A5BA8BF}"/>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791200" y="1905000"/>
            <a:ext cx="2971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4562" name="Picture 7" descr="beachimmersion.jpg">
            <a:extLst>
              <a:ext uri="{FF2B5EF4-FFF2-40B4-BE49-F238E27FC236}">
                <a16:creationId xmlns:a16="http://schemas.microsoft.com/office/drawing/2014/main" id="{A0EA6C14-148B-9F47-9545-5F7F36A3D649}"/>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2" name="Rectangle 2">
            <a:extLst>
              <a:ext uri="{FF2B5EF4-FFF2-40B4-BE49-F238E27FC236}">
                <a16:creationId xmlns:a16="http://schemas.microsoft.com/office/drawing/2014/main" id="{36FE7F12-F80E-874B-B196-8F2EE33F56DB}"/>
              </a:ext>
            </a:extLst>
          </p:cNvPr>
          <p:cNvSpPr>
            <a:spLocks noGrp="1" noChangeArrowheads="1"/>
          </p:cNvSpPr>
          <p:nvPr>
            <p:ph type="title"/>
          </p:nvPr>
        </p:nvSpPr>
        <p:spPr>
          <a:xfrm>
            <a:off x="0" y="0"/>
            <a:ext cx="8534400" cy="1905000"/>
          </a:xfrm>
        </p:spPr>
        <p:txBody>
          <a:bodyPr/>
          <a:lstStyle/>
          <a:p>
            <a:pPr eaLnBrk="1" hangingPunct="1">
              <a:defRPr/>
            </a:pPr>
            <a:r>
              <a:rPr lang="en-US" sz="6600">
                <a:solidFill>
                  <a:schemeClr val="bg1"/>
                </a:solidFill>
                <a:effectLst>
                  <a:outerShdw blurRad="38100" dist="38100" dir="2700000" algn="tl">
                    <a:srgbClr val="808080"/>
                  </a:outerShdw>
                </a:effectLst>
                <a:ea typeface="ＭＳ Ｐゴシック" charset="0"/>
                <a:cs typeface="ＭＳ Ｐゴシック" charset="0"/>
              </a:rPr>
              <a:t>Why is immersion the proper mode?</a:t>
            </a:r>
            <a:endParaRPr lang="en-US" sz="6600">
              <a:effectLst>
                <a:outerShdw blurRad="38100" dist="38100" dir="2700000" algn="tl">
                  <a:srgbClr val="FFFFFF"/>
                </a:outerShdw>
              </a:effectLst>
              <a:ea typeface="ＭＳ Ｐゴシック" charset="0"/>
              <a:cs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12" descr="gpw-20041016">
            <a:extLst>
              <a:ext uri="{FF2B5EF4-FFF2-40B4-BE49-F238E27FC236}">
                <a16:creationId xmlns:a16="http://schemas.microsoft.com/office/drawing/2014/main" id="{93F7BBFC-B4DA-6A46-9FFD-9A4C9D768C33}"/>
              </a:ext>
            </a:extLst>
          </p:cNvPr>
          <p:cNvPicPr>
            <a:picLocks noChangeAspect="1" noChangeArrowheads="1"/>
          </p:cNvPicPr>
          <p:nvPr/>
        </p:nvPicPr>
        <p:blipFill>
          <a:blip r:embed="rId3">
            <a:lum bright="-34000"/>
            <a:extLst>
              <a:ext uri="{28A0092B-C50C-407E-A947-70E740481C1C}">
                <a14:useLocalDpi xmlns:a14="http://schemas.microsoft.com/office/drawing/2010/main"/>
              </a:ext>
            </a:extLst>
          </a:blip>
          <a:srcRect/>
          <a:stretch>
            <a:fillRect/>
          </a:stretch>
        </p:blipFill>
        <p:spPr bwMode="auto">
          <a:xfrm>
            <a:off x="0" y="-69850"/>
            <a:ext cx="9144000" cy="694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a:extLst>
              <a:ext uri="{FF2B5EF4-FFF2-40B4-BE49-F238E27FC236}">
                <a16:creationId xmlns:a16="http://schemas.microsoft.com/office/drawing/2014/main" id="{1E5AF61B-DB34-F64C-80F6-22C355A3A3B5}"/>
              </a:ext>
            </a:extLst>
          </p:cNvPr>
          <p:cNvSpPr>
            <a:spLocks noGrp="1" noChangeArrowheads="1"/>
          </p:cNvSpPr>
          <p:nvPr>
            <p:ph type="title"/>
          </p:nvPr>
        </p:nvSpPr>
        <p:spPr>
          <a:xfrm>
            <a:off x="228600" y="430213"/>
            <a:ext cx="8458200" cy="1017587"/>
          </a:xfrm>
        </p:spPr>
        <p:txBody>
          <a:bodyPr/>
          <a:lstStyle/>
          <a:p>
            <a:pPr eaLnBrk="1" hangingPunct="1">
              <a:defRPr/>
            </a:pPr>
            <a:r>
              <a:rPr lang="en-US" b="1" dirty="0">
                <a:ea typeface="ＭＳ Ｐゴシック" charset="0"/>
                <a:cs typeface="ＭＳ Ｐゴシック" charset="0"/>
              </a:rPr>
              <a:t>What does </a:t>
            </a:r>
            <a:r>
              <a:rPr lang="en-US" altLang="ja-JP" b="1" dirty="0">
                <a:ea typeface="ＭＳ Ｐゴシック" charset="0"/>
                <a:cs typeface="ＭＳ Ｐゴシック" charset="0"/>
              </a:rPr>
              <a:t>"</a:t>
            </a:r>
            <a:r>
              <a:rPr lang="en-US" b="1" dirty="0">
                <a:ea typeface="ＭＳ Ｐゴシック" charset="0"/>
                <a:cs typeface="ＭＳ Ｐゴシック" charset="0"/>
              </a:rPr>
              <a:t>baptize</a:t>
            </a:r>
            <a:r>
              <a:rPr lang="en-US" altLang="ja-JP" b="1" dirty="0">
                <a:ea typeface="ＭＳ Ｐゴシック" charset="0"/>
                <a:cs typeface="ＭＳ Ｐゴシック" charset="0"/>
              </a:rPr>
              <a:t>"</a:t>
            </a:r>
            <a:r>
              <a:rPr lang="en-US" b="1" dirty="0">
                <a:ea typeface="ＭＳ Ｐゴシック" charset="0"/>
                <a:cs typeface="ＭＳ Ｐゴシック" charset="0"/>
              </a:rPr>
              <a:t> mean?</a:t>
            </a:r>
            <a:endParaRPr lang="en-US" dirty="0">
              <a:ea typeface="ＭＳ Ｐゴシック" charset="0"/>
              <a:cs typeface="ＭＳ Ｐゴシック" charset="0"/>
            </a:endParaRPr>
          </a:p>
        </p:txBody>
      </p:sp>
      <p:sp>
        <p:nvSpPr>
          <p:cNvPr id="18435" name="Rectangle 3">
            <a:extLst>
              <a:ext uri="{FF2B5EF4-FFF2-40B4-BE49-F238E27FC236}">
                <a16:creationId xmlns:a16="http://schemas.microsoft.com/office/drawing/2014/main" id="{0BC87213-B29E-7344-8869-C897861C18A7}"/>
              </a:ext>
            </a:extLst>
          </p:cNvPr>
          <p:cNvSpPr>
            <a:spLocks noGrp="1" noChangeArrowheads="1"/>
          </p:cNvSpPr>
          <p:nvPr>
            <p:ph type="body" idx="1"/>
          </p:nvPr>
        </p:nvSpPr>
        <p:spPr>
          <a:xfrm>
            <a:off x="304800" y="1981200"/>
            <a:ext cx="8305800" cy="4648200"/>
          </a:xfrm>
        </p:spPr>
        <p:txBody>
          <a:bodyPr/>
          <a:lstStyle/>
          <a:p>
            <a:pPr eaLnBrk="1" hangingPunct="1"/>
            <a:r>
              <a:rPr lang="en-US" altLang="en-US" sz="5400" b="1" i="1" dirty="0">
                <a:ea typeface="ＭＳ Ｐゴシック" panose="020B0600070205080204" pitchFamily="34" charset="-128"/>
                <a:cs typeface="ＭＳ Ｐゴシック" panose="020B0600070205080204" pitchFamily="34" charset="-128"/>
              </a:rPr>
              <a:t>Baptizo</a:t>
            </a:r>
            <a:r>
              <a:rPr lang="en-US" altLang="en-US" sz="6600" b="1" dirty="0">
                <a:ea typeface="ＭＳ Ｐゴシック" panose="020B0600070205080204" pitchFamily="34" charset="-128"/>
                <a:cs typeface="ＭＳ Ｐゴシック" panose="020B0600070205080204" pitchFamily="34" charset="-128"/>
              </a:rPr>
              <a:t> (</a:t>
            </a:r>
            <a:r>
              <a:rPr lang="en-US" altLang="en-US" sz="6600" b="1" dirty="0">
                <a:latin typeface="Bwgrkl" pitchFamily="2" charset="0"/>
                <a:ea typeface="ＭＳ Ｐゴシック" panose="020B0600070205080204" pitchFamily="34" charset="-128"/>
                <a:cs typeface="ＭＳ Ｐゴシック" panose="020B0600070205080204" pitchFamily="34" charset="-128"/>
              </a:rPr>
              <a:t>bapti,zw</a:t>
            </a:r>
            <a:r>
              <a:rPr lang="en-US" altLang="zh-CN" sz="6600" b="1" dirty="0">
                <a:ea typeface="SimSun" panose="02010600030101010101" pitchFamily="2" charset="-122"/>
                <a:cs typeface="ＭＳ Ｐゴシック" panose="020B0600070205080204" pitchFamily="34" charset="-128"/>
              </a:rPr>
              <a:t>)</a:t>
            </a:r>
            <a:r>
              <a:rPr lang="en-US" altLang="zh-CN" sz="6600" b="1" dirty="0">
                <a:ea typeface="ＭＳ Ｐゴシック" panose="020B0600070205080204" pitchFamily="34" charset="-128"/>
                <a:cs typeface="ＭＳ Ｐゴシック" panose="020B0600070205080204" pitchFamily="34" charset="-128"/>
              </a:rPr>
              <a:t> </a:t>
            </a:r>
            <a:r>
              <a:rPr lang="en-US" altLang="zh-CN" sz="5400" b="1" i="1" dirty="0">
                <a:ea typeface="SimSun" panose="02010600030101010101" pitchFamily="2" charset="-122"/>
                <a:cs typeface="ＭＳ Ｐゴシック" panose="020B0600070205080204" pitchFamily="34" charset="-128"/>
              </a:rPr>
              <a:t>means </a:t>
            </a:r>
            <a:r>
              <a:rPr lang="en-US" altLang="zh-CN" sz="5400" b="1" dirty="0">
                <a:latin typeface="Tahoma" panose="020B0604030504040204" pitchFamily="34" charset="0"/>
                <a:ea typeface="ＭＳ Ｐゴシック" panose="020B0600070205080204" pitchFamily="34" charset="-128"/>
                <a:cs typeface="ＭＳ Ｐゴシック" panose="020B0600070205080204" pitchFamily="34" charset="-128"/>
              </a:rPr>
              <a:t>"</a:t>
            </a:r>
            <a:r>
              <a:rPr lang="en-US" altLang="zh-CN" sz="5400" b="1" dirty="0">
                <a:ea typeface="ＭＳ Ｐゴシック" panose="020B0600070205080204" pitchFamily="34" charset="-128"/>
                <a:cs typeface="ＭＳ Ｐゴシック" panose="020B0600070205080204" pitchFamily="34" charset="-128"/>
              </a:rPr>
              <a:t>dip, immerse</a:t>
            </a:r>
            <a:r>
              <a:rPr lang="en-US" altLang="zh-CN" sz="5400" b="1" dirty="0">
                <a:latin typeface="Tahoma" panose="020B0604030504040204" pitchFamily="34" charset="0"/>
                <a:ea typeface="ＭＳ Ｐゴシック" panose="020B0600070205080204" pitchFamily="34" charset="-128"/>
                <a:cs typeface="ＭＳ Ｐゴシック" panose="020B0600070205080204" pitchFamily="34" charset="-128"/>
              </a:rPr>
              <a:t>…</a:t>
            </a:r>
            <a:r>
              <a:rPr lang="en-US" altLang="zh-CN" sz="5400" b="1" dirty="0">
                <a:ea typeface="ＭＳ Ｐゴシック" panose="020B0600070205080204" pitchFamily="34" charset="-128"/>
                <a:cs typeface="ＭＳ Ｐゴシック" panose="020B0600070205080204" pitchFamily="34" charset="-128"/>
              </a:rPr>
              <a:t> wash, plunge, sink, drench, overwhelm</a:t>
            </a:r>
            <a:r>
              <a:rPr lang="en-US" altLang="zh-CN" sz="5400" b="1" dirty="0">
                <a:latin typeface="Tahoma" panose="020B0604030504040204" pitchFamily="34" charset="0"/>
                <a:ea typeface="ＭＳ Ｐゴシック" panose="020B0600070205080204" pitchFamily="34" charset="-128"/>
                <a:cs typeface="ＭＳ Ｐゴシック" panose="020B0600070205080204" pitchFamily="34" charset="-128"/>
              </a:rPr>
              <a:t>…</a:t>
            </a:r>
            <a:r>
              <a:rPr lang="en-US" altLang="zh-CN" sz="5400" b="1" dirty="0">
                <a:ea typeface="ＭＳ Ｐゴシック" panose="020B0600070205080204" pitchFamily="34" charset="-128"/>
                <a:cs typeface="ＭＳ Ｐゴシック" panose="020B0600070205080204" pitchFamily="34" charset="-128"/>
              </a:rPr>
              <a:t> soak</a:t>
            </a:r>
            <a:r>
              <a:rPr lang="en-US" altLang="zh-CN" sz="5400" b="1" dirty="0">
                <a:latin typeface="Tahoma" panose="020B0604030504040204" pitchFamily="34" charset="0"/>
                <a:ea typeface="ＭＳ Ｐゴシック" panose="020B0600070205080204" pitchFamily="34" charset="-128"/>
                <a:cs typeface="ＭＳ Ｐゴシック" panose="020B0600070205080204" pitchFamily="34" charset="-128"/>
              </a:rPr>
              <a:t>"</a:t>
            </a:r>
            <a:r>
              <a:rPr lang="en-US" altLang="zh-CN" sz="5400" b="1" dirty="0">
                <a:ea typeface="ＭＳ Ｐゴシック" panose="020B0600070205080204" pitchFamily="34" charset="-128"/>
                <a:cs typeface="ＭＳ Ｐゴシック" panose="020B0600070205080204" pitchFamily="34" charset="-128"/>
              </a:rPr>
              <a:t> (BAGD 131c)</a:t>
            </a:r>
            <a:endParaRPr lang="en-US" altLang="en-US" sz="5400" b="1" dirty="0">
              <a:ea typeface="ＭＳ Ｐゴシック" panose="020B0600070205080204" pitchFamily="34" charset="-128"/>
              <a:cs typeface="ＭＳ Ｐゴシック" panose="020B0600070205080204" pitchFamily="34" charset="-128"/>
            </a:endParaRPr>
          </a:p>
        </p:txBody>
      </p:sp>
      <p:sp>
        <p:nvSpPr>
          <p:cNvPr id="196612" name="Text Box 4">
            <a:extLst>
              <a:ext uri="{FF2B5EF4-FFF2-40B4-BE49-F238E27FC236}">
                <a16:creationId xmlns:a16="http://schemas.microsoft.com/office/drawing/2014/main" id="{56572DC1-178B-4148-AE48-DD64D73C417C}"/>
              </a:ext>
            </a:extLst>
          </p:cNvPr>
          <p:cNvSpPr txBox="1">
            <a:spLocks noChangeArrowheads="1"/>
          </p:cNvSpPr>
          <p:nvPr/>
        </p:nvSpPr>
        <p:spPr bwMode="auto">
          <a:xfrm>
            <a:off x="8397875" y="82550"/>
            <a:ext cx="6746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latin typeface="Tahoma" panose="020B0604030504040204" pitchFamily="34" charset="0"/>
              </a:rPr>
              <a:t>106</a:t>
            </a:r>
            <a:br>
              <a:rPr lang="en-US" altLang="en-US" sz="2000" b="1">
                <a:latin typeface="Tahoma" panose="020B0604030504040204" pitchFamily="34" charset="0"/>
              </a:rPr>
            </a:br>
            <a:r>
              <a:rPr lang="en-US" altLang="en-US" sz="2000" b="1">
                <a:latin typeface="Tahoma" panose="020B0604030504040204" pitchFamily="34" charset="0"/>
              </a:rPr>
              <a:t>114</a:t>
            </a:r>
          </a:p>
        </p:txBody>
      </p:sp>
      <p:pic>
        <p:nvPicPr>
          <p:cNvPr id="3" name="Picture 2">
            <a:extLst>
              <a:ext uri="{FF2B5EF4-FFF2-40B4-BE49-F238E27FC236}">
                <a16:creationId xmlns:a16="http://schemas.microsoft.com/office/drawing/2014/main" id="{C3C7D67A-CEC7-B336-CF03-3258BCD021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249" y="1981200"/>
            <a:ext cx="6163023" cy="1043184"/>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2" descr="YMCA pool">
            <a:extLst>
              <a:ext uri="{FF2B5EF4-FFF2-40B4-BE49-F238E27FC236}">
                <a16:creationId xmlns:a16="http://schemas.microsoft.com/office/drawing/2014/main" id="{6840A104-3313-984A-B0EF-18DE1C05DB1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1865313"/>
            <a:ext cx="6427788"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8" name="Text Box 3">
            <a:extLst>
              <a:ext uri="{FF2B5EF4-FFF2-40B4-BE49-F238E27FC236}">
                <a16:creationId xmlns:a16="http://schemas.microsoft.com/office/drawing/2014/main" id="{8D5B2057-8D1F-7A4E-9865-A40BD9E5A6D8}"/>
              </a:ext>
            </a:extLst>
          </p:cNvPr>
          <p:cNvSpPr txBox="1">
            <a:spLocks noChangeArrowheads="1"/>
          </p:cNvSpPr>
          <p:nvPr/>
        </p:nvSpPr>
        <p:spPr bwMode="auto">
          <a:xfrm>
            <a:off x="457200" y="685800"/>
            <a:ext cx="822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a:solidFill>
                  <a:srgbClr val="000000"/>
                </a:solidFill>
              </a:rPr>
              <a:t>The place is not so significant…</a:t>
            </a:r>
          </a:p>
        </p:txBody>
      </p:sp>
      <p:sp>
        <p:nvSpPr>
          <p:cNvPr id="198659" name="Rectangle 4">
            <a:extLst>
              <a:ext uri="{FF2B5EF4-FFF2-40B4-BE49-F238E27FC236}">
                <a16:creationId xmlns:a16="http://schemas.microsoft.com/office/drawing/2014/main" id="{9130590E-C6B7-2340-94D4-1E608075EC6F}"/>
              </a:ext>
            </a:extLst>
          </p:cNvPr>
          <p:cNvSpPr>
            <a:spLocks noGrp="1" noChangeArrowheads="1"/>
          </p:cNvSpPr>
          <p:nvPr>
            <p:ph type="title" idx="4294967295"/>
          </p:nvPr>
        </p:nvSpPr>
        <p:spPr>
          <a:xfrm>
            <a:off x="7086600" y="5334000"/>
            <a:ext cx="1600200" cy="946150"/>
          </a:xfrm>
          <a:noFill/>
        </p:spPr>
        <p:txBody>
          <a:bodyPr anchor="t">
            <a:spAutoFit/>
          </a:bodyPr>
          <a:lstStyle/>
          <a:p>
            <a:pPr algn="l" eaLnBrk="1" hangingPunct="1">
              <a:spcBef>
                <a:spcPct val="50000"/>
              </a:spcBef>
            </a:pPr>
            <a:r>
              <a:rPr lang="en-US" altLang="en-US" sz="2800">
                <a:ea typeface="ＭＳ Ｐゴシック" panose="020B0600070205080204" pitchFamily="34" charset="-128"/>
              </a:rPr>
              <a:t>YMCA Pool</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2" descr="Bapt05">
            <a:extLst>
              <a:ext uri="{FF2B5EF4-FFF2-40B4-BE49-F238E27FC236}">
                <a16:creationId xmlns:a16="http://schemas.microsoft.com/office/drawing/2014/main" id="{D2D39ED7-4F92-F543-ADA2-E562C197541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Rectangle 3">
            <a:extLst>
              <a:ext uri="{FF2B5EF4-FFF2-40B4-BE49-F238E27FC236}">
                <a16:creationId xmlns:a16="http://schemas.microsoft.com/office/drawing/2014/main" id="{32B125ED-165D-B242-8611-BC209DFDBC44}"/>
              </a:ext>
            </a:extLst>
          </p:cNvPr>
          <p:cNvSpPr>
            <a:spLocks noGrp="1" noChangeArrowheads="1"/>
          </p:cNvSpPr>
          <p:nvPr>
            <p:ph type="title" idx="4294967295"/>
          </p:nvPr>
        </p:nvSpPr>
        <p:spPr>
          <a:effectLst>
            <a:outerShdw blurRad="63500" dist="35921" dir="2700000" algn="ctr" rotWithShape="0">
              <a:srgbClr val="151418"/>
            </a:outerShdw>
          </a:effectLst>
        </p:spPr>
        <p:txBody>
          <a:bodyPr/>
          <a:lstStyle/>
          <a:p>
            <a:pPr eaLnBrk="1" hangingPunct="1"/>
            <a:r>
              <a:rPr lang="en-US" altLang="en-US">
                <a:solidFill>
                  <a:schemeClr val="bg1"/>
                </a:solidFill>
                <a:ea typeface="ＭＳ Ｐゴシック" panose="020B0600070205080204" pitchFamily="34" charset="-128"/>
              </a:rPr>
              <a:t>Immersion doesn</a:t>
            </a:r>
            <a:r>
              <a:rPr lang="fr-FR" altLang="ja-JP">
                <a:solidFill>
                  <a:schemeClr val="bg1"/>
                </a:solidFill>
                <a:ea typeface="ＭＳ Ｐゴシック" panose="020B0600070205080204" pitchFamily="34" charset="-128"/>
              </a:rPr>
              <a:t>'</a:t>
            </a:r>
            <a:r>
              <a:rPr lang="en-US" altLang="en-US">
                <a:solidFill>
                  <a:schemeClr val="bg1"/>
                </a:solidFill>
                <a:ea typeface="ＭＳ Ｐゴシック" panose="020B0600070205080204" pitchFamily="34" charset="-128"/>
              </a:rPr>
              <a:t>t take a baptistery</a:t>
            </a:r>
            <a:endParaRPr lang="en-US" altLang="en-US">
              <a:ea typeface="ＭＳ Ｐゴシック" panose="020B0600070205080204" pitchFamily="34" charset="-128"/>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Text Box 2">
            <a:extLst>
              <a:ext uri="{FF2B5EF4-FFF2-40B4-BE49-F238E27FC236}">
                <a16:creationId xmlns:a16="http://schemas.microsoft.com/office/drawing/2014/main" id="{73747B00-863F-AB4C-AA07-EF12A61DC300}"/>
              </a:ext>
            </a:extLst>
          </p:cNvPr>
          <p:cNvSpPr txBox="1">
            <a:spLocks noChangeArrowheads="1"/>
          </p:cNvSpPr>
          <p:nvPr/>
        </p:nvSpPr>
        <p:spPr bwMode="auto">
          <a:xfrm>
            <a:off x="457200" y="685800"/>
            <a:ext cx="8229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a:solidFill>
                  <a:srgbClr val="000000"/>
                </a:solidFill>
              </a:rPr>
              <a:t>If they can do it, you can too! </a:t>
            </a:r>
          </a:p>
        </p:txBody>
      </p:sp>
      <p:pic>
        <p:nvPicPr>
          <p:cNvPr id="202754" name="Picture 3" descr="Baptism in Japan">
            <a:extLst>
              <a:ext uri="{FF2B5EF4-FFF2-40B4-BE49-F238E27FC236}">
                <a16:creationId xmlns:a16="http://schemas.microsoft.com/office/drawing/2014/main" id="{24696DEB-EF54-EA4F-8A7C-8EFBE790969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00200"/>
            <a:ext cx="70104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Rectangle 4">
            <a:extLst>
              <a:ext uri="{FF2B5EF4-FFF2-40B4-BE49-F238E27FC236}">
                <a16:creationId xmlns:a16="http://schemas.microsoft.com/office/drawing/2014/main" id="{88C78937-E116-7A45-84F8-AAA6E1C028EF}"/>
              </a:ext>
            </a:extLst>
          </p:cNvPr>
          <p:cNvSpPr>
            <a:spLocks noGrp="1" noChangeArrowheads="1"/>
          </p:cNvSpPr>
          <p:nvPr>
            <p:ph type="title" idx="4294967295"/>
          </p:nvPr>
        </p:nvSpPr>
        <p:spPr>
          <a:xfrm>
            <a:off x="7086600" y="5562600"/>
            <a:ext cx="2057400" cy="1096963"/>
          </a:xfrm>
        </p:spPr>
        <p:txBody>
          <a:bodyPr/>
          <a:lstStyle/>
          <a:p>
            <a:pPr eaLnBrk="1" hangingPunct="1"/>
            <a:r>
              <a:rPr lang="en-US" altLang="en-US" sz="2800">
                <a:ea typeface="ＭＳ Ｐゴシック" panose="020B0600070205080204" pitchFamily="34" charset="-128"/>
              </a:rPr>
              <a:t>Japanese Orthodox</a:t>
            </a:r>
            <a:endParaRPr lang="en-US" altLang="en-US">
              <a:ea typeface="ＭＳ Ｐゴシック" panose="020B0600070205080204" pitchFamily="34" charset="-128"/>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26572F06-43E0-8146-AFA1-03B30C6D2C92}"/>
              </a:ext>
            </a:extLst>
          </p:cNvPr>
          <p:cNvSpPr>
            <a:spLocks noGrp="1" noChangeArrowheads="1"/>
          </p:cNvSpPr>
          <p:nvPr>
            <p:ph type="title"/>
          </p:nvPr>
        </p:nvSpPr>
        <p:spPr>
          <a:xfrm>
            <a:off x="152400" y="0"/>
            <a:ext cx="4953000" cy="1143000"/>
          </a:xfrm>
        </p:spPr>
        <p:txBody>
          <a:bodyPr/>
          <a:lstStyle/>
          <a:p>
            <a:pPr algn="l">
              <a:defRPr/>
            </a:pPr>
            <a:r>
              <a:rPr lang="en-US" sz="8000" b="1" dirty="0">
                <a:solidFill>
                  <a:srgbClr val="FFFFFF"/>
                </a:solidFill>
                <a:latin typeface="Arial" panose="020B0604020202020204" pitchFamily="34" charset="0"/>
                <a:ea typeface="ＭＳ Ｐゴシック" charset="0"/>
                <a:cs typeface="Arial" panose="020B0604020202020204" pitchFamily="34" charset="0"/>
              </a:rPr>
              <a:t>Greek</a:t>
            </a:r>
            <a:endParaRPr lang="en-US" b="1"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204802" name="Picture 4" descr="Baptism_by_immersion">
            <a:extLst>
              <a:ext uri="{FF2B5EF4-FFF2-40B4-BE49-F238E27FC236}">
                <a16:creationId xmlns:a16="http://schemas.microsoft.com/office/drawing/2014/main" id="{E1339C1B-30B1-BC41-8B8F-39098506C52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30800" y="708025"/>
            <a:ext cx="370840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ext Box 5">
            <a:extLst>
              <a:ext uri="{FF2B5EF4-FFF2-40B4-BE49-F238E27FC236}">
                <a16:creationId xmlns:a16="http://schemas.microsoft.com/office/drawing/2014/main" id="{55B22A67-09C8-6A44-B348-2E152C08D60E}"/>
              </a:ext>
            </a:extLst>
          </p:cNvPr>
          <p:cNvSpPr txBox="1">
            <a:spLocks noChangeArrowheads="1"/>
          </p:cNvSpPr>
          <p:nvPr/>
        </p:nvSpPr>
        <p:spPr bwMode="auto">
          <a:xfrm>
            <a:off x="0" y="5214069"/>
            <a:ext cx="9144000" cy="1311275"/>
          </a:xfrm>
          <a:prstGeom prst="rect">
            <a:avLst/>
          </a:prstGeom>
          <a:noFill/>
          <a:ln w="9525">
            <a:no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4000" b="1" i="1" dirty="0">
                <a:solidFill>
                  <a:srgbClr val="FFFFFF"/>
                </a:solidFill>
                <a:effectLst>
                  <a:outerShdw blurRad="38100" dist="38100" dir="2700000" algn="tl">
                    <a:srgbClr val="000000"/>
                  </a:outerShdw>
                </a:effectLst>
                <a:cs typeface="Arial" panose="020B0604020202020204" pitchFamily="34" charset="0"/>
              </a:rPr>
              <a:t>Only the Greek word for immersion is ever used for baptism in the Bible.</a:t>
            </a:r>
          </a:p>
        </p:txBody>
      </p:sp>
      <p:sp>
        <p:nvSpPr>
          <p:cNvPr id="73734" name="Rectangle 6">
            <a:extLst>
              <a:ext uri="{FF2B5EF4-FFF2-40B4-BE49-F238E27FC236}">
                <a16:creationId xmlns:a16="http://schemas.microsoft.com/office/drawing/2014/main" id="{88A6DE71-0E45-F142-9A8C-A8974F9E5DE9}"/>
              </a:ext>
            </a:extLst>
          </p:cNvPr>
          <p:cNvSpPr>
            <a:spLocks noChangeArrowheads="1"/>
          </p:cNvSpPr>
          <p:nvPr/>
        </p:nvSpPr>
        <p:spPr bwMode="auto">
          <a:xfrm>
            <a:off x="152400" y="1143000"/>
            <a:ext cx="5105400" cy="3200400"/>
          </a:xfrm>
          <a:prstGeom prst="rect">
            <a:avLst/>
          </a:prstGeom>
          <a:noFill/>
          <a:ln w="9525">
            <a:noFill/>
            <a:miter lim="800000"/>
            <a:headEnd/>
            <a:tailEnd/>
          </a:ln>
          <a:effec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86D1EC"/>
              </a:buClr>
              <a:buSzPct val="80000"/>
              <a:buFont typeface="Wingdings" pitchFamily="2" charset="2"/>
              <a:buNone/>
            </a:pPr>
            <a:r>
              <a:rPr lang="en-US" altLang="en-US" sz="3600" b="1" dirty="0">
                <a:solidFill>
                  <a:srgbClr val="FFFFFF"/>
                </a:solidFill>
                <a:effectLst>
                  <a:outerShdw blurRad="38100" dist="38100" dir="2700000" algn="tl">
                    <a:srgbClr val="000000"/>
                  </a:outerShdw>
                </a:effectLst>
                <a:cs typeface="Arial" panose="020B0604020202020204" pitchFamily="34" charset="0"/>
              </a:rPr>
              <a:t>has separate words for:</a:t>
            </a:r>
            <a:br>
              <a:rPr lang="en-US" altLang="en-US" sz="3600" b="1" dirty="0">
                <a:solidFill>
                  <a:srgbClr val="FFFFFF"/>
                </a:solidFill>
                <a:effectLst>
                  <a:outerShdw blurRad="38100" dist="38100" dir="2700000" algn="tl">
                    <a:srgbClr val="000000"/>
                  </a:outerShdw>
                </a:effectLst>
                <a:cs typeface="Arial" panose="020B0604020202020204" pitchFamily="34" charset="0"/>
              </a:rPr>
            </a:br>
            <a:endParaRPr lang="en-US" altLang="en-US" sz="3600" b="1" dirty="0">
              <a:solidFill>
                <a:srgbClr val="FFFFFF"/>
              </a:solidFill>
              <a:effectLst>
                <a:outerShdw blurRad="38100" dist="38100" dir="2700000" algn="tl">
                  <a:srgbClr val="000000"/>
                </a:outerShdw>
              </a:effectLst>
              <a:cs typeface="Arial" panose="020B0604020202020204" pitchFamily="34" charset="0"/>
            </a:endParaRPr>
          </a:p>
          <a:p>
            <a:pPr eaLnBrk="1" hangingPunct="1">
              <a:spcBef>
                <a:spcPct val="20000"/>
              </a:spcBef>
              <a:buClr>
                <a:srgbClr val="86D1EC"/>
              </a:buClr>
              <a:buSzPct val="80000"/>
              <a:buFont typeface="Wingdings" pitchFamily="2" charset="2"/>
              <a:buNone/>
            </a:pPr>
            <a:r>
              <a:rPr lang="en-US" altLang="en-US" sz="3600" b="1" dirty="0">
                <a:solidFill>
                  <a:srgbClr val="FFFFFF"/>
                </a:solidFill>
                <a:effectLst>
                  <a:outerShdw blurRad="38100" dist="38100" dir="2700000" algn="tl">
                    <a:srgbClr val="000000"/>
                  </a:outerShdw>
                </a:effectLst>
                <a:cs typeface="Arial" panose="020B0604020202020204" pitchFamily="34" charset="0"/>
              </a:rPr>
              <a:t>• sprinkling </a:t>
            </a:r>
          </a:p>
          <a:p>
            <a:pPr eaLnBrk="1" hangingPunct="1">
              <a:spcBef>
                <a:spcPct val="20000"/>
              </a:spcBef>
              <a:buClr>
                <a:srgbClr val="86D1EC"/>
              </a:buClr>
              <a:buSzPct val="80000"/>
              <a:buFont typeface="Wingdings" pitchFamily="2" charset="2"/>
              <a:buNone/>
            </a:pPr>
            <a:r>
              <a:rPr lang="en-US" altLang="en-US" sz="3600" b="1" dirty="0">
                <a:solidFill>
                  <a:srgbClr val="FFFFFF"/>
                </a:solidFill>
                <a:effectLst>
                  <a:outerShdw blurRad="38100" dist="38100" dir="2700000" algn="tl">
                    <a:srgbClr val="000000"/>
                  </a:outerShdw>
                </a:effectLst>
                <a:cs typeface="Arial" panose="020B0604020202020204" pitchFamily="34" charset="0"/>
              </a:rPr>
              <a:t>• pouring &amp; </a:t>
            </a:r>
          </a:p>
          <a:p>
            <a:pPr eaLnBrk="1" hangingPunct="1">
              <a:spcBef>
                <a:spcPct val="20000"/>
              </a:spcBef>
              <a:buClr>
                <a:srgbClr val="86D1EC"/>
              </a:buClr>
              <a:buSzPct val="80000"/>
              <a:buFont typeface="Wingdings" pitchFamily="2" charset="2"/>
              <a:buNone/>
            </a:pPr>
            <a:r>
              <a:rPr lang="en-US" altLang="en-US" sz="3600" b="1" dirty="0">
                <a:solidFill>
                  <a:srgbClr val="FFFFFF"/>
                </a:solidFill>
                <a:effectLst>
                  <a:outerShdw blurRad="38100" dist="38100" dir="2700000" algn="tl">
                    <a:srgbClr val="000000"/>
                  </a:outerShdw>
                </a:effectLst>
                <a:cs typeface="Arial" panose="020B0604020202020204" pitchFamily="34" charset="0"/>
              </a:rPr>
              <a:t>• immersion </a:t>
            </a:r>
          </a:p>
        </p:txBody>
      </p:sp>
      <p:sp>
        <p:nvSpPr>
          <p:cNvPr id="204805" name="Text Box 4">
            <a:extLst>
              <a:ext uri="{FF2B5EF4-FFF2-40B4-BE49-F238E27FC236}">
                <a16:creationId xmlns:a16="http://schemas.microsoft.com/office/drawing/2014/main" id="{B3BFD8DA-6AF1-344B-A16E-D1A257192874}"/>
              </a:ext>
            </a:extLst>
          </p:cNvPr>
          <p:cNvSpPr txBox="1">
            <a:spLocks noChangeArrowheads="1"/>
          </p:cNvSpPr>
          <p:nvPr/>
        </p:nvSpPr>
        <p:spPr bwMode="auto">
          <a:xfrm>
            <a:off x="8397875" y="82550"/>
            <a:ext cx="5984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cs typeface="Arial" panose="020B0604020202020204" pitchFamily="34" charset="0"/>
              </a:rPr>
              <a:t>113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3733">
                                            <p:txEl>
                                              <p:pRg st="0" end="0"/>
                                            </p:txEl>
                                          </p:spTgt>
                                        </p:tgtEl>
                                        <p:attrNameLst>
                                          <p:attrName>style.visibility</p:attrName>
                                        </p:attrNameLst>
                                      </p:cBhvr>
                                      <p:to>
                                        <p:strVal val="visible"/>
                                      </p:to>
                                    </p:set>
                                    <p:animEffect transition="in" filter="dissolve">
                                      <p:cBhvr>
                                        <p:cTn id="7" dur="500"/>
                                        <p:tgtEl>
                                          <p:spTgt spid="737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F4B7E194-7516-2D49-AF72-6D8EDCEC66EC}"/>
              </a:ext>
            </a:extLst>
          </p:cNvPr>
          <p:cNvSpPr>
            <a:spLocks noGrp="1" noChangeArrowheads="1"/>
          </p:cNvSpPr>
          <p:nvPr>
            <p:ph type="title"/>
          </p:nvPr>
        </p:nvSpPr>
        <p:spPr/>
        <p:txBody>
          <a:bodyPr/>
          <a:lstStyle/>
          <a:p>
            <a:pPr>
              <a:defRPr/>
            </a:pPr>
            <a:r>
              <a:rPr lang="en-US" b="1" u="sng">
                <a:effectLst>
                  <a:outerShdw blurRad="50800" dist="38100" dir="2700000" algn="tl" rotWithShape="0">
                    <a:srgbClr val="000000"/>
                  </a:outerShdw>
                </a:effectLst>
                <a:ea typeface="ＭＳ Ｐゴシック" charset="0"/>
                <a:cs typeface="ＭＳ Ｐゴシック" charset="0"/>
              </a:rPr>
              <a:t>Paul Had No Shame</a:t>
            </a:r>
            <a:endParaRPr lang="en-US" b="1">
              <a:effectLst>
                <a:outerShdw blurRad="50800" dist="38100" dir="2700000" algn="tl" rotWithShape="0">
                  <a:srgbClr val="000000"/>
                </a:outerShdw>
              </a:effectLst>
              <a:ea typeface="ＭＳ Ｐゴシック" charset="0"/>
              <a:cs typeface="ＭＳ Ｐゴシック" charset="0"/>
            </a:endParaRPr>
          </a:p>
        </p:txBody>
      </p:sp>
      <p:sp>
        <p:nvSpPr>
          <p:cNvPr id="62467" name="Text Box 3">
            <a:extLst>
              <a:ext uri="{FF2B5EF4-FFF2-40B4-BE49-F238E27FC236}">
                <a16:creationId xmlns:a16="http://schemas.microsoft.com/office/drawing/2014/main" id="{AB86000A-B628-5542-8C6F-805C1366C84F}"/>
              </a:ext>
            </a:extLst>
          </p:cNvPr>
          <p:cNvSpPr txBox="1">
            <a:spLocks noChangeArrowheads="1"/>
          </p:cNvSpPr>
          <p:nvPr/>
        </p:nvSpPr>
        <p:spPr bwMode="auto">
          <a:xfrm>
            <a:off x="533400" y="1905000"/>
            <a:ext cx="8305800" cy="579438"/>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None/>
            </a:pPr>
            <a:r>
              <a:rPr lang="en-US" altLang="en-US" sz="3200" b="1" baseline="30000">
                <a:solidFill>
                  <a:srgbClr val="E5EA16"/>
                </a:solidFill>
                <a:effectLst>
                  <a:outerShdw blurRad="38100" dist="38100" dir="2700000" algn="tl">
                    <a:srgbClr val="000000"/>
                  </a:outerShdw>
                </a:effectLst>
              </a:rPr>
              <a:t>16</a:t>
            </a:r>
            <a:r>
              <a:rPr lang="en-US" altLang="en-US" sz="3200" b="1">
                <a:solidFill>
                  <a:srgbClr val="E5EA16"/>
                </a:solidFill>
                <a:effectLst>
                  <a:outerShdw blurRad="38100" dist="38100" dir="2700000" algn="tl">
                    <a:srgbClr val="000000"/>
                  </a:outerShdw>
                </a:effectLst>
              </a:rPr>
              <a:t>I am not ashamed of the gospel,</a:t>
            </a:r>
            <a:r>
              <a:rPr lang="en-US" altLang="en-US" sz="3200" b="1">
                <a:effectLst>
                  <a:outerShdw blurRad="38100" dist="38100" dir="2700000" algn="tl">
                    <a:srgbClr val="000000"/>
                  </a:outerShdw>
                </a:effectLst>
              </a:rPr>
              <a:t> </a:t>
            </a:r>
          </a:p>
        </p:txBody>
      </p:sp>
      <p:sp>
        <p:nvSpPr>
          <p:cNvPr id="62469" name="Text Box 5">
            <a:extLst>
              <a:ext uri="{FF2B5EF4-FFF2-40B4-BE49-F238E27FC236}">
                <a16:creationId xmlns:a16="http://schemas.microsoft.com/office/drawing/2014/main" id="{634981A4-B30F-AA47-84E7-E47D942BC4A9}"/>
              </a:ext>
            </a:extLst>
          </p:cNvPr>
          <p:cNvSpPr txBox="1">
            <a:spLocks noChangeArrowheads="1"/>
          </p:cNvSpPr>
          <p:nvPr/>
        </p:nvSpPr>
        <p:spPr bwMode="auto">
          <a:xfrm>
            <a:off x="533400" y="4419600"/>
            <a:ext cx="8305800" cy="2062163"/>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en-US" altLang="en-US" sz="3200" b="1" baseline="30000">
                <a:effectLst>
                  <a:outerShdw blurRad="38100" dist="38100" dir="2700000" algn="tl">
                    <a:srgbClr val="000000"/>
                  </a:outerShdw>
                </a:effectLst>
              </a:rPr>
              <a:t>17</a:t>
            </a:r>
            <a:r>
              <a:rPr lang="en-US" altLang="en-US" sz="3200" b="1">
                <a:effectLst>
                  <a:outerShdw blurRad="38100" dist="38100" dir="2700000" algn="tl">
                    <a:srgbClr val="000000"/>
                  </a:outerShdw>
                </a:effectLst>
              </a:rPr>
              <a:t>For in the gospel a righteousness from God is revealed, a righteousness that is by faith from first to last, just as it is written: "The righteous will live by faith."</a:t>
            </a:r>
          </a:p>
        </p:txBody>
      </p:sp>
      <p:sp>
        <p:nvSpPr>
          <p:cNvPr id="62470" name="Text Box 6">
            <a:extLst>
              <a:ext uri="{FF2B5EF4-FFF2-40B4-BE49-F238E27FC236}">
                <a16:creationId xmlns:a16="http://schemas.microsoft.com/office/drawing/2014/main" id="{FCEBA839-D9E4-D24B-A0EA-BC849288C37F}"/>
              </a:ext>
            </a:extLst>
          </p:cNvPr>
          <p:cNvSpPr txBox="1">
            <a:spLocks noChangeArrowheads="1"/>
          </p:cNvSpPr>
          <p:nvPr/>
        </p:nvSpPr>
        <p:spPr bwMode="auto">
          <a:xfrm>
            <a:off x="533400" y="2438400"/>
            <a:ext cx="8305800" cy="1570038"/>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buFont typeface="Arial" panose="020B0604020202020204" pitchFamily="34" charset="0"/>
              <a:buNone/>
            </a:pPr>
            <a:r>
              <a:rPr lang="en-US" altLang="en-US" sz="3200" b="1">
                <a:effectLst>
                  <a:outerShdw blurRad="38100" dist="38100" dir="2700000" algn="tl">
                    <a:srgbClr val="000000"/>
                  </a:outerShdw>
                </a:effectLst>
              </a:rPr>
              <a:t>because it is the power of God for the salvation of everyone who believes: first for the Jew, then for the Gentile.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Effect transition="in" filter="dissolve">
                                      <p:cBhvr>
                                        <p:cTn id="7" dur="500"/>
                                        <p:tgtEl>
                                          <p:spTgt spid="6246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2470">
                                            <p:txEl>
                                              <p:pRg st="0" end="0"/>
                                            </p:txEl>
                                          </p:spTgt>
                                        </p:tgtEl>
                                        <p:attrNameLst>
                                          <p:attrName>style.visibility</p:attrName>
                                        </p:attrNameLst>
                                      </p:cBhvr>
                                      <p:to>
                                        <p:strVal val="visible"/>
                                      </p:to>
                                    </p:set>
                                    <p:animEffect transition="in" filter="dissolve">
                                      <p:cBhvr>
                                        <p:cTn id="12" dur="500"/>
                                        <p:tgtEl>
                                          <p:spTgt spid="6247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2469">
                                            <p:txEl>
                                              <p:pRg st="0" end="0"/>
                                            </p:txEl>
                                          </p:spTgt>
                                        </p:tgtEl>
                                        <p:attrNameLst>
                                          <p:attrName>style.visibility</p:attrName>
                                        </p:attrNameLst>
                                      </p:cBhvr>
                                      <p:to>
                                        <p:strVal val="visible"/>
                                      </p:to>
                                    </p:set>
                                    <p:animEffect transition="in" filter="dissolve">
                                      <p:cBhvr>
                                        <p:cTn id="17" dur="500"/>
                                        <p:tgtEl>
                                          <p:spTgt spid="624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autoUpdateAnimBg="0"/>
      <p:bldP spid="62469" grpId="0" build="p" autoUpdateAnimBg="0"/>
      <p:bldP spid="62470" grpId="0" build="p"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2">
            <a:extLst>
              <a:ext uri="{FF2B5EF4-FFF2-40B4-BE49-F238E27FC236}">
                <a16:creationId xmlns:a16="http://schemas.microsoft.com/office/drawing/2014/main" id="{3A2006F6-E7A9-A041-BBF4-3A9678961E6E}"/>
              </a:ext>
            </a:extLst>
          </p:cNvPr>
          <p:cNvSpPr>
            <a:spLocks noGrp="1" noChangeArrowheads="1"/>
          </p:cNvSpPr>
          <p:nvPr>
            <p:ph type="title"/>
          </p:nvPr>
        </p:nvSpPr>
        <p:spPr>
          <a:xfrm>
            <a:off x="457200" y="277813"/>
            <a:ext cx="8229600" cy="788987"/>
          </a:xfrm>
          <a:solidFill>
            <a:srgbClr val="000000"/>
          </a:solidFill>
        </p:spPr>
        <p:txBody>
          <a:bodyPr/>
          <a:lstStyle/>
          <a:p>
            <a:pPr eaLnBrk="1" hangingPunct="1"/>
            <a:r>
              <a:rPr lang="en-US" altLang="en-US" b="1">
                <a:effectLst>
                  <a:outerShdw blurRad="38100" dist="38100" dir="2700000" algn="tl">
                    <a:srgbClr val="000080"/>
                  </a:outerShdw>
                </a:effectLst>
                <a:ea typeface="ＭＳ Ｐゴシック" panose="020B0600070205080204" pitchFamily="34" charset="-128"/>
              </a:rPr>
              <a:t>In Other Words…</a:t>
            </a:r>
            <a:endParaRPr lang="en-US" altLang="en-US">
              <a:effectLst>
                <a:outerShdw blurRad="38100" dist="38100" dir="2700000" algn="tl">
                  <a:srgbClr val="000080"/>
                </a:outerShdw>
              </a:effectLst>
              <a:ea typeface="ＭＳ Ｐゴシック" panose="020B0600070205080204" pitchFamily="34" charset="-128"/>
            </a:endParaRPr>
          </a:p>
        </p:txBody>
      </p:sp>
      <p:sp>
        <p:nvSpPr>
          <p:cNvPr id="519171" name="Rectangle 3">
            <a:extLst>
              <a:ext uri="{FF2B5EF4-FFF2-40B4-BE49-F238E27FC236}">
                <a16:creationId xmlns:a16="http://schemas.microsoft.com/office/drawing/2014/main" id="{66A27B6C-F656-414B-A6D2-E594B5DD9F66}"/>
              </a:ext>
            </a:extLst>
          </p:cNvPr>
          <p:cNvSpPr>
            <a:spLocks noGrp="1" noChangeArrowheads="1"/>
          </p:cNvSpPr>
          <p:nvPr>
            <p:ph type="body" idx="1"/>
          </p:nvPr>
        </p:nvSpPr>
        <p:spPr>
          <a:xfrm>
            <a:off x="179388" y="2276475"/>
            <a:ext cx="7019925" cy="3103563"/>
          </a:xfrm>
        </p:spPr>
        <p:txBody>
          <a:bodyPr/>
          <a:lstStyle/>
          <a:p>
            <a:pPr marL="385763" indent="-385763" eaLnBrk="1" hangingPunct="1"/>
            <a:r>
              <a:rPr lang="en-US" altLang="en-US" sz="2800" b="1" i="1">
                <a:ea typeface="ＭＳ Ｐゴシック" panose="020B0600070205080204" pitchFamily="34" charset="-128"/>
                <a:cs typeface="ＭＳ Ｐゴシック" panose="020B0600070205080204" pitchFamily="34" charset="-128"/>
              </a:rPr>
              <a:t>Louo</a:t>
            </a:r>
            <a:r>
              <a:rPr lang="en-US" altLang="en-US" sz="2800" b="1">
                <a:ea typeface="ＭＳ Ｐゴシック" panose="020B0600070205080204" pitchFamily="34" charset="-128"/>
                <a:cs typeface="ＭＳ Ｐゴシック" panose="020B0600070205080204" pitchFamily="34" charset="-128"/>
              </a:rPr>
              <a:t> means </a:t>
            </a:r>
            <a:r>
              <a:rPr lang="en-US" altLang="ja-JP"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to wash</a:t>
            </a:r>
            <a:r>
              <a:rPr lang="en-US" altLang="ja-JP"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  or </a:t>
            </a:r>
            <a:r>
              <a:rPr lang="en-US" altLang="ja-JP"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to bathe.</a:t>
            </a:r>
            <a:r>
              <a:rPr lang="en-US" altLang="ja-JP"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 </a:t>
            </a:r>
          </a:p>
          <a:p>
            <a:pPr marL="385763" indent="-385763" eaLnBrk="1" hangingPunct="1"/>
            <a:r>
              <a:rPr lang="en-US" altLang="en-US" sz="2800" b="1" i="1">
                <a:ea typeface="ＭＳ Ｐゴシック" panose="020B0600070205080204" pitchFamily="34" charset="-128"/>
                <a:cs typeface="ＭＳ Ｐゴシック" panose="020B0600070205080204" pitchFamily="34" charset="-128"/>
              </a:rPr>
              <a:t>Nipto</a:t>
            </a:r>
            <a:r>
              <a:rPr lang="en-US" altLang="en-US" sz="2800" b="1">
                <a:ea typeface="ＭＳ Ｐゴシック" panose="020B0600070205080204" pitchFamily="34" charset="-128"/>
                <a:cs typeface="ＭＳ Ｐゴシック" panose="020B0600070205080204" pitchFamily="34" charset="-128"/>
              </a:rPr>
              <a:t> means </a:t>
            </a:r>
            <a:r>
              <a:rPr lang="en-US" altLang="ja-JP"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to wash the extremities,</a:t>
            </a:r>
            <a:r>
              <a:rPr lang="en-US" altLang="ja-JP"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 as in the washing of hands or feet. </a:t>
            </a:r>
          </a:p>
          <a:p>
            <a:pPr marL="385763" indent="-385763" eaLnBrk="1" hangingPunct="1"/>
            <a:r>
              <a:rPr lang="en-US" altLang="en-US" sz="2800" b="1" i="1">
                <a:ea typeface="ＭＳ Ｐゴシック" panose="020B0600070205080204" pitchFamily="34" charset="-128"/>
                <a:cs typeface="ＭＳ Ｐゴシック" panose="020B0600070205080204" pitchFamily="34" charset="-128"/>
              </a:rPr>
              <a:t>Rantizo</a:t>
            </a:r>
            <a:r>
              <a:rPr lang="en-US" altLang="en-US" sz="2800" b="1">
                <a:ea typeface="ＭＳ Ｐゴシック" panose="020B0600070205080204" pitchFamily="34" charset="-128"/>
                <a:cs typeface="ＭＳ Ｐゴシック" panose="020B0600070205080204" pitchFamily="34" charset="-128"/>
              </a:rPr>
              <a:t> means </a:t>
            </a:r>
            <a:r>
              <a:rPr lang="en-US" altLang="ja-JP"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to sprinkle.</a:t>
            </a:r>
            <a:r>
              <a:rPr lang="en-US" altLang="ja-JP"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 </a:t>
            </a:r>
          </a:p>
          <a:p>
            <a:pPr marL="385763" indent="-385763" eaLnBrk="1" hangingPunct="1"/>
            <a:r>
              <a:rPr lang="en-US" altLang="en-US" sz="2800" b="1" i="1">
                <a:ea typeface="ＭＳ Ｐゴシック" panose="020B0600070205080204" pitchFamily="34" charset="-128"/>
                <a:cs typeface="ＭＳ Ｐゴシック" panose="020B0600070205080204" pitchFamily="34" charset="-128"/>
              </a:rPr>
              <a:t>Keo</a:t>
            </a:r>
            <a:r>
              <a:rPr lang="en-US" altLang="en-US" sz="2800" b="1">
                <a:ea typeface="ＭＳ Ｐゴシック" panose="020B0600070205080204" pitchFamily="34" charset="-128"/>
                <a:cs typeface="ＭＳ Ｐゴシック" panose="020B0600070205080204" pitchFamily="34" charset="-128"/>
              </a:rPr>
              <a:t> means </a:t>
            </a:r>
            <a:r>
              <a:rPr lang="en-US" altLang="ja-JP"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to pour.</a:t>
            </a:r>
            <a:r>
              <a:rPr lang="en-US" altLang="ja-JP"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 </a:t>
            </a:r>
          </a:p>
        </p:txBody>
      </p:sp>
      <p:sp>
        <p:nvSpPr>
          <p:cNvPr id="519172" name="Text Box 4">
            <a:extLst>
              <a:ext uri="{FF2B5EF4-FFF2-40B4-BE49-F238E27FC236}">
                <a16:creationId xmlns:a16="http://schemas.microsoft.com/office/drawing/2014/main" id="{C6AAC45D-464F-884D-8BCC-6D5DF670DFA3}"/>
              </a:ext>
            </a:extLst>
          </p:cNvPr>
          <p:cNvSpPr txBox="1">
            <a:spLocks noChangeArrowheads="1"/>
          </p:cNvSpPr>
          <p:nvPr/>
        </p:nvSpPr>
        <p:spPr bwMode="auto">
          <a:xfrm>
            <a:off x="288925" y="1217613"/>
            <a:ext cx="8543925" cy="946150"/>
          </a:xfrm>
          <a:prstGeom prst="rect">
            <a:avLst/>
          </a:prstGeom>
          <a:noFill/>
          <a:ln w="9525">
            <a:no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FFFFFF"/>
                </a:solidFill>
                <a:effectLst>
                  <a:outerShdw blurRad="38100" dist="38100" dir="2700000" algn="tl">
                    <a:srgbClr val="000000"/>
                  </a:outerShdw>
                </a:effectLst>
              </a:rPr>
              <a:t>There are other Greek words which mean other than immersion.</a:t>
            </a:r>
          </a:p>
        </p:txBody>
      </p:sp>
      <p:sp>
        <p:nvSpPr>
          <p:cNvPr id="519173" name="Text Box 5">
            <a:extLst>
              <a:ext uri="{FF2B5EF4-FFF2-40B4-BE49-F238E27FC236}">
                <a16:creationId xmlns:a16="http://schemas.microsoft.com/office/drawing/2014/main" id="{C291897B-67F5-0D42-A796-C3242BCA6DB1}"/>
              </a:ext>
            </a:extLst>
          </p:cNvPr>
          <p:cNvSpPr txBox="1">
            <a:spLocks noChangeArrowheads="1"/>
          </p:cNvSpPr>
          <p:nvPr/>
        </p:nvSpPr>
        <p:spPr bwMode="auto">
          <a:xfrm>
            <a:off x="288925" y="5410200"/>
            <a:ext cx="8543925" cy="946150"/>
          </a:xfrm>
          <a:prstGeom prst="rect">
            <a:avLst/>
          </a:prstGeom>
          <a:noFill/>
          <a:ln w="9525">
            <a:noFill/>
            <a:miter lim="800000"/>
            <a:headEnd/>
            <a:tailEnd/>
          </a:ln>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FFFFFF"/>
                </a:solidFill>
                <a:effectLst>
                  <a:outerShdw blurRad="38100" dist="38100" dir="2700000" algn="tl">
                    <a:srgbClr val="000000"/>
                  </a:outerShdw>
                </a:effectLst>
              </a:rPr>
              <a:t>The Greek was fully able to  indicate which </a:t>
            </a:r>
            <a:r>
              <a:rPr lang="en-US" altLang="ja-JP" sz="2800" b="1">
                <a:solidFill>
                  <a:srgbClr val="FFFFFF"/>
                </a:solidFill>
                <a:effectLst>
                  <a:outerShdw blurRad="38100" dist="38100" dir="2700000" algn="tl">
                    <a:srgbClr val="000000"/>
                  </a:outerShdw>
                </a:effectLst>
              </a:rPr>
              <a:t>"</a:t>
            </a:r>
            <a:r>
              <a:rPr lang="en-US" altLang="en-US" sz="2800" b="1">
                <a:solidFill>
                  <a:srgbClr val="FFFFFF"/>
                </a:solidFill>
                <a:effectLst>
                  <a:outerShdw blurRad="38100" dist="38100" dir="2700000" algn="tl">
                    <a:srgbClr val="000000"/>
                  </a:outerShdw>
                </a:effectLst>
              </a:rPr>
              <a:t>mode</a:t>
            </a:r>
            <a:r>
              <a:rPr lang="en-US" altLang="ja-JP" sz="2800" b="1">
                <a:solidFill>
                  <a:srgbClr val="FFFFFF"/>
                </a:solidFill>
                <a:effectLst>
                  <a:outerShdw blurRad="38100" dist="38100" dir="2700000" algn="tl">
                    <a:srgbClr val="000000"/>
                  </a:outerShdw>
                </a:effectLst>
              </a:rPr>
              <a:t>"</a:t>
            </a:r>
            <a:r>
              <a:rPr lang="en-US" altLang="en-US" sz="2800" b="1">
                <a:solidFill>
                  <a:srgbClr val="FFFFFF"/>
                </a:solidFill>
                <a:effectLst>
                  <a:outerShdw blurRad="38100" dist="38100" dir="2700000" algn="tl">
                    <a:srgbClr val="000000"/>
                  </a:outerShdw>
                </a:effectLst>
              </a:rPr>
              <a:t> of baptism the church was to practice.</a:t>
            </a:r>
          </a:p>
        </p:txBody>
      </p:sp>
      <p:sp>
        <p:nvSpPr>
          <p:cNvPr id="206853" name="Text Box 6">
            <a:extLst>
              <a:ext uri="{FF2B5EF4-FFF2-40B4-BE49-F238E27FC236}">
                <a16:creationId xmlns:a16="http://schemas.microsoft.com/office/drawing/2014/main" id="{E69F5C00-0418-8940-B5B4-BA832B921463}"/>
              </a:ext>
            </a:extLst>
          </p:cNvPr>
          <p:cNvSpPr txBox="1">
            <a:spLocks noChangeArrowheads="1"/>
          </p:cNvSpPr>
          <p:nvPr/>
        </p:nvSpPr>
        <p:spPr bwMode="auto">
          <a:xfrm>
            <a:off x="2057400" y="6453188"/>
            <a:ext cx="7086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1600" b="1">
                <a:solidFill>
                  <a:srgbClr val="FFFFFF"/>
                </a:solidFill>
              </a:rPr>
              <a:t>Philip D. Sanders, </a:t>
            </a:r>
            <a:r>
              <a:rPr lang="en-US" altLang="ja-JP" sz="1600" b="1">
                <a:solidFill>
                  <a:srgbClr val="FFFFFF"/>
                </a:solidFill>
              </a:rPr>
              <a:t>"</a:t>
            </a:r>
            <a:r>
              <a:rPr lang="en-US" altLang="en-US" sz="1600" b="1">
                <a:solidFill>
                  <a:srgbClr val="FFFFFF"/>
                </a:solidFill>
              </a:rPr>
              <a:t>How We Got the Bible</a:t>
            </a:r>
            <a:r>
              <a:rPr lang="en-US" altLang="ja-JP" sz="1600" b="1">
                <a:solidFill>
                  <a:srgbClr val="FFFFFF"/>
                </a:solidFill>
              </a:rPr>
              <a:t>"</a:t>
            </a:r>
            <a:r>
              <a:rPr lang="en-US" altLang="en-US" sz="1600" b="1">
                <a:solidFill>
                  <a:srgbClr val="FFFFFF"/>
                </a:solidFill>
              </a:rPr>
              <a:t> course, p. 140</a:t>
            </a:r>
          </a:p>
        </p:txBody>
      </p:sp>
      <p:pic>
        <p:nvPicPr>
          <p:cNvPr id="206854" name="Picture 1" descr="BabyBaptism.gif">
            <a:extLst>
              <a:ext uri="{FF2B5EF4-FFF2-40B4-BE49-F238E27FC236}">
                <a16:creationId xmlns:a16="http://schemas.microsoft.com/office/drawing/2014/main" id="{34DC82C5-43A6-EB48-A1B3-FF79C68C7A7F}"/>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81838" y="2349500"/>
            <a:ext cx="2051050" cy="289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2">
            <a:extLst>
              <a:ext uri="{FF2B5EF4-FFF2-40B4-BE49-F238E27FC236}">
                <a16:creationId xmlns:a16="http://schemas.microsoft.com/office/drawing/2014/main" id="{2CED48AB-2C96-5948-AB0D-1174EC79F92C}"/>
              </a:ext>
            </a:extLst>
          </p:cNvPr>
          <p:cNvSpPr>
            <a:spLocks noGrp="1" noChangeArrowheads="1"/>
          </p:cNvSpPr>
          <p:nvPr>
            <p:ph type="title"/>
          </p:nvPr>
        </p:nvSpPr>
        <p:spPr>
          <a:xfrm>
            <a:off x="228600" y="152400"/>
            <a:ext cx="8534400" cy="1066800"/>
          </a:xfrm>
          <a:solidFill>
            <a:schemeClr val="accent2"/>
          </a:solidFill>
        </p:spPr>
        <p:txBody>
          <a:bodyPr/>
          <a:lstStyle/>
          <a:p>
            <a:pPr eaLnBrk="1" hangingPunct="1"/>
            <a:r>
              <a:rPr lang="en-US" altLang="ja-JP">
                <a:solidFill>
                  <a:schemeClr val="bg1"/>
                </a:solidFill>
                <a:ea typeface="ＭＳ Ｐゴシック" panose="020B0600070205080204" pitchFamily="34" charset="-128"/>
              </a:rPr>
              <a:t>"</a:t>
            </a:r>
            <a:r>
              <a:rPr lang="en-US" altLang="en-US">
                <a:solidFill>
                  <a:schemeClr val="bg1"/>
                </a:solidFill>
                <a:ea typeface="ＭＳ Ｐゴシック" panose="020B0600070205080204" pitchFamily="34" charset="-128"/>
              </a:rPr>
              <a:t>Baptize</a:t>
            </a:r>
            <a:r>
              <a:rPr lang="en-US" altLang="ja-JP">
                <a:solidFill>
                  <a:schemeClr val="bg1"/>
                </a:solidFill>
                <a:ea typeface="ＭＳ Ｐゴシック" panose="020B0600070205080204" pitchFamily="34" charset="-128"/>
              </a:rPr>
              <a:t>"</a:t>
            </a:r>
            <a:r>
              <a:rPr lang="en-US" altLang="en-US">
                <a:solidFill>
                  <a:schemeClr val="bg1"/>
                </a:solidFill>
                <a:ea typeface="ＭＳ Ｐゴシック" panose="020B0600070205080204" pitchFamily="34" charset="-128"/>
              </a:rPr>
              <a:t> </a:t>
            </a:r>
            <a:r>
              <a:rPr lang="en-US" altLang="en-US" dirty="0">
                <a:solidFill>
                  <a:schemeClr val="bg1"/>
                </a:solidFill>
                <a:ea typeface="ＭＳ Ｐゴシック" panose="020B0600070205080204" pitchFamily="34" charset="-128"/>
              </a:rPr>
              <a:t>is a Transliteration</a:t>
            </a:r>
            <a:endParaRPr lang="en-US" altLang="en-US" dirty="0">
              <a:ea typeface="ＭＳ Ｐゴシック" panose="020B0600070205080204" pitchFamily="34" charset="-128"/>
            </a:endParaRPr>
          </a:p>
        </p:txBody>
      </p:sp>
      <p:sp>
        <p:nvSpPr>
          <p:cNvPr id="286724" name="Rectangle 4">
            <a:extLst>
              <a:ext uri="{FF2B5EF4-FFF2-40B4-BE49-F238E27FC236}">
                <a16:creationId xmlns:a16="http://schemas.microsoft.com/office/drawing/2014/main" id="{D09EF060-E30B-F341-98CF-D231B5790FA6}"/>
              </a:ext>
            </a:extLst>
          </p:cNvPr>
          <p:cNvSpPr>
            <a:spLocks noChangeArrowheads="1"/>
          </p:cNvSpPr>
          <p:nvPr/>
        </p:nvSpPr>
        <p:spPr bwMode="auto">
          <a:xfrm>
            <a:off x="76200" y="1371600"/>
            <a:ext cx="9067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Translate </a:t>
            </a:r>
            <a:r>
              <a:rPr kumimoji="0" lang="en-US" altLang="en-US" sz="4400" b="1" i="0" u="none" strike="noStrike" kern="1200" cap="none" spc="0" normalizeH="0" baseline="0" noProof="0" dirty="0">
                <a:ln>
                  <a:noFill/>
                </a:ln>
                <a:solidFill>
                  <a:srgbClr val="000000"/>
                </a:solidFill>
                <a:effectLst/>
                <a:uLnTx/>
                <a:uFillTx/>
                <a:latin typeface="Bwgrkl" pitchFamily="2" charset="0"/>
                <a:ea typeface="ＭＳ Ｐゴシック" panose="020B0600070205080204" pitchFamily="34" charset="-128"/>
                <a:cs typeface="+mn-cs"/>
              </a:rPr>
              <a:t>bapti,zw</a:t>
            </a: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 </a:t>
            </a:r>
            <a:r>
              <a:rPr kumimoji="0" lang="en-US" altLang="ja-JP"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immerse</a:t>
            </a:r>
            <a:r>
              <a:rPr kumimoji="0" lang="en-US" altLang="ja-JP"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86725" name="Rectangle 5">
            <a:extLst>
              <a:ext uri="{FF2B5EF4-FFF2-40B4-BE49-F238E27FC236}">
                <a16:creationId xmlns:a16="http://schemas.microsoft.com/office/drawing/2014/main" id="{F1A7FE5B-1E94-5A48-99B2-B304A0AC8604}"/>
              </a:ext>
            </a:extLst>
          </p:cNvPr>
          <p:cNvSpPr>
            <a:spLocks noChangeArrowheads="1"/>
          </p:cNvSpPr>
          <p:nvPr/>
        </p:nvSpPr>
        <p:spPr bwMode="auto">
          <a:xfrm>
            <a:off x="76200" y="2133600"/>
            <a:ext cx="9067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Char char="•"/>
              <a:tabLst/>
              <a:defRPr/>
            </a:pP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Transliterate </a:t>
            </a:r>
            <a:r>
              <a:rPr kumimoji="0" lang="en-US" altLang="en-US" sz="4400" b="1" i="0" u="none" strike="noStrike" kern="1200" cap="none" spc="0" normalizeH="0" baseline="0" noProof="0" dirty="0">
                <a:ln>
                  <a:noFill/>
                </a:ln>
                <a:solidFill>
                  <a:srgbClr val="000000"/>
                </a:solidFill>
                <a:effectLst/>
                <a:uLnTx/>
                <a:uFillTx/>
                <a:latin typeface="Bwgrkl" pitchFamily="2" charset="0"/>
                <a:ea typeface="ＭＳ Ｐゴシック" panose="020B0600070205080204" pitchFamily="34" charset="-128"/>
                <a:cs typeface="+mn-cs"/>
              </a:rPr>
              <a:t>bapti,zw</a:t>
            </a: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 </a:t>
            </a:r>
            <a:r>
              <a:rPr kumimoji="0" lang="en-US" altLang="ja-JP"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r>
              <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baptize</a:t>
            </a:r>
            <a:r>
              <a:rPr kumimoji="0" lang="en-US" altLang="ja-JP"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a:t>
            </a:r>
            <a:endParaRPr kumimoji="0" lang="en-US" altLang="en-US" sz="40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208900" name="Picture 2" descr="immersion Baptism4.jpg">
            <a:extLst>
              <a:ext uri="{FF2B5EF4-FFF2-40B4-BE49-F238E27FC236}">
                <a16:creationId xmlns:a16="http://schemas.microsoft.com/office/drawing/2014/main" id="{112812E1-FE9E-B844-AA8A-7BE38C03C42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467100"/>
            <a:ext cx="452120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1" name="WordArt 8">
            <a:extLst>
              <a:ext uri="{FF2B5EF4-FFF2-40B4-BE49-F238E27FC236}">
                <a16:creationId xmlns:a16="http://schemas.microsoft.com/office/drawing/2014/main" id="{57AED978-4297-6A49-988A-20CBDD70B0CF}"/>
              </a:ext>
            </a:extLst>
          </p:cNvPr>
          <p:cNvSpPr>
            <a:spLocks noChangeArrowheads="1" noChangeShapeType="1" noTextEdit="1"/>
          </p:cNvSpPr>
          <p:nvPr/>
        </p:nvSpPr>
        <p:spPr bwMode="auto">
          <a:xfrm>
            <a:off x="3786188" y="3168650"/>
            <a:ext cx="4443412" cy="2546350"/>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360" normalizeH="0" baseline="0" noProof="0" dirty="0">
                <a:ln w="12700">
                  <a:solidFill>
                    <a:srgbClr val="000099"/>
                  </a:solidFill>
                  <a:round/>
                  <a:headEnd/>
                  <a:tailEnd/>
                </a:ln>
                <a:solidFill>
                  <a:srgbClr val="33CCFF"/>
                </a:solidFill>
                <a:effectLst>
                  <a:outerShdw dist="125724" dir="18900000" algn="ctr" rotWithShape="0">
                    <a:srgbClr val="000099">
                      <a:alpha val="74997"/>
                    </a:srgbClr>
                  </a:outerShdw>
                </a:effectLst>
                <a:uLnTx/>
                <a:uFillTx/>
                <a:latin typeface="Bwgrkl"/>
                <a:ea typeface="ＭＳ Ｐゴシック" panose="020B0600070205080204" pitchFamily="34" charset="-128"/>
                <a:cs typeface="+mn-cs"/>
              </a:rPr>
              <a:t>Bapti,zw</a:t>
            </a:r>
          </a:p>
        </p:txBody>
      </p:sp>
      <p:sp>
        <p:nvSpPr>
          <p:cNvPr id="3" name="TextBox 2">
            <a:extLst>
              <a:ext uri="{FF2B5EF4-FFF2-40B4-BE49-F238E27FC236}">
                <a16:creationId xmlns:a16="http://schemas.microsoft.com/office/drawing/2014/main" id="{EEBE539D-6991-1C4B-2829-92F94ACBEBF6}"/>
              </a:ext>
            </a:extLst>
          </p:cNvPr>
          <p:cNvSpPr txBox="1"/>
          <p:nvPr/>
        </p:nvSpPr>
        <p:spPr>
          <a:xfrm>
            <a:off x="2196193" y="3105639"/>
            <a:ext cx="4631870" cy="4616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mn-cs"/>
              </a:rPr>
              <a:t>Baptize</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2E47CDC1-B5EE-CB4C-7E9E-49ACF2E9BC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5630" y="1524314"/>
            <a:ext cx="1994470" cy="724249"/>
          </a:xfrm>
          <a:prstGeom prst="rect">
            <a:avLst/>
          </a:prstGeom>
        </p:spPr>
      </p:pic>
      <p:pic>
        <p:nvPicPr>
          <p:cNvPr id="6" name="Picture 5">
            <a:extLst>
              <a:ext uri="{FF2B5EF4-FFF2-40B4-BE49-F238E27FC236}">
                <a16:creationId xmlns:a16="http://schemas.microsoft.com/office/drawing/2014/main" id="{ABC2E625-32CF-49D8-5BD1-513A3EA2CF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4716" y="2286314"/>
            <a:ext cx="1994470" cy="7242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6724">
                                            <p:txEl>
                                              <p:pRg st="0" end="0"/>
                                            </p:txEl>
                                          </p:spTgt>
                                        </p:tgtEl>
                                        <p:attrNameLst>
                                          <p:attrName>style.visibility</p:attrName>
                                        </p:attrNameLst>
                                      </p:cBhvr>
                                      <p:to>
                                        <p:strVal val="visible"/>
                                      </p:to>
                                    </p:set>
                                    <p:animEffect transition="in" filter="dissolve">
                                      <p:cBhvr>
                                        <p:cTn id="7" dur="500"/>
                                        <p:tgtEl>
                                          <p:spTgt spid="2867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86725">
                                            <p:txEl>
                                              <p:pRg st="0" end="0"/>
                                            </p:txEl>
                                          </p:spTgt>
                                        </p:tgtEl>
                                        <p:attrNameLst>
                                          <p:attrName>style.visibility</p:attrName>
                                        </p:attrNameLst>
                                      </p:cBhvr>
                                      <p:to>
                                        <p:strVal val="visible"/>
                                      </p:to>
                                    </p:set>
                                    <p:animEffect transition="in" filter="dissolve">
                                      <p:cBhvr>
                                        <p:cTn id="12" dur="500"/>
                                        <p:tgtEl>
                                          <p:spTgt spid="2867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4" grpId="0" build="p" autoUpdateAnimBg="0"/>
      <p:bldP spid="286725"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2">
            <a:extLst>
              <a:ext uri="{FF2B5EF4-FFF2-40B4-BE49-F238E27FC236}">
                <a16:creationId xmlns:a16="http://schemas.microsoft.com/office/drawing/2014/main" id="{0FF9212C-5FD6-5D44-8D9F-C432D7F40FE2}"/>
              </a:ext>
            </a:extLst>
          </p:cNvPr>
          <p:cNvSpPr>
            <a:spLocks noGrp="1" noChangeArrowheads="1"/>
          </p:cNvSpPr>
          <p:nvPr>
            <p:ph type="title"/>
          </p:nvPr>
        </p:nvSpPr>
        <p:spPr>
          <a:xfrm>
            <a:off x="0" y="0"/>
            <a:ext cx="9144000" cy="904875"/>
          </a:xfrm>
          <a:solidFill>
            <a:schemeClr val="tx1"/>
          </a:solidFill>
        </p:spPr>
        <p:txBody>
          <a:bodyPr/>
          <a:lstStyle/>
          <a:p>
            <a:pPr eaLnBrk="1" hangingPunct="1"/>
            <a:r>
              <a:rPr lang="en-US" altLang="en-US" sz="3600">
                <a:solidFill>
                  <a:schemeClr val="bg1"/>
                </a:solidFill>
                <a:ea typeface="ＭＳ Ｐゴシック" panose="020B0600070205080204" pitchFamily="34" charset="-128"/>
              </a:rPr>
              <a:t>Inventing a Term</a:t>
            </a:r>
          </a:p>
        </p:txBody>
      </p:sp>
      <p:sp>
        <p:nvSpPr>
          <p:cNvPr id="2" name="Down Arrow 1">
            <a:extLst>
              <a:ext uri="{FF2B5EF4-FFF2-40B4-BE49-F238E27FC236}">
                <a16:creationId xmlns:a16="http://schemas.microsoft.com/office/drawing/2014/main" id="{2F1352DF-1757-0E4D-92E9-6B32EFAE4466}"/>
              </a:ext>
            </a:extLst>
          </p:cNvPr>
          <p:cNvSpPr>
            <a:spLocks noChangeArrowheads="1"/>
          </p:cNvSpPr>
          <p:nvPr/>
        </p:nvSpPr>
        <p:spPr bwMode="auto">
          <a:xfrm rot="2864691">
            <a:off x="3213894" y="2351882"/>
            <a:ext cx="612775" cy="1271587"/>
          </a:xfrm>
          <a:prstGeom prst="downArrow">
            <a:avLst>
              <a:gd name="adj1" fmla="val 50000"/>
              <a:gd name="adj2" fmla="val 49957"/>
            </a:avLst>
          </a:prstGeom>
          <a:solidFill>
            <a:srgbClr val="333399"/>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11" name="Down Arrow 10">
            <a:extLst>
              <a:ext uri="{FF2B5EF4-FFF2-40B4-BE49-F238E27FC236}">
                <a16:creationId xmlns:a16="http://schemas.microsoft.com/office/drawing/2014/main" id="{78BE6849-4568-8B40-954B-6257239D3012}"/>
              </a:ext>
            </a:extLst>
          </p:cNvPr>
          <p:cNvSpPr>
            <a:spLocks noChangeArrowheads="1"/>
          </p:cNvSpPr>
          <p:nvPr/>
        </p:nvSpPr>
        <p:spPr bwMode="auto">
          <a:xfrm rot="-2691138">
            <a:off x="6008688" y="2433638"/>
            <a:ext cx="612775" cy="1179512"/>
          </a:xfrm>
          <a:prstGeom prst="downArrow">
            <a:avLst>
              <a:gd name="adj1" fmla="val 50000"/>
              <a:gd name="adj2" fmla="val 49984"/>
            </a:avLst>
          </a:prstGeom>
          <a:solidFill>
            <a:srgbClr val="333399"/>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pic>
        <p:nvPicPr>
          <p:cNvPr id="157699" name="Picture 3" descr="sketch">
            <a:extLst>
              <a:ext uri="{FF2B5EF4-FFF2-40B4-BE49-F238E27FC236}">
                <a16:creationId xmlns:a16="http://schemas.microsoft.com/office/drawing/2014/main" id="{08060A2D-BD68-F14A-976A-B131A89B949A}"/>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067175" y="4150122"/>
            <a:ext cx="2511425" cy="2276475"/>
          </a:xfrm>
        </p:spPr>
      </p:pic>
      <p:sp>
        <p:nvSpPr>
          <p:cNvPr id="210949" name="WordArt 8">
            <a:extLst>
              <a:ext uri="{FF2B5EF4-FFF2-40B4-BE49-F238E27FC236}">
                <a16:creationId xmlns:a16="http://schemas.microsoft.com/office/drawing/2014/main" id="{4A3B088F-1083-A64A-96E8-7BB222DBCD5C}"/>
              </a:ext>
            </a:extLst>
          </p:cNvPr>
          <p:cNvSpPr>
            <a:spLocks noChangeArrowheads="1" noChangeShapeType="1" noTextEdit="1"/>
          </p:cNvSpPr>
          <p:nvPr/>
        </p:nvSpPr>
        <p:spPr bwMode="auto">
          <a:xfrm>
            <a:off x="2771775" y="765175"/>
            <a:ext cx="3887788" cy="19431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Bwgrkl"/>
              </a:rPr>
              <a:t>Bapti,zw</a:t>
            </a:r>
          </a:p>
        </p:txBody>
      </p:sp>
      <p:sp>
        <p:nvSpPr>
          <p:cNvPr id="9" name="Text Box 4">
            <a:extLst>
              <a:ext uri="{FF2B5EF4-FFF2-40B4-BE49-F238E27FC236}">
                <a16:creationId xmlns:a16="http://schemas.microsoft.com/office/drawing/2014/main" id="{47D6A375-D5B0-8A46-883A-159E275CD87A}"/>
              </a:ext>
            </a:extLst>
          </p:cNvPr>
          <p:cNvSpPr txBox="1">
            <a:spLocks noChangeArrowheads="1"/>
          </p:cNvSpPr>
          <p:nvPr/>
        </p:nvSpPr>
        <p:spPr bwMode="auto">
          <a:xfrm>
            <a:off x="4859338" y="6301184"/>
            <a:ext cx="428466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b="1">
                <a:solidFill>
                  <a:srgbClr val="000000"/>
                </a:solidFill>
              </a:rPr>
              <a:t>Other translations</a:t>
            </a:r>
          </a:p>
        </p:txBody>
      </p:sp>
      <p:sp>
        <p:nvSpPr>
          <p:cNvPr id="12" name="Down Arrow 11">
            <a:extLst>
              <a:ext uri="{FF2B5EF4-FFF2-40B4-BE49-F238E27FC236}">
                <a16:creationId xmlns:a16="http://schemas.microsoft.com/office/drawing/2014/main" id="{A2D589A0-3705-E24A-A918-014270CC2938}"/>
              </a:ext>
            </a:extLst>
          </p:cNvPr>
          <p:cNvSpPr>
            <a:spLocks noChangeArrowheads="1"/>
          </p:cNvSpPr>
          <p:nvPr/>
        </p:nvSpPr>
        <p:spPr bwMode="auto">
          <a:xfrm>
            <a:off x="7091363" y="5229622"/>
            <a:ext cx="612775" cy="1008062"/>
          </a:xfrm>
          <a:prstGeom prst="downArrow">
            <a:avLst>
              <a:gd name="adj1" fmla="val 50000"/>
              <a:gd name="adj2" fmla="val 49984"/>
            </a:avLst>
          </a:prstGeom>
          <a:solidFill>
            <a:srgbClr val="333399"/>
          </a:solidFill>
          <a:ln w="9525">
            <a:solidFill>
              <a:schemeClr val="tx1"/>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000000"/>
              </a:solidFill>
            </a:endParaRPr>
          </a:p>
        </p:txBody>
      </p:sp>
      <p:sp>
        <p:nvSpPr>
          <p:cNvPr id="303108" name="Text Box 4">
            <a:extLst>
              <a:ext uri="{FF2B5EF4-FFF2-40B4-BE49-F238E27FC236}">
                <a16:creationId xmlns:a16="http://schemas.microsoft.com/office/drawing/2014/main" id="{F5D74D09-F50F-8F47-A718-963A69E861F0}"/>
              </a:ext>
            </a:extLst>
          </p:cNvPr>
          <p:cNvSpPr txBox="1">
            <a:spLocks noChangeArrowheads="1"/>
          </p:cNvSpPr>
          <p:nvPr/>
        </p:nvSpPr>
        <p:spPr bwMode="auto">
          <a:xfrm>
            <a:off x="6102350" y="3646884"/>
            <a:ext cx="2592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b="1" i="1">
                <a:solidFill>
                  <a:srgbClr val="000000"/>
                </a:solidFill>
              </a:rPr>
              <a:t>baptize</a:t>
            </a:r>
          </a:p>
        </p:txBody>
      </p:sp>
      <p:sp>
        <p:nvSpPr>
          <p:cNvPr id="303110" name="Text Box 6">
            <a:extLst>
              <a:ext uri="{FF2B5EF4-FFF2-40B4-BE49-F238E27FC236}">
                <a16:creationId xmlns:a16="http://schemas.microsoft.com/office/drawing/2014/main" id="{C3E20604-916C-FF4F-B607-6B4156594289}"/>
              </a:ext>
            </a:extLst>
          </p:cNvPr>
          <p:cNvSpPr txBox="1">
            <a:spLocks noChangeArrowheads="1"/>
          </p:cNvSpPr>
          <p:nvPr/>
        </p:nvSpPr>
        <p:spPr bwMode="auto">
          <a:xfrm>
            <a:off x="2097088" y="3646884"/>
            <a:ext cx="290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i="1">
                <a:solidFill>
                  <a:srgbClr val="000000"/>
                </a:solidFill>
              </a:rPr>
              <a:t>immerse</a:t>
            </a:r>
          </a:p>
        </p:txBody>
      </p:sp>
      <p:sp>
        <p:nvSpPr>
          <p:cNvPr id="14" name="Text Box 4">
            <a:extLst>
              <a:ext uri="{FF2B5EF4-FFF2-40B4-BE49-F238E27FC236}">
                <a16:creationId xmlns:a16="http://schemas.microsoft.com/office/drawing/2014/main" id="{02E23D2A-7F6E-7A4C-BBE8-E0EA44750A5A}"/>
              </a:ext>
            </a:extLst>
          </p:cNvPr>
          <p:cNvSpPr txBox="1">
            <a:spLocks noChangeArrowheads="1"/>
          </p:cNvSpPr>
          <p:nvPr/>
        </p:nvSpPr>
        <p:spPr bwMode="auto">
          <a:xfrm>
            <a:off x="6102350" y="4194572"/>
            <a:ext cx="2592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b="1" i="1">
                <a:solidFill>
                  <a:srgbClr val="000000"/>
                </a:solidFill>
              </a:rPr>
              <a:t>baptizo</a:t>
            </a:r>
          </a:p>
        </p:txBody>
      </p:sp>
      <p:sp>
        <p:nvSpPr>
          <p:cNvPr id="15" name="Text Box 6">
            <a:extLst>
              <a:ext uri="{FF2B5EF4-FFF2-40B4-BE49-F238E27FC236}">
                <a16:creationId xmlns:a16="http://schemas.microsoft.com/office/drawing/2014/main" id="{5B6870D1-A97F-D642-A590-404A5B48BF22}"/>
              </a:ext>
            </a:extLst>
          </p:cNvPr>
          <p:cNvSpPr txBox="1">
            <a:spLocks noChangeArrowheads="1"/>
          </p:cNvSpPr>
          <p:nvPr/>
        </p:nvSpPr>
        <p:spPr bwMode="auto">
          <a:xfrm>
            <a:off x="2097088" y="4194572"/>
            <a:ext cx="290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i="1">
                <a:solidFill>
                  <a:srgbClr val="000000"/>
                </a:solidFill>
              </a:rPr>
              <a:t>immergo</a:t>
            </a:r>
          </a:p>
        </p:txBody>
      </p:sp>
      <p:sp>
        <p:nvSpPr>
          <p:cNvPr id="16" name="Text Box 4">
            <a:extLst>
              <a:ext uri="{FF2B5EF4-FFF2-40B4-BE49-F238E27FC236}">
                <a16:creationId xmlns:a16="http://schemas.microsoft.com/office/drawing/2014/main" id="{0140D8E7-5A1B-1C46-9314-B3DFAC93F285}"/>
              </a:ext>
            </a:extLst>
          </p:cNvPr>
          <p:cNvSpPr txBox="1">
            <a:spLocks noChangeArrowheads="1"/>
          </p:cNvSpPr>
          <p:nvPr/>
        </p:nvSpPr>
        <p:spPr bwMode="auto">
          <a:xfrm>
            <a:off x="6102350" y="4718447"/>
            <a:ext cx="25923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b="1" i="1">
                <a:solidFill>
                  <a:srgbClr val="000000"/>
                </a:solidFill>
              </a:rPr>
              <a:t>taufen</a:t>
            </a:r>
          </a:p>
        </p:txBody>
      </p:sp>
      <p:sp>
        <p:nvSpPr>
          <p:cNvPr id="17" name="Text Box 6">
            <a:extLst>
              <a:ext uri="{FF2B5EF4-FFF2-40B4-BE49-F238E27FC236}">
                <a16:creationId xmlns:a16="http://schemas.microsoft.com/office/drawing/2014/main" id="{568C373F-6A97-A44B-9D56-5150BC3F5F03}"/>
              </a:ext>
            </a:extLst>
          </p:cNvPr>
          <p:cNvSpPr txBox="1">
            <a:spLocks noChangeArrowheads="1"/>
          </p:cNvSpPr>
          <p:nvPr/>
        </p:nvSpPr>
        <p:spPr bwMode="auto">
          <a:xfrm>
            <a:off x="2097088" y="4718447"/>
            <a:ext cx="2906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i="1">
                <a:solidFill>
                  <a:srgbClr val="000000"/>
                </a:solidFill>
              </a:rPr>
              <a:t>tauchen</a:t>
            </a:r>
          </a:p>
        </p:txBody>
      </p:sp>
      <p:sp>
        <p:nvSpPr>
          <p:cNvPr id="18" name="Text Box 4">
            <a:extLst>
              <a:ext uri="{FF2B5EF4-FFF2-40B4-BE49-F238E27FC236}">
                <a16:creationId xmlns:a16="http://schemas.microsoft.com/office/drawing/2014/main" id="{98AA7D00-48AB-1E47-AA61-C506365AA270}"/>
              </a:ext>
            </a:extLst>
          </p:cNvPr>
          <p:cNvSpPr txBox="1">
            <a:spLocks noChangeArrowheads="1"/>
          </p:cNvSpPr>
          <p:nvPr/>
        </p:nvSpPr>
        <p:spPr bwMode="auto">
          <a:xfrm>
            <a:off x="106363" y="3646884"/>
            <a:ext cx="194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dirty="0">
                <a:solidFill>
                  <a:srgbClr val="000000"/>
                </a:solidFill>
              </a:rPr>
              <a:t>English:</a:t>
            </a:r>
          </a:p>
        </p:txBody>
      </p:sp>
      <p:sp>
        <p:nvSpPr>
          <p:cNvPr id="19" name="Text Box 4">
            <a:extLst>
              <a:ext uri="{FF2B5EF4-FFF2-40B4-BE49-F238E27FC236}">
                <a16:creationId xmlns:a16="http://schemas.microsoft.com/office/drawing/2014/main" id="{C4B6818D-ACEE-EF43-AC84-3F519F000574}"/>
              </a:ext>
            </a:extLst>
          </p:cNvPr>
          <p:cNvSpPr txBox="1">
            <a:spLocks noChangeArrowheads="1"/>
          </p:cNvSpPr>
          <p:nvPr/>
        </p:nvSpPr>
        <p:spPr bwMode="auto">
          <a:xfrm>
            <a:off x="106363" y="4194572"/>
            <a:ext cx="194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rgbClr val="000000"/>
                </a:solidFill>
              </a:rPr>
              <a:t>Latin:</a:t>
            </a:r>
          </a:p>
        </p:txBody>
      </p:sp>
      <p:sp>
        <p:nvSpPr>
          <p:cNvPr id="20" name="Text Box 4">
            <a:extLst>
              <a:ext uri="{FF2B5EF4-FFF2-40B4-BE49-F238E27FC236}">
                <a16:creationId xmlns:a16="http://schemas.microsoft.com/office/drawing/2014/main" id="{896A5F57-8A4D-4F47-8B74-13AE4E3C188C}"/>
              </a:ext>
            </a:extLst>
          </p:cNvPr>
          <p:cNvSpPr txBox="1">
            <a:spLocks noChangeArrowheads="1"/>
          </p:cNvSpPr>
          <p:nvPr/>
        </p:nvSpPr>
        <p:spPr bwMode="auto">
          <a:xfrm>
            <a:off x="106363" y="4718447"/>
            <a:ext cx="19446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rgbClr val="000000"/>
                </a:solidFill>
              </a:rPr>
              <a:t>German:</a:t>
            </a:r>
          </a:p>
        </p:txBody>
      </p:sp>
      <p:grpSp>
        <p:nvGrpSpPr>
          <p:cNvPr id="6" name="Group 5">
            <a:extLst>
              <a:ext uri="{FF2B5EF4-FFF2-40B4-BE49-F238E27FC236}">
                <a16:creationId xmlns:a16="http://schemas.microsoft.com/office/drawing/2014/main" id="{83C4D712-49A2-FB4F-9618-A9029040C7B3}"/>
              </a:ext>
            </a:extLst>
          </p:cNvPr>
          <p:cNvGrpSpPr>
            <a:grpSpLocks/>
          </p:cNvGrpSpPr>
          <p:nvPr/>
        </p:nvGrpSpPr>
        <p:grpSpPr bwMode="auto">
          <a:xfrm>
            <a:off x="-36513" y="0"/>
            <a:ext cx="2592388" cy="3624263"/>
            <a:chOff x="32090" y="0"/>
            <a:chExt cx="2592729" cy="3624967"/>
          </a:xfrm>
        </p:grpSpPr>
        <p:pic>
          <p:nvPicPr>
            <p:cNvPr id="210967" name="Picture 3" descr="jerome.jpg">
              <a:extLst>
                <a:ext uri="{FF2B5EF4-FFF2-40B4-BE49-F238E27FC236}">
                  <a16:creationId xmlns:a16="http://schemas.microsoft.com/office/drawing/2014/main" id="{B1FF9C3B-7A3D-8943-82B3-C9BD9309DAD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090" y="0"/>
              <a:ext cx="2592729" cy="362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
              <a:extLst>
                <a:ext uri="{FF2B5EF4-FFF2-40B4-BE49-F238E27FC236}">
                  <a16:creationId xmlns:a16="http://schemas.microsoft.com/office/drawing/2014/main" id="{D2F36F4C-118C-4E4F-B887-2D3B52730A05}"/>
                </a:ext>
              </a:extLst>
            </p:cNvPr>
            <p:cNvSpPr txBox="1">
              <a:spLocks noChangeArrowheads="1"/>
            </p:cNvSpPr>
            <p:nvPr/>
          </p:nvSpPr>
          <p:spPr bwMode="auto">
            <a:xfrm>
              <a:off x="107504" y="2204864"/>
              <a:ext cx="2376264" cy="720080"/>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a:lstStyle>
            <a:p>
              <a:pPr eaLnBrk="1" hangingPunct="1">
                <a:defRPr/>
              </a:pPr>
              <a:r>
                <a:rPr lang="en-US" sz="4000" dirty="0">
                  <a:solidFill>
                    <a:srgbClr val="FFFFFF"/>
                  </a:solidFill>
                  <a:effectLst>
                    <a:glow rad="241300">
                      <a:srgbClr val="000000">
                        <a:alpha val="75000"/>
                      </a:srgbClr>
                    </a:glow>
                  </a:effectLst>
                  <a:ea typeface="ＭＳ Ｐゴシック" charset="0"/>
                  <a:cs typeface="ＭＳ Ｐゴシック" charset="0"/>
                </a:rPr>
                <a:t>Jerome</a:t>
              </a:r>
            </a:p>
            <a:p>
              <a:pPr eaLnBrk="1" hangingPunct="1">
                <a:defRPr/>
              </a:pPr>
              <a:r>
                <a:rPr lang="en-US" sz="4000" dirty="0">
                  <a:solidFill>
                    <a:srgbClr val="FFFFFF"/>
                  </a:solidFill>
                  <a:effectLst>
                    <a:glow rad="241300">
                      <a:srgbClr val="000000">
                        <a:alpha val="75000"/>
                      </a:srgbClr>
                    </a:glow>
                  </a:effectLst>
                  <a:ea typeface="ＭＳ Ｐゴシック" charset="0"/>
                  <a:cs typeface="ＭＳ Ｐゴシック" charset="0"/>
                </a:rPr>
                <a:t>400s</a:t>
              </a:r>
            </a:p>
          </p:txBody>
        </p:sp>
      </p:grpSp>
      <p:grpSp>
        <p:nvGrpSpPr>
          <p:cNvPr id="5" name="Group 4">
            <a:extLst>
              <a:ext uri="{FF2B5EF4-FFF2-40B4-BE49-F238E27FC236}">
                <a16:creationId xmlns:a16="http://schemas.microsoft.com/office/drawing/2014/main" id="{DCE7079D-690D-7344-8174-3C70CB7A6FF1}"/>
              </a:ext>
            </a:extLst>
          </p:cNvPr>
          <p:cNvGrpSpPr>
            <a:grpSpLocks/>
          </p:cNvGrpSpPr>
          <p:nvPr/>
        </p:nvGrpSpPr>
        <p:grpSpPr bwMode="auto">
          <a:xfrm>
            <a:off x="6767513" y="0"/>
            <a:ext cx="2376487" cy="3316288"/>
            <a:chOff x="6767736" y="0"/>
            <a:chExt cx="2376264" cy="3315709"/>
          </a:xfrm>
        </p:grpSpPr>
        <p:pic>
          <p:nvPicPr>
            <p:cNvPr id="210965" name="Picture 2" descr="Martin-Luther-1526.jpg">
              <a:extLst>
                <a:ext uri="{FF2B5EF4-FFF2-40B4-BE49-F238E27FC236}">
                  <a16:creationId xmlns:a16="http://schemas.microsoft.com/office/drawing/2014/main" id="{3190D756-1A66-614E-A97E-05F087679C68}"/>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948264" y="0"/>
              <a:ext cx="2195736" cy="33157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2">
              <a:extLst>
                <a:ext uri="{FF2B5EF4-FFF2-40B4-BE49-F238E27FC236}">
                  <a16:creationId xmlns:a16="http://schemas.microsoft.com/office/drawing/2014/main" id="{B9CA1850-F3C1-C342-9947-A79F5F7A52F5}"/>
                </a:ext>
              </a:extLst>
            </p:cNvPr>
            <p:cNvSpPr txBox="1">
              <a:spLocks noChangeArrowheads="1"/>
            </p:cNvSpPr>
            <p:nvPr/>
          </p:nvSpPr>
          <p:spPr bwMode="auto">
            <a:xfrm>
              <a:off x="6767736" y="2204864"/>
              <a:ext cx="2376264" cy="720080"/>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b="1">
                  <a:solidFill>
                    <a:schemeClr val="tx1"/>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b="1">
                  <a:solidFill>
                    <a:schemeClr val="tx1"/>
                  </a:solidFill>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b="1">
                  <a:solidFill>
                    <a:schemeClr val="tx1"/>
                  </a:solidFill>
                  <a:latin typeface="Arial" pitchFamily="34" charset="0"/>
                </a:defRPr>
              </a:lvl6pPr>
              <a:lvl7pPr marL="914400" algn="ctr" rtl="0" fontAlgn="base">
                <a:spcBef>
                  <a:spcPct val="0"/>
                </a:spcBef>
                <a:spcAft>
                  <a:spcPct val="0"/>
                </a:spcAft>
                <a:defRPr sz="4400" b="1">
                  <a:solidFill>
                    <a:schemeClr val="tx1"/>
                  </a:solidFill>
                  <a:latin typeface="Arial" pitchFamily="34" charset="0"/>
                </a:defRPr>
              </a:lvl7pPr>
              <a:lvl8pPr marL="1371600" algn="ctr" rtl="0" fontAlgn="base">
                <a:spcBef>
                  <a:spcPct val="0"/>
                </a:spcBef>
                <a:spcAft>
                  <a:spcPct val="0"/>
                </a:spcAft>
                <a:defRPr sz="4400" b="1">
                  <a:solidFill>
                    <a:schemeClr val="tx1"/>
                  </a:solidFill>
                  <a:latin typeface="Arial" pitchFamily="34" charset="0"/>
                </a:defRPr>
              </a:lvl8pPr>
              <a:lvl9pPr marL="1828800" algn="ctr" rtl="0" fontAlgn="base">
                <a:spcBef>
                  <a:spcPct val="0"/>
                </a:spcBef>
                <a:spcAft>
                  <a:spcPct val="0"/>
                </a:spcAft>
                <a:defRPr sz="4400" b="1">
                  <a:solidFill>
                    <a:schemeClr val="tx1"/>
                  </a:solidFill>
                  <a:latin typeface="Arial" pitchFamily="34" charset="0"/>
                </a:defRPr>
              </a:lvl9pPr>
            </a:lstStyle>
            <a:p>
              <a:pPr eaLnBrk="1" hangingPunct="1">
                <a:defRPr/>
              </a:pPr>
              <a:r>
                <a:rPr lang="en-US" sz="4000" dirty="0">
                  <a:solidFill>
                    <a:srgbClr val="FFFFFF"/>
                  </a:solidFill>
                  <a:effectLst>
                    <a:glow rad="241300">
                      <a:srgbClr val="000000">
                        <a:alpha val="75000"/>
                      </a:srgbClr>
                    </a:glow>
                  </a:effectLst>
                  <a:ea typeface="ＭＳ Ｐゴシック" charset="0"/>
                  <a:cs typeface="ＭＳ Ｐゴシック" charset="0"/>
                </a:rPr>
                <a:t>Luther</a:t>
              </a:r>
            </a:p>
            <a:p>
              <a:pPr eaLnBrk="1" hangingPunct="1">
                <a:defRPr/>
              </a:pPr>
              <a:r>
                <a:rPr lang="en-US" sz="4000" dirty="0">
                  <a:solidFill>
                    <a:srgbClr val="FFFFFF"/>
                  </a:solidFill>
                  <a:effectLst>
                    <a:glow rad="241300">
                      <a:srgbClr val="000000">
                        <a:alpha val="75000"/>
                      </a:srgbClr>
                    </a:glow>
                  </a:effectLst>
                  <a:ea typeface="ＭＳ Ｐゴシック" charset="0"/>
                  <a:cs typeface="ＭＳ Ｐゴシック" charset="0"/>
                </a:rPr>
                <a:t>1500s</a:t>
              </a:r>
            </a:p>
          </p:txBody>
        </p:sp>
      </p:grpSp>
      <p:sp>
        <p:nvSpPr>
          <p:cNvPr id="24" name="Text Box 6">
            <a:extLst>
              <a:ext uri="{FF2B5EF4-FFF2-40B4-BE49-F238E27FC236}">
                <a16:creationId xmlns:a16="http://schemas.microsoft.com/office/drawing/2014/main" id="{27E97ADB-B867-DE4B-81C8-4CFF1917879D}"/>
              </a:ext>
            </a:extLst>
          </p:cNvPr>
          <p:cNvSpPr txBox="1">
            <a:spLocks noChangeArrowheads="1"/>
          </p:cNvSpPr>
          <p:nvPr/>
        </p:nvSpPr>
        <p:spPr bwMode="auto">
          <a:xfrm>
            <a:off x="2699793" y="2617748"/>
            <a:ext cx="2376264"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defRPr/>
            </a:pPr>
            <a:r>
              <a:rPr lang="en-US" sz="2800" b="1" dirty="0">
                <a:solidFill>
                  <a:srgbClr val="FF0000"/>
                </a:solidFill>
                <a:effectLst>
                  <a:glow rad="254000">
                    <a:srgbClr val="FFFFFF">
                      <a:alpha val="75000"/>
                    </a:srgbClr>
                  </a:glow>
                </a:effectLst>
                <a:latin typeface="Arial" charset="0"/>
              </a:rPr>
              <a:t>translate</a:t>
            </a:r>
          </a:p>
        </p:txBody>
      </p:sp>
      <p:sp>
        <p:nvSpPr>
          <p:cNvPr id="26" name="Text Box 6">
            <a:extLst>
              <a:ext uri="{FF2B5EF4-FFF2-40B4-BE49-F238E27FC236}">
                <a16:creationId xmlns:a16="http://schemas.microsoft.com/office/drawing/2014/main" id="{88244DA9-E604-A444-A003-771CDE26D09A}"/>
              </a:ext>
            </a:extLst>
          </p:cNvPr>
          <p:cNvSpPr txBox="1">
            <a:spLocks noChangeArrowheads="1"/>
          </p:cNvSpPr>
          <p:nvPr/>
        </p:nvSpPr>
        <p:spPr bwMode="auto">
          <a:xfrm>
            <a:off x="4788024" y="2617748"/>
            <a:ext cx="259228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spcBef>
                <a:spcPct val="50000"/>
              </a:spcBef>
              <a:defRPr/>
            </a:pPr>
            <a:r>
              <a:rPr lang="en-US" sz="2800" b="1" dirty="0">
                <a:solidFill>
                  <a:srgbClr val="FF0000"/>
                </a:solidFill>
                <a:effectLst>
                  <a:glow rad="254000">
                    <a:srgbClr val="FFFFFF">
                      <a:alpha val="75000"/>
                    </a:srgbClr>
                  </a:glow>
                </a:effectLst>
                <a:latin typeface="Arial" charset="0"/>
              </a:rPr>
              <a:t>transliterate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22"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1"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03110"/>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par>
                                <p:cTn id="23" presetID="1" presetClass="entr" presetSubtype="0" fill="hold"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3108"/>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157699"/>
                                        </p:tgtEl>
                                        <p:attrNameLst>
                                          <p:attrName>style.visibility</p:attrName>
                                        </p:attrNameLst>
                                      </p:cBhvr>
                                      <p:to>
                                        <p:strVal val="visible"/>
                                      </p:to>
                                    </p:set>
                                    <p:animEffect transition="in" filter="blinds(horizontal)">
                                      <p:cBhvr>
                                        <p:cTn id="47" dur="500"/>
                                        <p:tgtEl>
                                          <p:spTgt spid="157699"/>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childTnLst>
                                </p:cTn>
                              </p:par>
                            </p:childTnLst>
                          </p:cTn>
                        </p:par>
                      </p:childTnLst>
                    </p:cTn>
                  </p:par>
                  <p:par>
                    <p:cTn id="52" fill="hold" nodeType="clickPar">
                      <p:stCondLst>
                        <p:cond delay="indefinite"/>
                      </p:stCondLst>
                      <p:childTnLst>
                        <p:par>
                          <p:cTn id="53" fill="hold" nodeType="withGroup">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childTnLst>
                                </p:cTn>
                              </p:par>
                            </p:childTnLst>
                          </p:cTn>
                        </p:par>
                      </p:childTnLst>
                    </p:cTn>
                  </p:par>
                  <p:par>
                    <p:cTn id="56" fill="hold" nodeType="clickPar">
                      <p:stCondLst>
                        <p:cond delay="indefinite"/>
                      </p:stCondLst>
                      <p:childTnLst>
                        <p:par>
                          <p:cTn id="57" fill="hold" nodeType="withGroup">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wipe(up)">
                                      <p:cBhvr>
                                        <p:cTn id="64" dur="500"/>
                                        <p:tgtEl>
                                          <p:spTgt spid="12"/>
                                        </p:tgtEl>
                                      </p:cBhvr>
                                    </p:animEffect>
                                  </p:childTnLst>
                                </p:cTn>
                              </p:par>
                              <p:par>
                                <p:cTn id="65" presetID="1" presetClass="entr" presetSubtype="0" fill="hold" grpId="0" nodeType="withEffect">
                                  <p:stCondLst>
                                    <p:cond delay="0"/>
                                  </p:stCondLst>
                                  <p:childTnLst>
                                    <p:set>
                                      <p:cBhvr>
                                        <p:cTn id="6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9" grpId="0"/>
      <p:bldP spid="12" grpId="0" animBg="1"/>
      <p:bldP spid="303108" grpId="0"/>
      <p:bldP spid="303110" grpId="0"/>
      <p:bldP spid="14" grpId="0"/>
      <p:bldP spid="15" grpId="0"/>
      <p:bldP spid="16" grpId="0"/>
      <p:bldP spid="17" grpId="0"/>
      <p:bldP spid="18" grpId="0"/>
      <p:bldP spid="19" grpId="0"/>
      <p:bldP spid="2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2">
            <a:extLst>
              <a:ext uri="{FF2B5EF4-FFF2-40B4-BE49-F238E27FC236}">
                <a16:creationId xmlns:a16="http://schemas.microsoft.com/office/drawing/2014/main" id="{470A7101-4BBB-754D-A17B-4D1402ADCEF6}"/>
              </a:ext>
            </a:extLst>
          </p:cNvPr>
          <p:cNvSpPr>
            <a:spLocks noGrp="1" noChangeArrowheads="1"/>
          </p:cNvSpPr>
          <p:nvPr>
            <p:ph type="title"/>
          </p:nvPr>
        </p:nvSpPr>
        <p:spPr>
          <a:xfrm>
            <a:off x="76200" y="76200"/>
            <a:ext cx="8915400" cy="1143000"/>
          </a:xfrm>
          <a:solidFill>
            <a:schemeClr val="accent2"/>
          </a:solidFill>
        </p:spPr>
        <p:txBody>
          <a:bodyPr/>
          <a:lstStyle/>
          <a:p>
            <a:pPr eaLnBrk="1" hangingPunct="1"/>
            <a:r>
              <a:rPr lang="en-US" altLang="en-US" sz="4000">
                <a:solidFill>
                  <a:schemeClr val="bg1"/>
                </a:solidFill>
                <a:ea typeface="ＭＳ Ｐゴシック" panose="020B0600070205080204" pitchFamily="34" charset="-128"/>
              </a:rPr>
              <a:t>Mode of Baptism: Immersion</a:t>
            </a:r>
          </a:p>
        </p:txBody>
      </p:sp>
      <p:sp>
        <p:nvSpPr>
          <p:cNvPr id="303109" name="Text Box 5">
            <a:extLst>
              <a:ext uri="{FF2B5EF4-FFF2-40B4-BE49-F238E27FC236}">
                <a16:creationId xmlns:a16="http://schemas.microsoft.com/office/drawing/2014/main" id="{45B3D59C-0A19-3D4D-873A-E1BBF42ECA73}"/>
              </a:ext>
            </a:extLst>
          </p:cNvPr>
          <p:cNvSpPr txBox="1">
            <a:spLocks noChangeArrowheads="1"/>
          </p:cNvSpPr>
          <p:nvPr/>
        </p:nvSpPr>
        <p:spPr bwMode="auto">
          <a:xfrm>
            <a:off x="457200" y="4237038"/>
            <a:ext cx="86868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endParaRPr lang="en-US" altLang="en-US" sz="3200" b="1">
              <a:solidFill>
                <a:srgbClr val="000000"/>
              </a:solidFill>
            </a:endParaRPr>
          </a:p>
        </p:txBody>
      </p:sp>
      <p:pic>
        <p:nvPicPr>
          <p:cNvPr id="212995" name="Picture 7" descr="baptism-of-jesus">
            <a:extLst>
              <a:ext uri="{FF2B5EF4-FFF2-40B4-BE49-F238E27FC236}">
                <a16:creationId xmlns:a16="http://schemas.microsoft.com/office/drawing/2014/main" id="{F48AED84-49E7-0D4B-8501-B7BC3B688D3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2438400"/>
            <a:ext cx="4468813"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3">
            <a:extLst>
              <a:ext uri="{FF2B5EF4-FFF2-40B4-BE49-F238E27FC236}">
                <a16:creationId xmlns:a16="http://schemas.microsoft.com/office/drawing/2014/main" id="{09B0B8A0-E110-EA43-A9D2-CA06538554A7}"/>
              </a:ext>
            </a:extLst>
          </p:cNvPr>
          <p:cNvSpPr txBox="1">
            <a:spLocks noChangeArrowheads="1"/>
          </p:cNvSpPr>
          <p:nvPr/>
        </p:nvSpPr>
        <p:spPr bwMode="auto">
          <a:xfrm>
            <a:off x="4572000" y="2895600"/>
            <a:ext cx="4572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pPr>
            <a:r>
              <a:rPr lang="en-US" altLang="en-US" sz="3200" b="1">
                <a:solidFill>
                  <a:srgbClr val="000000"/>
                </a:solidFill>
              </a:rPr>
              <a:t>Immersion was the </a:t>
            </a:r>
            <a:r>
              <a:rPr lang="en-US" altLang="en-US" sz="3200" b="1" i="1">
                <a:solidFill>
                  <a:srgbClr val="000000"/>
                </a:solidFill>
              </a:rPr>
              <a:t>only</a:t>
            </a:r>
            <a:r>
              <a:rPr lang="en-US" altLang="en-US" sz="3200" b="1">
                <a:solidFill>
                  <a:srgbClr val="000000"/>
                </a:solidFill>
              </a:rPr>
              <a:t> mode of baptism in the New Testament.</a:t>
            </a:r>
          </a:p>
        </p:txBody>
      </p:sp>
      <p:sp>
        <p:nvSpPr>
          <p:cNvPr id="303108" name="Text Box 4">
            <a:extLst>
              <a:ext uri="{FF2B5EF4-FFF2-40B4-BE49-F238E27FC236}">
                <a16:creationId xmlns:a16="http://schemas.microsoft.com/office/drawing/2014/main" id="{C69E7071-F9FD-744F-8175-FFFACB3A2461}"/>
              </a:ext>
            </a:extLst>
          </p:cNvPr>
          <p:cNvSpPr txBox="1">
            <a:spLocks noChangeArrowheads="1"/>
          </p:cNvSpPr>
          <p:nvPr/>
        </p:nvSpPr>
        <p:spPr bwMode="auto">
          <a:xfrm>
            <a:off x="4572000" y="4956175"/>
            <a:ext cx="4430713"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b="1">
                <a:solidFill>
                  <a:srgbClr val="000000"/>
                </a:solidFill>
              </a:rPr>
              <a:t>Immersion continued as the regular mode until the 13th century!</a:t>
            </a:r>
          </a:p>
        </p:txBody>
      </p:sp>
      <p:sp>
        <p:nvSpPr>
          <p:cNvPr id="303110" name="Text Box 6">
            <a:extLst>
              <a:ext uri="{FF2B5EF4-FFF2-40B4-BE49-F238E27FC236}">
                <a16:creationId xmlns:a16="http://schemas.microsoft.com/office/drawing/2014/main" id="{FA59DC51-D8ED-334C-BDE0-509F2A9BDAE7}"/>
              </a:ext>
            </a:extLst>
          </p:cNvPr>
          <p:cNvSpPr txBox="1">
            <a:spLocks noChangeArrowheads="1"/>
          </p:cNvSpPr>
          <p:nvPr/>
        </p:nvSpPr>
        <p:spPr bwMode="auto">
          <a:xfrm>
            <a:off x="152400" y="1524000"/>
            <a:ext cx="8763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b="1">
                <a:solidFill>
                  <a:srgbClr val="000000"/>
                </a:solidFill>
              </a:rPr>
              <a:t>The verb "to baptize" means </a:t>
            </a:r>
            <a:r>
              <a:rPr lang="en-US" altLang="ja-JP" sz="3200" b="1">
                <a:solidFill>
                  <a:srgbClr val="000000"/>
                </a:solidFill>
              </a:rPr>
              <a:t>"</a:t>
            </a:r>
            <a:r>
              <a:rPr lang="en-US" altLang="en-US" sz="3200" b="1">
                <a:solidFill>
                  <a:srgbClr val="000000"/>
                </a:solidFill>
              </a:rPr>
              <a:t>to immerse</a:t>
            </a:r>
            <a:r>
              <a:rPr lang="en-US" altLang="ja-JP" sz="3200" b="1">
                <a:solidFill>
                  <a:srgbClr val="000000"/>
                </a:solidFill>
              </a:rPr>
              <a:t>"</a:t>
            </a:r>
            <a:r>
              <a:rPr lang="en-US" altLang="en-US" sz="3200" b="1">
                <a:solidFill>
                  <a:srgbClr val="00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31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3031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3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9" grpId="0"/>
      <p:bldP spid="303108" grpId="0"/>
      <p:bldP spid="3031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2">
            <a:extLst>
              <a:ext uri="{FF2B5EF4-FFF2-40B4-BE49-F238E27FC236}">
                <a16:creationId xmlns:a16="http://schemas.microsoft.com/office/drawing/2014/main" id="{5F4744F6-2EFB-AD41-8604-0DAFB17AEC81}"/>
              </a:ext>
            </a:extLst>
          </p:cNvPr>
          <p:cNvSpPr>
            <a:spLocks noGrp="1" noChangeArrowheads="1"/>
          </p:cNvSpPr>
          <p:nvPr>
            <p:ph type="title"/>
          </p:nvPr>
        </p:nvSpPr>
        <p:spPr>
          <a:xfrm>
            <a:off x="304800" y="274638"/>
            <a:ext cx="8534400" cy="1143000"/>
          </a:xfrm>
        </p:spPr>
        <p:txBody>
          <a:bodyPr/>
          <a:lstStyle/>
          <a:p>
            <a:pPr eaLnBrk="1" hangingPunct="1"/>
            <a:r>
              <a:rPr lang="en-US" altLang="en-US" sz="3200">
                <a:ea typeface="ＭＳ Ｐゴシック" panose="020B0600070205080204" pitchFamily="34" charset="-128"/>
              </a:rPr>
              <a:t>What about the clothes?</a:t>
            </a:r>
          </a:p>
        </p:txBody>
      </p:sp>
      <p:pic>
        <p:nvPicPr>
          <p:cNvPr id="215042" name="Picture 3" descr="victorian christening gown 2">
            <a:extLst>
              <a:ext uri="{FF2B5EF4-FFF2-40B4-BE49-F238E27FC236}">
                <a16:creationId xmlns:a16="http://schemas.microsoft.com/office/drawing/2014/main" id="{383AB15B-EBE1-CC43-8AC0-911175CA994A}"/>
              </a:ext>
            </a:extLst>
          </p:cNvPr>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2609850" y="2051050"/>
            <a:ext cx="1954213" cy="3981450"/>
          </a:xfrm>
        </p:spPr>
      </p:pic>
      <p:pic>
        <p:nvPicPr>
          <p:cNvPr id="215043" name="Picture 4" descr="boys christening outfit">
            <a:extLst>
              <a:ext uri="{FF2B5EF4-FFF2-40B4-BE49-F238E27FC236}">
                <a16:creationId xmlns:a16="http://schemas.microsoft.com/office/drawing/2014/main" id="{6B932C56-4559-3841-B3CE-B67582D5A3A5}"/>
              </a:ext>
            </a:extLst>
          </p:cNvPr>
          <p:cNvPicPr>
            <a:picLocks noGrp="1" noChangeAspect="1" noChangeArrowheads="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5651500" y="2125663"/>
            <a:ext cx="2320925" cy="3925887"/>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4517F896-F3BB-4541-8746-C43A3D965D17}"/>
              </a:ext>
            </a:extLst>
          </p:cNvPr>
          <p:cNvSpPr>
            <a:spLocks noGrp="1" noChangeArrowheads="1"/>
          </p:cNvSpPr>
          <p:nvPr>
            <p:ph type="title"/>
          </p:nvPr>
        </p:nvSpPr>
        <p:spPr>
          <a:xfrm>
            <a:off x="5257800" y="960438"/>
            <a:ext cx="3581400" cy="4373562"/>
          </a:xfrm>
        </p:spPr>
        <p:txBody>
          <a:bodyPr/>
          <a:lstStyle/>
          <a:p>
            <a:pPr eaLnBrk="1" hangingPunct="1"/>
            <a:r>
              <a:rPr lang="en-US" altLang="en-US" sz="3200">
                <a:ea typeface="ＭＳ Ｐゴシック" panose="020B0600070205080204" pitchFamily="34" charset="-128"/>
              </a:rPr>
              <a:t>Do you want to dip this baby in water?</a:t>
            </a:r>
          </a:p>
        </p:txBody>
      </p:sp>
      <p:pic>
        <p:nvPicPr>
          <p:cNvPr id="217091" name="Picture 3" descr="matthew">
            <a:extLst>
              <a:ext uri="{FF2B5EF4-FFF2-40B4-BE49-F238E27FC236}">
                <a16:creationId xmlns:a16="http://schemas.microsoft.com/office/drawing/2014/main" id="{7C6CD3B5-D989-B940-93EE-F773CB00474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0"/>
            <a:ext cx="4894263" cy="6858000"/>
          </a:xfr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a:extLst>
              <a:ext uri="{FF2B5EF4-FFF2-40B4-BE49-F238E27FC236}">
                <a16:creationId xmlns:a16="http://schemas.microsoft.com/office/drawing/2014/main" id="{202A927A-973C-7449-827F-3D0D17196728}"/>
              </a:ext>
            </a:extLst>
          </p:cNvPr>
          <p:cNvSpPr>
            <a:spLocks noGrp="1" noChangeArrowheads="1"/>
          </p:cNvSpPr>
          <p:nvPr>
            <p:ph type="ctrTitle"/>
          </p:nvPr>
        </p:nvSpPr>
        <p:spPr>
          <a:xfrm>
            <a:off x="5029200" y="990600"/>
            <a:ext cx="3810000" cy="2438400"/>
          </a:xfrm>
        </p:spPr>
        <p:txBody>
          <a:bodyPr/>
          <a:lstStyle/>
          <a:p>
            <a:pPr eaLnBrk="1" hangingPunct="1"/>
            <a:r>
              <a:rPr lang="en-US" altLang="en-US">
                <a:ea typeface="ＭＳ Ｐゴシック" panose="020B0600070205080204" pitchFamily="34" charset="-128"/>
              </a:rPr>
              <a:t>Infant Immersion!</a:t>
            </a:r>
          </a:p>
        </p:txBody>
      </p:sp>
      <p:pic>
        <p:nvPicPr>
          <p:cNvPr id="219138" name="Picture 4" descr="makena253">
            <a:extLst>
              <a:ext uri="{FF2B5EF4-FFF2-40B4-BE49-F238E27FC236}">
                <a16:creationId xmlns:a16="http://schemas.microsoft.com/office/drawing/2014/main" id="{64DE7BCF-01ED-FE43-9617-D824AEF2A90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72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9B56D591-8E23-C149-BD1D-3CA91B5533F0}"/>
              </a:ext>
            </a:extLst>
          </p:cNvPr>
          <p:cNvSpPr>
            <a:spLocks noGrp="1" noChangeArrowheads="1"/>
          </p:cNvSpPr>
          <p:nvPr>
            <p:ph type="title"/>
          </p:nvPr>
        </p:nvSpPr>
        <p:spPr>
          <a:xfrm>
            <a:off x="228600" y="152400"/>
            <a:ext cx="7467600" cy="990600"/>
          </a:xfrm>
        </p:spPr>
        <p:txBody>
          <a:bodyPr/>
          <a:lstStyle/>
          <a:p>
            <a:pPr eaLnBrk="1" hangingPunct="1"/>
            <a:r>
              <a:rPr lang="en-US" altLang="en-US" b="1">
                <a:ea typeface="ＭＳ Ｐゴシック" panose="020B0600070205080204" pitchFamily="34" charset="-128"/>
              </a:rPr>
              <a:t>Immersion best signifies…</a:t>
            </a:r>
          </a:p>
        </p:txBody>
      </p:sp>
      <p:sp>
        <p:nvSpPr>
          <p:cNvPr id="221186" name="Text Box 4">
            <a:extLst>
              <a:ext uri="{FF2B5EF4-FFF2-40B4-BE49-F238E27FC236}">
                <a16:creationId xmlns:a16="http://schemas.microsoft.com/office/drawing/2014/main" id="{4D716944-C2CE-454C-8BE0-27D4749B69F1}"/>
              </a:ext>
            </a:extLst>
          </p:cNvPr>
          <p:cNvSpPr txBox="1">
            <a:spLocks noChangeArrowheads="1"/>
          </p:cNvSpPr>
          <p:nvPr/>
        </p:nvSpPr>
        <p:spPr bwMode="auto">
          <a:xfrm>
            <a:off x="8397875" y="82550"/>
            <a:ext cx="67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FFFFFF"/>
                </a:solidFill>
                <a:latin typeface="Tahoma" panose="020B0604030504040204" pitchFamily="34" charset="0"/>
              </a:rPr>
              <a:t>106</a:t>
            </a:r>
          </a:p>
        </p:txBody>
      </p:sp>
      <p:sp>
        <p:nvSpPr>
          <p:cNvPr id="84998" name="Rectangle 6">
            <a:extLst>
              <a:ext uri="{FF2B5EF4-FFF2-40B4-BE49-F238E27FC236}">
                <a16:creationId xmlns:a16="http://schemas.microsoft.com/office/drawing/2014/main" id="{BB8E5D77-322C-2C4F-8208-7CF0C6F1A43C}"/>
              </a:ext>
            </a:extLst>
          </p:cNvPr>
          <p:cNvSpPr>
            <a:spLocks noChangeArrowheads="1"/>
          </p:cNvSpPr>
          <p:nvPr/>
        </p:nvSpPr>
        <p:spPr bwMode="auto">
          <a:xfrm>
            <a:off x="304800" y="1143000"/>
            <a:ext cx="8839200" cy="13716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buClr>
                <a:srgbClr val="86D1EC"/>
              </a:buClr>
              <a:buSzPct val="90000"/>
              <a:buFont typeface="Wingdings" pitchFamily="2" charset="2"/>
              <a:buBlip>
                <a:blip r:embed="rId3"/>
              </a:buBlip>
            </a:pPr>
            <a:r>
              <a:rPr lang="en-US" altLang="en-US" sz="3600">
                <a:solidFill>
                  <a:srgbClr val="FFFFFF"/>
                </a:solidFill>
                <a:effectLst>
                  <a:outerShdw blurRad="38100" dist="38100" dir="2700000" algn="tl">
                    <a:srgbClr val="000000"/>
                  </a:outerShdw>
                </a:effectLst>
              </a:rPr>
              <a:t>identification with Christ</a:t>
            </a:r>
            <a:r>
              <a:rPr lang="fr-FR" altLang="ja-JP" sz="3600">
                <a:solidFill>
                  <a:srgbClr val="FFFFFF"/>
                </a:solidFill>
                <a:effectLst>
                  <a:outerShdw blurRad="38100" dist="38100" dir="2700000" algn="tl">
                    <a:srgbClr val="000000"/>
                  </a:outerShdw>
                </a:effectLst>
              </a:rPr>
              <a:t>'</a:t>
            </a:r>
            <a:r>
              <a:rPr lang="en-US" altLang="en-US" sz="3600">
                <a:solidFill>
                  <a:srgbClr val="FFFFFF"/>
                </a:solidFill>
                <a:effectLst>
                  <a:outerShdw blurRad="38100" dist="38100" dir="2700000" algn="tl">
                    <a:srgbClr val="000000"/>
                  </a:outerShdw>
                </a:effectLst>
              </a:rPr>
              <a:t>s death and resurrection (Rom. 6:3-5; Col. 2:12)</a:t>
            </a:r>
          </a:p>
        </p:txBody>
      </p:sp>
      <p:pic>
        <p:nvPicPr>
          <p:cNvPr id="85004" name="Picture 12" descr="baptism-immersion">
            <a:extLst>
              <a:ext uri="{FF2B5EF4-FFF2-40B4-BE49-F238E27FC236}">
                <a16:creationId xmlns:a16="http://schemas.microsoft.com/office/drawing/2014/main" id="{B3F4AF84-4ED6-334A-8922-A7F406A433B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514600"/>
            <a:ext cx="5683250"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5" name="Picture 13" descr="Photo_water1">
            <a:extLst>
              <a:ext uri="{FF2B5EF4-FFF2-40B4-BE49-F238E27FC236}">
                <a16:creationId xmlns:a16="http://schemas.microsoft.com/office/drawing/2014/main" id="{6AE595F7-FFC1-394E-B38E-E5801C2FA6E8}"/>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33950" y="4105275"/>
            <a:ext cx="421005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006" name="Text Box 14">
            <a:extLst>
              <a:ext uri="{FF2B5EF4-FFF2-40B4-BE49-F238E27FC236}">
                <a16:creationId xmlns:a16="http://schemas.microsoft.com/office/drawing/2014/main" id="{4C9464B6-6FCC-DB48-BEDF-0665D8997724}"/>
              </a:ext>
            </a:extLst>
          </p:cNvPr>
          <p:cNvSpPr txBox="1">
            <a:spLocks noChangeArrowheads="1"/>
          </p:cNvSpPr>
          <p:nvPr/>
        </p:nvSpPr>
        <p:spPr bwMode="auto">
          <a:xfrm>
            <a:off x="76200" y="5256213"/>
            <a:ext cx="5181600" cy="13731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a:solidFill>
                  <a:srgbClr val="FFFFFF"/>
                </a:solidFill>
                <a:effectLst>
                  <a:outerShdw blurRad="38100" dist="38100" dir="2700000" algn="tl">
                    <a:srgbClr val="000000"/>
                  </a:outerShdw>
                </a:effectLst>
              </a:rPr>
              <a:t>Romans 6:4  We were therefore buried with him through baptism into death</a:t>
            </a:r>
          </a:p>
        </p:txBody>
      </p:sp>
      <p:sp>
        <p:nvSpPr>
          <p:cNvPr id="85007" name="Text Box 15">
            <a:extLst>
              <a:ext uri="{FF2B5EF4-FFF2-40B4-BE49-F238E27FC236}">
                <a16:creationId xmlns:a16="http://schemas.microsoft.com/office/drawing/2014/main" id="{DF823BE8-FEB1-4D45-AEED-7DC580FDF39A}"/>
              </a:ext>
            </a:extLst>
          </p:cNvPr>
          <p:cNvSpPr txBox="1">
            <a:spLocks noChangeArrowheads="1"/>
          </p:cNvSpPr>
          <p:nvPr/>
        </p:nvSpPr>
        <p:spPr bwMode="auto">
          <a:xfrm>
            <a:off x="3563938" y="2362200"/>
            <a:ext cx="5562600" cy="1800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2800" b="1">
                <a:solidFill>
                  <a:srgbClr val="FFFFFF"/>
                </a:solidFill>
                <a:effectLst>
                  <a:outerShdw blurRad="38100" dist="38100" dir="2700000" algn="tl">
                    <a:srgbClr val="000000"/>
                  </a:outerShdw>
                </a:effectLst>
              </a:rPr>
              <a:t>in order that, just as Christ was raised from the dead through the glory of the Father, we too may live a new life. </a:t>
            </a:r>
          </a:p>
        </p:txBody>
      </p:sp>
      <p:sp>
        <p:nvSpPr>
          <p:cNvPr id="85008" name="AutoShape 16">
            <a:extLst>
              <a:ext uri="{FF2B5EF4-FFF2-40B4-BE49-F238E27FC236}">
                <a16:creationId xmlns:a16="http://schemas.microsoft.com/office/drawing/2014/main" id="{BF71DE5D-1D0B-ED49-B97F-7F8162F48725}"/>
              </a:ext>
            </a:extLst>
          </p:cNvPr>
          <p:cNvSpPr>
            <a:spLocks noChangeArrowheads="1"/>
          </p:cNvSpPr>
          <p:nvPr/>
        </p:nvSpPr>
        <p:spPr bwMode="auto">
          <a:xfrm rot="-5400000">
            <a:off x="3695700" y="4533900"/>
            <a:ext cx="2133600" cy="11430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84998">
                                            <p:txEl>
                                              <p:pRg st="0" end="0"/>
                                            </p:txEl>
                                          </p:spTgt>
                                        </p:tgtEl>
                                        <p:attrNameLst>
                                          <p:attrName>style.visibility</p:attrName>
                                        </p:attrNameLst>
                                      </p:cBhvr>
                                      <p:to>
                                        <p:strVal val="visible"/>
                                      </p:to>
                                    </p:set>
                                    <p:animEffect transition="in" filter="fade">
                                      <p:cBhvr>
                                        <p:cTn id="7" dur="800" decel="100000"/>
                                        <p:tgtEl>
                                          <p:spTgt spid="84998">
                                            <p:txEl>
                                              <p:pRg st="0" end="0"/>
                                            </p:txEl>
                                          </p:spTgt>
                                        </p:tgtEl>
                                      </p:cBhvr>
                                    </p:animEffect>
                                    <p:anim calcmode="lin" valueType="num">
                                      <p:cBhvr>
                                        <p:cTn id="8" dur="800" decel="100000" fill="hold"/>
                                        <p:tgtEl>
                                          <p:spTgt spid="84998">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84998">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84998">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4998">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4998">
                                            <p:txEl>
                                              <p:pRg st="0" end="0"/>
                                            </p:txEl>
                                          </p:spTgt>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9" presetClass="entr" presetSubtype="0" fill="hold" nodeType="afterEffect">
                                  <p:stCondLst>
                                    <p:cond delay="0"/>
                                  </p:stCondLst>
                                  <p:childTnLst>
                                    <p:set>
                                      <p:cBhvr>
                                        <p:cTn id="15" dur="1" fill="hold">
                                          <p:stCondLst>
                                            <p:cond delay="0"/>
                                          </p:stCondLst>
                                        </p:cTn>
                                        <p:tgtEl>
                                          <p:spTgt spid="85004"/>
                                        </p:tgtEl>
                                        <p:attrNameLst>
                                          <p:attrName>style.visibility</p:attrName>
                                        </p:attrNameLst>
                                      </p:cBhvr>
                                      <p:to>
                                        <p:strVal val="visible"/>
                                      </p:to>
                                    </p:set>
                                    <p:animEffect transition="in" filter="dissolve">
                                      <p:cBhvr>
                                        <p:cTn id="16" dur="500"/>
                                        <p:tgtEl>
                                          <p:spTgt spid="85004"/>
                                        </p:tgtEl>
                                      </p:cBhvr>
                                    </p:animEffect>
                                  </p:childTnLst>
                                </p:cTn>
                              </p:par>
                            </p:childTnLst>
                          </p:cTn>
                        </p:par>
                        <p:par>
                          <p:cTn id="17" fill="hold" nodeType="afterGroup">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85006">
                                            <p:txEl>
                                              <p:pRg st="0" end="0"/>
                                            </p:txEl>
                                          </p:spTgt>
                                        </p:tgtEl>
                                        <p:attrNameLst>
                                          <p:attrName>style.visibility</p:attrName>
                                        </p:attrNameLst>
                                      </p:cBhvr>
                                      <p:to>
                                        <p:strVal val="visible"/>
                                      </p:to>
                                    </p:set>
                                    <p:animEffect transition="in" filter="dissolve">
                                      <p:cBhvr>
                                        <p:cTn id="20" dur="500"/>
                                        <p:tgtEl>
                                          <p:spTgt spid="85006">
                                            <p:txEl>
                                              <p:pRg st="0" end="0"/>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85008"/>
                                        </p:tgtEl>
                                        <p:attrNameLst>
                                          <p:attrName>style.visibility</p:attrName>
                                        </p:attrNameLst>
                                      </p:cBhvr>
                                      <p:to>
                                        <p:strVal val="visible"/>
                                      </p:to>
                                    </p:set>
                                    <p:animEffect transition="in" filter="wipe(down)">
                                      <p:cBhvr>
                                        <p:cTn id="25" dur="500"/>
                                        <p:tgtEl>
                                          <p:spTgt spid="85008"/>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85007">
                                            <p:txEl>
                                              <p:pRg st="0" end="0"/>
                                            </p:txEl>
                                          </p:spTgt>
                                        </p:tgtEl>
                                        <p:attrNameLst>
                                          <p:attrName>style.visibility</p:attrName>
                                        </p:attrNameLst>
                                      </p:cBhvr>
                                      <p:to>
                                        <p:strVal val="visible"/>
                                      </p:to>
                                    </p:set>
                                    <p:animEffect transition="in" filter="dissolve">
                                      <p:cBhvr>
                                        <p:cTn id="29" dur="500"/>
                                        <p:tgtEl>
                                          <p:spTgt spid="85007">
                                            <p:txEl>
                                              <p:pRg st="0" end="0"/>
                                            </p:txEl>
                                          </p:spTgt>
                                        </p:tgtEl>
                                      </p:cBhvr>
                                    </p:animEffect>
                                  </p:childTnLst>
                                </p:cTn>
                              </p:par>
                            </p:childTnLst>
                          </p:cTn>
                        </p:par>
                        <p:par>
                          <p:cTn id="30" fill="hold" nodeType="afterGroup">
                            <p:stCondLst>
                              <p:cond delay="1000"/>
                            </p:stCondLst>
                            <p:childTnLst>
                              <p:par>
                                <p:cTn id="31" presetID="9" presetClass="entr" presetSubtype="0" fill="hold" nodeType="afterEffect">
                                  <p:stCondLst>
                                    <p:cond delay="0"/>
                                  </p:stCondLst>
                                  <p:childTnLst>
                                    <p:set>
                                      <p:cBhvr>
                                        <p:cTn id="32" dur="1" fill="hold">
                                          <p:stCondLst>
                                            <p:cond delay="0"/>
                                          </p:stCondLst>
                                        </p:cTn>
                                        <p:tgtEl>
                                          <p:spTgt spid="85005"/>
                                        </p:tgtEl>
                                        <p:attrNameLst>
                                          <p:attrName>style.visibility</p:attrName>
                                        </p:attrNameLst>
                                      </p:cBhvr>
                                      <p:to>
                                        <p:strVal val="visible"/>
                                      </p:to>
                                    </p:set>
                                    <p:animEffect transition="in" filter="dissolve">
                                      <p:cBhvr>
                                        <p:cTn id="33" dur="500"/>
                                        <p:tgtEl>
                                          <p:spTgt spid="85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006" grpId="0" build="p" autoUpdateAnimBg="0"/>
      <p:bldP spid="85007"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955A16BC-EE58-1042-B31A-F3B41D997BB7}"/>
              </a:ext>
            </a:extLst>
          </p:cNvPr>
          <p:cNvSpPr>
            <a:spLocks noGrp="1" noChangeArrowheads="1"/>
          </p:cNvSpPr>
          <p:nvPr>
            <p:ph type="title"/>
          </p:nvPr>
        </p:nvSpPr>
        <p:spPr>
          <a:xfrm>
            <a:off x="228600" y="152400"/>
            <a:ext cx="7467600" cy="990600"/>
          </a:xfrm>
        </p:spPr>
        <p:txBody>
          <a:bodyPr/>
          <a:lstStyle/>
          <a:p>
            <a:pPr eaLnBrk="1" hangingPunct="1"/>
            <a:r>
              <a:rPr lang="en-US" altLang="en-US" b="1">
                <a:ea typeface="ＭＳ Ｐゴシック" panose="020B0600070205080204" pitchFamily="34" charset="-128"/>
              </a:rPr>
              <a:t>Immersion best signifies…</a:t>
            </a:r>
          </a:p>
        </p:txBody>
      </p:sp>
      <p:sp>
        <p:nvSpPr>
          <p:cNvPr id="175108" name="Rectangle 4">
            <a:extLst>
              <a:ext uri="{FF2B5EF4-FFF2-40B4-BE49-F238E27FC236}">
                <a16:creationId xmlns:a16="http://schemas.microsoft.com/office/drawing/2014/main" id="{72FCA2E3-B232-C047-A132-B519D87AA60B}"/>
              </a:ext>
            </a:extLst>
          </p:cNvPr>
          <p:cNvSpPr>
            <a:spLocks noChangeArrowheads="1"/>
          </p:cNvSpPr>
          <p:nvPr/>
        </p:nvSpPr>
        <p:spPr bwMode="auto">
          <a:xfrm>
            <a:off x="304800" y="1295400"/>
            <a:ext cx="8839200" cy="23622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buClr>
                <a:srgbClr val="86D1EC"/>
              </a:buClr>
              <a:buSzPct val="90000"/>
              <a:buFont typeface="Wingdings" pitchFamily="2" charset="2"/>
              <a:buBlip>
                <a:blip r:embed="rId3"/>
              </a:buBlip>
            </a:pPr>
            <a:r>
              <a:rPr lang="en-US" altLang="en-US" sz="3600">
                <a:solidFill>
                  <a:srgbClr val="FFFFFF"/>
                </a:solidFill>
                <a:effectLst>
                  <a:outerShdw blurRad="38100" dist="38100" dir="2700000" algn="tl">
                    <a:srgbClr val="000000"/>
                  </a:outerShdw>
                </a:effectLst>
              </a:rPr>
              <a:t>identification with Christ</a:t>
            </a:r>
            <a:r>
              <a:rPr lang="fr-FR" altLang="ja-JP" sz="3600">
                <a:solidFill>
                  <a:srgbClr val="FFFFFF"/>
                </a:solidFill>
                <a:effectLst>
                  <a:outerShdw blurRad="38100" dist="38100" dir="2700000" algn="tl">
                    <a:srgbClr val="000000"/>
                  </a:outerShdw>
                </a:effectLst>
              </a:rPr>
              <a:t>'</a:t>
            </a:r>
            <a:r>
              <a:rPr lang="en-US" altLang="en-US" sz="3600">
                <a:solidFill>
                  <a:srgbClr val="FFFFFF"/>
                </a:solidFill>
                <a:effectLst>
                  <a:outerShdw blurRad="38100" dist="38100" dir="2700000" algn="tl">
                    <a:srgbClr val="000000"/>
                  </a:outerShdw>
                </a:effectLst>
              </a:rPr>
              <a:t>s death and resurrection (Rom. 6:3-5; Col. 2:12)</a:t>
            </a:r>
          </a:p>
          <a:p>
            <a:pPr eaLnBrk="1" hangingPunct="1">
              <a:lnSpc>
                <a:spcPct val="90000"/>
              </a:lnSpc>
              <a:spcBef>
                <a:spcPct val="20000"/>
              </a:spcBef>
              <a:buClr>
                <a:srgbClr val="86D1EC"/>
              </a:buClr>
              <a:buSzPct val="90000"/>
              <a:buFont typeface="Wingdings" pitchFamily="2" charset="2"/>
              <a:buBlip>
                <a:blip r:embed="rId3"/>
              </a:buBlip>
            </a:pPr>
            <a:r>
              <a:rPr lang="en-US" altLang="en-US" sz="3600">
                <a:solidFill>
                  <a:srgbClr val="FFFFFF"/>
                </a:solidFill>
                <a:effectLst>
                  <a:outerShdw blurRad="38100" dist="38100" dir="2700000" algn="tl">
                    <a:srgbClr val="000000"/>
                  </a:outerShdw>
                </a:effectLst>
              </a:rPr>
              <a:t>subjection to Christ</a:t>
            </a:r>
            <a:r>
              <a:rPr lang="fr-FR" altLang="ja-JP" sz="3600">
                <a:solidFill>
                  <a:srgbClr val="FFFFFF"/>
                </a:solidFill>
                <a:effectLst>
                  <a:outerShdw blurRad="38100" dist="38100" dir="2700000" algn="tl">
                    <a:srgbClr val="000000"/>
                  </a:outerShdw>
                </a:effectLst>
              </a:rPr>
              <a:t>'</a:t>
            </a:r>
            <a:r>
              <a:rPr lang="en-US" altLang="en-US" sz="3600">
                <a:solidFill>
                  <a:srgbClr val="FFFFFF"/>
                </a:solidFill>
                <a:effectLst>
                  <a:outerShdw blurRad="38100" dist="38100" dir="2700000" algn="tl">
                    <a:srgbClr val="000000"/>
                  </a:outerShdw>
                </a:effectLst>
              </a:rPr>
              <a:t>s authority (Matt. 28:18-20)</a:t>
            </a:r>
          </a:p>
        </p:txBody>
      </p:sp>
      <p:pic>
        <p:nvPicPr>
          <p:cNvPr id="175109" name="Picture 5" descr="baptism2">
            <a:extLst>
              <a:ext uri="{FF2B5EF4-FFF2-40B4-BE49-F238E27FC236}">
                <a16:creationId xmlns:a16="http://schemas.microsoft.com/office/drawing/2014/main" id="{D1464062-E44B-1B43-A871-C5CD72BAF0A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0" y="4094163"/>
            <a:ext cx="3581400" cy="245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0" name="Rectangle 6">
            <a:extLst>
              <a:ext uri="{FF2B5EF4-FFF2-40B4-BE49-F238E27FC236}">
                <a16:creationId xmlns:a16="http://schemas.microsoft.com/office/drawing/2014/main" id="{3C240C1D-0584-AA43-AAB3-A83D0E1475D3}"/>
              </a:ext>
            </a:extLst>
          </p:cNvPr>
          <p:cNvSpPr>
            <a:spLocks noChangeArrowheads="1"/>
          </p:cNvSpPr>
          <p:nvPr/>
        </p:nvSpPr>
        <p:spPr bwMode="auto">
          <a:xfrm>
            <a:off x="762000" y="4191000"/>
            <a:ext cx="4419600" cy="2362200"/>
          </a:xfrm>
          <a:prstGeom prst="rect">
            <a:avLst/>
          </a:prstGeom>
          <a:noFill/>
          <a:ln w="9525">
            <a:noFill/>
            <a:miter lim="800000"/>
            <a:headEnd/>
            <a:tailEnd/>
          </a:ln>
          <a:effec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buClr>
                <a:srgbClr val="86D1EC"/>
              </a:buClr>
              <a:buSzPct val="90000"/>
              <a:buFont typeface="Wingdings" pitchFamily="2" charset="2"/>
              <a:buNone/>
            </a:pPr>
            <a:r>
              <a:rPr lang="en-US" altLang="ja-JP" sz="3200" i="1">
                <a:solidFill>
                  <a:srgbClr val="FFFFFF"/>
                </a:solidFill>
                <a:effectLst>
                  <a:outerShdw blurRad="38100" dist="38100" dir="2700000" algn="tl">
                    <a:srgbClr val="000000"/>
                  </a:outerShdw>
                </a:effectLst>
              </a:rPr>
              <a:t>"</a:t>
            </a:r>
            <a:r>
              <a:rPr lang="en-US" altLang="en-US" sz="3200" i="1">
                <a:solidFill>
                  <a:srgbClr val="FFFFFF"/>
                </a:solidFill>
                <a:effectLst>
                  <a:outerShdw blurRad="38100" dist="38100" dir="2700000" algn="tl">
                    <a:srgbClr val="000000"/>
                  </a:outerShdw>
                </a:effectLst>
              </a:rPr>
              <a:t>All authority in heaven and earth has been given to me… therefore go and make disciples…baptizing…</a:t>
            </a:r>
            <a:r>
              <a:rPr lang="en-US" altLang="ja-JP" sz="3200" i="1">
                <a:solidFill>
                  <a:srgbClr val="FFFFFF"/>
                </a:solidFill>
                <a:effectLst>
                  <a:outerShdw blurRad="38100" dist="38100" dir="2700000" algn="tl">
                    <a:srgbClr val="000000"/>
                  </a:outerShdw>
                </a:effectLst>
              </a:rPr>
              <a:t>"</a:t>
            </a:r>
            <a:endParaRPr lang="en-US" altLang="en-US" sz="3200" i="1">
              <a:solidFill>
                <a:srgbClr val="FFFFFF"/>
              </a:solidFill>
              <a:effectLst>
                <a:outerShdw blurRad="38100" dist="38100" dir="2700000" algn="tl">
                  <a:srgbClr val="000000"/>
                </a:outerShdw>
              </a:effectLst>
            </a:endParaRPr>
          </a:p>
        </p:txBody>
      </p:sp>
      <p:sp>
        <p:nvSpPr>
          <p:cNvPr id="223237" name="Text Box 4">
            <a:extLst>
              <a:ext uri="{FF2B5EF4-FFF2-40B4-BE49-F238E27FC236}">
                <a16:creationId xmlns:a16="http://schemas.microsoft.com/office/drawing/2014/main" id="{6840CF15-E307-834D-A829-D781D2408EA3}"/>
              </a:ext>
            </a:extLst>
          </p:cNvPr>
          <p:cNvSpPr txBox="1">
            <a:spLocks noChangeArrowheads="1"/>
          </p:cNvSpPr>
          <p:nvPr/>
        </p:nvSpPr>
        <p:spPr bwMode="auto">
          <a:xfrm>
            <a:off x="8397875" y="82550"/>
            <a:ext cx="67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FFFFFF"/>
                </a:solidFill>
                <a:latin typeface="Tahoma" panose="020B0604030504040204" pitchFamily="34" charset="0"/>
              </a:rPr>
              <a:t>106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175108">
                                            <p:txEl>
                                              <p:pRg st="0" end="0"/>
                                            </p:txEl>
                                          </p:spTgt>
                                        </p:tgtEl>
                                        <p:attrNameLst>
                                          <p:attrName>style.visibility</p:attrName>
                                        </p:attrNameLst>
                                      </p:cBhvr>
                                      <p:to>
                                        <p:strVal val="visible"/>
                                      </p:to>
                                    </p:set>
                                    <p:animEffect transition="in" filter="fade">
                                      <p:cBhvr>
                                        <p:cTn id="7" dur="800" decel="100000"/>
                                        <p:tgtEl>
                                          <p:spTgt spid="175108">
                                            <p:txEl>
                                              <p:pRg st="0" end="0"/>
                                            </p:txEl>
                                          </p:spTgt>
                                        </p:tgtEl>
                                      </p:cBhvr>
                                    </p:animEffect>
                                    <p:anim calcmode="lin" valueType="num">
                                      <p:cBhvr>
                                        <p:cTn id="8" dur="800" decel="100000" fill="hold"/>
                                        <p:tgtEl>
                                          <p:spTgt spid="175108">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75108">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75108">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75108">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75108">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nodeType="clickEffect">
                                  <p:stCondLst>
                                    <p:cond delay="0"/>
                                  </p:stCondLst>
                                  <p:childTnLst>
                                    <p:set>
                                      <p:cBhvr>
                                        <p:cTn id="16" dur="1" fill="hold">
                                          <p:stCondLst>
                                            <p:cond delay="0"/>
                                          </p:stCondLst>
                                        </p:cTn>
                                        <p:tgtEl>
                                          <p:spTgt spid="175108">
                                            <p:txEl>
                                              <p:pRg st="1" end="1"/>
                                            </p:txEl>
                                          </p:spTgt>
                                        </p:tgtEl>
                                        <p:attrNameLst>
                                          <p:attrName>style.visibility</p:attrName>
                                        </p:attrNameLst>
                                      </p:cBhvr>
                                      <p:to>
                                        <p:strVal val="visible"/>
                                      </p:to>
                                    </p:set>
                                    <p:animEffect transition="in" filter="fade">
                                      <p:cBhvr>
                                        <p:cTn id="17" dur="800" decel="100000"/>
                                        <p:tgtEl>
                                          <p:spTgt spid="175108">
                                            <p:txEl>
                                              <p:pRg st="1" end="1"/>
                                            </p:txEl>
                                          </p:spTgt>
                                        </p:tgtEl>
                                      </p:cBhvr>
                                    </p:animEffect>
                                    <p:anim calcmode="lin" valueType="num">
                                      <p:cBhvr>
                                        <p:cTn id="18" dur="800" decel="100000" fill="hold"/>
                                        <p:tgtEl>
                                          <p:spTgt spid="175108">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175108">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175108">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75108">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75108">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nodeType="clickEffect">
                                  <p:stCondLst>
                                    <p:cond delay="0"/>
                                  </p:stCondLst>
                                  <p:childTnLst>
                                    <p:set>
                                      <p:cBhvr>
                                        <p:cTn id="26" dur="1" fill="hold">
                                          <p:stCondLst>
                                            <p:cond delay="0"/>
                                          </p:stCondLst>
                                        </p:cTn>
                                        <p:tgtEl>
                                          <p:spTgt spid="175110">
                                            <p:txEl>
                                              <p:pRg st="0" end="0"/>
                                            </p:txEl>
                                          </p:spTgt>
                                        </p:tgtEl>
                                        <p:attrNameLst>
                                          <p:attrName>style.visibility</p:attrName>
                                        </p:attrNameLst>
                                      </p:cBhvr>
                                      <p:to>
                                        <p:strVal val="visible"/>
                                      </p:to>
                                    </p:set>
                                    <p:animEffect transition="in" filter="fade">
                                      <p:cBhvr>
                                        <p:cTn id="27" dur="800" decel="100000"/>
                                        <p:tgtEl>
                                          <p:spTgt spid="175110">
                                            <p:txEl>
                                              <p:pRg st="0" end="0"/>
                                            </p:txEl>
                                          </p:spTgt>
                                        </p:tgtEl>
                                      </p:cBhvr>
                                    </p:animEffect>
                                    <p:anim calcmode="lin" valueType="num">
                                      <p:cBhvr>
                                        <p:cTn id="28" dur="800" decel="100000" fill="hold"/>
                                        <p:tgtEl>
                                          <p:spTgt spid="175110">
                                            <p:txEl>
                                              <p:pRg st="0" end="0"/>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175110">
                                            <p:txEl>
                                              <p:pRg st="0" end="0"/>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175110">
                                            <p:txEl>
                                              <p:pRg st="0" end="0"/>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75110">
                                            <p:txEl>
                                              <p:pRg st="0" end="0"/>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75110">
                                            <p:txEl>
                                              <p:pRg st="0" end="0"/>
                                            </p:txEl>
                                          </p:spTgt>
                                        </p:tgtEl>
                                        <p:attrNameLst>
                                          <p:attrName>ppt_y</p:attrName>
                                        </p:attrNameLst>
                                      </p:cBhvr>
                                      <p:tavLst>
                                        <p:tav tm="0">
                                          <p:val>
                                            <p:strVal val="#ppt_y+0.1"/>
                                          </p:val>
                                        </p:tav>
                                        <p:tav tm="100000">
                                          <p:val>
                                            <p:strVal val="#ppt_y"/>
                                          </p:val>
                                        </p:tav>
                                      </p:tavLst>
                                    </p:anim>
                                  </p:childTnLst>
                                </p:cTn>
                              </p:par>
                            </p:childTnLst>
                          </p:cTn>
                        </p:par>
                        <p:par>
                          <p:cTn id="33" fill="hold" nodeType="afterGroup">
                            <p:stCondLst>
                              <p:cond delay="1000"/>
                            </p:stCondLst>
                            <p:childTnLst>
                              <p:par>
                                <p:cTn id="34" presetID="21" presetClass="entr" presetSubtype="4" fill="hold" nodeType="afterEffect">
                                  <p:stCondLst>
                                    <p:cond delay="0"/>
                                  </p:stCondLst>
                                  <p:childTnLst>
                                    <p:set>
                                      <p:cBhvr>
                                        <p:cTn id="35" dur="1" fill="hold">
                                          <p:stCondLst>
                                            <p:cond delay="0"/>
                                          </p:stCondLst>
                                        </p:cTn>
                                        <p:tgtEl>
                                          <p:spTgt spid="175109"/>
                                        </p:tgtEl>
                                        <p:attrNameLst>
                                          <p:attrName>style.visibility</p:attrName>
                                        </p:attrNameLst>
                                      </p:cBhvr>
                                      <p:to>
                                        <p:strVal val="visible"/>
                                      </p:to>
                                    </p:set>
                                    <p:animEffect transition="in" filter="wheel(4)">
                                      <p:cBhvr>
                                        <p:cTn id="36" dur="2000"/>
                                        <p:tgtEl>
                                          <p:spTgt spid="1751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6CFBE820-0E8C-DD4E-A922-38D1D1FCEC1E}"/>
              </a:ext>
            </a:extLst>
          </p:cNvPr>
          <p:cNvSpPr>
            <a:spLocks noGrp="1" noChangeArrowheads="1"/>
          </p:cNvSpPr>
          <p:nvPr>
            <p:ph type="title"/>
          </p:nvPr>
        </p:nvSpPr>
        <p:spPr>
          <a:xfrm>
            <a:off x="228600" y="152400"/>
            <a:ext cx="7467600" cy="990600"/>
          </a:xfrm>
        </p:spPr>
        <p:txBody>
          <a:bodyPr/>
          <a:lstStyle/>
          <a:p>
            <a:pPr eaLnBrk="1" hangingPunct="1"/>
            <a:r>
              <a:rPr lang="en-US" altLang="en-US" b="1">
                <a:ea typeface="ＭＳ Ｐゴシック" panose="020B0600070205080204" pitchFamily="34" charset="-128"/>
              </a:rPr>
              <a:t>Immersion best signifies…</a:t>
            </a:r>
          </a:p>
        </p:txBody>
      </p:sp>
      <p:sp>
        <p:nvSpPr>
          <p:cNvPr id="177156" name="Rectangle 4">
            <a:extLst>
              <a:ext uri="{FF2B5EF4-FFF2-40B4-BE49-F238E27FC236}">
                <a16:creationId xmlns:a16="http://schemas.microsoft.com/office/drawing/2014/main" id="{A77BD8E7-AC34-BF4C-A78E-C6BDCC05241C}"/>
              </a:ext>
            </a:extLst>
          </p:cNvPr>
          <p:cNvSpPr>
            <a:spLocks noChangeArrowheads="1"/>
          </p:cNvSpPr>
          <p:nvPr/>
        </p:nvSpPr>
        <p:spPr bwMode="auto">
          <a:xfrm>
            <a:off x="304800" y="1295400"/>
            <a:ext cx="8839200" cy="30480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spcBef>
                <a:spcPct val="20000"/>
              </a:spcBef>
              <a:buClr>
                <a:srgbClr val="86D1EC"/>
              </a:buClr>
              <a:buSzPct val="90000"/>
              <a:buFont typeface="Wingdings" pitchFamily="2" charset="2"/>
              <a:buBlip>
                <a:blip r:embed="rId3"/>
              </a:buBlip>
            </a:pPr>
            <a:r>
              <a:rPr lang="en-US" altLang="en-US" sz="3600">
                <a:solidFill>
                  <a:srgbClr val="FFFFFF"/>
                </a:solidFill>
                <a:effectLst>
                  <a:outerShdw blurRad="38100" dist="38100" dir="2700000" algn="tl">
                    <a:srgbClr val="000000"/>
                  </a:outerShdw>
                </a:effectLst>
              </a:rPr>
              <a:t>identification with Christ</a:t>
            </a:r>
            <a:r>
              <a:rPr lang="fr-FR" altLang="ja-JP" sz="3600">
                <a:solidFill>
                  <a:srgbClr val="FFFFFF"/>
                </a:solidFill>
                <a:effectLst>
                  <a:outerShdw blurRad="38100" dist="38100" dir="2700000" algn="tl">
                    <a:srgbClr val="000000"/>
                  </a:outerShdw>
                </a:effectLst>
              </a:rPr>
              <a:t>'</a:t>
            </a:r>
            <a:r>
              <a:rPr lang="en-US" altLang="en-US" sz="3600">
                <a:solidFill>
                  <a:srgbClr val="FFFFFF"/>
                </a:solidFill>
                <a:effectLst>
                  <a:outerShdw blurRad="38100" dist="38100" dir="2700000" algn="tl">
                    <a:srgbClr val="000000"/>
                  </a:outerShdw>
                </a:effectLst>
              </a:rPr>
              <a:t>s death and resurrection (Rom. 6:3-5; Col. 2:12)</a:t>
            </a:r>
          </a:p>
          <a:p>
            <a:pPr eaLnBrk="1" hangingPunct="1">
              <a:lnSpc>
                <a:spcPct val="90000"/>
              </a:lnSpc>
              <a:spcBef>
                <a:spcPct val="20000"/>
              </a:spcBef>
              <a:buClr>
                <a:srgbClr val="86D1EC"/>
              </a:buClr>
              <a:buSzPct val="90000"/>
              <a:buFont typeface="Wingdings" pitchFamily="2" charset="2"/>
              <a:buBlip>
                <a:blip r:embed="rId3"/>
              </a:buBlip>
            </a:pPr>
            <a:r>
              <a:rPr lang="en-US" altLang="en-US" sz="3600">
                <a:solidFill>
                  <a:srgbClr val="FFFFFF"/>
                </a:solidFill>
                <a:effectLst>
                  <a:outerShdw blurRad="38100" dist="38100" dir="2700000" algn="tl">
                    <a:srgbClr val="000000"/>
                  </a:outerShdw>
                </a:effectLst>
              </a:rPr>
              <a:t>subjection to Christ</a:t>
            </a:r>
            <a:r>
              <a:rPr lang="fr-FR" altLang="ja-JP" sz="3600">
                <a:solidFill>
                  <a:srgbClr val="FFFFFF"/>
                </a:solidFill>
                <a:effectLst>
                  <a:outerShdw blurRad="38100" dist="38100" dir="2700000" algn="tl">
                    <a:srgbClr val="000000"/>
                  </a:outerShdw>
                </a:effectLst>
              </a:rPr>
              <a:t>'</a:t>
            </a:r>
            <a:r>
              <a:rPr lang="en-US" altLang="en-US" sz="3600">
                <a:solidFill>
                  <a:srgbClr val="FFFFFF"/>
                </a:solidFill>
                <a:effectLst>
                  <a:outerShdw blurRad="38100" dist="38100" dir="2700000" algn="tl">
                    <a:srgbClr val="000000"/>
                  </a:outerShdw>
                </a:effectLst>
              </a:rPr>
              <a:t>s authority (Matt. 28:18-20)</a:t>
            </a:r>
          </a:p>
          <a:p>
            <a:pPr eaLnBrk="1" hangingPunct="1">
              <a:lnSpc>
                <a:spcPct val="90000"/>
              </a:lnSpc>
              <a:spcBef>
                <a:spcPct val="20000"/>
              </a:spcBef>
              <a:buClr>
                <a:srgbClr val="86D1EC"/>
              </a:buClr>
              <a:buSzPct val="90000"/>
              <a:buFont typeface="Wingdings" pitchFamily="2" charset="2"/>
              <a:buBlip>
                <a:blip r:embed="rId3"/>
              </a:buBlip>
            </a:pPr>
            <a:r>
              <a:rPr lang="en-US" altLang="en-US" sz="3600">
                <a:solidFill>
                  <a:srgbClr val="FFFFFF"/>
                </a:solidFill>
                <a:effectLst>
                  <a:outerShdw blurRad="38100" dist="38100" dir="2700000" algn="tl">
                    <a:srgbClr val="000000"/>
                  </a:outerShdw>
                </a:effectLst>
              </a:rPr>
              <a:t>obedience and a good conscience before God (1 Pet. 3:21)</a:t>
            </a:r>
          </a:p>
        </p:txBody>
      </p:sp>
      <p:pic>
        <p:nvPicPr>
          <p:cNvPr id="225283" name="Picture 5" descr="bd08218_">
            <a:extLst>
              <a:ext uri="{FF2B5EF4-FFF2-40B4-BE49-F238E27FC236}">
                <a16:creationId xmlns:a16="http://schemas.microsoft.com/office/drawing/2014/main" id="{5930ABBD-7AB3-AE4F-B1B5-1A86A055337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91200" y="4083050"/>
            <a:ext cx="3182938"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4" name="Text Box 4">
            <a:extLst>
              <a:ext uri="{FF2B5EF4-FFF2-40B4-BE49-F238E27FC236}">
                <a16:creationId xmlns:a16="http://schemas.microsoft.com/office/drawing/2014/main" id="{37F9B395-63A9-C540-B70D-3EB55276A603}"/>
              </a:ext>
            </a:extLst>
          </p:cNvPr>
          <p:cNvSpPr txBox="1">
            <a:spLocks noChangeArrowheads="1"/>
          </p:cNvSpPr>
          <p:nvPr/>
        </p:nvSpPr>
        <p:spPr bwMode="auto">
          <a:xfrm>
            <a:off x="8397875" y="82550"/>
            <a:ext cx="67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FFFFFF"/>
                </a:solidFill>
                <a:latin typeface="Tahoma" panose="020B0604030504040204" pitchFamily="34" charset="0"/>
              </a:rPr>
              <a:t>106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177156">
                                            <p:txEl>
                                              <p:pRg st="0" end="0"/>
                                            </p:txEl>
                                          </p:spTgt>
                                        </p:tgtEl>
                                        <p:attrNameLst>
                                          <p:attrName>style.visibility</p:attrName>
                                        </p:attrNameLst>
                                      </p:cBhvr>
                                      <p:to>
                                        <p:strVal val="visible"/>
                                      </p:to>
                                    </p:set>
                                    <p:animEffect transition="in" filter="fade">
                                      <p:cBhvr>
                                        <p:cTn id="7" dur="800" decel="100000"/>
                                        <p:tgtEl>
                                          <p:spTgt spid="177156">
                                            <p:txEl>
                                              <p:pRg st="0" end="0"/>
                                            </p:txEl>
                                          </p:spTgt>
                                        </p:tgtEl>
                                      </p:cBhvr>
                                    </p:animEffect>
                                    <p:anim calcmode="lin" valueType="num">
                                      <p:cBhvr>
                                        <p:cTn id="8" dur="800" decel="100000" fill="hold"/>
                                        <p:tgtEl>
                                          <p:spTgt spid="177156">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77156">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77156">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77156">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77156">
                                            <p:txEl>
                                              <p:pRg st="0" end="0"/>
                                            </p:txEl>
                                          </p:spTgt>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30" presetClass="entr" presetSubtype="0" fill="hold" nodeType="afterEffect">
                                  <p:stCondLst>
                                    <p:cond delay="0"/>
                                  </p:stCondLst>
                                  <p:childTnLst>
                                    <p:set>
                                      <p:cBhvr>
                                        <p:cTn id="15" dur="1" fill="hold">
                                          <p:stCondLst>
                                            <p:cond delay="0"/>
                                          </p:stCondLst>
                                        </p:cTn>
                                        <p:tgtEl>
                                          <p:spTgt spid="177156">
                                            <p:txEl>
                                              <p:pRg st="1" end="1"/>
                                            </p:txEl>
                                          </p:spTgt>
                                        </p:tgtEl>
                                        <p:attrNameLst>
                                          <p:attrName>style.visibility</p:attrName>
                                        </p:attrNameLst>
                                      </p:cBhvr>
                                      <p:to>
                                        <p:strVal val="visible"/>
                                      </p:to>
                                    </p:set>
                                    <p:animEffect transition="in" filter="fade">
                                      <p:cBhvr>
                                        <p:cTn id="16" dur="800" decel="100000"/>
                                        <p:tgtEl>
                                          <p:spTgt spid="177156">
                                            <p:txEl>
                                              <p:pRg st="1" end="1"/>
                                            </p:txEl>
                                          </p:spTgt>
                                        </p:tgtEl>
                                      </p:cBhvr>
                                    </p:animEffect>
                                    <p:anim calcmode="lin" valueType="num">
                                      <p:cBhvr>
                                        <p:cTn id="17" dur="800" decel="100000" fill="hold"/>
                                        <p:tgtEl>
                                          <p:spTgt spid="177156">
                                            <p:txEl>
                                              <p:pRg st="1" end="1"/>
                                            </p:txEl>
                                          </p:spTgt>
                                        </p:tgtEl>
                                        <p:attrNameLst>
                                          <p:attrName>style.rotation</p:attrName>
                                        </p:attrNameLst>
                                      </p:cBhvr>
                                      <p:tavLst>
                                        <p:tav tm="0">
                                          <p:val>
                                            <p:fltVal val="-90"/>
                                          </p:val>
                                        </p:tav>
                                        <p:tav tm="100000">
                                          <p:val>
                                            <p:fltVal val="0"/>
                                          </p:val>
                                        </p:tav>
                                      </p:tavLst>
                                    </p:anim>
                                    <p:anim calcmode="lin" valueType="num">
                                      <p:cBhvr>
                                        <p:cTn id="18" dur="800" decel="100000" fill="hold"/>
                                        <p:tgtEl>
                                          <p:spTgt spid="177156">
                                            <p:txEl>
                                              <p:pRg st="1" end="1"/>
                                            </p:txEl>
                                          </p:spTgt>
                                        </p:tgtEl>
                                        <p:attrNameLst>
                                          <p:attrName>ppt_x</p:attrName>
                                        </p:attrNameLst>
                                      </p:cBhvr>
                                      <p:tavLst>
                                        <p:tav tm="0">
                                          <p:val>
                                            <p:strVal val="#ppt_x+0.4"/>
                                          </p:val>
                                        </p:tav>
                                        <p:tav tm="100000">
                                          <p:val>
                                            <p:strVal val="#ppt_x-0.05"/>
                                          </p:val>
                                        </p:tav>
                                      </p:tavLst>
                                    </p:anim>
                                    <p:anim calcmode="lin" valueType="num">
                                      <p:cBhvr>
                                        <p:cTn id="19" dur="800" decel="100000" fill="hold"/>
                                        <p:tgtEl>
                                          <p:spTgt spid="177156">
                                            <p:txEl>
                                              <p:pRg st="1" end="1"/>
                                            </p:txEl>
                                          </p:spTgt>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177156">
                                            <p:txEl>
                                              <p:pRg st="1" end="1"/>
                                            </p:txEl>
                                          </p:spTgt>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177156">
                                            <p:txEl>
                                              <p:pRg st="1" end="1"/>
                                            </p:txEl>
                                          </p:spTgt>
                                        </p:tgtEl>
                                        <p:attrNameLst>
                                          <p:attrName>ppt_y</p:attrName>
                                        </p:attrNameLst>
                                      </p:cBhvr>
                                      <p:tavLst>
                                        <p:tav tm="0">
                                          <p:val>
                                            <p:strVal val="#ppt_y+0.1"/>
                                          </p:val>
                                        </p:tav>
                                        <p:tav tm="100000">
                                          <p:val>
                                            <p:strVal val="#ppt_y"/>
                                          </p:val>
                                        </p:tav>
                                      </p:tavLst>
                                    </p:anim>
                                  </p:childTnLst>
                                </p:cTn>
                              </p:par>
                            </p:childTnLst>
                          </p:cTn>
                        </p:par>
                        <p:par>
                          <p:cTn id="22" fill="hold" nodeType="afterGroup">
                            <p:stCondLst>
                              <p:cond delay="2000"/>
                            </p:stCondLst>
                            <p:childTnLst>
                              <p:par>
                                <p:cTn id="23" presetID="30" presetClass="entr" presetSubtype="0" fill="hold" nodeType="afterEffect">
                                  <p:stCondLst>
                                    <p:cond delay="0"/>
                                  </p:stCondLst>
                                  <p:childTnLst>
                                    <p:set>
                                      <p:cBhvr>
                                        <p:cTn id="24" dur="1" fill="hold">
                                          <p:stCondLst>
                                            <p:cond delay="0"/>
                                          </p:stCondLst>
                                        </p:cTn>
                                        <p:tgtEl>
                                          <p:spTgt spid="177156">
                                            <p:txEl>
                                              <p:pRg st="2" end="2"/>
                                            </p:txEl>
                                          </p:spTgt>
                                        </p:tgtEl>
                                        <p:attrNameLst>
                                          <p:attrName>style.visibility</p:attrName>
                                        </p:attrNameLst>
                                      </p:cBhvr>
                                      <p:to>
                                        <p:strVal val="visible"/>
                                      </p:to>
                                    </p:set>
                                    <p:animEffect transition="in" filter="fade">
                                      <p:cBhvr>
                                        <p:cTn id="25" dur="800" decel="100000"/>
                                        <p:tgtEl>
                                          <p:spTgt spid="177156">
                                            <p:txEl>
                                              <p:pRg st="2" end="2"/>
                                            </p:txEl>
                                          </p:spTgt>
                                        </p:tgtEl>
                                      </p:cBhvr>
                                    </p:animEffect>
                                    <p:anim calcmode="lin" valueType="num">
                                      <p:cBhvr>
                                        <p:cTn id="26" dur="800" decel="100000" fill="hold"/>
                                        <p:tgtEl>
                                          <p:spTgt spid="177156">
                                            <p:txEl>
                                              <p:pRg st="2" end="2"/>
                                            </p:txEl>
                                          </p:spTgt>
                                        </p:tgtEl>
                                        <p:attrNameLst>
                                          <p:attrName>style.rotation</p:attrName>
                                        </p:attrNameLst>
                                      </p:cBhvr>
                                      <p:tavLst>
                                        <p:tav tm="0">
                                          <p:val>
                                            <p:fltVal val="-90"/>
                                          </p:val>
                                        </p:tav>
                                        <p:tav tm="100000">
                                          <p:val>
                                            <p:fltVal val="0"/>
                                          </p:val>
                                        </p:tav>
                                      </p:tavLst>
                                    </p:anim>
                                    <p:anim calcmode="lin" valueType="num">
                                      <p:cBhvr>
                                        <p:cTn id="27" dur="800" decel="100000" fill="hold"/>
                                        <p:tgtEl>
                                          <p:spTgt spid="177156">
                                            <p:txEl>
                                              <p:pRg st="2" end="2"/>
                                            </p:txEl>
                                          </p:spTgt>
                                        </p:tgtEl>
                                        <p:attrNameLst>
                                          <p:attrName>ppt_x</p:attrName>
                                        </p:attrNameLst>
                                      </p:cBhvr>
                                      <p:tavLst>
                                        <p:tav tm="0">
                                          <p:val>
                                            <p:strVal val="#ppt_x+0.4"/>
                                          </p:val>
                                        </p:tav>
                                        <p:tav tm="100000">
                                          <p:val>
                                            <p:strVal val="#ppt_x-0.05"/>
                                          </p:val>
                                        </p:tav>
                                      </p:tavLst>
                                    </p:anim>
                                    <p:anim calcmode="lin" valueType="num">
                                      <p:cBhvr>
                                        <p:cTn id="28" dur="800" decel="100000" fill="hold"/>
                                        <p:tgtEl>
                                          <p:spTgt spid="177156">
                                            <p:txEl>
                                              <p:pRg st="2" end="2"/>
                                            </p:txEl>
                                          </p:spTgt>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77156">
                                            <p:txEl>
                                              <p:pRg st="2" end="2"/>
                                            </p:txEl>
                                          </p:spTgt>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77156">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60400"/>
        </a:solidFill>
        <a:effectLst/>
      </p:bgPr>
    </p:bg>
    <p:spTree>
      <p:nvGrpSpPr>
        <p:cNvPr id="1" name=""/>
        <p:cNvGrpSpPr/>
        <p:nvPr/>
      </p:nvGrpSpPr>
      <p:grpSpPr>
        <a:xfrm>
          <a:off x="0" y="0"/>
          <a:ext cx="0" cy="0"/>
          <a:chOff x="0" y="0"/>
          <a:chExt cx="0" cy="0"/>
        </a:xfrm>
      </p:grpSpPr>
      <p:pic>
        <p:nvPicPr>
          <p:cNvPr id="99330" name="Picture 1">
            <a:extLst>
              <a:ext uri="{FF2B5EF4-FFF2-40B4-BE49-F238E27FC236}">
                <a16:creationId xmlns:a16="http://schemas.microsoft.com/office/drawing/2014/main" id="{30D4BBE0-A822-CD4E-A4BF-3DA2F4CCA3D0}"/>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a:extLst>
              <a:ext uri="{FF2B5EF4-FFF2-40B4-BE49-F238E27FC236}">
                <a16:creationId xmlns:a16="http://schemas.microsoft.com/office/drawing/2014/main" id="{7FC108AF-E189-604D-9837-C60EA451EEA3}"/>
              </a:ext>
            </a:extLst>
          </p:cNvPr>
          <p:cNvSpPr>
            <a:spLocks noGrp="1" noChangeArrowheads="1"/>
          </p:cNvSpPr>
          <p:nvPr>
            <p:ph type="title"/>
          </p:nvPr>
        </p:nvSpPr>
        <p:spPr>
          <a:xfrm>
            <a:off x="468313" y="115888"/>
            <a:ext cx="8018462" cy="1249362"/>
          </a:xfrm>
          <a:effectLst>
            <a:outerShdw blurRad="63500" dist="35921" dir="2700000" algn="ctr" rotWithShape="0">
              <a:srgbClr val="060400"/>
            </a:outerShdw>
          </a:effectLst>
        </p:spPr>
        <p:txBody>
          <a:bodyPr/>
          <a:lstStyle/>
          <a:p>
            <a:r>
              <a:rPr lang="en-US" altLang="en-US" sz="6500" b="1">
                <a:effectLst>
                  <a:outerShdw blurRad="38100" dist="38100" dir="2700000" algn="tl">
                    <a:srgbClr val="000080"/>
                  </a:outerShdw>
                </a:effectLst>
                <a:ea typeface="ＭＳ Ｐゴシック" panose="020B0600070205080204" pitchFamily="34" charset="-128"/>
              </a:rPr>
              <a:t>Defining Terms:</a:t>
            </a:r>
            <a:endParaRPr lang="en-US" altLang="en-US" sz="3600" b="1">
              <a:effectLst>
                <a:outerShdw blurRad="38100" dist="38100" dir="2700000" algn="tl">
                  <a:srgbClr val="000080"/>
                </a:outerShdw>
              </a:effectLst>
              <a:ea typeface="ＭＳ Ｐゴシック" panose="020B0600070205080204" pitchFamily="34" charset="-128"/>
            </a:endParaRPr>
          </a:p>
        </p:txBody>
      </p:sp>
      <p:sp>
        <p:nvSpPr>
          <p:cNvPr id="5123" name="Rectangle 3">
            <a:extLst>
              <a:ext uri="{FF2B5EF4-FFF2-40B4-BE49-F238E27FC236}">
                <a16:creationId xmlns:a16="http://schemas.microsoft.com/office/drawing/2014/main" id="{436E5EF3-990C-864B-97EC-588CE1DCB9CE}"/>
              </a:ext>
            </a:extLst>
          </p:cNvPr>
          <p:cNvSpPr>
            <a:spLocks noGrp="1" noChangeArrowheads="1"/>
          </p:cNvSpPr>
          <p:nvPr>
            <p:ph idx="1"/>
          </p:nvPr>
        </p:nvSpPr>
        <p:spPr>
          <a:xfrm>
            <a:off x="457200" y="2209800"/>
            <a:ext cx="8229600" cy="3733800"/>
          </a:xfrm>
        </p:spPr>
        <p:txBody>
          <a:bodyPr>
            <a:normAutofit/>
          </a:bodyPr>
          <a:lstStyle/>
          <a:p>
            <a:pPr marL="600075" indent="-600075">
              <a:lnSpc>
                <a:spcPct val="80000"/>
              </a:lnSpc>
              <a:buFont typeface="Wingdings 2" pitchFamily="2" charset="2"/>
              <a:buChar char=""/>
            </a:pPr>
            <a:r>
              <a:rPr lang="en-US" altLang="en-US" sz="5000" b="1">
                <a:solidFill>
                  <a:srgbClr val="FFFFFF"/>
                </a:solidFill>
                <a:effectLst>
                  <a:outerShdw blurRad="38100" dist="38100" dir="2700000" algn="tl">
                    <a:srgbClr val="000080"/>
                  </a:outerShdw>
                </a:effectLst>
                <a:ea typeface="ＭＳ Ｐゴシック" panose="020B0600070205080204" pitchFamily="34" charset="-128"/>
              </a:rPr>
              <a:t>Sacrament: ritual as a means of grace</a:t>
            </a:r>
          </a:p>
          <a:p>
            <a:pPr marL="600075" indent="-600075">
              <a:lnSpc>
                <a:spcPct val="80000"/>
              </a:lnSpc>
              <a:buFont typeface="Wingdings 2" pitchFamily="2" charset="2"/>
              <a:buChar char=""/>
            </a:pPr>
            <a:r>
              <a:rPr lang="en-US" altLang="en-US" sz="5000" b="1">
                <a:solidFill>
                  <a:srgbClr val="FFFFFF"/>
                </a:solidFill>
                <a:effectLst>
                  <a:outerShdw blurRad="38100" dist="38100" dir="2700000" algn="tl">
                    <a:srgbClr val="000080"/>
                  </a:outerShdw>
                </a:effectLst>
                <a:ea typeface="ＭＳ Ｐゴシック" panose="020B0600070205080204" pitchFamily="34" charset="-128"/>
              </a:rPr>
              <a:t>Ordinance: practice ordained by Christ</a:t>
            </a:r>
          </a:p>
          <a:p>
            <a:pPr marL="600075" indent="-600075">
              <a:lnSpc>
                <a:spcPct val="80000"/>
              </a:lnSpc>
              <a:buFont typeface="Wingdings 2" pitchFamily="2" charset="2"/>
              <a:buChar char=""/>
            </a:pPr>
            <a:r>
              <a:rPr lang="en-US" altLang="en-US" sz="5000" b="1">
                <a:solidFill>
                  <a:srgbClr val="FFFFFF"/>
                </a:solidFill>
                <a:effectLst>
                  <a:outerShdw blurRad="38100" dist="38100" dir="2700000" algn="tl">
                    <a:srgbClr val="000080"/>
                  </a:outerShdw>
                </a:effectLst>
                <a:ea typeface="ＭＳ Ｐゴシック" panose="020B0600070205080204" pitchFamily="34" charset="-128"/>
              </a:rPr>
              <a:t>Foot washing</a:t>
            </a:r>
          </a:p>
        </p:txBody>
      </p:sp>
      <p:sp>
        <p:nvSpPr>
          <p:cNvPr id="99333" name="Text Box 4">
            <a:extLst>
              <a:ext uri="{FF2B5EF4-FFF2-40B4-BE49-F238E27FC236}">
                <a16:creationId xmlns:a16="http://schemas.microsoft.com/office/drawing/2014/main" id="{BA53CC6A-86AE-6D48-806A-B8FB26F755A3}"/>
              </a:ext>
            </a:extLst>
          </p:cNvPr>
          <p:cNvSpPr txBox="1">
            <a:spLocks noChangeArrowheads="1"/>
          </p:cNvSpPr>
          <p:nvPr/>
        </p:nvSpPr>
        <p:spPr bwMode="auto">
          <a:xfrm>
            <a:off x="8397875" y="76200"/>
            <a:ext cx="67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latin typeface="Tahoma" panose="020B0604030504040204" pitchFamily="34" charset="0"/>
              </a:rPr>
              <a:t>104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p:cTn id="7" dur="1000" fill="hold"/>
                                        <p:tgtEl>
                                          <p:spTgt spid="512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512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512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123">
                                            <p:txEl>
                                              <p:pRg st="1" end="1"/>
                                            </p:txEl>
                                          </p:spTgt>
                                        </p:tgtEl>
                                        <p:attrNameLst>
                                          <p:attrName>style.visibility</p:attrName>
                                        </p:attrNameLst>
                                      </p:cBhvr>
                                      <p:to>
                                        <p:strVal val="visible"/>
                                      </p:to>
                                    </p:set>
                                    <p:anim calcmode="lin" valueType="num">
                                      <p:cBhvr>
                                        <p:cTn id="14" dur="1000" fill="hold"/>
                                        <p:tgtEl>
                                          <p:spTgt spid="512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512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512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123">
                                            <p:txEl>
                                              <p:pRg st="2" end="2"/>
                                            </p:txEl>
                                          </p:spTgt>
                                        </p:tgtEl>
                                        <p:attrNameLst>
                                          <p:attrName>style.visibility</p:attrName>
                                        </p:attrNameLst>
                                      </p:cBhvr>
                                      <p:to>
                                        <p:strVal val="visible"/>
                                      </p:to>
                                    </p:set>
                                    <p:anim calcmode="lin" valueType="num">
                                      <p:cBhvr>
                                        <p:cTn id="21" dur="1000" fill="hold"/>
                                        <p:tgtEl>
                                          <p:spTgt spid="512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512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51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2">
            <a:extLst>
              <a:ext uri="{FF2B5EF4-FFF2-40B4-BE49-F238E27FC236}">
                <a16:creationId xmlns:a16="http://schemas.microsoft.com/office/drawing/2014/main" id="{2D70B6E6-9257-834C-8DC9-0A4E826699CD}"/>
              </a:ext>
            </a:extLst>
          </p:cNvPr>
          <p:cNvSpPr>
            <a:spLocks noGrp="1" noChangeArrowheads="1"/>
          </p:cNvSpPr>
          <p:nvPr>
            <p:ph type="title"/>
          </p:nvPr>
        </p:nvSpPr>
        <p:spPr>
          <a:xfrm>
            <a:off x="228600" y="152400"/>
            <a:ext cx="4876800" cy="5715000"/>
          </a:xfrm>
        </p:spPr>
        <p:txBody>
          <a:bodyPr/>
          <a:lstStyle/>
          <a:p>
            <a:pPr eaLnBrk="1" hangingPunct="1">
              <a:defRPr/>
            </a:pPr>
            <a:r>
              <a:rPr lang="en-US" sz="6000" b="1">
                <a:ea typeface="ＭＳ Ｐゴシック" charset="0"/>
                <a:cs typeface="ＭＳ Ｐゴシック" charset="0"/>
              </a:rPr>
              <a:t>So where did sprinkling and pouring come from?</a:t>
            </a:r>
            <a:endParaRPr lang="en-US">
              <a:ea typeface="ＭＳ Ｐゴシック" charset="0"/>
              <a:cs typeface="ＭＳ Ｐゴシック" charset="0"/>
            </a:endParaRPr>
          </a:p>
        </p:txBody>
      </p:sp>
      <p:pic>
        <p:nvPicPr>
          <p:cNvPr id="421892" name="Picture 4" descr="j0343973">
            <a:extLst>
              <a:ext uri="{FF2B5EF4-FFF2-40B4-BE49-F238E27FC236}">
                <a16:creationId xmlns:a16="http://schemas.microsoft.com/office/drawing/2014/main" id="{2587FA10-C21C-8C43-9C79-A0A13C379DE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34000" y="0"/>
            <a:ext cx="36068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a:extLst>
              <a:ext uri="{FF2B5EF4-FFF2-40B4-BE49-F238E27FC236}">
                <a16:creationId xmlns:a16="http://schemas.microsoft.com/office/drawing/2014/main" id="{A0600015-14AC-3D41-8C19-76580711C2CF}"/>
              </a:ext>
            </a:extLst>
          </p:cNvPr>
          <p:cNvGrpSpPr>
            <a:grpSpLocks/>
          </p:cNvGrpSpPr>
          <p:nvPr/>
        </p:nvGrpSpPr>
        <p:grpSpPr bwMode="auto">
          <a:xfrm>
            <a:off x="6353175" y="107950"/>
            <a:ext cx="2243138" cy="3632200"/>
            <a:chOff x="4002" y="68"/>
            <a:chExt cx="1413" cy="2288"/>
          </a:xfrm>
        </p:grpSpPr>
        <p:sp>
          <p:nvSpPr>
            <p:cNvPr id="227332" name="Text Box 6">
              <a:extLst>
                <a:ext uri="{FF2B5EF4-FFF2-40B4-BE49-F238E27FC236}">
                  <a16:creationId xmlns:a16="http://schemas.microsoft.com/office/drawing/2014/main" id="{ABBC34BB-D3D3-C045-93AE-5C698AA277A0}"/>
                </a:ext>
              </a:extLst>
            </p:cNvPr>
            <p:cNvSpPr txBox="1">
              <a:spLocks noChangeArrowheads="1"/>
            </p:cNvSpPr>
            <p:nvPr/>
          </p:nvSpPr>
          <p:spPr bwMode="auto">
            <a:xfrm>
              <a:off x="4002" y="68"/>
              <a:ext cx="27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a:solidFill>
                    <a:srgbClr val="FFFFFF"/>
                  </a:solidFill>
                  <a:latin typeface="Tahoma" panose="020B0604030504040204" pitchFamily="34" charset="0"/>
                </a:rPr>
                <a:t>?</a:t>
              </a:r>
            </a:p>
          </p:txBody>
        </p:sp>
        <p:sp>
          <p:nvSpPr>
            <p:cNvPr id="227333" name="Text Box 7">
              <a:extLst>
                <a:ext uri="{FF2B5EF4-FFF2-40B4-BE49-F238E27FC236}">
                  <a16:creationId xmlns:a16="http://schemas.microsoft.com/office/drawing/2014/main" id="{ED1D6A77-438A-DF48-9F53-7DF5BE9FFC1F}"/>
                </a:ext>
              </a:extLst>
            </p:cNvPr>
            <p:cNvSpPr txBox="1">
              <a:spLocks noChangeArrowheads="1"/>
            </p:cNvSpPr>
            <p:nvPr/>
          </p:nvSpPr>
          <p:spPr bwMode="auto">
            <a:xfrm>
              <a:off x="5136" y="1952"/>
              <a:ext cx="27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a:solidFill>
                    <a:srgbClr val="FFFFFF"/>
                  </a:solidFill>
                  <a:latin typeface="Tahoma" panose="020B0604030504040204" pitchFamily="34" charset="0"/>
                </a:rPr>
                <a:t>?</a:t>
              </a:r>
            </a:p>
          </p:txBody>
        </p:sp>
        <p:sp>
          <p:nvSpPr>
            <p:cNvPr id="227334" name="Text Box 8">
              <a:extLst>
                <a:ext uri="{FF2B5EF4-FFF2-40B4-BE49-F238E27FC236}">
                  <a16:creationId xmlns:a16="http://schemas.microsoft.com/office/drawing/2014/main" id="{E4E41DD5-3CDE-5341-8A0A-FB7F6443A4D0}"/>
                </a:ext>
              </a:extLst>
            </p:cNvPr>
            <p:cNvSpPr txBox="1">
              <a:spLocks noChangeArrowheads="1"/>
            </p:cNvSpPr>
            <p:nvPr/>
          </p:nvSpPr>
          <p:spPr bwMode="auto">
            <a:xfrm>
              <a:off x="4704" y="272"/>
              <a:ext cx="279"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600" b="1">
                  <a:solidFill>
                    <a:srgbClr val="000080"/>
                  </a:solidFill>
                  <a:latin typeface="Tahoma" panose="020B0604030504040204" pitchFamily="34" charset="0"/>
                </a:rPr>
                <a:t>?</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421892"/>
                                        </p:tgtEl>
                                        <p:attrNameLst>
                                          <p:attrName>style.visibility</p:attrName>
                                        </p:attrNameLst>
                                      </p:cBhvr>
                                      <p:to>
                                        <p:strVal val="visible"/>
                                      </p:to>
                                    </p:set>
                                    <p:animEffect transition="in" filter="fade">
                                      <p:cBhvr>
                                        <p:cTn id="7" dur="770" decel="100000"/>
                                        <p:tgtEl>
                                          <p:spTgt spid="421892"/>
                                        </p:tgtEl>
                                      </p:cBhvr>
                                    </p:animEffect>
                                    <p:animScale>
                                      <p:cBhvr>
                                        <p:cTn id="8" dur="770" decel="100000"/>
                                        <p:tgtEl>
                                          <p:spTgt spid="421892"/>
                                        </p:tgtEl>
                                      </p:cBhvr>
                                      <p:from x="10000" y="10000"/>
                                      <p:to x="200000" y="450000"/>
                                    </p:animScale>
                                    <p:animScale>
                                      <p:cBhvr>
                                        <p:cTn id="9" dur="1230" accel="100000" fill="hold">
                                          <p:stCondLst>
                                            <p:cond delay="770"/>
                                          </p:stCondLst>
                                        </p:cTn>
                                        <p:tgtEl>
                                          <p:spTgt spid="421892"/>
                                        </p:tgtEl>
                                      </p:cBhvr>
                                      <p:from x="200000" y="450000"/>
                                      <p:to x="100000" y="100000"/>
                                    </p:animScale>
                                    <p:set>
                                      <p:cBhvr>
                                        <p:cTn id="10" dur="770" fill="hold"/>
                                        <p:tgtEl>
                                          <p:spTgt spid="421892"/>
                                        </p:tgtEl>
                                        <p:attrNameLst>
                                          <p:attrName>ppt_x</p:attrName>
                                        </p:attrNameLst>
                                      </p:cBhvr>
                                      <p:to>
                                        <p:strVal val="(0.5)"/>
                                      </p:to>
                                    </p:set>
                                    <p:anim from="(0.5)" to="(#ppt_x)" calcmode="lin" valueType="num">
                                      <p:cBhvr>
                                        <p:cTn id="11" dur="1230" accel="100000" fill="hold">
                                          <p:stCondLst>
                                            <p:cond delay="770"/>
                                          </p:stCondLst>
                                        </p:cTn>
                                        <p:tgtEl>
                                          <p:spTgt spid="421892"/>
                                        </p:tgtEl>
                                        <p:attrNameLst>
                                          <p:attrName>ppt_x</p:attrName>
                                        </p:attrNameLst>
                                      </p:cBhvr>
                                    </p:anim>
                                    <p:set>
                                      <p:cBhvr>
                                        <p:cTn id="12" dur="770" fill="hold"/>
                                        <p:tgtEl>
                                          <p:spTgt spid="421892"/>
                                        </p:tgtEl>
                                        <p:attrNameLst>
                                          <p:attrName>ppt_y</p:attrName>
                                        </p:attrNameLst>
                                      </p:cBhvr>
                                      <p:to>
                                        <p:strVal val="(#ppt_y+0.4)"/>
                                      </p:to>
                                    </p:set>
                                    <p:anim from="(#ppt_y+0.4)" to="(#ppt_y)" calcmode="lin" valueType="num">
                                      <p:cBhvr>
                                        <p:cTn id="13" dur="1230" accel="100000" fill="hold">
                                          <p:stCondLst>
                                            <p:cond delay="770"/>
                                          </p:stCondLst>
                                        </p:cTn>
                                        <p:tgtEl>
                                          <p:spTgt spid="421892"/>
                                        </p:tgtEl>
                                        <p:attrNameLst>
                                          <p:attrName>ppt_y</p:attrName>
                                        </p:attrNameLst>
                                      </p:cBhvr>
                                    </p:anim>
                                  </p:childTnLst>
                                </p:cTn>
                              </p:par>
                            </p:childTnLst>
                          </p:cTn>
                        </p:par>
                        <p:par>
                          <p:cTn id="14" fill="hold" nodeType="afterGroup">
                            <p:stCondLst>
                              <p:cond delay="2000"/>
                            </p:stCondLst>
                            <p:childTnLst>
                              <p:par>
                                <p:cTn id="15" presetID="9"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descr="90%">
            <a:extLst>
              <a:ext uri="{FF2B5EF4-FFF2-40B4-BE49-F238E27FC236}">
                <a16:creationId xmlns:a16="http://schemas.microsoft.com/office/drawing/2014/main" id="{3095FC4B-019A-7D41-9568-1071208E4332}"/>
              </a:ext>
            </a:extLst>
          </p:cNvPr>
          <p:cNvSpPr>
            <a:spLocks noGrp="1" noChangeArrowheads="1"/>
          </p:cNvSpPr>
          <p:nvPr>
            <p:ph type="title"/>
          </p:nvPr>
        </p:nvSpPr>
        <p:spPr>
          <a:xfrm>
            <a:off x="457200" y="76200"/>
            <a:ext cx="8229600" cy="914400"/>
          </a:xfrm>
          <a:solidFill>
            <a:srgbClr val="000000"/>
          </a:solidFill>
        </p:spPr>
        <p:txBody>
          <a:bodyPr/>
          <a:lstStyle/>
          <a:p>
            <a:r>
              <a:rPr lang="en-US" altLang="en-US">
                <a:solidFill>
                  <a:schemeClr val="tx1"/>
                </a:solidFill>
                <a:effectLst>
                  <a:outerShdw blurRad="38100" dist="38100" dir="2700000" algn="tl">
                    <a:srgbClr val="000080"/>
                  </a:outerShdw>
                </a:effectLst>
                <a:ea typeface="ＭＳ Ｐゴシック" panose="020B0600070205080204" pitchFamily="34" charset="-128"/>
              </a:rPr>
              <a:t>When was sprinkling invented?</a:t>
            </a:r>
          </a:p>
        </p:txBody>
      </p:sp>
      <p:sp>
        <p:nvSpPr>
          <p:cNvPr id="423939" name="Rectangle 3">
            <a:extLst>
              <a:ext uri="{FF2B5EF4-FFF2-40B4-BE49-F238E27FC236}">
                <a16:creationId xmlns:a16="http://schemas.microsoft.com/office/drawing/2014/main" id="{D4C56053-0972-3240-BD91-A188D818E076}"/>
              </a:ext>
            </a:extLst>
          </p:cNvPr>
          <p:cNvSpPr>
            <a:spLocks noChangeArrowheads="1"/>
          </p:cNvSpPr>
          <p:nvPr/>
        </p:nvSpPr>
        <p:spPr bwMode="auto">
          <a:xfrm>
            <a:off x="228600" y="1143000"/>
            <a:ext cx="8610600" cy="52578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86D1EC"/>
              </a:buClr>
              <a:buSzPct val="80000"/>
              <a:buFont typeface="Wingdings" pitchFamily="2" charset="2"/>
              <a:buChar char="n"/>
            </a:pPr>
            <a:r>
              <a:rPr lang="en-US" altLang="en-US" sz="2800" b="1" i="1">
                <a:solidFill>
                  <a:srgbClr val="FFFFFF"/>
                </a:solidFill>
                <a:effectLst>
                  <a:outerShdw blurRad="38100" dist="38100" dir="2700000" algn="tl">
                    <a:srgbClr val="000000"/>
                  </a:outerShdw>
                </a:effectLst>
              </a:rPr>
              <a:t>The first recorded case of sprinkling was in </a:t>
            </a:r>
            <a:br>
              <a:rPr lang="en-US" altLang="en-US" sz="2800" b="1" i="1">
                <a:solidFill>
                  <a:srgbClr val="FFFFFF"/>
                </a:solidFill>
                <a:effectLst>
                  <a:outerShdw blurRad="38100" dist="38100" dir="2700000" algn="tl">
                    <a:srgbClr val="000000"/>
                  </a:outerShdw>
                </a:effectLst>
              </a:rPr>
            </a:br>
            <a:r>
              <a:rPr lang="en-US" altLang="en-US" sz="2800" b="1" i="1" u="sng">
                <a:solidFill>
                  <a:srgbClr val="FFFFFF"/>
                </a:solidFill>
                <a:effectLst>
                  <a:outerShdw blurRad="38100" dist="38100" dir="2700000" algn="tl">
                    <a:srgbClr val="000000"/>
                  </a:outerShdw>
                </a:effectLst>
              </a:rPr>
              <a:t>AD 257</a:t>
            </a:r>
            <a:r>
              <a:rPr lang="en-US" altLang="en-US" sz="2800" b="1" i="1">
                <a:solidFill>
                  <a:srgbClr val="FFFFFF"/>
                </a:solidFill>
                <a:effectLst>
                  <a:outerShdw blurRad="38100" dist="38100" dir="2700000" algn="tl">
                    <a:srgbClr val="000000"/>
                  </a:outerShdw>
                </a:effectLst>
              </a:rPr>
              <a:t> to someone on a </a:t>
            </a:r>
            <a:r>
              <a:rPr lang="en-US" altLang="en-US" sz="2800" b="1" i="1">
                <a:solidFill>
                  <a:srgbClr val="E5EA16"/>
                </a:solidFill>
                <a:effectLst>
                  <a:outerShdw blurRad="38100" dist="38100" dir="2700000" algn="tl">
                    <a:srgbClr val="000000"/>
                  </a:outerShdw>
                </a:effectLst>
              </a:rPr>
              <a:t>sick-bed</a:t>
            </a:r>
            <a:r>
              <a:rPr lang="en-US" altLang="en-US" sz="2800" b="1" i="1">
                <a:solidFill>
                  <a:srgbClr val="FFFFFF"/>
                </a:solidFill>
                <a:effectLst>
                  <a:outerShdw blurRad="38100" dist="38100" dir="2700000" algn="tl">
                    <a:srgbClr val="000000"/>
                  </a:outerShdw>
                </a:effectLst>
              </a:rPr>
              <a:t>. It was then an exception to the rule and brought about fierce </a:t>
            </a:r>
            <a:r>
              <a:rPr lang="en-US" altLang="en-US" sz="2800" b="1" i="1">
                <a:solidFill>
                  <a:srgbClr val="E5EA16"/>
                </a:solidFill>
                <a:effectLst>
                  <a:outerShdw blurRad="38100" dist="38100" dir="2700000" algn="tl">
                    <a:srgbClr val="000000"/>
                  </a:outerShdw>
                </a:effectLst>
              </a:rPr>
              <a:t>opposition</a:t>
            </a:r>
            <a:r>
              <a:rPr lang="en-US" altLang="en-US" sz="2800" b="1" i="1">
                <a:solidFill>
                  <a:srgbClr val="FFFFFF"/>
                </a:solidFill>
                <a:effectLst>
                  <a:outerShdw blurRad="38100" dist="38100" dir="2700000" algn="tl">
                    <a:srgbClr val="000000"/>
                  </a:outerShdw>
                </a:effectLst>
              </a:rPr>
              <a:t> from the whole church. </a:t>
            </a:r>
          </a:p>
          <a:p>
            <a:pPr eaLnBrk="1" hangingPunct="1">
              <a:spcBef>
                <a:spcPct val="20000"/>
              </a:spcBef>
              <a:buClr>
                <a:srgbClr val="86D1EC"/>
              </a:buClr>
              <a:buSzPct val="80000"/>
              <a:buFont typeface="Wingdings" pitchFamily="2" charset="2"/>
              <a:buChar char="n"/>
            </a:pPr>
            <a:r>
              <a:rPr lang="en-US" altLang="en-US" sz="2800" b="1" i="1">
                <a:solidFill>
                  <a:srgbClr val="FFFFFF"/>
                </a:solidFill>
                <a:effectLst>
                  <a:outerShdw blurRad="38100" dist="38100" dir="2700000" algn="tl">
                    <a:srgbClr val="000000"/>
                  </a:outerShdw>
                </a:effectLst>
              </a:rPr>
              <a:t>Not until </a:t>
            </a:r>
            <a:r>
              <a:rPr lang="en-US" altLang="en-US" sz="2800" b="1" i="1" u="sng">
                <a:solidFill>
                  <a:srgbClr val="FFFFFF"/>
                </a:solidFill>
                <a:effectLst>
                  <a:outerShdw blurRad="38100" dist="38100" dir="2700000" algn="tl">
                    <a:srgbClr val="000000"/>
                  </a:outerShdw>
                </a:effectLst>
              </a:rPr>
              <a:t>AD 757</a:t>
            </a:r>
            <a:r>
              <a:rPr lang="en-US" altLang="en-US" sz="2800" b="1" i="1">
                <a:solidFill>
                  <a:srgbClr val="FFFFFF"/>
                </a:solidFill>
                <a:effectLst>
                  <a:outerShdw blurRad="38100" dist="38100" dir="2700000" algn="tl">
                    <a:srgbClr val="000000"/>
                  </a:outerShdw>
                </a:effectLst>
              </a:rPr>
              <a:t> did the church </a:t>
            </a:r>
            <a:r>
              <a:rPr lang="en-US" altLang="en-US" sz="2800" b="1" i="1">
                <a:solidFill>
                  <a:srgbClr val="E5EA16"/>
                </a:solidFill>
                <a:effectLst>
                  <a:outerShdw blurRad="38100" dist="38100" dir="2700000" algn="tl">
                    <a:srgbClr val="000000"/>
                  </a:outerShdw>
                </a:effectLst>
              </a:rPr>
              <a:t>accept</a:t>
            </a:r>
            <a:r>
              <a:rPr lang="en-US" altLang="en-US" sz="2800" b="1" i="1">
                <a:solidFill>
                  <a:srgbClr val="FFFFFF"/>
                </a:solidFill>
                <a:effectLst>
                  <a:outerShdw blurRad="38100" dist="38100" dir="2700000" algn="tl">
                    <a:srgbClr val="000000"/>
                  </a:outerShdw>
                </a:effectLst>
              </a:rPr>
              <a:t> sprinkling in such </a:t>
            </a:r>
            <a:r>
              <a:rPr lang="en-US" altLang="en-US" sz="2800" b="1" i="1">
                <a:solidFill>
                  <a:srgbClr val="E5EA16"/>
                </a:solidFill>
                <a:effectLst>
                  <a:outerShdw blurRad="38100" dist="38100" dir="2700000" algn="tl">
                    <a:srgbClr val="000000"/>
                  </a:outerShdw>
                </a:effectLst>
              </a:rPr>
              <a:t>sick-bed cases</a:t>
            </a:r>
            <a:r>
              <a:rPr lang="en-US" altLang="en-US" sz="2800" b="1" i="1">
                <a:solidFill>
                  <a:srgbClr val="FFFFFF"/>
                </a:solidFill>
                <a:effectLst>
                  <a:outerShdw blurRad="38100" dist="38100" dir="2700000" algn="tl">
                    <a:srgbClr val="000000"/>
                  </a:outerShdw>
                </a:effectLst>
              </a:rPr>
              <a:t> of necessity. </a:t>
            </a:r>
          </a:p>
          <a:p>
            <a:pPr eaLnBrk="1" hangingPunct="1">
              <a:spcBef>
                <a:spcPct val="20000"/>
              </a:spcBef>
              <a:buClr>
                <a:srgbClr val="86D1EC"/>
              </a:buClr>
              <a:buSzPct val="80000"/>
              <a:buFont typeface="Wingdings" pitchFamily="2" charset="2"/>
              <a:buChar char="n"/>
            </a:pPr>
            <a:r>
              <a:rPr lang="en-US" altLang="en-US" sz="2800" b="1" i="1">
                <a:solidFill>
                  <a:srgbClr val="FFFFFF"/>
                </a:solidFill>
                <a:effectLst>
                  <a:outerShdw blurRad="38100" dist="38100" dir="2700000" algn="tl">
                    <a:srgbClr val="000000"/>
                  </a:outerShdw>
                </a:effectLst>
              </a:rPr>
              <a:t>It wasn</a:t>
            </a:r>
            <a:r>
              <a:rPr lang="fr-FR" altLang="ja-JP" sz="2800" b="1" i="1">
                <a:solidFill>
                  <a:srgbClr val="FFFFFF"/>
                </a:solidFill>
                <a:effectLst>
                  <a:outerShdw blurRad="38100" dist="38100" dir="2700000" algn="tl">
                    <a:srgbClr val="000000"/>
                  </a:outerShdw>
                </a:effectLst>
                <a:ea typeface="ヒラギノ角ゴ Pro W3" panose="020B0300000000000000" pitchFamily="34" charset="-128"/>
              </a:rPr>
              <a:t>'</a:t>
            </a:r>
            <a:r>
              <a:rPr lang="en-US" altLang="en-US" sz="2800" b="1" i="1">
                <a:solidFill>
                  <a:srgbClr val="FFFFFF"/>
                </a:solidFill>
                <a:effectLst>
                  <a:outerShdw blurRad="38100" dist="38100" dir="2700000" algn="tl">
                    <a:srgbClr val="000000"/>
                  </a:outerShdw>
                </a:effectLst>
              </a:rPr>
              <a:t>t until </a:t>
            </a:r>
            <a:r>
              <a:rPr lang="en-US" altLang="en-US" sz="2800" b="1" i="1" u="sng">
                <a:solidFill>
                  <a:srgbClr val="FFFFFF"/>
                </a:solidFill>
                <a:effectLst>
                  <a:outerShdw blurRad="38100" dist="38100" dir="2700000" algn="tl">
                    <a:srgbClr val="000000"/>
                  </a:outerShdw>
                </a:effectLst>
              </a:rPr>
              <a:t>AD 1311</a:t>
            </a:r>
            <a:r>
              <a:rPr lang="en-US" altLang="en-US" sz="2800" b="1" i="1">
                <a:solidFill>
                  <a:srgbClr val="FFFFFF"/>
                </a:solidFill>
                <a:effectLst>
                  <a:outerShdw blurRad="38100" dist="38100" dir="2700000" algn="tl">
                    <a:srgbClr val="000000"/>
                  </a:outerShdw>
                </a:effectLst>
              </a:rPr>
              <a:t>, when the Catholic council of Ravenna, declared that sprinkling was an </a:t>
            </a:r>
            <a:r>
              <a:rPr lang="en-US" altLang="en-US" sz="2800" b="1" i="1">
                <a:solidFill>
                  <a:srgbClr val="E5EA16"/>
                </a:solidFill>
                <a:effectLst>
                  <a:outerShdw blurRad="38100" dist="38100" dir="2700000" algn="tl">
                    <a:srgbClr val="000000"/>
                  </a:outerShdw>
                </a:effectLst>
              </a:rPr>
              <a:t>acceptable substitute</a:t>
            </a:r>
            <a:r>
              <a:rPr lang="en-US" altLang="en-US" sz="2800" b="1" i="1">
                <a:solidFill>
                  <a:srgbClr val="FFFFFF"/>
                </a:solidFill>
                <a:effectLst>
                  <a:outerShdw blurRad="38100" dist="38100" dir="2700000" algn="tl">
                    <a:srgbClr val="000000"/>
                  </a:outerShdw>
                </a:effectLst>
              </a:rPr>
              <a:t> for immersion and from that time forward sprinkling replaced immersion in the Roman Catholic church. </a:t>
            </a:r>
          </a:p>
        </p:txBody>
      </p:sp>
      <p:sp>
        <p:nvSpPr>
          <p:cNvPr id="229379" name="Text Box 4">
            <a:extLst>
              <a:ext uri="{FF2B5EF4-FFF2-40B4-BE49-F238E27FC236}">
                <a16:creationId xmlns:a16="http://schemas.microsoft.com/office/drawing/2014/main" id="{6CE17063-928C-FB40-8B02-FFBECB0661D2}"/>
              </a:ext>
            </a:extLst>
          </p:cNvPr>
          <p:cNvSpPr txBox="1">
            <a:spLocks noChangeArrowheads="1"/>
          </p:cNvSpPr>
          <p:nvPr/>
        </p:nvSpPr>
        <p:spPr bwMode="auto">
          <a:xfrm>
            <a:off x="3035300" y="6448425"/>
            <a:ext cx="5956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FFFFFF"/>
                </a:solidFill>
              </a:rPr>
              <a:t>www.bible.ca/ cath-overview-false-teaching.htm</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1426" name="Picture 2" descr="Easter Vigil baptism of John.jpg">
            <a:extLst>
              <a:ext uri="{FF2B5EF4-FFF2-40B4-BE49-F238E27FC236}">
                <a16:creationId xmlns:a16="http://schemas.microsoft.com/office/drawing/2014/main" id="{DE40857A-34FD-514E-9385-E8B5CCCD5DC8}"/>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63713" y="836613"/>
            <a:ext cx="7380287"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7" name="Rectangle 3">
            <a:extLst>
              <a:ext uri="{FF2B5EF4-FFF2-40B4-BE49-F238E27FC236}">
                <a16:creationId xmlns:a16="http://schemas.microsoft.com/office/drawing/2014/main" id="{B98DA7B2-A854-E346-B41D-3BB7080E05F0}"/>
              </a:ext>
            </a:extLst>
          </p:cNvPr>
          <p:cNvSpPr>
            <a:spLocks noGrp="1" noChangeArrowheads="1"/>
          </p:cNvSpPr>
          <p:nvPr>
            <p:ph type="title"/>
          </p:nvPr>
        </p:nvSpPr>
        <p:spPr>
          <a:xfrm>
            <a:off x="179388" y="68263"/>
            <a:ext cx="8856662" cy="768350"/>
          </a:xfrm>
        </p:spPr>
        <p:txBody>
          <a:bodyPr/>
          <a:lstStyle/>
          <a:p>
            <a:pPr eaLnBrk="1" hangingPunct="1"/>
            <a:r>
              <a:rPr lang="en-US" altLang="en-US" sz="4000" b="0">
                <a:solidFill>
                  <a:srgbClr val="FFFFFF"/>
                </a:solidFill>
                <a:ea typeface="ＭＳ Ｐゴシック" panose="020B0600070205080204" pitchFamily="34" charset="-128"/>
              </a:rPr>
              <a:t>Mode of Baptism</a:t>
            </a:r>
          </a:p>
        </p:txBody>
      </p:sp>
      <p:sp>
        <p:nvSpPr>
          <p:cNvPr id="231428" name="Rectangle 4">
            <a:extLst>
              <a:ext uri="{FF2B5EF4-FFF2-40B4-BE49-F238E27FC236}">
                <a16:creationId xmlns:a16="http://schemas.microsoft.com/office/drawing/2014/main" id="{1F3EDE6E-655F-4D45-A318-FB84600D793E}"/>
              </a:ext>
            </a:extLst>
          </p:cNvPr>
          <p:cNvSpPr>
            <a:spLocks noGrp="1" noChangeArrowheads="1"/>
          </p:cNvSpPr>
          <p:nvPr>
            <p:ph type="body" sz="half" idx="1"/>
          </p:nvPr>
        </p:nvSpPr>
        <p:spPr>
          <a:xfrm>
            <a:off x="323850" y="981075"/>
            <a:ext cx="2895600" cy="900113"/>
          </a:xfrm>
          <a:solidFill>
            <a:srgbClr val="000000"/>
          </a:solidFill>
        </p:spPr>
        <p:txBody>
          <a:bodyPr/>
          <a:lstStyle/>
          <a:p>
            <a:pPr eaLnBrk="1" hangingPunct="1">
              <a:buFontTx/>
              <a:buNone/>
            </a:pPr>
            <a:r>
              <a:rPr lang="en-US" altLang="en-US" sz="4000" b="1">
                <a:solidFill>
                  <a:schemeClr val="bg1"/>
                </a:solidFill>
                <a:ea typeface="ＭＳ Ｐゴシック" panose="020B0600070205080204" pitchFamily="34" charset="-128"/>
                <a:cs typeface="ＭＳ Ｐゴシック" panose="020B0600070205080204" pitchFamily="34" charset="-128"/>
              </a:rPr>
              <a:t>Sprinkling </a:t>
            </a:r>
          </a:p>
        </p:txBody>
      </p:sp>
      <p:sp>
        <p:nvSpPr>
          <p:cNvPr id="410629" name="Text Box 5">
            <a:extLst>
              <a:ext uri="{FF2B5EF4-FFF2-40B4-BE49-F238E27FC236}">
                <a16:creationId xmlns:a16="http://schemas.microsoft.com/office/drawing/2014/main" id="{F6A312E2-6815-724B-9FF9-FF1CF9E75C0E}"/>
              </a:ext>
            </a:extLst>
          </p:cNvPr>
          <p:cNvSpPr txBox="1">
            <a:spLocks noChangeArrowheads="1"/>
          </p:cNvSpPr>
          <p:nvPr/>
        </p:nvSpPr>
        <p:spPr bwMode="auto">
          <a:xfrm>
            <a:off x="609600" y="5516563"/>
            <a:ext cx="8458200"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600" b="1">
                <a:solidFill>
                  <a:srgbClr val="FFFFFF"/>
                </a:solidFill>
              </a:rPr>
              <a:t>Some believe it represents the sprinkling of the blood of Christ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0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62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Text Box 2">
            <a:extLst>
              <a:ext uri="{FF2B5EF4-FFF2-40B4-BE49-F238E27FC236}">
                <a16:creationId xmlns:a16="http://schemas.microsoft.com/office/drawing/2014/main" id="{CA5A6F56-E3B9-7141-96B4-73FCB6FC00AF}"/>
              </a:ext>
            </a:extLst>
          </p:cNvPr>
          <p:cNvSpPr txBox="1">
            <a:spLocks noChangeArrowheads="1"/>
          </p:cNvSpPr>
          <p:nvPr/>
        </p:nvSpPr>
        <p:spPr bwMode="auto">
          <a:xfrm>
            <a:off x="76200" y="0"/>
            <a:ext cx="5181600" cy="6002338"/>
          </a:xfrm>
          <a:prstGeom prst="rect">
            <a:avLst/>
          </a:prstGeom>
          <a:noFill/>
          <a:ln w="9525">
            <a:noFill/>
            <a:miter lim="800000"/>
            <a:headEnd/>
            <a:tailEnd/>
          </a:ln>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u="sng">
                <a:solidFill>
                  <a:srgbClr val="FFFFFF"/>
                </a:solidFill>
                <a:effectLst>
                  <a:outerShdw blurRad="38100" dist="38100" dir="2700000" algn="tl">
                    <a:srgbClr val="000000"/>
                  </a:outerShdw>
                </a:effectLst>
              </a:rPr>
              <a:t>Exodus 24:6-8</a:t>
            </a:r>
            <a:r>
              <a:rPr lang="en-US" altLang="en-US" sz="3200" b="1">
                <a:solidFill>
                  <a:srgbClr val="FFFFFF"/>
                </a:solidFill>
                <a:effectLst>
                  <a:outerShdw blurRad="38100" dist="38100" dir="2700000" algn="tl">
                    <a:srgbClr val="000000"/>
                  </a:outerShdw>
                </a:effectLst>
              </a:rPr>
              <a:t> </a:t>
            </a:r>
            <a:br>
              <a:rPr lang="en-US" altLang="en-US" sz="3200" b="1">
                <a:solidFill>
                  <a:srgbClr val="FFFFFF"/>
                </a:solidFill>
                <a:effectLst>
                  <a:outerShdw blurRad="38100" dist="38100" dir="2700000" algn="tl">
                    <a:srgbClr val="000000"/>
                  </a:outerShdw>
                </a:effectLst>
              </a:rPr>
            </a:br>
            <a:r>
              <a:rPr lang="en-US" altLang="en-US" sz="3200" b="1">
                <a:solidFill>
                  <a:srgbClr val="FFFFFF"/>
                </a:solidFill>
                <a:effectLst>
                  <a:outerShdw blurRad="38100" dist="38100" dir="2700000" algn="tl">
                    <a:srgbClr val="000000"/>
                  </a:outerShdw>
                </a:effectLst>
              </a:rPr>
              <a:t>Moses took half of the blood and put it in bowls, and the other half he </a:t>
            </a:r>
            <a:r>
              <a:rPr lang="en-US" altLang="en-US" sz="3200" b="1">
                <a:solidFill>
                  <a:srgbClr val="E5EA16"/>
                </a:solidFill>
                <a:effectLst>
                  <a:outerShdw blurRad="38100" dist="38100" dir="2700000" algn="tl">
                    <a:srgbClr val="000000"/>
                  </a:outerShdw>
                </a:effectLst>
              </a:rPr>
              <a:t>sprinkled on the altar</a:t>
            </a:r>
            <a:r>
              <a:rPr lang="en-US" altLang="en-US" sz="3200" b="1">
                <a:solidFill>
                  <a:srgbClr val="FFFFFF"/>
                </a:solidFill>
                <a:effectLst>
                  <a:outerShdw blurRad="38100" dist="38100" dir="2700000" algn="tl">
                    <a:srgbClr val="000000"/>
                  </a:outerShdw>
                </a:effectLst>
              </a:rPr>
              <a:t>… Moses then took the </a:t>
            </a:r>
            <a:r>
              <a:rPr lang="en-US" altLang="en-US" sz="3200" b="1">
                <a:solidFill>
                  <a:srgbClr val="E5EA16"/>
                </a:solidFill>
                <a:effectLst>
                  <a:outerShdw blurRad="38100" dist="38100" dir="2700000" algn="tl">
                    <a:srgbClr val="000000"/>
                  </a:outerShdw>
                </a:effectLst>
              </a:rPr>
              <a:t>blood, sprinkled it on the people</a:t>
            </a:r>
            <a:r>
              <a:rPr lang="en-US" altLang="en-US" sz="3200" b="1">
                <a:solidFill>
                  <a:srgbClr val="FFFFFF"/>
                </a:solidFill>
                <a:effectLst>
                  <a:outerShdw blurRad="38100" dist="38100" dir="2700000" algn="tl">
                    <a:srgbClr val="000000"/>
                  </a:outerShdw>
                </a:effectLst>
              </a:rPr>
              <a:t> and said, "This is the blood of the covenant that the LORD has made with you in accordance with all these words."</a:t>
            </a:r>
            <a:endParaRPr lang="en-US" altLang="en-US">
              <a:solidFill>
                <a:srgbClr val="FFFFFF"/>
              </a:solidFill>
              <a:effectLst>
                <a:outerShdw blurRad="38100" dist="38100" dir="2700000" algn="tl">
                  <a:srgbClr val="000000"/>
                </a:outerShdw>
              </a:effectLst>
            </a:endParaRPr>
          </a:p>
        </p:txBody>
      </p:sp>
      <p:sp>
        <p:nvSpPr>
          <p:cNvPr id="416771" name="Text Box 3">
            <a:extLst>
              <a:ext uri="{FF2B5EF4-FFF2-40B4-BE49-F238E27FC236}">
                <a16:creationId xmlns:a16="http://schemas.microsoft.com/office/drawing/2014/main" id="{54B02F7B-5BB5-DF46-83B0-DA29883140C3}"/>
              </a:ext>
            </a:extLst>
          </p:cNvPr>
          <p:cNvSpPr txBox="1">
            <a:spLocks noChangeArrowheads="1"/>
          </p:cNvSpPr>
          <p:nvPr/>
        </p:nvSpPr>
        <p:spPr bwMode="auto">
          <a:xfrm>
            <a:off x="0" y="557213"/>
            <a:ext cx="5105400" cy="6062662"/>
          </a:xfrm>
          <a:prstGeom prst="rect">
            <a:avLst/>
          </a:prstGeom>
          <a:solidFill>
            <a:srgbClr val="C00000"/>
          </a:solidFill>
          <a:ln>
            <a:noFill/>
          </a:ln>
          <a:effectLst>
            <a:outerShdw dist="35921" dir="2700000" algn="ctr" rotWithShape="0">
              <a:srgbClr val="808080"/>
            </a:outerShdw>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u="sng">
                <a:solidFill>
                  <a:srgbClr val="FFFFFF"/>
                </a:solidFill>
              </a:rPr>
              <a:t>Ezekiel 36:24-27</a:t>
            </a:r>
            <a:br>
              <a:rPr lang="en-US" altLang="en-US" b="1">
                <a:solidFill>
                  <a:srgbClr val="FFFFFF"/>
                </a:solidFill>
              </a:rPr>
            </a:br>
            <a:r>
              <a:rPr lang="en-US" altLang="en-US" b="1">
                <a:solidFill>
                  <a:srgbClr val="FFFFFF"/>
                </a:solidFill>
              </a:rPr>
              <a:t>"</a:t>
            </a:r>
            <a:r>
              <a:rPr lang="fr-FR" altLang="en-US" b="1">
                <a:solidFill>
                  <a:srgbClr val="FFFFFF"/>
                </a:solidFill>
              </a:rPr>
              <a:t>'</a:t>
            </a:r>
            <a:r>
              <a:rPr lang="en-US" altLang="en-US" b="1">
                <a:solidFill>
                  <a:srgbClr val="FFFFFF"/>
                </a:solidFill>
              </a:rPr>
              <a:t>For I will take you [Israel] out of the nations; I will gather you from all the countries and bring you back into your own land. </a:t>
            </a:r>
            <a:r>
              <a:rPr lang="en-US" altLang="en-US" b="1">
                <a:solidFill>
                  <a:srgbClr val="E5EA16"/>
                </a:solidFill>
              </a:rPr>
              <a:t>I will sprinkle clean water on you</a:t>
            </a:r>
            <a:r>
              <a:rPr lang="en-US" altLang="en-US" b="1">
                <a:solidFill>
                  <a:srgbClr val="FFFFFF"/>
                </a:solidFill>
              </a:rPr>
              <a:t>, and you will be clean; I will cleanse you from all your impurities and from all your idols. I will give you a new heart and put a new spirit in you; I will remove from you your heart of stone and give you a heart of flesh. And I will put my Spirit in you and move you to follow my decrees and be careful to keep my laws.</a:t>
            </a:r>
            <a:endParaRPr lang="en-US" altLang="en-US">
              <a:solidFill>
                <a:srgbClr val="FFFFFF"/>
              </a:solidFill>
            </a:endParaRPr>
          </a:p>
        </p:txBody>
      </p:sp>
      <p:sp>
        <p:nvSpPr>
          <p:cNvPr id="416772" name="Rectangle 4">
            <a:extLst>
              <a:ext uri="{FF2B5EF4-FFF2-40B4-BE49-F238E27FC236}">
                <a16:creationId xmlns:a16="http://schemas.microsoft.com/office/drawing/2014/main" id="{338BBD11-0598-E644-84A3-965F8AA50EE2}"/>
              </a:ext>
            </a:extLst>
          </p:cNvPr>
          <p:cNvSpPr>
            <a:spLocks noChangeArrowheads="1"/>
          </p:cNvSpPr>
          <p:nvPr/>
        </p:nvSpPr>
        <p:spPr bwMode="auto">
          <a:xfrm>
            <a:off x="5124450" y="1752600"/>
            <a:ext cx="4019550" cy="32766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86D1EC"/>
              </a:buClr>
              <a:buSzPct val="80000"/>
              <a:buFont typeface="Wingdings" pitchFamily="2" charset="2"/>
              <a:buChar char="n"/>
            </a:pPr>
            <a:r>
              <a:rPr lang="en-US" altLang="en-US" sz="3200" b="1">
                <a:solidFill>
                  <a:srgbClr val="FFFFFF"/>
                </a:solidFill>
                <a:effectLst>
                  <a:outerShdw blurRad="38100" dist="38100" dir="2700000" algn="tl">
                    <a:srgbClr val="000000"/>
                  </a:outerShdw>
                </a:effectLst>
                <a:latin typeface="Tahoma" panose="020B0604030504040204" pitchFamily="34" charset="0"/>
              </a:rPr>
              <a:t>Exod. 24:6-8?</a:t>
            </a:r>
          </a:p>
          <a:p>
            <a:pPr eaLnBrk="1" hangingPunct="1">
              <a:spcBef>
                <a:spcPct val="20000"/>
              </a:spcBef>
              <a:buClr>
                <a:srgbClr val="86D1EC"/>
              </a:buClr>
              <a:buSzPct val="80000"/>
              <a:buFont typeface="Wingdings" pitchFamily="2" charset="2"/>
              <a:buChar char="n"/>
            </a:pPr>
            <a:r>
              <a:rPr lang="en-US" altLang="en-US" sz="3200" b="1">
                <a:solidFill>
                  <a:srgbClr val="FFFFFF"/>
                </a:solidFill>
                <a:effectLst>
                  <a:outerShdw blurRad="38100" dist="38100" dir="2700000" algn="tl">
                    <a:srgbClr val="000000"/>
                  </a:outerShdw>
                </a:effectLst>
                <a:latin typeface="Tahoma" panose="020B0604030504040204" pitchFamily="34" charset="0"/>
              </a:rPr>
              <a:t>Num. 8:7?</a:t>
            </a:r>
          </a:p>
          <a:p>
            <a:pPr eaLnBrk="1" hangingPunct="1">
              <a:spcBef>
                <a:spcPct val="20000"/>
              </a:spcBef>
              <a:buClr>
                <a:srgbClr val="86D1EC"/>
              </a:buClr>
              <a:buSzPct val="80000"/>
              <a:buFont typeface="Wingdings" pitchFamily="2" charset="2"/>
              <a:buChar char="n"/>
            </a:pPr>
            <a:r>
              <a:rPr lang="en-US" altLang="en-US" sz="3200" b="1">
                <a:solidFill>
                  <a:srgbClr val="FFFFFF"/>
                </a:solidFill>
                <a:effectLst>
                  <a:outerShdw blurRad="38100" dist="38100" dir="2700000" algn="tl">
                    <a:srgbClr val="000000"/>
                  </a:outerShdw>
                </a:effectLst>
                <a:latin typeface="Tahoma" panose="020B0604030504040204" pitchFamily="34" charset="0"/>
              </a:rPr>
              <a:t>Ezek. 36:24-26?</a:t>
            </a:r>
          </a:p>
          <a:p>
            <a:pPr eaLnBrk="1" hangingPunct="1">
              <a:spcBef>
                <a:spcPct val="20000"/>
              </a:spcBef>
              <a:buClr>
                <a:srgbClr val="86D1EC"/>
              </a:buClr>
              <a:buSzPct val="80000"/>
              <a:buFont typeface="Wingdings" pitchFamily="2" charset="2"/>
              <a:buChar char="n"/>
            </a:pPr>
            <a:r>
              <a:rPr lang="en-US" altLang="en-US" sz="3200" b="1">
                <a:solidFill>
                  <a:srgbClr val="FFFFFF"/>
                </a:solidFill>
                <a:effectLst>
                  <a:outerShdw blurRad="38100" dist="38100" dir="2700000" algn="tl">
                    <a:srgbClr val="000000"/>
                  </a:outerShdw>
                </a:effectLst>
                <a:latin typeface="Tahoma" panose="020B0604030504040204" pitchFamily="34" charset="0"/>
              </a:rPr>
              <a:t>Heb. 9:13-14?</a:t>
            </a:r>
          </a:p>
          <a:p>
            <a:pPr eaLnBrk="1" hangingPunct="1">
              <a:spcBef>
                <a:spcPct val="20000"/>
              </a:spcBef>
              <a:buClr>
                <a:srgbClr val="86D1EC"/>
              </a:buClr>
              <a:buSzPct val="80000"/>
              <a:buFont typeface="Wingdings" pitchFamily="2" charset="2"/>
              <a:buChar char="n"/>
            </a:pPr>
            <a:r>
              <a:rPr lang="en-US" altLang="en-US" sz="3200" b="1">
                <a:solidFill>
                  <a:srgbClr val="FFFFFF"/>
                </a:solidFill>
                <a:effectLst>
                  <a:outerShdw blurRad="38100" dist="38100" dir="2700000" algn="tl">
                    <a:srgbClr val="000000"/>
                  </a:outerShdw>
                </a:effectLst>
                <a:latin typeface="Tahoma" panose="020B0604030504040204" pitchFamily="34" charset="0"/>
              </a:rPr>
              <a:t>Heb. 10:22?</a:t>
            </a:r>
          </a:p>
        </p:txBody>
      </p:sp>
      <p:sp>
        <p:nvSpPr>
          <p:cNvPr id="416773" name="Rectangle 5">
            <a:extLst>
              <a:ext uri="{FF2B5EF4-FFF2-40B4-BE49-F238E27FC236}">
                <a16:creationId xmlns:a16="http://schemas.microsoft.com/office/drawing/2014/main" id="{77F1FFDD-5D0D-D04C-935A-EE7F5A688188}"/>
              </a:ext>
            </a:extLst>
          </p:cNvPr>
          <p:cNvSpPr>
            <a:spLocks noGrp="1" noChangeArrowheads="1"/>
          </p:cNvSpPr>
          <p:nvPr>
            <p:ph type="title"/>
          </p:nvPr>
        </p:nvSpPr>
        <p:spPr>
          <a:xfrm>
            <a:off x="5124450" y="762000"/>
            <a:ext cx="3856038" cy="1143000"/>
          </a:xfrm>
          <a:effectLst>
            <a:outerShdw blurRad="63500" dist="35921" dir="2700000" algn="ctr" rotWithShape="0">
              <a:srgbClr val="000000"/>
            </a:outerShdw>
          </a:effectLst>
        </p:spPr>
        <p:txBody>
          <a:bodyPr/>
          <a:lstStyle/>
          <a:p>
            <a:pPr algn="l"/>
            <a:r>
              <a:rPr lang="en-US" altLang="en-US" b="1">
                <a:ea typeface="ＭＳ Ｐゴシック" panose="020B0600070205080204" pitchFamily="34" charset="-128"/>
              </a:rPr>
              <a:t>Sprinkling?</a:t>
            </a:r>
          </a:p>
        </p:txBody>
      </p:sp>
      <p:sp>
        <p:nvSpPr>
          <p:cNvPr id="416775" name="Text Box 7">
            <a:extLst>
              <a:ext uri="{FF2B5EF4-FFF2-40B4-BE49-F238E27FC236}">
                <a16:creationId xmlns:a16="http://schemas.microsoft.com/office/drawing/2014/main" id="{046CE0E8-8D48-034C-BDF2-C8E55A4907D2}"/>
              </a:ext>
            </a:extLst>
          </p:cNvPr>
          <p:cNvSpPr txBox="1">
            <a:spLocks noChangeArrowheads="1"/>
          </p:cNvSpPr>
          <p:nvPr/>
        </p:nvSpPr>
        <p:spPr bwMode="auto">
          <a:xfrm>
            <a:off x="76200" y="1066800"/>
            <a:ext cx="4511675" cy="4478338"/>
          </a:xfrm>
          <a:prstGeom prst="rect">
            <a:avLst/>
          </a:prstGeom>
          <a:solidFill>
            <a:srgbClr val="15141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u="sng">
                <a:solidFill>
                  <a:srgbClr val="FFFFFF"/>
                </a:solidFill>
              </a:rPr>
              <a:t>Numbers 8:7 </a:t>
            </a:r>
            <a:br>
              <a:rPr lang="en-US" altLang="en-US" sz="3200" b="1" u="sng">
                <a:solidFill>
                  <a:srgbClr val="FFFFFF"/>
                </a:solidFill>
              </a:rPr>
            </a:br>
            <a:r>
              <a:rPr lang="en-US" altLang="en-US" sz="3200" b="1">
                <a:solidFill>
                  <a:srgbClr val="FFFFFF"/>
                </a:solidFill>
              </a:rPr>
              <a:t>To purify them, do this: </a:t>
            </a:r>
            <a:r>
              <a:rPr lang="en-US" altLang="en-US" sz="3200" b="1">
                <a:solidFill>
                  <a:srgbClr val="E5EA16"/>
                </a:solidFill>
              </a:rPr>
              <a:t>Sprinkle the water of cleansing on them</a:t>
            </a:r>
            <a:r>
              <a:rPr lang="en-US" altLang="en-US" sz="3200" b="1">
                <a:solidFill>
                  <a:srgbClr val="FFFFFF"/>
                </a:solidFill>
              </a:rPr>
              <a:t>; then have them shave their whole bodies and wash their clothes, and so purify themselves.</a:t>
            </a:r>
            <a:endParaRPr lang="en-US" altLang="en-US">
              <a:solidFill>
                <a:srgbClr val="FFFFFF"/>
              </a:solidFill>
            </a:endParaRPr>
          </a:p>
        </p:txBody>
      </p:sp>
      <p:sp>
        <p:nvSpPr>
          <p:cNvPr id="416776" name="Text Box 8">
            <a:extLst>
              <a:ext uri="{FF2B5EF4-FFF2-40B4-BE49-F238E27FC236}">
                <a16:creationId xmlns:a16="http://schemas.microsoft.com/office/drawing/2014/main" id="{5C81AC66-2714-4446-BF1D-4E1959D1526B}"/>
              </a:ext>
            </a:extLst>
          </p:cNvPr>
          <p:cNvSpPr txBox="1">
            <a:spLocks noChangeArrowheads="1"/>
          </p:cNvSpPr>
          <p:nvPr/>
        </p:nvSpPr>
        <p:spPr bwMode="auto">
          <a:xfrm>
            <a:off x="0" y="1676400"/>
            <a:ext cx="5029200" cy="4960938"/>
          </a:xfrm>
          <a:prstGeom prst="rect">
            <a:avLst/>
          </a:prstGeom>
          <a:solidFill>
            <a:srgbClr val="80008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u="sng">
                <a:solidFill>
                  <a:srgbClr val="FFFFFF"/>
                </a:solidFill>
              </a:rPr>
              <a:t>Hebrews 9:13-14</a:t>
            </a:r>
            <a:r>
              <a:rPr lang="en-US" altLang="en-US" b="1">
                <a:solidFill>
                  <a:srgbClr val="FFFFFF"/>
                </a:solidFill>
              </a:rPr>
              <a:t> </a:t>
            </a:r>
            <a:br>
              <a:rPr lang="en-US" altLang="en-US" b="1">
                <a:solidFill>
                  <a:srgbClr val="FFFFFF"/>
                </a:solidFill>
              </a:rPr>
            </a:br>
            <a:r>
              <a:rPr lang="en-US" altLang="en-US" b="1">
                <a:solidFill>
                  <a:srgbClr val="FFFFFF"/>
                </a:solidFill>
              </a:rPr>
              <a:t>The blood of goats and bulls and the ashes of a </a:t>
            </a:r>
            <a:r>
              <a:rPr lang="en-US" altLang="en-US" b="1">
                <a:solidFill>
                  <a:srgbClr val="E5EA16"/>
                </a:solidFill>
              </a:rPr>
              <a:t>heifer sprinkled on those</a:t>
            </a:r>
            <a:r>
              <a:rPr lang="en-US" altLang="en-US" b="1">
                <a:solidFill>
                  <a:srgbClr val="FFFFFF"/>
                </a:solidFill>
              </a:rPr>
              <a:t> who are ceremonially unclean sanctify them so that they are outwardly clean. How much more, then, will the blood of Christ, who through the eternal Spirit offered himself unblemished to God, cleanse our consciences from acts that lead to death, so that we may serve the living God!</a:t>
            </a:r>
            <a:endParaRPr lang="en-US" altLang="en-US">
              <a:solidFill>
                <a:srgbClr val="FFFFFF"/>
              </a:solidFill>
            </a:endParaRPr>
          </a:p>
        </p:txBody>
      </p:sp>
      <p:sp>
        <p:nvSpPr>
          <p:cNvPr id="416777" name="Text Box 9">
            <a:extLst>
              <a:ext uri="{FF2B5EF4-FFF2-40B4-BE49-F238E27FC236}">
                <a16:creationId xmlns:a16="http://schemas.microsoft.com/office/drawing/2014/main" id="{0A4C8C78-2AC0-254F-A4F8-BD1D8B3EBC0F}"/>
              </a:ext>
            </a:extLst>
          </p:cNvPr>
          <p:cNvSpPr txBox="1">
            <a:spLocks noChangeArrowheads="1"/>
          </p:cNvSpPr>
          <p:nvPr/>
        </p:nvSpPr>
        <p:spPr bwMode="auto">
          <a:xfrm>
            <a:off x="76200" y="2227263"/>
            <a:ext cx="4953000" cy="4478337"/>
          </a:xfrm>
          <a:prstGeom prst="rect">
            <a:avLst/>
          </a:prstGeom>
          <a:solidFill>
            <a:srgbClr val="23462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u="sng">
                <a:solidFill>
                  <a:srgbClr val="FFFFFF"/>
                </a:solidFill>
              </a:rPr>
              <a:t>NIV Hebrews 10:22</a:t>
            </a:r>
            <a:r>
              <a:rPr lang="en-US" altLang="en-US" sz="3200" b="1">
                <a:solidFill>
                  <a:srgbClr val="FFFFFF"/>
                </a:solidFill>
              </a:rPr>
              <a:t> </a:t>
            </a:r>
            <a:br>
              <a:rPr lang="en-US" altLang="en-US" sz="3200" b="1">
                <a:solidFill>
                  <a:srgbClr val="FFFFFF"/>
                </a:solidFill>
              </a:rPr>
            </a:br>
            <a:r>
              <a:rPr lang="en-US" altLang="en-US" sz="3200" b="1">
                <a:solidFill>
                  <a:srgbClr val="FFFFFF"/>
                </a:solidFill>
              </a:rPr>
              <a:t>Let us draw near to God with a sincere heart in full assurance of faith, having our </a:t>
            </a:r>
            <a:r>
              <a:rPr lang="en-US" altLang="en-US" sz="3200" b="1">
                <a:solidFill>
                  <a:srgbClr val="E5EA16"/>
                </a:solidFill>
              </a:rPr>
              <a:t>hearts sprinkled</a:t>
            </a:r>
            <a:r>
              <a:rPr lang="en-US" altLang="en-US" sz="3200" b="1">
                <a:solidFill>
                  <a:srgbClr val="FFFFFF"/>
                </a:solidFill>
              </a:rPr>
              <a:t> to cleanse us from a guilty conscience and having our </a:t>
            </a:r>
            <a:r>
              <a:rPr lang="en-US" altLang="en-US" sz="3200" b="1">
                <a:solidFill>
                  <a:srgbClr val="E5EA16"/>
                </a:solidFill>
              </a:rPr>
              <a:t>bodies washed with pure water</a:t>
            </a:r>
            <a:r>
              <a:rPr lang="en-US" altLang="en-US" sz="3200" b="1">
                <a:solidFill>
                  <a:srgbClr val="FFFFFF"/>
                </a:solidFill>
              </a:rPr>
              <a:t>.</a:t>
            </a:r>
            <a:endParaRPr lang="en-US" altLang="en-US">
              <a:solidFill>
                <a:srgbClr val="FFFFFF"/>
              </a:solidFill>
            </a:endParaRPr>
          </a:p>
        </p:txBody>
      </p:sp>
      <p:pic>
        <p:nvPicPr>
          <p:cNvPr id="233480" name="Picture 10" descr="j0335512">
            <a:extLst>
              <a:ext uri="{FF2B5EF4-FFF2-40B4-BE49-F238E27FC236}">
                <a16:creationId xmlns:a16="http://schemas.microsoft.com/office/drawing/2014/main" id="{CFCE7424-645C-7544-8CE0-25C651918F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9000" y="4899025"/>
            <a:ext cx="1709738"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81" name="Text Box 4">
            <a:extLst>
              <a:ext uri="{FF2B5EF4-FFF2-40B4-BE49-F238E27FC236}">
                <a16:creationId xmlns:a16="http://schemas.microsoft.com/office/drawing/2014/main" id="{11CC5E8F-C576-F946-A76F-0D4DE343EA8F}"/>
              </a:ext>
            </a:extLst>
          </p:cNvPr>
          <p:cNvSpPr txBox="1">
            <a:spLocks noChangeArrowheads="1"/>
          </p:cNvSpPr>
          <p:nvPr/>
        </p:nvSpPr>
        <p:spPr bwMode="auto">
          <a:xfrm>
            <a:off x="8397875" y="82550"/>
            <a:ext cx="67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FFFFFF"/>
                </a:solidFill>
                <a:latin typeface="Tahoma" panose="020B0604030504040204" pitchFamily="34" charset="0"/>
              </a:rPr>
              <a:t>107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677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xit" presetSubtype="10" fill="hold" grpId="1" nodeType="clickEffect">
                                  <p:stCondLst>
                                    <p:cond delay="0"/>
                                  </p:stCondLst>
                                  <p:childTnLst>
                                    <p:animEffect transition="out" filter="blinds(horizontal)">
                                      <p:cBhvr>
                                        <p:cTn id="10" dur="500"/>
                                        <p:tgtEl>
                                          <p:spTgt spid="416770"/>
                                        </p:tgtEl>
                                      </p:cBhvr>
                                    </p:animEffect>
                                    <p:set>
                                      <p:cBhvr>
                                        <p:cTn id="11" dur="1" fill="hold">
                                          <p:stCondLst>
                                            <p:cond delay="499"/>
                                          </p:stCondLst>
                                        </p:cTn>
                                        <p:tgtEl>
                                          <p:spTgt spid="416770"/>
                                        </p:tgtEl>
                                        <p:attrNameLst>
                                          <p:attrName>style.visibility</p:attrName>
                                        </p:attrNameLst>
                                      </p:cBhvr>
                                      <p:to>
                                        <p:strVal val="hidden"/>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41677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1" nodeType="clickEffect">
                                  <p:stCondLst>
                                    <p:cond delay="0"/>
                                  </p:stCondLst>
                                  <p:childTnLst>
                                    <p:animEffect transition="out" filter="blinds(horizontal)">
                                      <p:cBhvr>
                                        <p:cTn id="18" dur="500"/>
                                        <p:tgtEl>
                                          <p:spTgt spid="416775"/>
                                        </p:tgtEl>
                                      </p:cBhvr>
                                    </p:animEffect>
                                    <p:set>
                                      <p:cBhvr>
                                        <p:cTn id="19" dur="1" fill="hold">
                                          <p:stCondLst>
                                            <p:cond delay="499"/>
                                          </p:stCondLst>
                                        </p:cTn>
                                        <p:tgtEl>
                                          <p:spTgt spid="416775"/>
                                        </p:tgtEl>
                                        <p:attrNameLst>
                                          <p:attrName>style.visibility</p:attrName>
                                        </p:attrNameLst>
                                      </p:cBhvr>
                                      <p:to>
                                        <p:strVal val="hidden"/>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41677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1" nodeType="clickEffect">
                                  <p:stCondLst>
                                    <p:cond delay="0"/>
                                  </p:stCondLst>
                                  <p:childTnLst>
                                    <p:animEffect transition="out" filter="blinds(horizontal)">
                                      <p:cBhvr>
                                        <p:cTn id="26" dur="500"/>
                                        <p:tgtEl>
                                          <p:spTgt spid="416771"/>
                                        </p:tgtEl>
                                      </p:cBhvr>
                                    </p:animEffect>
                                    <p:set>
                                      <p:cBhvr>
                                        <p:cTn id="27" dur="1" fill="hold">
                                          <p:stCondLst>
                                            <p:cond delay="499"/>
                                          </p:stCondLst>
                                        </p:cTn>
                                        <p:tgtEl>
                                          <p:spTgt spid="416771"/>
                                        </p:tgtEl>
                                        <p:attrNameLst>
                                          <p:attrName>style.visibility</p:attrName>
                                        </p:attrNameLst>
                                      </p:cBhvr>
                                      <p:to>
                                        <p:strVal val="hidden"/>
                                      </p:to>
                                    </p:se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41677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grpId="1" nodeType="clickEffect">
                                  <p:stCondLst>
                                    <p:cond delay="0"/>
                                  </p:stCondLst>
                                  <p:childTnLst>
                                    <p:animEffect transition="out" filter="blinds(horizontal)">
                                      <p:cBhvr>
                                        <p:cTn id="34" dur="500"/>
                                        <p:tgtEl>
                                          <p:spTgt spid="416776"/>
                                        </p:tgtEl>
                                      </p:cBhvr>
                                    </p:animEffect>
                                    <p:set>
                                      <p:cBhvr>
                                        <p:cTn id="35" dur="1" fill="hold">
                                          <p:stCondLst>
                                            <p:cond delay="499"/>
                                          </p:stCondLst>
                                        </p:cTn>
                                        <p:tgtEl>
                                          <p:spTgt spid="416776"/>
                                        </p:tgtEl>
                                        <p:attrNameLst>
                                          <p:attrName>style.visibility</p:attrName>
                                        </p:attrNameLst>
                                      </p:cBhvr>
                                      <p:to>
                                        <p:strVal val="hidden"/>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41677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xit" presetSubtype="10" fill="hold" grpId="1" nodeType="clickEffect">
                                  <p:stCondLst>
                                    <p:cond delay="0"/>
                                  </p:stCondLst>
                                  <p:childTnLst>
                                    <p:animEffect transition="out" filter="blinds(horizontal)">
                                      <p:cBhvr>
                                        <p:cTn id="42" dur="500"/>
                                        <p:tgtEl>
                                          <p:spTgt spid="416777"/>
                                        </p:tgtEl>
                                      </p:cBhvr>
                                    </p:animEffect>
                                    <p:set>
                                      <p:cBhvr>
                                        <p:cTn id="43" dur="1" fill="hold">
                                          <p:stCondLst>
                                            <p:cond delay="499"/>
                                          </p:stCondLst>
                                        </p:cTn>
                                        <p:tgtEl>
                                          <p:spTgt spid="41677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6770" grpId="0"/>
      <p:bldP spid="416770" grpId="1"/>
      <p:bldP spid="416771" grpId="0" animBg="1"/>
      <p:bldP spid="416771" grpId="1" animBg="1"/>
      <p:bldP spid="416775" grpId="0" animBg="1"/>
      <p:bldP spid="416775" grpId="1" animBg="1"/>
      <p:bldP spid="416776" grpId="0" animBg="1"/>
      <p:bldP spid="416776" grpId="1" animBg="1"/>
      <p:bldP spid="416777" grpId="0" animBg="1"/>
      <p:bldP spid="416777" grpId="1"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874EFCE2-6D30-5A43-BCBA-963C8301E938}"/>
              </a:ext>
            </a:extLst>
          </p:cNvPr>
          <p:cNvSpPr>
            <a:spLocks noGrp="1" noChangeArrowheads="1"/>
          </p:cNvSpPr>
          <p:nvPr>
            <p:ph type="title"/>
          </p:nvPr>
        </p:nvSpPr>
        <p:spPr>
          <a:xfrm>
            <a:off x="76200" y="152400"/>
            <a:ext cx="5105400" cy="1143000"/>
          </a:xfrm>
        </p:spPr>
        <p:txBody>
          <a:bodyPr/>
          <a:lstStyle/>
          <a:p>
            <a:pPr eaLnBrk="1" hangingPunct="1"/>
            <a:r>
              <a:rPr lang="en-US" altLang="en-US" sz="4000">
                <a:solidFill>
                  <a:srgbClr val="FFFFFF"/>
                </a:solidFill>
                <a:ea typeface="ＭＳ Ｐゴシック" panose="020B0600070205080204" pitchFamily="34" charset="-128"/>
              </a:rPr>
              <a:t>Modes of Baptism:</a:t>
            </a:r>
          </a:p>
        </p:txBody>
      </p:sp>
      <p:sp>
        <p:nvSpPr>
          <p:cNvPr id="235523" name="Rectangle 3">
            <a:extLst>
              <a:ext uri="{FF2B5EF4-FFF2-40B4-BE49-F238E27FC236}">
                <a16:creationId xmlns:a16="http://schemas.microsoft.com/office/drawing/2014/main" id="{102917FD-53C7-9C47-B976-D11CE91EC49C}"/>
              </a:ext>
            </a:extLst>
          </p:cNvPr>
          <p:cNvSpPr>
            <a:spLocks noGrp="1" noChangeArrowheads="1"/>
          </p:cNvSpPr>
          <p:nvPr>
            <p:ph type="body" sz="half" idx="1"/>
          </p:nvPr>
        </p:nvSpPr>
        <p:spPr>
          <a:xfrm>
            <a:off x="685800" y="1447800"/>
            <a:ext cx="2362200" cy="1752600"/>
          </a:xfrm>
        </p:spPr>
        <p:txBody>
          <a:bodyPr/>
          <a:lstStyle/>
          <a:p>
            <a:pPr eaLnBrk="1" hangingPunct="1">
              <a:buFontTx/>
              <a:buNone/>
            </a:pPr>
            <a:r>
              <a:rPr lang="en-US" altLang="en-US" sz="4000" b="1">
                <a:solidFill>
                  <a:srgbClr val="FFFFFF"/>
                </a:solidFill>
                <a:ea typeface="ＭＳ Ｐゴシック" panose="020B0600070205080204" pitchFamily="34" charset="-128"/>
                <a:cs typeface="ＭＳ Ｐゴシック" panose="020B0600070205080204" pitchFamily="34" charset="-128"/>
              </a:rPr>
              <a:t>Pouring</a:t>
            </a:r>
          </a:p>
        </p:txBody>
      </p:sp>
      <p:pic>
        <p:nvPicPr>
          <p:cNvPr id="235524" name="Picture 4" descr="Remembrance Water Pitcher">
            <a:extLst>
              <a:ext uri="{FF2B5EF4-FFF2-40B4-BE49-F238E27FC236}">
                <a16:creationId xmlns:a16="http://schemas.microsoft.com/office/drawing/2014/main" id="{82234B73-40FE-3744-AB37-0C0EB4E91351}"/>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4699000" y="1676400"/>
            <a:ext cx="3579813" cy="4449763"/>
          </a:xfrm>
        </p:spPr>
      </p:pic>
      <p:sp>
        <p:nvSpPr>
          <p:cNvPr id="290821" name="Text Box 5">
            <a:extLst>
              <a:ext uri="{FF2B5EF4-FFF2-40B4-BE49-F238E27FC236}">
                <a16:creationId xmlns:a16="http://schemas.microsoft.com/office/drawing/2014/main" id="{A02467C8-4FE8-4E46-9D89-FF562CDB6C72}"/>
              </a:ext>
            </a:extLst>
          </p:cNvPr>
          <p:cNvSpPr txBox="1">
            <a:spLocks noChangeArrowheads="1"/>
          </p:cNvSpPr>
          <p:nvPr/>
        </p:nvSpPr>
        <p:spPr bwMode="auto">
          <a:xfrm>
            <a:off x="381000" y="4038600"/>
            <a:ext cx="3733800"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b="1">
                <a:solidFill>
                  <a:srgbClr val="FFFFFF"/>
                </a:solidFill>
              </a:rPr>
              <a:t>Some believe it portrays the outpouring of the Holy Spirit on the believer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08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21"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69" name="Picture 2" descr="Sb-Baptism">
            <a:hlinkClick r:id="rId3"/>
            <a:extLst>
              <a:ext uri="{FF2B5EF4-FFF2-40B4-BE49-F238E27FC236}">
                <a16:creationId xmlns:a16="http://schemas.microsoft.com/office/drawing/2014/main" id="{023B2A0A-7A6C-8E4E-B1E9-1F0C823D2D5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698875"/>
            <a:ext cx="4400550"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2676" name="Text Box 4">
            <a:extLst>
              <a:ext uri="{FF2B5EF4-FFF2-40B4-BE49-F238E27FC236}">
                <a16:creationId xmlns:a16="http://schemas.microsoft.com/office/drawing/2014/main" id="{37F19558-82EF-D74B-A1A6-E57113A6BE6A}"/>
              </a:ext>
            </a:extLst>
          </p:cNvPr>
          <p:cNvSpPr txBox="1">
            <a:spLocks noChangeArrowheads="1"/>
          </p:cNvSpPr>
          <p:nvPr/>
        </p:nvSpPr>
        <p:spPr bwMode="auto">
          <a:xfrm>
            <a:off x="3962400" y="0"/>
            <a:ext cx="4511675" cy="44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u="sng">
                <a:solidFill>
                  <a:srgbClr val="FFFFFF"/>
                </a:solidFill>
              </a:rPr>
              <a:t>NIV 1 Corinthians 6:11</a:t>
            </a:r>
            <a:r>
              <a:rPr lang="en-US" altLang="en-US" sz="3200" b="1">
                <a:solidFill>
                  <a:srgbClr val="FFFFFF"/>
                </a:solidFill>
              </a:rPr>
              <a:t> And that is what some of you were. But you were </a:t>
            </a:r>
            <a:r>
              <a:rPr lang="en-US" altLang="en-US" sz="3200" b="1">
                <a:solidFill>
                  <a:srgbClr val="E5EA16"/>
                </a:solidFill>
              </a:rPr>
              <a:t>washed</a:t>
            </a:r>
            <a:r>
              <a:rPr lang="en-US" altLang="en-US" sz="3200" b="1">
                <a:solidFill>
                  <a:srgbClr val="FFFFFF"/>
                </a:solidFill>
              </a:rPr>
              <a:t>, you were sanctified, you were justified in the name of the Lord Jesus Christ and by the Spirit of our God.</a:t>
            </a:r>
            <a:endParaRPr lang="en-US" altLang="en-US">
              <a:solidFill>
                <a:srgbClr val="FFFFFF"/>
              </a:solidFill>
            </a:endParaRPr>
          </a:p>
        </p:txBody>
      </p:sp>
      <p:sp>
        <p:nvSpPr>
          <p:cNvPr id="412677" name="Text Box 5">
            <a:extLst>
              <a:ext uri="{FF2B5EF4-FFF2-40B4-BE49-F238E27FC236}">
                <a16:creationId xmlns:a16="http://schemas.microsoft.com/office/drawing/2014/main" id="{C31BD4EE-882C-9D40-9A74-DF9C5D034E84}"/>
              </a:ext>
            </a:extLst>
          </p:cNvPr>
          <p:cNvSpPr txBox="1">
            <a:spLocks noChangeArrowheads="1"/>
          </p:cNvSpPr>
          <p:nvPr/>
        </p:nvSpPr>
        <p:spPr bwMode="auto">
          <a:xfrm>
            <a:off x="3962400" y="533400"/>
            <a:ext cx="4511675" cy="5453063"/>
          </a:xfrm>
          <a:prstGeom prst="rect">
            <a:avLst/>
          </a:prstGeom>
          <a:solidFill>
            <a:srgbClr val="C00000"/>
          </a:solidFill>
          <a:ln>
            <a:noFill/>
          </a:ln>
          <a:effectLst>
            <a:outerShdw dist="35921" dir="2700000" algn="ctr" rotWithShape="0">
              <a:srgbClr val="808080"/>
            </a:outerShdw>
          </a:effec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u="sng">
                <a:solidFill>
                  <a:srgbClr val="FFFFFF"/>
                </a:solidFill>
              </a:rPr>
              <a:t>NIV Hebrews 10:22</a:t>
            </a:r>
            <a:r>
              <a:rPr lang="en-US" altLang="en-US" sz="3200" b="1">
                <a:solidFill>
                  <a:srgbClr val="FFFFFF"/>
                </a:solidFill>
              </a:rPr>
              <a:t> </a:t>
            </a:r>
            <a:br>
              <a:rPr lang="en-US" altLang="en-US" sz="3200" b="1">
                <a:solidFill>
                  <a:srgbClr val="FFFFFF"/>
                </a:solidFill>
              </a:rPr>
            </a:br>
            <a:r>
              <a:rPr lang="en-US" altLang="en-US" sz="3200" b="1">
                <a:solidFill>
                  <a:srgbClr val="FFFFFF"/>
                </a:solidFill>
              </a:rPr>
              <a:t>Let us draw near to God with a sincere heart in full assurance of faith, having our </a:t>
            </a:r>
            <a:r>
              <a:rPr lang="en-US" altLang="en-US" sz="3200" b="1">
                <a:solidFill>
                  <a:srgbClr val="E5EA16"/>
                </a:solidFill>
              </a:rPr>
              <a:t>hearts sprinkled</a:t>
            </a:r>
            <a:r>
              <a:rPr lang="en-US" altLang="en-US" sz="3200" b="1">
                <a:solidFill>
                  <a:srgbClr val="FFFFFF"/>
                </a:solidFill>
              </a:rPr>
              <a:t> to cleanse us from a guilty conscience and having our </a:t>
            </a:r>
            <a:r>
              <a:rPr lang="en-US" altLang="en-US" sz="3200" b="1">
                <a:solidFill>
                  <a:srgbClr val="E5EA16"/>
                </a:solidFill>
              </a:rPr>
              <a:t>bodies washed with pure water</a:t>
            </a:r>
            <a:r>
              <a:rPr lang="en-US" altLang="en-US" sz="3200" b="1">
                <a:solidFill>
                  <a:srgbClr val="FFFFFF"/>
                </a:solidFill>
              </a:rPr>
              <a:t>.</a:t>
            </a:r>
            <a:endParaRPr lang="en-US" altLang="en-US">
              <a:solidFill>
                <a:srgbClr val="FFFFFF"/>
              </a:solidFill>
            </a:endParaRPr>
          </a:p>
        </p:txBody>
      </p:sp>
      <p:sp>
        <p:nvSpPr>
          <p:cNvPr id="412678" name="Text Box 6">
            <a:extLst>
              <a:ext uri="{FF2B5EF4-FFF2-40B4-BE49-F238E27FC236}">
                <a16:creationId xmlns:a16="http://schemas.microsoft.com/office/drawing/2014/main" id="{33033784-2879-2244-A10D-B216EEF2546C}"/>
              </a:ext>
            </a:extLst>
          </p:cNvPr>
          <p:cNvSpPr txBox="1">
            <a:spLocks noChangeArrowheads="1"/>
          </p:cNvSpPr>
          <p:nvPr/>
        </p:nvSpPr>
        <p:spPr bwMode="auto">
          <a:xfrm>
            <a:off x="3962400" y="1066800"/>
            <a:ext cx="4511675" cy="2528888"/>
          </a:xfrm>
          <a:prstGeom prst="rect">
            <a:avLst/>
          </a:prstGeom>
          <a:solidFill>
            <a:srgbClr val="15141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u="sng">
                <a:solidFill>
                  <a:srgbClr val="FFFFFF"/>
                </a:solidFill>
              </a:rPr>
              <a:t>NIV Ephesians 5:26</a:t>
            </a:r>
            <a:r>
              <a:rPr lang="en-US" altLang="en-US" sz="3200" b="1">
                <a:solidFill>
                  <a:srgbClr val="FFFFFF"/>
                </a:solidFill>
              </a:rPr>
              <a:t> </a:t>
            </a:r>
            <a:br>
              <a:rPr lang="en-US" altLang="en-US" sz="3200" b="1">
                <a:solidFill>
                  <a:srgbClr val="FFFFFF"/>
                </a:solidFill>
              </a:rPr>
            </a:br>
            <a:r>
              <a:rPr lang="en-US" altLang="en-US" sz="3200" b="1">
                <a:solidFill>
                  <a:srgbClr val="FFFFFF"/>
                </a:solidFill>
              </a:rPr>
              <a:t>to make her holy, cleansing her by the </a:t>
            </a:r>
            <a:r>
              <a:rPr lang="en-US" altLang="en-US" sz="3200" b="1">
                <a:solidFill>
                  <a:srgbClr val="E5EA16"/>
                </a:solidFill>
              </a:rPr>
              <a:t>washing with water through the word</a:t>
            </a:r>
            <a:endParaRPr lang="en-US" altLang="en-US" sz="3200" b="1">
              <a:solidFill>
                <a:srgbClr val="FFFFFF"/>
              </a:solidFill>
            </a:endParaRPr>
          </a:p>
        </p:txBody>
      </p:sp>
      <p:sp>
        <p:nvSpPr>
          <p:cNvPr id="412679" name="Text Box 7">
            <a:extLst>
              <a:ext uri="{FF2B5EF4-FFF2-40B4-BE49-F238E27FC236}">
                <a16:creationId xmlns:a16="http://schemas.microsoft.com/office/drawing/2014/main" id="{BDBCDF79-A229-B74A-95E0-2E92D8642C5A}"/>
              </a:ext>
            </a:extLst>
          </p:cNvPr>
          <p:cNvSpPr txBox="1">
            <a:spLocks noChangeArrowheads="1"/>
          </p:cNvSpPr>
          <p:nvPr/>
        </p:nvSpPr>
        <p:spPr bwMode="auto">
          <a:xfrm>
            <a:off x="3962400" y="1828800"/>
            <a:ext cx="4511675" cy="3990975"/>
          </a:xfrm>
          <a:prstGeom prst="rect">
            <a:avLst/>
          </a:prstGeom>
          <a:solidFill>
            <a:srgbClr val="800080"/>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u="sng">
                <a:solidFill>
                  <a:srgbClr val="FFFFFF"/>
                </a:solidFill>
              </a:rPr>
              <a:t>NIV Hebrews 9:10</a:t>
            </a:r>
            <a:r>
              <a:rPr lang="en-US" altLang="en-US" sz="3200" b="1">
                <a:solidFill>
                  <a:srgbClr val="FFFFFF"/>
                </a:solidFill>
              </a:rPr>
              <a:t> </a:t>
            </a:r>
            <a:br>
              <a:rPr lang="en-US" altLang="en-US" sz="3200" b="1">
                <a:solidFill>
                  <a:srgbClr val="FFFFFF"/>
                </a:solidFill>
              </a:rPr>
            </a:br>
            <a:r>
              <a:rPr lang="en-US" altLang="en-US" sz="3200" b="1">
                <a:solidFill>
                  <a:srgbClr val="FFFFFF"/>
                </a:solidFill>
              </a:rPr>
              <a:t>They are only a matter of food and drink and various </a:t>
            </a:r>
            <a:r>
              <a:rPr lang="en-US" altLang="en-US" sz="3200" b="1">
                <a:solidFill>
                  <a:srgbClr val="E5EA16"/>
                </a:solidFill>
              </a:rPr>
              <a:t>ceremonial washings</a:t>
            </a:r>
            <a:r>
              <a:rPr lang="en-US" altLang="en-US" sz="3200" b="1">
                <a:solidFill>
                  <a:srgbClr val="FFFFFF"/>
                </a:solidFill>
              </a:rPr>
              <a:t>-- external regulations applying until the time of the new order.</a:t>
            </a:r>
            <a:endParaRPr lang="en-US" altLang="en-US">
              <a:solidFill>
                <a:srgbClr val="FFFFFF"/>
              </a:solidFill>
            </a:endParaRPr>
          </a:p>
        </p:txBody>
      </p:sp>
      <p:sp>
        <p:nvSpPr>
          <p:cNvPr id="412680" name="Text Box 8">
            <a:extLst>
              <a:ext uri="{FF2B5EF4-FFF2-40B4-BE49-F238E27FC236}">
                <a16:creationId xmlns:a16="http://schemas.microsoft.com/office/drawing/2014/main" id="{B578C324-4D23-7B40-95DC-CFBBACD450B0}"/>
              </a:ext>
            </a:extLst>
          </p:cNvPr>
          <p:cNvSpPr txBox="1">
            <a:spLocks noChangeArrowheads="1"/>
          </p:cNvSpPr>
          <p:nvPr/>
        </p:nvSpPr>
        <p:spPr bwMode="auto">
          <a:xfrm>
            <a:off x="3962400" y="2379663"/>
            <a:ext cx="4511675" cy="4478337"/>
          </a:xfrm>
          <a:prstGeom prst="rect">
            <a:avLst/>
          </a:prstGeom>
          <a:solidFill>
            <a:srgbClr val="234628"/>
          </a:soli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3200" b="1" u="sng">
                <a:solidFill>
                  <a:srgbClr val="FFFFFF"/>
                </a:solidFill>
              </a:rPr>
              <a:t>NIV Titus 3:5</a:t>
            </a:r>
            <a:br>
              <a:rPr lang="en-US" altLang="en-US" sz="3200" b="1">
                <a:solidFill>
                  <a:srgbClr val="FFFFFF"/>
                </a:solidFill>
              </a:rPr>
            </a:br>
            <a:r>
              <a:rPr lang="en-US" altLang="en-US" sz="3200" b="1">
                <a:solidFill>
                  <a:srgbClr val="FFFFFF"/>
                </a:solidFill>
              </a:rPr>
              <a:t>He saved us, not because of righteous things we had done, but because of his mercy. He saved us through the </a:t>
            </a:r>
            <a:r>
              <a:rPr lang="en-US" altLang="en-US" sz="3200" b="1">
                <a:solidFill>
                  <a:srgbClr val="E5EA16"/>
                </a:solidFill>
              </a:rPr>
              <a:t>washing of rebirth</a:t>
            </a:r>
            <a:r>
              <a:rPr lang="en-US" altLang="en-US" sz="3200" b="1">
                <a:solidFill>
                  <a:srgbClr val="FFFFFF"/>
                </a:solidFill>
              </a:rPr>
              <a:t> and renewal by the Holy Spirit.</a:t>
            </a:r>
          </a:p>
        </p:txBody>
      </p:sp>
      <p:sp>
        <p:nvSpPr>
          <p:cNvPr id="412681" name="Rectangle 9">
            <a:extLst>
              <a:ext uri="{FF2B5EF4-FFF2-40B4-BE49-F238E27FC236}">
                <a16:creationId xmlns:a16="http://schemas.microsoft.com/office/drawing/2014/main" id="{1F4B121C-69C4-204F-876D-919F85CF2092}"/>
              </a:ext>
            </a:extLst>
          </p:cNvPr>
          <p:cNvSpPr>
            <a:spLocks noGrp="1" noChangeArrowheads="1"/>
          </p:cNvSpPr>
          <p:nvPr>
            <p:ph type="title"/>
          </p:nvPr>
        </p:nvSpPr>
        <p:spPr>
          <a:xfrm>
            <a:off x="228600" y="-152400"/>
            <a:ext cx="3505200" cy="990600"/>
          </a:xfrm>
          <a:effectLst>
            <a:outerShdw blurRad="63500" dist="35921" dir="2700000" algn="ctr" rotWithShape="0">
              <a:srgbClr val="000000"/>
            </a:outerShdw>
          </a:effectLst>
        </p:spPr>
        <p:txBody>
          <a:bodyPr/>
          <a:lstStyle/>
          <a:p>
            <a:pPr algn="l"/>
            <a:r>
              <a:rPr lang="en-US" altLang="en-US" b="1">
                <a:ea typeface="ＭＳ Ｐゴシック" panose="020B0600070205080204" pitchFamily="34" charset="-128"/>
              </a:rPr>
              <a:t>Pouring?</a:t>
            </a:r>
            <a:endParaRPr lang="en-US" altLang="en-US">
              <a:ea typeface="ＭＳ Ｐゴシック" panose="020B0600070205080204" pitchFamily="34" charset="-128"/>
            </a:endParaRPr>
          </a:p>
        </p:txBody>
      </p:sp>
      <p:sp>
        <p:nvSpPr>
          <p:cNvPr id="412682" name="Rectangle 10">
            <a:extLst>
              <a:ext uri="{FF2B5EF4-FFF2-40B4-BE49-F238E27FC236}">
                <a16:creationId xmlns:a16="http://schemas.microsoft.com/office/drawing/2014/main" id="{D6299C02-1743-7C41-B88B-6E7D487B945D}"/>
              </a:ext>
            </a:extLst>
          </p:cNvPr>
          <p:cNvSpPr>
            <a:spLocks noChangeArrowheads="1"/>
          </p:cNvSpPr>
          <p:nvPr/>
        </p:nvSpPr>
        <p:spPr bwMode="auto">
          <a:xfrm>
            <a:off x="228600" y="838200"/>
            <a:ext cx="3352800" cy="32766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86D1EC"/>
              </a:buClr>
              <a:buSzPct val="80000"/>
              <a:buFont typeface="Wingdings" pitchFamily="2" charset="2"/>
              <a:buChar char="n"/>
            </a:pPr>
            <a:r>
              <a:rPr lang="en-US" altLang="en-US" sz="3200" b="1">
                <a:solidFill>
                  <a:srgbClr val="FFFFFF"/>
                </a:solidFill>
                <a:effectLst>
                  <a:outerShdw blurRad="38100" dist="38100" dir="2700000" algn="tl">
                    <a:srgbClr val="000000"/>
                  </a:outerShdw>
                </a:effectLst>
                <a:latin typeface="Tahoma" panose="020B0604030504040204" pitchFamily="34" charset="0"/>
              </a:rPr>
              <a:t>1 Cor. 6:11?</a:t>
            </a:r>
          </a:p>
          <a:p>
            <a:pPr eaLnBrk="1" hangingPunct="1">
              <a:spcBef>
                <a:spcPct val="20000"/>
              </a:spcBef>
              <a:buClr>
                <a:srgbClr val="86D1EC"/>
              </a:buClr>
              <a:buSzPct val="80000"/>
              <a:buFont typeface="Wingdings" pitchFamily="2" charset="2"/>
              <a:buChar char="n"/>
            </a:pPr>
            <a:r>
              <a:rPr lang="en-US" altLang="en-US" sz="3200" b="1">
                <a:solidFill>
                  <a:srgbClr val="FFFFFF"/>
                </a:solidFill>
                <a:effectLst>
                  <a:outerShdw blurRad="38100" dist="38100" dir="2700000" algn="tl">
                    <a:srgbClr val="000000"/>
                  </a:outerShdw>
                </a:effectLst>
                <a:latin typeface="Tahoma" panose="020B0604030504040204" pitchFamily="34" charset="0"/>
              </a:rPr>
              <a:t>Eph. 5:26?</a:t>
            </a:r>
          </a:p>
          <a:p>
            <a:pPr eaLnBrk="1" hangingPunct="1">
              <a:spcBef>
                <a:spcPct val="20000"/>
              </a:spcBef>
              <a:buClr>
                <a:srgbClr val="86D1EC"/>
              </a:buClr>
              <a:buSzPct val="80000"/>
              <a:buFont typeface="Wingdings" pitchFamily="2" charset="2"/>
              <a:buChar char="n"/>
            </a:pPr>
            <a:r>
              <a:rPr lang="en-US" altLang="en-US" sz="3200" b="1">
                <a:solidFill>
                  <a:srgbClr val="FFFFFF"/>
                </a:solidFill>
                <a:effectLst>
                  <a:outerShdw blurRad="38100" dist="38100" dir="2700000" algn="tl">
                    <a:srgbClr val="000000"/>
                  </a:outerShdw>
                </a:effectLst>
                <a:latin typeface="Tahoma" panose="020B0604030504040204" pitchFamily="34" charset="0"/>
              </a:rPr>
              <a:t>Heb. 9:10?</a:t>
            </a:r>
          </a:p>
          <a:p>
            <a:pPr eaLnBrk="1" hangingPunct="1">
              <a:spcBef>
                <a:spcPct val="20000"/>
              </a:spcBef>
              <a:buClr>
                <a:srgbClr val="86D1EC"/>
              </a:buClr>
              <a:buSzPct val="80000"/>
              <a:buFont typeface="Wingdings" pitchFamily="2" charset="2"/>
              <a:buChar char="n"/>
            </a:pPr>
            <a:r>
              <a:rPr lang="en-US" altLang="en-US" sz="3200" b="1">
                <a:solidFill>
                  <a:srgbClr val="FFFFFF"/>
                </a:solidFill>
                <a:effectLst>
                  <a:outerShdw blurRad="38100" dist="38100" dir="2700000" algn="tl">
                    <a:srgbClr val="000000"/>
                  </a:outerShdw>
                </a:effectLst>
                <a:latin typeface="Tahoma" panose="020B0604030504040204" pitchFamily="34" charset="0"/>
              </a:rPr>
              <a:t>Heb. 10:22?</a:t>
            </a:r>
          </a:p>
          <a:p>
            <a:pPr eaLnBrk="1" hangingPunct="1">
              <a:spcBef>
                <a:spcPct val="20000"/>
              </a:spcBef>
              <a:buClr>
                <a:srgbClr val="86D1EC"/>
              </a:buClr>
              <a:buSzPct val="80000"/>
              <a:buFont typeface="Wingdings" pitchFamily="2" charset="2"/>
              <a:buChar char="n"/>
            </a:pPr>
            <a:r>
              <a:rPr lang="en-US" altLang="en-US" sz="3200" b="1">
                <a:solidFill>
                  <a:srgbClr val="FFFFFF"/>
                </a:solidFill>
                <a:effectLst>
                  <a:outerShdw blurRad="38100" dist="38100" dir="2700000" algn="tl">
                    <a:srgbClr val="000000"/>
                  </a:outerShdw>
                </a:effectLst>
                <a:latin typeface="Tahoma" panose="020B0604030504040204" pitchFamily="34" charset="0"/>
              </a:rPr>
              <a:t>Tit. 3:5?</a:t>
            </a:r>
          </a:p>
        </p:txBody>
      </p:sp>
      <p:sp>
        <p:nvSpPr>
          <p:cNvPr id="237577" name="Text Box 4">
            <a:extLst>
              <a:ext uri="{FF2B5EF4-FFF2-40B4-BE49-F238E27FC236}">
                <a16:creationId xmlns:a16="http://schemas.microsoft.com/office/drawing/2014/main" id="{B5B52FE5-FDBB-1C43-ADAB-F0AA988B8198}"/>
              </a:ext>
            </a:extLst>
          </p:cNvPr>
          <p:cNvSpPr txBox="1">
            <a:spLocks noChangeArrowheads="1"/>
          </p:cNvSpPr>
          <p:nvPr/>
        </p:nvSpPr>
        <p:spPr bwMode="auto">
          <a:xfrm>
            <a:off x="8397875" y="82550"/>
            <a:ext cx="67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FFFFFF"/>
                </a:solidFill>
                <a:latin typeface="Tahoma" panose="020B0604030504040204" pitchFamily="34" charset="0"/>
              </a:rPr>
              <a:t>107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26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xit" presetSubtype="10" fill="hold" grpId="1" nodeType="clickEffect">
                                  <p:stCondLst>
                                    <p:cond delay="0"/>
                                  </p:stCondLst>
                                  <p:childTnLst>
                                    <p:animEffect transition="out" filter="blinds(horizontal)">
                                      <p:cBhvr>
                                        <p:cTn id="10" dur="500"/>
                                        <p:tgtEl>
                                          <p:spTgt spid="412676"/>
                                        </p:tgtEl>
                                      </p:cBhvr>
                                    </p:animEffect>
                                    <p:set>
                                      <p:cBhvr>
                                        <p:cTn id="11" dur="1" fill="hold">
                                          <p:stCondLst>
                                            <p:cond delay="499"/>
                                          </p:stCondLst>
                                        </p:cTn>
                                        <p:tgtEl>
                                          <p:spTgt spid="412676"/>
                                        </p:tgtEl>
                                        <p:attrNameLst>
                                          <p:attrName>style.visibility</p:attrName>
                                        </p:attrNameLst>
                                      </p:cBhvr>
                                      <p:to>
                                        <p:strVal val="hidden"/>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41267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3" presetClass="exit" presetSubtype="10" fill="hold" grpId="1" nodeType="clickEffect">
                                  <p:stCondLst>
                                    <p:cond delay="0"/>
                                  </p:stCondLst>
                                  <p:childTnLst>
                                    <p:animEffect transition="out" filter="blinds(horizontal)">
                                      <p:cBhvr>
                                        <p:cTn id="18" dur="500"/>
                                        <p:tgtEl>
                                          <p:spTgt spid="412678"/>
                                        </p:tgtEl>
                                      </p:cBhvr>
                                    </p:animEffect>
                                    <p:set>
                                      <p:cBhvr>
                                        <p:cTn id="19" dur="1" fill="hold">
                                          <p:stCondLst>
                                            <p:cond delay="499"/>
                                          </p:stCondLst>
                                        </p:cTn>
                                        <p:tgtEl>
                                          <p:spTgt spid="412678"/>
                                        </p:tgtEl>
                                        <p:attrNameLst>
                                          <p:attrName>style.visibility</p:attrName>
                                        </p:attrNameLst>
                                      </p:cBhvr>
                                      <p:to>
                                        <p:strVal val="hidden"/>
                                      </p:to>
                                    </p:se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41267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xit" presetSubtype="10" fill="hold" grpId="1" nodeType="clickEffect">
                                  <p:stCondLst>
                                    <p:cond delay="0"/>
                                  </p:stCondLst>
                                  <p:childTnLst>
                                    <p:animEffect transition="out" filter="blinds(horizontal)">
                                      <p:cBhvr>
                                        <p:cTn id="26" dur="500"/>
                                        <p:tgtEl>
                                          <p:spTgt spid="412679"/>
                                        </p:tgtEl>
                                      </p:cBhvr>
                                    </p:animEffect>
                                    <p:set>
                                      <p:cBhvr>
                                        <p:cTn id="27" dur="1" fill="hold">
                                          <p:stCondLst>
                                            <p:cond delay="499"/>
                                          </p:stCondLst>
                                        </p:cTn>
                                        <p:tgtEl>
                                          <p:spTgt spid="412679"/>
                                        </p:tgtEl>
                                        <p:attrNameLst>
                                          <p:attrName>style.visibility</p:attrName>
                                        </p:attrNameLst>
                                      </p:cBhvr>
                                      <p:to>
                                        <p:strVal val="hidden"/>
                                      </p:to>
                                    </p:set>
                                  </p:childTnLst>
                                </p:cTn>
                              </p:par>
                            </p:childTnLst>
                          </p:cTn>
                        </p:par>
                        <p:par>
                          <p:cTn id="28" fill="hold" nodeType="afterGroup">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412677"/>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xit" presetSubtype="10" fill="hold" grpId="1" nodeType="clickEffect">
                                  <p:stCondLst>
                                    <p:cond delay="0"/>
                                  </p:stCondLst>
                                  <p:childTnLst>
                                    <p:animEffect transition="out" filter="blinds(horizontal)">
                                      <p:cBhvr>
                                        <p:cTn id="34" dur="500"/>
                                        <p:tgtEl>
                                          <p:spTgt spid="412677"/>
                                        </p:tgtEl>
                                      </p:cBhvr>
                                    </p:animEffect>
                                    <p:set>
                                      <p:cBhvr>
                                        <p:cTn id="35" dur="1" fill="hold">
                                          <p:stCondLst>
                                            <p:cond delay="499"/>
                                          </p:stCondLst>
                                        </p:cTn>
                                        <p:tgtEl>
                                          <p:spTgt spid="412677"/>
                                        </p:tgtEl>
                                        <p:attrNameLst>
                                          <p:attrName>style.visibility</p:attrName>
                                        </p:attrNameLst>
                                      </p:cBhvr>
                                      <p:to>
                                        <p:strVal val="hidden"/>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412680"/>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xit" presetSubtype="10" fill="hold" grpId="1" nodeType="clickEffect">
                                  <p:stCondLst>
                                    <p:cond delay="0"/>
                                  </p:stCondLst>
                                  <p:childTnLst>
                                    <p:animEffect transition="out" filter="blinds(horizontal)">
                                      <p:cBhvr>
                                        <p:cTn id="42" dur="500"/>
                                        <p:tgtEl>
                                          <p:spTgt spid="412680"/>
                                        </p:tgtEl>
                                      </p:cBhvr>
                                    </p:animEffect>
                                    <p:set>
                                      <p:cBhvr>
                                        <p:cTn id="43" dur="1" fill="hold">
                                          <p:stCondLst>
                                            <p:cond delay="499"/>
                                          </p:stCondLst>
                                        </p:cTn>
                                        <p:tgtEl>
                                          <p:spTgt spid="41268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676" grpId="0"/>
      <p:bldP spid="412676" grpId="1"/>
      <p:bldP spid="412677" grpId="0" animBg="1"/>
      <p:bldP spid="412677" grpId="1" animBg="1"/>
      <p:bldP spid="412678" grpId="0" animBg="1"/>
      <p:bldP spid="412678" grpId="1" animBg="1"/>
      <p:bldP spid="412679" grpId="0" animBg="1"/>
      <p:bldP spid="412679" grpId="1" animBg="1"/>
      <p:bldP spid="412680" grpId="0" animBg="1"/>
      <p:bldP spid="412680" grpId="1"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7" name="Picture 5" descr="pouring-baptism.jpg">
            <a:extLst>
              <a:ext uri="{FF2B5EF4-FFF2-40B4-BE49-F238E27FC236}">
                <a16:creationId xmlns:a16="http://schemas.microsoft.com/office/drawing/2014/main" id="{D116E6EE-A95A-6B44-B628-12591D268146}"/>
              </a:ext>
            </a:extLst>
          </p:cNvPr>
          <p:cNvPicPr>
            <a:picLocks noChangeAspect="1"/>
          </p:cNvPicPr>
          <p:nvPr/>
        </p:nvPicPr>
        <p:blipFill>
          <a:blip r:embed="rId3">
            <a:lum bright="-38000"/>
            <a:extLst>
              <a:ext uri="{28A0092B-C50C-407E-A947-70E740481C1C}">
                <a14:useLocalDpi xmlns:a14="http://schemas.microsoft.com/office/drawing/2010/main"/>
              </a:ext>
            </a:extLst>
          </a:blip>
          <a:srcRect/>
          <a:stretch>
            <a:fillRect/>
          </a:stretch>
        </p:blipFill>
        <p:spPr bwMode="auto">
          <a:xfrm>
            <a:off x="0" y="762000"/>
            <a:ext cx="9144000" cy="452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19" name="Rectangle 2">
            <a:extLst>
              <a:ext uri="{FF2B5EF4-FFF2-40B4-BE49-F238E27FC236}">
                <a16:creationId xmlns:a16="http://schemas.microsoft.com/office/drawing/2014/main" id="{851FD832-75CC-8949-90AB-DFE4A2067D77}"/>
              </a:ext>
            </a:extLst>
          </p:cNvPr>
          <p:cNvSpPr>
            <a:spLocks noChangeArrowheads="1"/>
          </p:cNvSpPr>
          <p:nvPr/>
        </p:nvSpPr>
        <p:spPr bwMode="auto">
          <a:xfrm>
            <a:off x="0" y="5357068"/>
            <a:ext cx="91440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2800" b="1" dirty="0">
                <a:solidFill>
                  <a:srgbClr val="000000"/>
                </a:solidFill>
                <a:cs typeface="Arial" panose="020B0604020202020204" pitchFamily="34" charset="0"/>
              </a:rPr>
              <a:t>Zwingli and most of the Reformers agreed that the central sign was washing, not death and resurrection.  Pouring then became the norm.</a:t>
            </a:r>
          </a:p>
        </p:txBody>
      </p:sp>
      <p:sp>
        <p:nvSpPr>
          <p:cNvPr id="239620" name="Text Box 3">
            <a:extLst>
              <a:ext uri="{FF2B5EF4-FFF2-40B4-BE49-F238E27FC236}">
                <a16:creationId xmlns:a16="http://schemas.microsoft.com/office/drawing/2014/main" id="{CC04D77D-B0F0-A84D-891E-68C442ACF157}"/>
              </a:ext>
            </a:extLst>
          </p:cNvPr>
          <p:cNvSpPr txBox="1">
            <a:spLocks noChangeArrowheads="1"/>
          </p:cNvSpPr>
          <p:nvPr/>
        </p:nvSpPr>
        <p:spPr bwMode="auto">
          <a:xfrm>
            <a:off x="-76200" y="76200"/>
            <a:ext cx="9220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b="1">
                <a:solidFill>
                  <a:srgbClr val="FF0066"/>
                </a:solidFill>
              </a:rPr>
              <a:t>Modes of Baptism: Sprinkling and Pouring</a:t>
            </a:r>
          </a:p>
        </p:txBody>
      </p:sp>
      <p:sp>
        <p:nvSpPr>
          <p:cNvPr id="221188" name="Rectangle 4">
            <a:extLst>
              <a:ext uri="{FF2B5EF4-FFF2-40B4-BE49-F238E27FC236}">
                <a16:creationId xmlns:a16="http://schemas.microsoft.com/office/drawing/2014/main" id="{15C95D88-5376-6243-B6B8-C198AECB0EFD}"/>
              </a:ext>
            </a:extLst>
          </p:cNvPr>
          <p:cNvSpPr>
            <a:spLocks noGrp="1" noChangeArrowheads="1"/>
          </p:cNvSpPr>
          <p:nvPr>
            <p:ph type="title" idx="4294967295"/>
          </p:nvPr>
        </p:nvSpPr>
        <p:spPr>
          <a:xfrm>
            <a:off x="457200" y="2455069"/>
            <a:ext cx="8229600" cy="1143000"/>
          </a:xfrm>
        </p:spPr>
        <p:txBody>
          <a:bodyPr/>
          <a:lstStyle/>
          <a:p>
            <a:pPr eaLnBrk="1" hangingPunct="1">
              <a:defRPr/>
            </a:pPr>
            <a:r>
              <a:rPr lang="en-US" sz="5400" dirty="0">
                <a:solidFill>
                  <a:schemeClr val="bg1"/>
                </a:solidFill>
                <a:effectLst>
                  <a:glow rad="228600">
                    <a:schemeClr val="accent4">
                      <a:satMod val="175000"/>
                      <a:alpha val="74000"/>
                    </a:schemeClr>
                  </a:glow>
                </a:effectLst>
                <a:ea typeface="ＭＳ Ｐゴシック" charset="0"/>
                <a:cs typeface="ＭＳ Ｐゴシック" charset="0"/>
              </a:rPr>
              <a:t>But does </a:t>
            </a:r>
            <a:r>
              <a:rPr lang="en-US" altLang="ja-JP" sz="5400" dirty="0">
                <a:solidFill>
                  <a:schemeClr val="bg1"/>
                </a:solidFill>
                <a:effectLst>
                  <a:glow rad="228600">
                    <a:schemeClr val="accent4">
                      <a:satMod val="175000"/>
                      <a:alpha val="74000"/>
                    </a:schemeClr>
                  </a:glow>
                </a:effectLst>
                <a:ea typeface="ＭＳ Ｐゴシック" charset="0"/>
                <a:cs typeface="ＭＳ Ｐゴシック" charset="0"/>
              </a:rPr>
              <a:t>"</a:t>
            </a:r>
            <a:r>
              <a:rPr lang="en-US" sz="5400" dirty="0">
                <a:solidFill>
                  <a:schemeClr val="bg1"/>
                </a:solidFill>
                <a:effectLst>
                  <a:glow rad="228600">
                    <a:schemeClr val="accent4">
                      <a:satMod val="175000"/>
                      <a:alpha val="74000"/>
                    </a:schemeClr>
                  </a:glow>
                </a:effectLst>
                <a:ea typeface="ＭＳ Ｐゴシック" charset="0"/>
                <a:cs typeface="ＭＳ Ｐゴシック" charset="0"/>
              </a:rPr>
              <a:t>washing</a:t>
            </a:r>
            <a:r>
              <a:rPr lang="en-US" altLang="ja-JP" sz="5400" dirty="0">
                <a:solidFill>
                  <a:schemeClr val="bg1"/>
                </a:solidFill>
                <a:effectLst>
                  <a:glow rad="228600">
                    <a:schemeClr val="accent4">
                      <a:satMod val="175000"/>
                      <a:alpha val="74000"/>
                    </a:schemeClr>
                  </a:glow>
                </a:effectLst>
                <a:ea typeface="ＭＳ Ｐゴシック" charset="0"/>
                <a:cs typeface="ＭＳ Ｐゴシック" charset="0"/>
              </a:rPr>
              <a:t>"</a:t>
            </a:r>
            <a:r>
              <a:rPr lang="en-US" sz="5400" dirty="0">
                <a:solidFill>
                  <a:schemeClr val="bg1"/>
                </a:solidFill>
                <a:effectLst>
                  <a:glow rad="228600">
                    <a:schemeClr val="accent4">
                      <a:satMod val="175000"/>
                      <a:alpha val="74000"/>
                    </a:schemeClr>
                  </a:glow>
                </a:effectLst>
                <a:ea typeface="ＭＳ Ｐゴシック" charset="0"/>
                <a:cs typeface="ＭＳ Ｐゴシック" charset="0"/>
              </a:rPr>
              <a:t> mean </a:t>
            </a:r>
            <a:r>
              <a:rPr lang="en-US" altLang="ja-JP" sz="5400" dirty="0">
                <a:solidFill>
                  <a:schemeClr val="bg1"/>
                </a:solidFill>
                <a:effectLst>
                  <a:glow rad="228600">
                    <a:schemeClr val="accent4">
                      <a:satMod val="175000"/>
                      <a:alpha val="74000"/>
                    </a:schemeClr>
                  </a:glow>
                </a:effectLst>
                <a:ea typeface="ＭＳ Ｐゴシック" charset="0"/>
                <a:cs typeface="ＭＳ Ｐゴシック" charset="0"/>
              </a:rPr>
              <a:t>"</a:t>
            </a:r>
            <a:r>
              <a:rPr lang="en-US" sz="5400" dirty="0">
                <a:solidFill>
                  <a:schemeClr val="bg1"/>
                </a:solidFill>
                <a:effectLst>
                  <a:glow rad="228600">
                    <a:schemeClr val="accent4">
                      <a:satMod val="175000"/>
                      <a:alpha val="74000"/>
                    </a:schemeClr>
                  </a:glow>
                </a:effectLst>
                <a:ea typeface="ＭＳ Ｐゴシック" charset="0"/>
                <a:cs typeface="ＭＳ Ｐゴシック" charset="0"/>
              </a:rPr>
              <a:t>pouring</a:t>
            </a:r>
            <a:r>
              <a:rPr lang="en-US" altLang="ja-JP" sz="5400" dirty="0">
                <a:solidFill>
                  <a:schemeClr val="bg1"/>
                </a:solidFill>
                <a:effectLst>
                  <a:glow rad="228600">
                    <a:schemeClr val="accent4">
                      <a:satMod val="175000"/>
                      <a:alpha val="74000"/>
                    </a:schemeClr>
                  </a:glow>
                </a:effectLst>
                <a:ea typeface="ＭＳ Ｐゴシック" charset="0"/>
                <a:cs typeface="ＭＳ Ｐゴシック" charset="0"/>
              </a:rPr>
              <a:t>"</a:t>
            </a:r>
            <a:r>
              <a:rPr lang="en-US" sz="5400" dirty="0">
                <a:solidFill>
                  <a:schemeClr val="bg1"/>
                </a:solidFill>
                <a:effectLst>
                  <a:glow rad="228600">
                    <a:schemeClr val="accent4">
                      <a:satMod val="175000"/>
                      <a:alpha val="74000"/>
                    </a:schemeClr>
                  </a:glow>
                </a:effectLst>
                <a:ea typeface="ＭＳ Ｐゴシック" charset="0"/>
                <a:cs typeface="ＭＳ Ｐゴシック" charset="0"/>
              </a:rPr>
              <a:t>?</a:t>
            </a:r>
            <a:endParaRPr lang="en-US" dirty="0">
              <a:solidFill>
                <a:schemeClr val="bg1"/>
              </a:solidFill>
              <a:effectLst>
                <a:glow rad="228600">
                  <a:schemeClr val="accent4">
                    <a:satMod val="175000"/>
                    <a:alpha val="74000"/>
                  </a:schemeClr>
                </a:glow>
              </a:effectLst>
              <a:ea typeface="ＭＳ Ｐゴシック" charset="0"/>
              <a:cs typeface="ＭＳ Ｐゴシック"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1666" name="Picture 2" descr="Roman Catholic Adult Baptism">
            <a:extLst>
              <a:ext uri="{FF2B5EF4-FFF2-40B4-BE49-F238E27FC236}">
                <a16:creationId xmlns:a16="http://schemas.microsoft.com/office/drawing/2014/main" id="{54FB5ABF-7083-0245-B709-0E464AF55926}"/>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519238" y="0"/>
            <a:ext cx="5795962" cy="6858000"/>
          </a:xfrm>
        </p:spPr>
      </p:pic>
      <p:sp>
        <p:nvSpPr>
          <p:cNvPr id="188419" name="Rectangle 3">
            <a:extLst>
              <a:ext uri="{FF2B5EF4-FFF2-40B4-BE49-F238E27FC236}">
                <a16:creationId xmlns:a16="http://schemas.microsoft.com/office/drawing/2014/main" id="{F8D268B1-5A2C-5341-A35F-9CDA210FA536}"/>
              </a:ext>
            </a:extLst>
          </p:cNvPr>
          <p:cNvSpPr>
            <a:spLocks noGrp="1" noChangeArrowheads="1"/>
          </p:cNvSpPr>
          <p:nvPr>
            <p:ph type="title"/>
          </p:nvPr>
        </p:nvSpPr>
        <p:spPr>
          <a:xfrm>
            <a:off x="3352800" y="274638"/>
            <a:ext cx="4572000" cy="1143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defRPr/>
            </a:pPr>
            <a:r>
              <a:rPr lang="en-US" sz="6000">
                <a:solidFill>
                  <a:srgbClr val="FFFFFF"/>
                </a:solidFill>
                <a:effectLst>
                  <a:glow rad="88900">
                    <a:schemeClr val="tx2"/>
                  </a:glow>
                </a:effectLst>
                <a:ea typeface="ＭＳ Ｐゴシック" charset="0"/>
                <a:cs typeface="ＭＳ Ｐゴシック" charset="0"/>
              </a:rPr>
              <a:t>Pouring</a:t>
            </a:r>
          </a:p>
        </p:txBody>
      </p:sp>
      <p:sp>
        <p:nvSpPr>
          <p:cNvPr id="241668" name="Rectangle 4">
            <a:extLst>
              <a:ext uri="{FF2B5EF4-FFF2-40B4-BE49-F238E27FC236}">
                <a16:creationId xmlns:a16="http://schemas.microsoft.com/office/drawing/2014/main" id="{8482DD9F-741B-0141-902B-E4B2017B23C5}"/>
              </a:ext>
            </a:extLst>
          </p:cNvPr>
          <p:cNvSpPr>
            <a:spLocks noChangeArrowheads="1"/>
          </p:cNvSpPr>
          <p:nvPr/>
        </p:nvSpPr>
        <p:spPr bwMode="auto">
          <a:xfrm>
            <a:off x="-152400" y="152400"/>
            <a:ext cx="510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endParaRPr lang="en-US" altLang="en-US" sz="3200">
              <a:solidFill>
                <a:srgbClr val="FF0066"/>
              </a:solidFill>
            </a:endParaRPr>
          </a:p>
        </p:txBody>
      </p:sp>
      <p:sp>
        <p:nvSpPr>
          <p:cNvPr id="241669" name="Rectangle 5">
            <a:extLst>
              <a:ext uri="{FF2B5EF4-FFF2-40B4-BE49-F238E27FC236}">
                <a16:creationId xmlns:a16="http://schemas.microsoft.com/office/drawing/2014/main" id="{7E2D9460-46D5-9441-87A9-224A4BBB96F0}"/>
              </a:ext>
            </a:extLst>
          </p:cNvPr>
          <p:cNvSpPr>
            <a:spLocks noChangeArrowheads="1"/>
          </p:cNvSpPr>
          <p:nvPr/>
        </p:nvSpPr>
        <p:spPr bwMode="auto">
          <a:xfrm>
            <a:off x="685800" y="1447800"/>
            <a:ext cx="2362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pPr>
            <a:endParaRPr lang="en-US" altLang="en-US" sz="4000" b="1">
              <a:solidFill>
                <a:srgbClr val="FF0066"/>
              </a:solidFil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2" descr="133489345_9afba01465">
            <a:extLst>
              <a:ext uri="{FF2B5EF4-FFF2-40B4-BE49-F238E27FC236}">
                <a16:creationId xmlns:a16="http://schemas.microsoft.com/office/drawing/2014/main" id="{8BA7AD44-8A8D-914B-BCEB-E40A4046FD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200" y="1447800"/>
            <a:ext cx="7696200"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4" name="Rectangle 3">
            <a:extLst>
              <a:ext uri="{FF2B5EF4-FFF2-40B4-BE49-F238E27FC236}">
                <a16:creationId xmlns:a16="http://schemas.microsoft.com/office/drawing/2014/main" id="{00635C9D-AFF2-554A-A974-3E4B1F28E0CA}"/>
              </a:ext>
            </a:extLst>
          </p:cNvPr>
          <p:cNvSpPr>
            <a:spLocks noGrp="1" noChangeArrowheads="1"/>
          </p:cNvSpPr>
          <p:nvPr>
            <p:ph type="title" idx="4294967295"/>
          </p:nvPr>
        </p:nvSpPr>
        <p:spPr>
          <a:xfrm>
            <a:off x="0" y="274638"/>
            <a:ext cx="9144000" cy="1143000"/>
          </a:xfrm>
        </p:spPr>
        <p:txBody>
          <a:bodyPr/>
          <a:lstStyle/>
          <a:p>
            <a:pPr eaLnBrk="1" hangingPunct="1"/>
            <a:r>
              <a:rPr lang="en-US" altLang="en-US">
                <a:ea typeface="ＭＳ Ｐゴシック" panose="020B0600070205080204" pitchFamily="34" charset="-128"/>
              </a:rPr>
              <a:t>When it rains, it pours! </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6" descr="droppedbaptism.jpg">
            <a:extLst>
              <a:ext uri="{FF2B5EF4-FFF2-40B4-BE49-F238E27FC236}">
                <a16:creationId xmlns:a16="http://schemas.microsoft.com/office/drawing/2014/main" id="{44499DCE-DA63-3D4F-B4E5-DE4AC5CB7977}"/>
              </a:ext>
            </a:extLst>
          </p:cNvPr>
          <p:cNvPicPr>
            <a:picLocks noChangeAspect="1"/>
          </p:cNvPicPr>
          <p:nvPr/>
        </p:nvPicPr>
        <p:blipFill>
          <a:blip r:embed="rId3" cstate="screen">
            <a:lum bright="4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4" name="Text Box 2">
            <a:extLst>
              <a:ext uri="{FF2B5EF4-FFF2-40B4-BE49-F238E27FC236}">
                <a16:creationId xmlns:a16="http://schemas.microsoft.com/office/drawing/2014/main" id="{0027634B-9A7B-594D-B78F-A7964C88F7C8}"/>
              </a:ext>
            </a:extLst>
          </p:cNvPr>
          <p:cNvSpPr txBox="1">
            <a:spLocks noChangeArrowheads="1"/>
          </p:cNvSpPr>
          <p:nvPr/>
        </p:nvSpPr>
        <p:spPr bwMode="auto">
          <a:xfrm>
            <a:off x="152400" y="1371600"/>
            <a:ext cx="8991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spcBef>
                <a:spcPct val="50000"/>
              </a:spcBef>
              <a:defRPr sz="3600" b="1">
                <a:solidFill>
                  <a:srgbClr val="000000"/>
                </a:solidFill>
                <a:effectLst>
                  <a:glow rad="228600">
                    <a:schemeClr val="bg1">
                      <a:alpha val="89338"/>
                    </a:schemeClr>
                  </a:glow>
                </a:effectLst>
              </a:defRPr>
            </a:lvl1pPr>
            <a:lvl2pPr marL="742950" indent="-285750"/>
            <a:lvl3pPr marL="1143000" indent="-228600"/>
            <a:lvl4pPr marL="1600200" indent="-228600"/>
            <a:lvl5pPr marL="2057400" indent="-22860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pPr algn="l"/>
            <a:r>
              <a:rPr lang="en-US" altLang="en-US" dirty="0"/>
              <a:t>Did the apostles baptize 3000 at the Temple at Pentecost by immersion? </a:t>
            </a:r>
          </a:p>
        </p:txBody>
      </p:sp>
      <p:sp>
        <p:nvSpPr>
          <p:cNvPr id="245763" name="Text Box 3">
            <a:extLst>
              <a:ext uri="{FF2B5EF4-FFF2-40B4-BE49-F238E27FC236}">
                <a16:creationId xmlns:a16="http://schemas.microsoft.com/office/drawing/2014/main" id="{40633ECD-38DC-974A-94F0-0519403A97B1}"/>
              </a:ext>
            </a:extLst>
          </p:cNvPr>
          <p:cNvSpPr txBox="1">
            <a:spLocks noChangeArrowheads="1"/>
          </p:cNvSpPr>
          <p:nvPr/>
        </p:nvSpPr>
        <p:spPr bwMode="auto">
          <a:xfrm>
            <a:off x="0" y="304800"/>
            <a:ext cx="9144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b="1">
                <a:solidFill>
                  <a:srgbClr val="FF0066"/>
                </a:solidFill>
              </a:rPr>
              <a:t>Modes of Baptism: Sprinkling and Pouring</a:t>
            </a:r>
          </a:p>
        </p:txBody>
      </p:sp>
      <p:sp>
        <p:nvSpPr>
          <p:cNvPr id="294916" name="Rectangle 4">
            <a:extLst>
              <a:ext uri="{FF2B5EF4-FFF2-40B4-BE49-F238E27FC236}">
                <a16:creationId xmlns:a16="http://schemas.microsoft.com/office/drawing/2014/main" id="{FAF79C91-6F0D-7D4A-A82B-FDC2BA5355CE}"/>
              </a:ext>
            </a:extLst>
          </p:cNvPr>
          <p:cNvSpPr>
            <a:spLocks noGrp="1" noChangeArrowheads="1"/>
          </p:cNvSpPr>
          <p:nvPr>
            <p:ph type="title" idx="4294967295"/>
          </p:nvPr>
        </p:nvSpPr>
        <p:spPr>
          <a:xfrm>
            <a:off x="533400" y="5715000"/>
            <a:ext cx="8229600" cy="1143000"/>
          </a:xfrm>
        </p:spPr>
        <p:txBody>
          <a:bodyPr/>
          <a:lstStyle/>
          <a:p>
            <a:pPr eaLnBrk="1" hangingPunct="1"/>
            <a:r>
              <a:rPr lang="en-US" altLang="en-US">
                <a:ea typeface="ＭＳ Ｐゴシック" panose="020B0600070205080204" pitchFamily="34" charset="-128"/>
              </a:rPr>
              <a:t>Was immersion possible?</a:t>
            </a:r>
          </a:p>
        </p:txBody>
      </p:sp>
      <p:sp>
        <p:nvSpPr>
          <p:cNvPr id="294917" name="Text Box 5">
            <a:extLst>
              <a:ext uri="{FF2B5EF4-FFF2-40B4-BE49-F238E27FC236}">
                <a16:creationId xmlns:a16="http://schemas.microsoft.com/office/drawing/2014/main" id="{9E255C57-FD82-5A4A-9C4A-758C6BAE2AC6}"/>
              </a:ext>
            </a:extLst>
          </p:cNvPr>
          <p:cNvSpPr txBox="1">
            <a:spLocks noChangeArrowheads="1"/>
          </p:cNvSpPr>
          <p:nvPr/>
        </p:nvSpPr>
        <p:spPr bwMode="auto">
          <a:xfrm>
            <a:off x="304800" y="2819400"/>
            <a:ext cx="8839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Char char="•"/>
            </a:pPr>
            <a:r>
              <a:rPr lang="en-US" altLang="en-US" sz="3200" b="1" i="1" dirty="0">
                <a:solidFill>
                  <a:srgbClr val="000000"/>
                </a:solidFill>
                <a:effectLst>
                  <a:glow rad="228600">
                    <a:schemeClr val="bg1">
                      <a:alpha val="79000"/>
                    </a:schemeClr>
                  </a:glow>
                </a:effectLst>
              </a:rPr>
              <a:t>120 disciples each baptize 100 persons </a:t>
            </a:r>
            <a:br>
              <a:rPr lang="en-US" altLang="en-US" sz="3200" b="1" i="1" dirty="0">
                <a:solidFill>
                  <a:srgbClr val="000000"/>
                </a:solidFill>
                <a:effectLst>
                  <a:glow rad="228600">
                    <a:schemeClr val="bg1">
                      <a:alpha val="79000"/>
                    </a:schemeClr>
                  </a:glow>
                </a:effectLst>
              </a:rPr>
            </a:br>
            <a:r>
              <a:rPr lang="en-US" altLang="en-US" sz="3200" b="1" i="1" dirty="0">
                <a:solidFill>
                  <a:srgbClr val="000000"/>
                </a:solidFill>
                <a:effectLst>
                  <a:glow rad="228600">
                    <a:schemeClr val="bg1">
                      <a:alpha val="79000"/>
                    </a:schemeClr>
                  </a:glow>
                </a:effectLst>
              </a:rPr>
              <a:t>an hour = 12,000 baptized</a:t>
            </a:r>
          </a:p>
        </p:txBody>
      </p:sp>
      <p:sp>
        <p:nvSpPr>
          <p:cNvPr id="294918" name="Text Box 6">
            <a:extLst>
              <a:ext uri="{FF2B5EF4-FFF2-40B4-BE49-F238E27FC236}">
                <a16:creationId xmlns:a16="http://schemas.microsoft.com/office/drawing/2014/main" id="{630D7ABF-4C4C-E94F-8687-9B23BCA495E2}"/>
              </a:ext>
            </a:extLst>
          </p:cNvPr>
          <p:cNvSpPr txBox="1">
            <a:spLocks noChangeArrowheads="1"/>
          </p:cNvSpPr>
          <p:nvPr/>
        </p:nvSpPr>
        <p:spPr bwMode="auto">
          <a:xfrm>
            <a:off x="304800" y="4267200"/>
            <a:ext cx="883920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60363" indent="-360363">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buFontTx/>
              <a:buChar char="•"/>
            </a:pPr>
            <a:r>
              <a:rPr lang="en-US" altLang="en-US" sz="3200" b="1" i="1">
                <a:solidFill>
                  <a:srgbClr val="000000"/>
                </a:solidFill>
                <a:effectLst>
                  <a:glow rad="228600">
                    <a:schemeClr val="bg1">
                      <a:alpha val="79000"/>
                    </a:schemeClr>
                  </a:glow>
                </a:effectLst>
              </a:rPr>
              <a:t>12 disciples each baptize 100 persons </a:t>
            </a:r>
            <a:br>
              <a:rPr lang="en-US" altLang="en-US" sz="3200" b="1" i="1">
                <a:solidFill>
                  <a:srgbClr val="000000"/>
                </a:solidFill>
                <a:effectLst>
                  <a:glow rad="228600">
                    <a:schemeClr val="bg1">
                      <a:alpha val="79000"/>
                    </a:schemeClr>
                  </a:glow>
                </a:effectLst>
              </a:rPr>
            </a:br>
            <a:r>
              <a:rPr lang="en-US" altLang="en-US" sz="3200" b="1" i="1">
                <a:solidFill>
                  <a:srgbClr val="000000"/>
                </a:solidFill>
                <a:effectLst>
                  <a:glow rad="228600">
                    <a:schemeClr val="bg1">
                      <a:alpha val="79000"/>
                    </a:schemeClr>
                  </a:glow>
                </a:effectLst>
              </a:rPr>
              <a:t>an hour = 1200 baptized/hour for 3 hours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949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49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49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4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4914" grpId="0" animBg="1"/>
      <p:bldP spid="294916" grpId="0"/>
      <p:bldP spid="294917" grpId="0"/>
      <p:bldP spid="2949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60400"/>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6FB8A122-094E-294A-A41E-90A87BC27434}"/>
              </a:ext>
            </a:extLst>
          </p:cNvPr>
          <p:cNvSpPr>
            <a:spLocks noGrp="1" noChangeArrowheads="1"/>
          </p:cNvSpPr>
          <p:nvPr>
            <p:ph type="title"/>
          </p:nvPr>
        </p:nvSpPr>
        <p:spPr>
          <a:xfrm>
            <a:off x="152400" y="808038"/>
            <a:ext cx="8686800" cy="1249362"/>
          </a:xfrm>
          <a:effectLst>
            <a:outerShdw blurRad="63500" dist="35921" dir="2700000" algn="ctr" rotWithShape="0">
              <a:srgbClr val="060400"/>
            </a:outerShdw>
          </a:effectLst>
        </p:spPr>
        <p:txBody>
          <a:bodyPr/>
          <a:lstStyle/>
          <a:p>
            <a:r>
              <a:rPr lang="en-US" altLang="en-US" sz="6500">
                <a:effectLst>
                  <a:outerShdw blurRad="38100" dist="38100" dir="2700000" algn="tl">
                    <a:srgbClr val="000080"/>
                  </a:outerShdw>
                </a:effectLst>
                <a:ea typeface="ＭＳ Ｐゴシック" panose="020B0600070205080204" pitchFamily="34" charset="-128"/>
              </a:rPr>
              <a:t>Christian Ordinances</a:t>
            </a:r>
            <a:endParaRPr lang="en-US" altLang="en-US" sz="3600">
              <a:effectLst>
                <a:outerShdw blurRad="38100" dist="38100" dir="2700000" algn="tl">
                  <a:srgbClr val="000080"/>
                </a:outerShdw>
              </a:effectLst>
              <a:ea typeface="ＭＳ Ｐゴシック" panose="020B0600070205080204" pitchFamily="34" charset="-128"/>
            </a:endParaRPr>
          </a:p>
        </p:txBody>
      </p:sp>
      <p:sp>
        <p:nvSpPr>
          <p:cNvPr id="5123" name="Rectangle 3">
            <a:extLst>
              <a:ext uri="{FF2B5EF4-FFF2-40B4-BE49-F238E27FC236}">
                <a16:creationId xmlns:a16="http://schemas.microsoft.com/office/drawing/2014/main" id="{C333658C-880F-634B-A09A-8AE43095718F}"/>
              </a:ext>
            </a:extLst>
          </p:cNvPr>
          <p:cNvSpPr>
            <a:spLocks noGrp="1" noChangeArrowheads="1"/>
          </p:cNvSpPr>
          <p:nvPr>
            <p:ph idx="1"/>
          </p:nvPr>
        </p:nvSpPr>
        <p:spPr>
          <a:xfrm>
            <a:off x="457200" y="2209800"/>
            <a:ext cx="8229600" cy="3733800"/>
          </a:xfrm>
        </p:spPr>
        <p:txBody>
          <a:bodyPr>
            <a:normAutofit/>
          </a:bodyPr>
          <a:lstStyle/>
          <a:p>
            <a:pPr marL="1022350" indent="-1022350">
              <a:buFont typeface="Wingdings 2" pitchFamily="2" charset="2"/>
              <a:buChar char=""/>
            </a:pPr>
            <a:r>
              <a:rPr lang="en-US" altLang="en-US" sz="6600">
                <a:effectLst>
                  <a:outerShdw blurRad="38100" dist="38100" dir="2700000" algn="tl">
                    <a:srgbClr val="000080"/>
                  </a:outerShdw>
                </a:effectLst>
                <a:ea typeface="ＭＳ Ｐゴシック" panose="020B0600070205080204" pitchFamily="34" charset="-128"/>
              </a:rPr>
              <a:t>Lord</a:t>
            </a:r>
            <a:r>
              <a:rPr lang="fr-FR" altLang="ja-JP" sz="6600">
                <a:effectLst>
                  <a:outerShdw blurRad="38100" dist="38100" dir="2700000" algn="tl">
                    <a:srgbClr val="000080"/>
                  </a:outerShdw>
                </a:effectLst>
                <a:ea typeface="ＭＳ Ｐゴシック" panose="020B0600070205080204" pitchFamily="34" charset="-128"/>
              </a:rPr>
              <a:t>'</a:t>
            </a:r>
            <a:r>
              <a:rPr lang="en-US" altLang="en-US" sz="6600">
                <a:effectLst>
                  <a:outerShdw blurRad="38100" dist="38100" dir="2700000" algn="tl">
                    <a:srgbClr val="000080"/>
                  </a:outerShdw>
                </a:effectLst>
                <a:ea typeface="ＭＳ Ｐゴシック" panose="020B0600070205080204" pitchFamily="34" charset="-128"/>
              </a:rPr>
              <a:t>s Supper</a:t>
            </a:r>
          </a:p>
          <a:p>
            <a:pPr marL="1022350" indent="-1022350">
              <a:buFont typeface="Wingdings 2" pitchFamily="2" charset="2"/>
              <a:buChar char=""/>
            </a:pPr>
            <a:r>
              <a:rPr lang="en-US" altLang="en-US" sz="6600">
                <a:effectLst>
                  <a:outerShdw blurRad="38100" dist="38100" dir="2700000" algn="tl">
                    <a:srgbClr val="000080"/>
                  </a:outerShdw>
                </a:effectLst>
                <a:ea typeface="ＭＳ Ｐゴシック" panose="020B0600070205080204" pitchFamily="34" charset="-128"/>
              </a:rPr>
              <a:t>Baptism</a:t>
            </a:r>
          </a:p>
        </p:txBody>
      </p:sp>
      <p:sp>
        <p:nvSpPr>
          <p:cNvPr id="101380" name="Text Box 4">
            <a:extLst>
              <a:ext uri="{FF2B5EF4-FFF2-40B4-BE49-F238E27FC236}">
                <a16:creationId xmlns:a16="http://schemas.microsoft.com/office/drawing/2014/main" id="{9AFFF0B3-F731-2242-B235-55428D19AB53}"/>
              </a:ext>
            </a:extLst>
          </p:cNvPr>
          <p:cNvSpPr txBox="1">
            <a:spLocks noChangeArrowheads="1"/>
          </p:cNvSpPr>
          <p:nvPr/>
        </p:nvSpPr>
        <p:spPr bwMode="auto">
          <a:xfrm>
            <a:off x="8397875" y="76200"/>
            <a:ext cx="67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latin typeface="Tahoma" panose="020B0604030504040204" pitchFamily="34" charset="0"/>
              </a:rPr>
              <a:t>104</a:t>
            </a:r>
          </a:p>
        </p:txBody>
      </p:sp>
      <p:sp>
        <p:nvSpPr>
          <p:cNvPr id="5125" name="Oval 5">
            <a:extLst>
              <a:ext uri="{FF2B5EF4-FFF2-40B4-BE49-F238E27FC236}">
                <a16:creationId xmlns:a16="http://schemas.microsoft.com/office/drawing/2014/main" id="{36776294-C76A-764D-B8D9-FF39CA2BEDBB}"/>
              </a:ext>
            </a:extLst>
          </p:cNvPr>
          <p:cNvSpPr>
            <a:spLocks noChangeArrowheads="1"/>
          </p:cNvSpPr>
          <p:nvPr/>
        </p:nvSpPr>
        <p:spPr bwMode="auto">
          <a:xfrm>
            <a:off x="304800" y="3200400"/>
            <a:ext cx="5334000" cy="1600200"/>
          </a:xfrm>
          <a:prstGeom prst="ellipse">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5126" name="WordArt 6">
            <a:extLst>
              <a:ext uri="{FF2B5EF4-FFF2-40B4-BE49-F238E27FC236}">
                <a16:creationId xmlns:a16="http://schemas.microsoft.com/office/drawing/2014/main" id="{6B23E824-924F-0F47-977C-EA2539E6EBDC}"/>
              </a:ext>
            </a:extLst>
          </p:cNvPr>
          <p:cNvSpPr>
            <a:spLocks noChangeArrowheads="1" noChangeShapeType="1" noTextEdit="1"/>
          </p:cNvSpPr>
          <p:nvPr/>
        </p:nvSpPr>
        <p:spPr bwMode="auto">
          <a:xfrm>
            <a:off x="1600200" y="4252913"/>
            <a:ext cx="5895975" cy="2605087"/>
          </a:xfrm>
          <a:prstGeom prst="rect">
            <a:avLst/>
          </a:prstGeom>
        </p:spPr>
        <p:txBody>
          <a:bodyPr wrap="none" fromWordArt="1">
            <a:prstTxWarp prst="textDoubleWave1">
              <a:avLst>
                <a:gd name="adj1" fmla="val 6500"/>
                <a:gd name="adj2" fmla="val 0"/>
              </a:avLst>
            </a:prstTxWarp>
          </a:bodyPr>
          <a:lstStyle/>
          <a:p>
            <a:pPr algn="ctr"/>
            <a:r>
              <a:rPr lang="en-US" sz="3600" kern="10">
                <a:ln w="12700">
                  <a:solidFill>
                    <a:srgbClr val="000099"/>
                  </a:solidFill>
                  <a:round/>
                  <a:headEnd/>
                  <a:tailEnd/>
                </a:ln>
                <a:solidFill>
                  <a:srgbClr val="33CCFF"/>
                </a:solidFill>
                <a:effectLst>
                  <a:outerShdw dist="125724" dir="18900000" algn="ctr" rotWithShape="0">
                    <a:srgbClr val="000099">
                      <a:alpha val="74997"/>
                    </a:srgbClr>
                  </a:outerShdw>
                </a:effectLst>
                <a:latin typeface="Impact" panose="020B0806030902050204" pitchFamily="34" charset="0"/>
              </a:rPr>
              <a:t>Seven Questions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1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nodeType="clickEffect">
                                  <p:stCondLst>
                                    <p:cond delay="0"/>
                                  </p:stCondLst>
                                  <p:childTnLst>
                                    <p:set>
                                      <p:cBhvr>
                                        <p:cTn id="10" dur="1" fill="hold">
                                          <p:stCondLst>
                                            <p:cond delay="499"/>
                                          </p:stCondLst>
                                        </p:cTn>
                                        <p:tgtEl>
                                          <p:spTgt spid="51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4" descr="droppedbaptism.jpg">
            <a:extLst>
              <a:ext uri="{FF2B5EF4-FFF2-40B4-BE49-F238E27FC236}">
                <a16:creationId xmlns:a16="http://schemas.microsoft.com/office/drawing/2014/main" id="{4B2A41FB-C5A3-9246-8733-4FB7283A0566}"/>
              </a:ext>
            </a:extLst>
          </p:cNvPr>
          <p:cNvPicPr>
            <a:picLocks noChangeAspect="1"/>
          </p:cNvPicPr>
          <p:nvPr/>
        </p:nvPicPr>
        <p:blipFill>
          <a:blip r:embed="rId3" cstate="screen">
            <a:lum bright="4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0" name="Text Box 2">
            <a:extLst>
              <a:ext uri="{FF2B5EF4-FFF2-40B4-BE49-F238E27FC236}">
                <a16:creationId xmlns:a16="http://schemas.microsoft.com/office/drawing/2014/main" id="{561B4A9C-D187-1D42-85D0-F0FDB6D414F2}"/>
              </a:ext>
            </a:extLst>
          </p:cNvPr>
          <p:cNvSpPr txBox="1">
            <a:spLocks noChangeArrowheads="1"/>
          </p:cNvSpPr>
          <p:nvPr/>
        </p:nvSpPr>
        <p:spPr bwMode="auto">
          <a:xfrm>
            <a:off x="571500" y="1905000"/>
            <a:ext cx="79248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ja-JP" sz="3600" b="1" dirty="0">
                <a:solidFill>
                  <a:srgbClr val="000000"/>
                </a:solidFill>
                <a:effectLst>
                  <a:glow rad="228600">
                    <a:schemeClr val="bg1">
                      <a:alpha val="89338"/>
                    </a:schemeClr>
                  </a:glow>
                </a:effectLst>
              </a:rPr>
              <a:t>"</a:t>
            </a:r>
            <a:r>
              <a:rPr lang="en-US" altLang="en-US" sz="3600" b="1" dirty="0">
                <a:solidFill>
                  <a:srgbClr val="000000"/>
                </a:solidFill>
                <a:effectLst>
                  <a:glow rad="228600">
                    <a:schemeClr val="bg1">
                      <a:alpha val="89338"/>
                    </a:schemeClr>
                  </a:glow>
                </a:effectLst>
              </a:rPr>
              <a:t>Did the bleeding Paul and Silas troop through the streets with the Philippian jailer and his family, when they already had water nearby to pour on them?</a:t>
            </a:r>
            <a:r>
              <a:rPr lang="en-US" altLang="ja-JP" sz="3600" b="1" dirty="0">
                <a:solidFill>
                  <a:srgbClr val="000000"/>
                </a:solidFill>
                <a:effectLst>
                  <a:glow rad="228600">
                    <a:schemeClr val="bg1">
                      <a:alpha val="89338"/>
                    </a:schemeClr>
                  </a:glow>
                </a:effectLst>
              </a:rPr>
              <a:t>"</a:t>
            </a:r>
            <a:endParaRPr lang="en-US" altLang="en-US" sz="3600" b="1" dirty="0">
              <a:solidFill>
                <a:srgbClr val="000000"/>
              </a:solidFill>
              <a:effectLst>
                <a:glow rad="228600">
                  <a:schemeClr val="bg1">
                    <a:alpha val="89338"/>
                  </a:schemeClr>
                </a:glow>
              </a:effectLst>
            </a:endParaRPr>
          </a:p>
        </p:txBody>
      </p:sp>
      <p:sp>
        <p:nvSpPr>
          <p:cNvPr id="247811" name="Text Box 3">
            <a:extLst>
              <a:ext uri="{FF2B5EF4-FFF2-40B4-BE49-F238E27FC236}">
                <a16:creationId xmlns:a16="http://schemas.microsoft.com/office/drawing/2014/main" id="{CF874FAA-C15B-F84A-9F4D-FBEFEA32E461}"/>
              </a:ext>
            </a:extLst>
          </p:cNvPr>
          <p:cNvSpPr txBox="1">
            <a:spLocks noChangeArrowheads="1"/>
          </p:cNvSpPr>
          <p:nvPr/>
        </p:nvSpPr>
        <p:spPr bwMode="auto">
          <a:xfrm>
            <a:off x="0" y="304800"/>
            <a:ext cx="906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3200" b="1">
                <a:solidFill>
                  <a:srgbClr val="FF0066"/>
                </a:solidFill>
              </a:rPr>
              <a:t>Modes of Baptism: Sprinkling and Pouring</a:t>
            </a:r>
          </a:p>
        </p:txBody>
      </p:sp>
      <p:sp>
        <p:nvSpPr>
          <p:cNvPr id="247812" name="Rectangle 4">
            <a:extLst>
              <a:ext uri="{FF2B5EF4-FFF2-40B4-BE49-F238E27FC236}">
                <a16:creationId xmlns:a16="http://schemas.microsoft.com/office/drawing/2014/main" id="{A6234D73-459B-3F46-A149-83D941E4DBAA}"/>
              </a:ext>
            </a:extLst>
          </p:cNvPr>
          <p:cNvSpPr>
            <a:spLocks noGrp="1" noChangeArrowheads="1"/>
          </p:cNvSpPr>
          <p:nvPr>
            <p:ph type="title" idx="4294967295"/>
          </p:nvPr>
        </p:nvSpPr>
        <p:spPr>
          <a:xfrm>
            <a:off x="419100" y="5715000"/>
            <a:ext cx="8229600" cy="1143000"/>
          </a:xfrm>
        </p:spPr>
        <p:txBody>
          <a:bodyPr/>
          <a:lstStyle/>
          <a:p>
            <a:pPr eaLnBrk="1" hangingPunct="1"/>
            <a:r>
              <a:rPr lang="en-US" altLang="en-US">
                <a:ea typeface="ＭＳ Ｐゴシック" panose="020B0600070205080204" pitchFamily="34" charset="-128"/>
              </a:rPr>
              <a:t>Baptism at Philippi (Acts 16)</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2" descr="jailer-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00002"/>
            <a:ext cx="9266238" cy="7493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9667" name="Rectangle 3"/>
          <p:cNvSpPr>
            <a:spLocks noGrp="1" noChangeArrowheads="1"/>
          </p:cNvSpPr>
          <p:nvPr>
            <p:ph type="title"/>
          </p:nvPr>
        </p:nvSpPr>
        <p:spPr>
          <a:xfrm>
            <a:off x="3886200" y="277831"/>
            <a:ext cx="4800600" cy="2008187"/>
          </a:xfrm>
        </p:spPr>
        <p:txBody>
          <a:bodyPr/>
          <a:lstStyle/>
          <a:p>
            <a:pPr eaLnBrk="1" hangingPunct="1">
              <a:defRPr/>
            </a:pPr>
            <a:r>
              <a:rPr lang="en-US" sz="4800" b="1" dirty="0">
                <a:latin typeface="Arial" charset="0"/>
                <a:ea typeface="ＭＳ Ｐゴシック" charset="0"/>
                <a:cs typeface="ＭＳ Ｐゴシック" charset="0"/>
              </a:rPr>
              <a:t>The Philippian Jailor (Acts 16)</a:t>
            </a:r>
          </a:p>
        </p:txBody>
      </p:sp>
    </p:spTree>
    <p:extLst>
      <p:ext uri="{BB962C8B-B14F-4D97-AF65-F5344CB8AC3E}">
        <p14:creationId xmlns:p14="http://schemas.microsoft.com/office/powerpoint/2010/main" val="389754110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Oval Callout 1"/>
          <p:cNvSpPr/>
          <p:nvPr/>
        </p:nvSpPr>
        <p:spPr bwMode="auto">
          <a:xfrm>
            <a:off x="4788024" y="0"/>
            <a:ext cx="4104456" cy="3789040"/>
          </a:xfrm>
          <a:prstGeom prst="wedgeEllipseCallout">
            <a:avLst>
              <a:gd name="adj1" fmla="val -67224"/>
              <a:gd name="adj2" fmla="val 4641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34" tIns="45667" rIns="91334" bIns="45667" numCol="1" rtlCol="0" anchor="t" anchorCtr="0" compatLnSpc="1">
            <a:prstTxWarp prst="textNoShape">
              <a:avLst/>
            </a:prstTxWarp>
          </a:bodyPr>
          <a:lstStyle/>
          <a:p>
            <a:pPr marL="0" marR="0" lvl="0" indent="0" algn="l" defTabSz="9133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endParaRPr>
          </a:p>
        </p:txBody>
      </p:sp>
      <p:sp>
        <p:nvSpPr>
          <p:cNvPr id="371714" name="Rectangle 2"/>
          <p:cNvSpPr>
            <a:spLocks noGrp="1" noChangeArrowheads="1"/>
          </p:cNvSpPr>
          <p:nvPr>
            <p:ph type="title"/>
          </p:nvPr>
        </p:nvSpPr>
        <p:spPr>
          <a:xfrm>
            <a:off x="4932040" y="380714"/>
            <a:ext cx="3816424" cy="3295204"/>
          </a:xfrm>
        </p:spPr>
        <p:txBody>
          <a:bodyPr/>
          <a:lstStyle/>
          <a:p>
            <a:pPr eaLnBrk="1" hangingPunct="1">
              <a:defRPr/>
            </a:pPr>
            <a:r>
              <a:rPr lang="en-US" sz="3600" b="1" dirty="0">
                <a:solidFill>
                  <a:srgbClr val="000000"/>
                </a:solidFill>
                <a:effectLst/>
                <a:latin typeface="Arial" charset="0"/>
                <a:ea typeface="ＭＳ Ｐゴシック" charset="0"/>
                <a:cs typeface="ＭＳ Ｐゴシック" charset="0"/>
              </a:rPr>
              <a:t>An earthquake?! Oh, no! The prisoners escaped!</a:t>
            </a:r>
          </a:p>
        </p:txBody>
      </p:sp>
    </p:spTree>
    <p:extLst>
      <p:ext uri="{BB962C8B-B14F-4D97-AF65-F5344CB8AC3E}">
        <p14:creationId xmlns:p14="http://schemas.microsoft.com/office/powerpoint/2010/main" val="24465033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pPr eaLnBrk="1" hangingPunct="1">
              <a:defRPr/>
            </a:pPr>
            <a:r>
              <a:rPr lang="en-US" dirty="0">
                <a:latin typeface="Arial" charset="0"/>
                <a:ea typeface="ＭＳ Ｐゴシック" charset="0"/>
                <a:cs typeface="ＭＳ Ｐゴシック" charset="0"/>
              </a:rPr>
              <a:t>Attempted suicide</a:t>
            </a:r>
          </a:p>
        </p:txBody>
      </p:sp>
      <p:sp>
        <p:nvSpPr>
          <p:cNvPr id="373763" name="Rectangle 3"/>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10947" name="Picture 4" descr="jailer-suicid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80957"/>
            <a:ext cx="9251950" cy="693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672139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3" descr="jailer-afrai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Oval Callout 3"/>
          <p:cNvSpPr/>
          <p:nvPr/>
        </p:nvSpPr>
        <p:spPr bwMode="auto">
          <a:xfrm>
            <a:off x="4788024" y="0"/>
            <a:ext cx="4104456" cy="3789040"/>
          </a:xfrm>
          <a:prstGeom prst="wedgeEllipseCallout">
            <a:avLst>
              <a:gd name="adj1" fmla="val -67224"/>
              <a:gd name="adj2" fmla="val 46410"/>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34" tIns="45667" rIns="91334" bIns="45667" numCol="1" rtlCol="0" anchor="t" anchorCtr="0" compatLnSpc="1">
            <a:prstTxWarp prst="textNoShape">
              <a:avLst/>
            </a:prstTxWarp>
          </a:bodyPr>
          <a:lstStyle/>
          <a:p>
            <a:pPr marL="0" marR="0" lvl="0" indent="0" algn="l" defTabSz="9133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endParaRPr>
          </a:p>
        </p:txBody>
      </p:sp>
      <p:sp>
        <p:nvSpPr>
          <p:cNvPr id="371714" name="Rectangle 2"/>
          <p:cNvSpPr>
            <a:spLocks noGrp="1" noChangeArrowheads="1"/>
          </p:cNvSpPr>
          <p:nvPr>
            <p:ph type="title"/>
          </p:nvPr>
        </p:nvSpPr>
        <p:spPr>
          <a:xfrm>
            <a:off x="5004051" y="332658"/>
            <a:ext cx="3672408" cy="3079179"/>
          </a:xfrm>
        </p:spPr>
        <p:txBody>
          <a:bodyPr/>
          <a:lstStyle/>
          <a:p>
            <a:pPr eaLnBrk="1" hangingPunct="1">
              <a:defRPr/>
            </a:pPr>
            <a:r>
              <a:rPr lang="en-US" sz="3600" b="1" dirty="0">
                <a:solidFill>
                  <a:srgbClr val="000000"/>
                </a:solidFill>
                <a:effectLst/>
                <a:latin typeface="Arial" charset="0"/>
                <a:ea typeface="ＭＳ Ｐゴシック" charset="0"/>
                <a:cs typeface="ＭＳ Ｐゴシック" charset="0"/>
              </a:rPr>
              <a:t>What must I </a:t>
            </a:r>
            <a:r>
              <a:rPr lang="en-US" sz="3600" b="1" dirty="0">
                <a:solidFill>
                  <a:srgbClr val="FF0000"/>
                </a:solidFill>
                <a:effectLst/>
                <a:latin typeface="Arial" charset="0"/>
                <a:ea typeface="ＭＳ Ｐゴシック" charset="0"/>
                <a:cs typeface="ＭＳ Ｐゴシック" charset="0"/>
              </a:rPr>
              <a:t>do</a:t>
            </a:r>
            <a:r>
              <a:rPr lang="en-US" sz="3600" b="1" dirty="0">
                <a:solidFill>
                  <a:srgbClr val="000000"/>
                </a:solidFill>
                <a:effectLst/>
                <a:latin typeface="Arial" charset="0"/>
                <a:ea typeface="ＭＳ Ｐゴシック" charset="0"/>
                <a:cs typeface="ＭＳ Ｐゴシック" charset="0"/>
              </a:rPr>
              <a:t> to be saved?</a:t>
            </a:r>
          </a:p>
        </p:txBody>
      </p:sp>
    </p:spTree>
    <p:extLst>
      <p:ext uri="{BB962C8B-B14F-4D97-AF65-F5344CB8AC3E}">
        <p14:creationId xmlns:p14="http://schemas.microsoft.com/office/powerpoint/2010/main" val="40369449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5" name="Picture 4" descr="jailer-hap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 y="0"/>
            <a:ext cx="91805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Oval Callout 5"/>
          <p:cNvSpPr/>
          <p:nvPr/>
        </p:nvSpPr>
        <p:spPr bwMode="auto">
          <a:xfrm>
            <a:off x="4788024" y="0"/>
            <a:ext cx="4104456" cy="6957392"/>
          </a:xfrm>
          <a:prstGeom prst="wedgeEllipseCallout">
            <a:avLst>
              <a:gd name="adj1" fmla="val 55591"/>
              <a:gd name="adj2" fmla="val 23256"/>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334" tIns="45667" rIns="91334" bIns="45667" numCol="1" rtlCol="0" anchor="t" anchorCtr="0" compatLnSpc="1">
            <a:prstTxWarp prst="textNoShape">
              <a:avLst/>
            </a:prstTxWarp>
          </a:bodyPr>
          <a:lstStyle/>
          <a:p>
            <a:pPr marL="0" marR="0" lvl="0" indent="0" algn="l" defTabSz="91337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ＭＳ Ｐゴシック" pitchFamily="34" charset="-128"/>
            </a:endParaRPr>
          </a:p>
        </p:txBody>
      </p:sp>
      <p:sp>
        <p:nvSpPr>
          <p:cNvPr id="375810" name="Rectangle 2"/>
          <p:cNvSpPr>
            <a:spLocks noGrp="1" noChangeArrowheads="1"/>
          </p:cNvSpPr>
          <p:nvPr>
            <p:ph type="title"/>
          </p:nvPr>
        </p:nvSpPr>
        <p:spPr>
          <a:xfrm>
            <a:off x="5004049" y="277812"/>
            <a:ext cx="3682752" cy="6103516"/>
          </a:xfrm>
        </p:spPr>
        <p:txBody>
          <a:bodyPr/>
          <a:lstStyle/>
          <a:p>
            <a:pPr eaLnBrk="1" hangingPunct="1">
              <a:defRPr/>
            </a:pPr>
            <a:r>
              <a:rPr lang="en-US" sz="3600" b="1" dirty="0">
                <a:solidFill>
                  <a:schemeClr val="bg1">
                    <a:lumMod val="60000"/>
                    <a:lumOff val="40000"/>
                  </a:schemeClr>
                </a:solidFill>
                <a:effectLst/>
                <a:latin typeface="Arial" charset="0"/>
                <a:ea typeface="ＭＳ Ｐゴシック" charset="0"/>
                <a:cs typeface="ＭＳ Ｐゴシック" charset="0"/>
              </a:rPr>
              <a:t>Believe</a:t>
            </a:r>
            <a:r>
              <a:rPr lang="en-US" sz="3600" b="1" dirty="0">
                <a:solidFill>
                  <a:srgbClr val="000000"/>
                </a:solidFill>
                <a:effectLst/>
                <a:latin typeface="Arial" charset="0"/>
                <a:ea typeface="ＭＳ Ｐゴシック" charset="0"/>
                <a:cs typeface="ＭＳ Ｐゴシック" charset="0"/>
              </a:rPr>
              <a:t> in the Lord Jesus Christ and you will be saved—you and your entire household! </a:t>
            </a:r>
            <a:br>
              <a:rPr lang="en-US" sz="3600" b="1" dirty="0">
                <a:solidFill>
                  <a:srgbClr val="000000"/>
                </a:solidFill>
                <a:effectLst/>
                <a:latin typeface="Arial" charset="0"/>
                <a:ea typeface="ＭＳ Ｐゴシック" charset="0"/>
                <a:cs typeface="ＭＳ Ｐゴシック" charset="0"/>
              </a:rPr>
            </a:br>
            <a:r>
              <a:rPr lang="en-US" sz="3600" b="1" dirty="0">
                <a:solidFill>
                  <a:srgbClr val="000000"/>
                </a:solidFill>
                <a:effectLst/>
                <a:latin typeface="Arial" charset="0"/>
                <a:ea typeface="ＭＳ Ｐゴシック" charset="0"/>
                <a:cs typeface="ＭＳ Ｐゴシック" charset="0"/>
              </a:rPr>
              <a:t>(Acts 16:31).</a:t>
            </a:r>
            <a:endParaRPr lang="en-US" sz="3600" dirty="0">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7874732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a:extLst>
              <a:ext uri="{FF2B5EF4-FFF2-40B4-BE49-F238E27FC236}">
                <a16:creationId xmlns:a16="http://schemas.microsoft.com/office/drawing/2014/main" id="{80B10010-4F5D-0C4B-A4C6-9DDCAFA7C23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Pouring</a:t>
            </a:r>
          </a:p>
        </p:txBody>
      </p:sp>
      <p:sp>
        <p:nvSpPr>
          <p:cNvPr id="377859" name="Rectangle 3">
            <a:extLst>
              <a:ext uri="{FF2B5EF4-FFF2-40B4-BE49-F238E27FC236}">
                <a16:creationId xmlns:a16="http://schemas.microsoft.com/office/drawing/2014/main" id="{BFAD7607-5748-614D-81E5-80E2825A2E66}"/>
              </a:ext>
            </a:extLst>
          </p:cNvPr>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58051" name="Picture 4" descr="baptism-jailer">
            <a:extLst>
              <a:ext uri="{FF2B5EF4-FFF2-40B4-BE49-F238E27FC236}">
                <a16:creationId xmlns:a16="http://schemas.microsoft.com/office/drawing/2014/main" id="{410F3100-955E-624F-98FD-386C7DD08EE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038" y="0"/>
            <a:ext cx="9190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a:extLst>
              <a:ext uri="{FF2B5EF4-FFF2-40B4-BE49-F238E27FC236}">
                <a16:creationId xmlns:a16="http://schemas.microsoft.com/office/drawing/2014/main" id="{4AE09C48-F9E4-1D42-92D8-213B4C62F469}"/>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Immersing the jailow</a:t>
            </a:r>
          </a:p>
        </p:txBody>
      </p:sp>
      <p:sp>
        <p:nvSpPr>
          <p:cNvPr id="379907" name="Rectangle 3">
            <a:extLst>
              <a:ext uri="{FF2B5EF4-FFF2-40B4-BE49-F238E27FC236}">
                <a16:creationId xmlns:a16="http://schemas.microsoft.com/office/drawing/2014/main" id="{4350224F-E126-3143-A238-6CFE86F49BD3}"/>
              </a:ext>
            </a:extLst>
          </p:cNvPr>
          <p:cNvSpPr>
            <a:spLocks noGrp="1" noChangeArrowheads="1"/>
          </p:cNvSpPr>
          <p:nvPr>
            <p:ph type="body" idx="1"/>
          </p:nvPr>
        </p:nvSpPr>
        <p:spPr/>
        <p:txBody>
          <a:bodyPr/>
          <a:lstStyle/>
          <a:p>
            <a:pPr eaLnBrk="1" hangingPunct="1">
              <a:buFont typeface="Wingdings" charset="2"/>
              <a:buBlip>
                <a:blip r:embed="rId3"/>
              </a:buBlip>
              <a:defRPr/>
            </a:pPr>
            <a:endParaRPr lang="en-US">
              <a:ea typeface="ＭＳ Ｐゴシック" pitchFamily="24" charset="-128"/>
              <a:cs typeface="ＭＳ Ｐゴシック" pitchFamily="24" charset="-128"/>
            </a:endParaRPr>
          </a:p>
        </p:txBody>
      </p:sp>
      <p:pic>
        <p:nvPicPr>
          <p:cNvPr id="260099" name="Picture 4" descr="jailer-baptism-immersion">
            <a:extLst>
              <a:ext uri="{FF2B5EF4-FFF2-40B4-BE49-F238E27FC236}">
                <a16:creationId xmlns:a16="http://schemas.microsoft.com/office/drawing/2014/main" id="{3E998EAB-4ADE-D744-80D6-937D2C48C6D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0163"/>
            <a:ext cx="925195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2146" name="Rectangle 2">
            <a:extLst>
              <a:ext uri="{FF2B5EF4-FFF2-40B4-BE49-F238E27FC236}">
                <a16:creationId xmlns:a16="http://schemas.microsoft.com/office/drawing/2014/main" id="{1659A8BB-F7AB-4E44-827B-2054B49664DE}"/>
              </a:ext>
            </a:extLst>
          </p:cNvPr>
          <p:cNvSpPr>
            <a:spLocks noGrp="1" noChangeArrowheads="1"/>
          </p:cNvSpPr>
          <p:nvPr>
            <p:ph type="title"/>
          </p:nvPr>
        </p:nvSpPr>
        <p:spPr>
          <a:xfrm>
            <a:off x="0" y="0"/>
            <a:ext cx="8534400" cy="1905000"/>
          </a:xfrm>
        </p:spPr>
        <p:txBody>
          <a:bodyPr/>
          <a:lstStyle/>
          <a:p>
            <a:pPr eaLnBrk="1" hangingPunct="1"/>
            <a:r>
              <a:rPr lang="en-US" altLang="en-US" sz="6600">
                <a:solidFill>
                  <a:schemeClr val="bg1"/>
                </a:solidFill>
                <a:ea typeface="ＭＳ Ｐゴシック" panose="020B0600070205080204" pitchFamily="34" charset="-128"/>
              </a:rPr>
              <a:t>Why is immersion the proper mode?</a:t>
            </a:r>
            <a:endParaRPr lang="en-US" altLang="en-US" sz="6600">
              <a:ea typeface="ＭＳ Ｐゴシック" panose="020B0600070205080204" pitchFamily="34" charset="-128"/>
            </a:endParaRPr>
          </a:p>
        </p:txBody>
      </p:sp>
      <p:pic>
        <p:nvPicPr>
          <p:cNvPr id="262147" name="Picture 4" descr="baptism_brett">
            <a:extLst>
              <a:ext uri="{FF2B5EF4-FFF2-40B4-BE49-F238E27FC236}">
                <a16:creationId xmlns:a16="http://schemas.microsoft.com/office/drawing/2014/main" id="{70259C87-0689-EB44-B480-BCE262839EA0}"/>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3505200" y="2209800"/>
            <a:ext cx="5410200" cy="4286250"/>
          </a:xfrm>
        </p:spPr>
      </p:pic>
      <p:sp>
        <p:nvSpPr>
          <p:cNvPr id="301061" name="Text Box 5">
            <a:extLst>
              <a:ext uri="{FF2B5EF4-FFF2-40B4-BE49-F238E27FC236}">
                <a16:creationId xmlns:a16="http://schemas.microsoft.com/office/drawing/2014/main" id="{9866BC00-4B11-4A46-AE18-81672F3550F3}"/>
              </a:ext>
            </a:extLst>
          </p:cNvPr>
          <p:cNvSpPr txBox="1">
            <a:spLocks noChangeArrowheads="1"/>
          </p:cNvSpPr>
          <p:nvPr/>
        </p:nvSpPr>
        <p:spPr bwMode="auto">
          <a:xfrm>
            <a:off x="228600" y="2514600"/>
            <a:ext cx="350520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ja-JP" sz="2800" b="1">
                <a:solidFill>
                  <a:srgbClr val="FFFFFF"/>
                </a:solidFill>
              </a:rPr>
              <a:t>"</a:t>
            </a:r>
            <a:r>
              <a:rPr lang="en-US" altLang="en-US" sz="2800" b="1">
                <a:solidFill>
                  <a:srgbClr val="FFFFFF"/>
                </a:solidFill>
              </a:rPr>
              <a:t>plenty of water</a:t>
            </a:r>
            <a:r>
              <a:rPr lang="en-US" altLang="ja-JP" sz="2800" b="1">
                <a:solidFill>
                  <a:srgbClr val="FFFFFF"/>
                </a:solidFill>
              </a:rPr>
              <a:t>"</a:t>
            </a:r>
            <a:r>
              <a:rPr lang="en-US" altLang="en-US" sz="2800" b="1">
                <a:solidFill>
                  <a:srgbClr val="FFFFFF"/>
                </a:solidFill>
              </a:rPr>
              <a:t> (John 3:23)</a:t>
            </a:r>
          </a:p>
          <a:p>
            <a:pPr eaLnBrk="1" hangingPunct="1">
              <a:spcBef>
                <a:spcPct val="50000"/>
              </a:spcBef>
            </a:pPr>
            <a:r>
              <a:rPr lang="en-US" altLang="ja-JP" sz="2800" b="1">
                <a:solidFill>
                  <a:srgbClr val="FFFFFF"/>
                </a:solidFill>
              </a:rPr>
              <a:t>"</a:t>
            </a:r>
            <a:r>
              <a:rPr lang="en-US" altLang="en-US" sz="2800" b="1">
                <a:solidFill>
                  <a:srgbClr val="FFFFFF"/>
                </a:solidFill>
              </a:rPr>
              <a:t>coming up out of the water</a:t>
            </a:r>
            <a:r>
              <a:rPr lang="en-US" altLang="ja-JP" sz="2800" b="1">
                <a:solidFill>
                  <a:srgbClr val="FFFFFF"/>
                </a:solidFill>
              </a:rPr>
              <a:t>"</a:t>
            </a:r>
            <a:r>
              <a:rPr lang="en-US" altLang="en-US" sz="2800" b="1">
                <a:solidFill>
                  <a:srgbClr val="FFFFFF"/>
                </a:solidFill>
              </a:rPr>
              <a:t> (Mark 1:10)</a:t>
            </a:r>
          </a:p>
          <a:p>
            <a:pPr eaLnBrk="1" hangingPunct="1">
              <a:spcBef>
                <a:spcPct val="50000"/>
              </a:spcBef>
            </a:pPr>
            <a:r>
              <a:rPr lang="en-US" altLang="ja-JP" sz="2800" b="1">
                <a:solidFill>
                  <a:srgbClr val="FFFFFF"/>
                </a:solidFill>
              </a:rPr>
              <a:t>"</a:t>
            </a:r>
            <a:r>
              <a:rPr lang="en-US" altLang="en-US" sz="2800" b="1">
                <a:solidFill>
                  <a:srgbClr val="FFFFFF"/>
                </a:solidFill>
              </a:rPr>
              <a:t>went down into the water</a:t>
            </a:r>
            <a:r>
              <a:rPr lang="en-US" altLang="ja-JP" sz="2800" b="1">
                <a:solidFill>
                  <a:srgbClr val="FFFFFF"/>
                </a:solidFill>
              </a:rPr>
              <a:t>"</a:t>
            </a:r>
            <a:r>
              <a:rPr lang="en-US" altLang="en-US" sz="2800" b="1">
                <a:solidFill>
                  <a:srgbClr val="FFFFFF"/>
                </a:solidFill>
              </a:rPr>
              <a:t> </a:t>
            </a:r>
            <a:br>
              <a:rPr lang="en-US" altLang="en-US" sz="2800" b="1">
                <a:solidFill>
                  <a:srgbClr val="FFFFFF"/>
                </a:solidFill>
              </a:rPr>
            </a:br>
            <a:r>
              <a:rPr lang="en-US" altLang="en-US" sz="2800" b="1">
                <a:solidFill>
                  <a:srgbClr val="FFFFFF"/>
                </a:solidFill>
              </a:rPr>
              <a:t>(Acts 8:38)</a:t>
            </a:r>
          </a:p>
        </p:txBody>
      </p:sp>
      <p:sp>
        <p:nvSpPr>
          <p:cNvPr id="262149" name="Text Box 4">
            <a:extLst>
              <a:ext uri="{FF2B5EF4-FFF2-40B4-BE49-F238E27FC236}">
                <a16:creationId xmlns:a16="http://schemas.microsoft.com/office/drawing/2014/main" id="{2647B09F-94C8-DB46-973B-C37B46826BF2}"/>
              </a:ext>
            </a:extLst>
          </p:cNvPr>
          <p:cNvSpPr txBox="1">
            <a:spLocks noChangeArrowheads="1"/>
          </p:cNvSpPr>
          <p:nvPr/>
        </p:nvSpPr>
        <p:spPr bwMode="auto">
          <a:xfrm>
            <a:off x="8397875" y="82550"/>
            <a:ext cx="67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FFFFFF"/>
                </a:solidFill>
                <a:latin typeface="Tahoma" panose="020B0604030504040204" pitchFamily="34" charset="0"/>
              </a:rPr>
              <a:t>115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10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4">
            <a:extLst>
              <a:ext uri="{FF2B5EF4-FFF2-40B4-BE49-F238E27FC236}">
                <a16:creationId xmlns:a16="http://schemas.microsoft.com/office/drawing/2014/main" id="{CBB88E34-65E7-D04B-88A5-ACFEFF6E94B4}"/>
              </a:ext>
            </a:extLst>
          </p:cNvPr>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14691" name="Rectangle 2">
            <a:extLst>
              <a:ext uri="{FF2B5EF4-FFF2-40B4-BE49-F238E27FC236}">
                <a16:creationId xmlns:a16="http://schemas.microsoft.com/office/drawing/2014/main" id="{C7C47C36-E98E-3748-ABC1-AD8127D372C4}"/>
              </a:ext>
            </a:extLst>
          </p:cNvPr>
          <p:cNvSpPr>
            <a:spLocks noGrp="1" noChangeArrowheads="1"/>
          </p:cNvSpPr>
          <p:nvPr>
            <p:ph type="title"/>
          </p:nvPr>
        </p:nvSpPr>
        <p:spPr>
          <a:xfrm>
            <a:off x="5943600" y="274638"/>
            <a:ext cx="2971800" cy="4906962"/>
          </a:xfrm>
        </p:spPr>
        <p:txBody>
          <a:bodyPr/>
          <a:lstStyle/>
          <a:p>
            <a:r>
              <a:rPr lang="en-US" altLang="en-US">
                <a:solidFill>
                  <a:schemeClr val="tx1"/>
                </a:solidFill>
                <a:ea typeface="ＭＳ Ｐゴシック" panose="020B0600070205080204" pitchFamily="34" charset="-128"/>
              </a:rPr>
              <a:t>Rememberthe Ethiopian eunuch </a:t>
            </a:r>
            <a:br>
              <a:rPr lang="en-US" altLang="en-US">
                <a:solidFill>
                  <a:schemeClr val="tx1"/>
                </a:solidFill>
                <a:ea typeface="ＭＳ Ｐゴシック" panose="020B0600070205080204" pitchFamily="34" charset="-128"/>
              </a:rPr>
            </a:br>
            <a:r>
              <a:rPr lang="en-US" altLang="en-US">
                <a:solidFill>
                  <a:schemeClr val="tx1"/>
                </a:solidFill>
                <a:ea typeface="ＭＳ Ｐゴシック" panose="020B0600070205080204" pitchFamily="34" charset="-128"/>
              </a:rPr>
              <a:t>(Acts 8:26-40)?</a:t>
            </a:r>
          </a:p>
        </p:txBody>
      </p:sp>
      <p:pic>
        <p:nvPicPr>
          <p:cNvPr id="264195" name="Picture 4" descr="ethiopian-eunuch-and-philip2.jpg">
            <a:extLst>
              <a:ext uri="{FF2B5EF4-FFF2-40B4-BE49-F238E27FC236}">
                <a16:creationId xmlns:a16="http://schemas.microsoft.com/office/drawing/2014/main" id="{888ABA94-EBC4-C342-91C5-683E2FEB576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50"/>
            <a:ext cx="57912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6B6523F5-1633-C646-9CDF-A4E890261DE0}"/>
              </a:ext>
            </a:extLst>
          </p:cNvPr>
          <p:cNvSpPr>
            <a:spLocks noGrp="1" noChangeArrowheads="1"/>
          </p:cNvSpPr>
          <p:nvPr>
            <p:ph type="title"/>
          </p:nvPr>
        </p:nvSpPr>
        <p:spPr/>
        <p:txBody>
          <a:bodyPr/>
          <a:lstStyle/>
          <a:p>
            <a:pPr eaLnBrk="1" hangingPunct="1"/>
            <a:r>
              <a:rPr lang="en-US" altLang="en-US">
                <a:ea typeface="ＭＳ Ｐゴシック" panose="020B0600070205080204" pitchFamily="34" charset="-128"/>
              </a:rPr>
              <a:t>Extreme Faith</a:t>
            </a:r>
          </a:p>
        </p:txBody>
      </p:sp>
      <p:pic>
        <p:nvPicPr>
          <p:cNvPr id="103426" name="Picture 4" descr="bungeebaptisms">
            <a:extLst>
              <a:ext uri="{FF2B5EF4-FFF2-40B4-BE49-F238E27FC236}">
                <a16:creationId xmlns:a16="http://schemas.microsoft.com/office/drawing/2014/main" id="{C0473847-9262-5043-B1EC-CF2DA33AECF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0"/>
            <a:ext cx="6083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7" name="Rectangle 1">
            <a:extLst>
              <a:ext uri="{FF2B5EF4-FFF2-40B4-BE49-F238E27FC236}">
                <a16:creationId xmlns:a16="http://schemas.microsoft.com/office/drawing/2014/main" id="{DF9D7313-A144-A94C-A38B-DCA6D9DF0F8B}"/>
              </a:ext>
            </a:extLst>
          </p:cNvPr>
          <p:cNvSpPr>
            <a:spLocks noChangeArrowheads="1"/>
          </p:cNvSpPr>
          <p:nvPr/>
        </p:nvSpPr>
        <p:spPr bwMode="auto">
          <a:xfrm>
            <a:off x="1908175" y="3860800"/>
            <a:ext cx="1008063" cy="1152525"/>
          </a:xfrm>
          <a:prstGeom prst="rect">
            <a:avLst/>
          </a:prstGeom>
          <a:solidFill>
            <a:schemeClr val="tx2"/>
          </a:solidFill>
          <a:ln w="57150" cmpd="thinThick">
            <a:solidFill>
              <a:srgbClr val="0604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03428" name="TextBox 2">
            <a:extLst>
              <a:ext uri="{FF2B5EF4-FFF2-40B4-BE49-F238E27FC236}">
                <a16:creationId xmlns:a16="http://schemas.microsoft.com/office/drawing/2014/main" id="{52F55B0F-A438-5C45-9050-92F9068DEEDC}"/>
              </a:ext>
            </a:extLst>
          </p:cNvPr>
          <p:cNvSpPr txBox="1">
            <a:spLocks noChangeArrowheads="1"/>
          </p:cNvSpPr>
          <p:nvPr/>
        </p:nvSpPr>
        <p:spPr bwMode="auto">
          <a:xfrm>
            <a:off x="1952625" y="3946525"/>
            <a:ext cx="1106488"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800" b="1">
                <a:solidFill>
                  <a:srgbClr val="000000"/>
                </a:solidFill>
                <a:latin typeface="Tahoma" panose="020B0604030504040204" pitchFamily="34" charset="0"/>
              </a:rPr>
              <a:t>River Bed 750 ft.</a:t>
            </a:r>
          </a:p>
        </p:txBody>
      </p:sp>
      <p:sp>
        <p:nvSpPr>
          <p:cNvPr id="103429" name="Rectangle 5">
            <a:extLst>
              <a:ext uri="{FF2B5EF4-FFF2-40B4-BE49-F238E27FC236}">
                <a16:creationId xmlns:a16="http://schemas.microsoft.com/office/drawing/2014/main" id="{BC185A2A-1E72-5444-9DA5-85482996B635}"/>
              </a:ext>
            </a:extLst>
          </p:cNvPr>
          <p:cNvSpPr>
            <a:spLocks noChangeArrowheads="1"/>
          </p:cNvSpPr>
          <p:nvPr/>
        </p:nvSpPr>
        <p:spPr bwMode="auto">
          <a:xfrm>
            <a:off x="1979613" y="692150"/>
            <a:ext cx="5334000" cy="1152525"/>
          </a:xfrm>
          <a:prstGeom prst="rect">
            <a:avLst/>
          </a:prstGeom>
          <a:solidFill>
            <a:schemeClr val="tx2"/>
          </a:solidFill>
          <a:ln w="57150" cmpd="thinThick">
            <a:solidFill>
              <a:srgbClr val="060400"/>
            </a:solidFill>
            <a:round/>
            <a:headEnd/>
            <a:tailEnd/>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03430" name="TextBox 6">
            <a:extLst>
              <a:ext uri="{FF2B5EF4-FFF2-40B4-BE49-F238E27FC236}">
                <a16:creationId xmlns:a16="http://schemas.microsoft.com/office/drawing/2014/main" id="{DC00208B-1E05-2142-8E5F-B074C71511B0}"/>
              </a:ext>
            </a:extLst>
          </p:cNvPr>
          <p:cNvSpPr txBox="1">
            <a:spLocks noChangeArrowheads="1"/>
          </p:cNvSpPr>
          <p:nvPr/>
        </p:nvSpPr>
        <p:spPr bwMode="auto">
          <a:xfrm>
            <a:off x="2024063" y="777875"/>
            <a:ext cx="52117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b="1">
                <a:solidFill>
                  <a:srgbClr val="000000"/>
                </a:solidFill>
                <a:latin typeface="Tahoma" panose="020B0604030504040204" pitchFamily="34" charset="0"/>
              </a:rPr>
              <a:t>In the name of the Father, Son, and the Holy Gh… </a:t>
            </a:r>
            <a:r>
              <a:rPr lang="fr-FR" altLang="en-US" b="1">
                <a:solidFill>
                  <a:srgbClr val="000000"/>
                </a:solidFill>
                <a:latin typeface="Tahoma" panose="020B0604030504040204" pitchFamily="34" charset="0"/>
              </a:rPr>
              <a:t>'</a:t>
            </a:r>
            <a:r>
              <a:rPr lang="en-US" altLang="en-US" b="1">
                <a:solidFill>
                  <a:srgbClr val="000000"/>
                </a:solidFill>
                <a:latin typeface="Tahoma" panose="020B0604030504040204" pitchFamily="34" charset="0"/>
              </a:rPr>
              <a:t>whoopsie</a:t>
            </a:r>
            <a:r>
              <a:rPr lang="fr-FR" altLang="en-US" b="1">
                <a:solidFill>
                  <a:srgbClr val="000000"/>
                </a:solidFill>
                <a:latin typeface="Tahoma" panose="020B0604030504040204" pitchFamily="34" charset="0"/>
              </a:rPr>
              <a:t>'</a:t>
            </a:r>
            <a:endParaRPr lang="en-US" altLang="en-US" b="1">
              <a:solidFill>
                <a:srgbClr val="000000"/>
              </a:solidFill>
              <a:latin typeface="Tahoma" panose="020B0604030504040204" pitchFamily="34" charset="0"/>
            </a:endParaRPr>
          </a:p>
        </p:txBody>
      </p:sp>
      <p:sp>
        <p:nvSpPr>
          <p:cNvPr id="103431" name="Rectangle 7">
            <a:extLst>
              <a:ext uri="{FF2B5EF4-FFF2-40B4-BE49-F238E27FC236}">
                <a16:creationId xmlns:a16="http://schemas.microsoft.com/office/drawing/2014/main" id="{ABFE8C2D-6FD3-0242-A147-083B1AE096D3}"/>
              </a:ext>
            </a:extLst>
          </p:cNvPr>
          <p:cNvSpPr>
            <a:spLocks noChangeArrowheads="1"/>
          </p:cNvSpPr>
          <p:nvPr/>
        </p:nvSpPr>
        <p:spPr bwMode="auto">
          <a:xfrm>
            <a:off x="1692275" y="6092825"/>
            <a:ext cx="5975350" cy="720725"/>
          </a:xfrm>
          <a:prstGeom prst="rect">
            <a:avLst/>
          </a:prstGeom>
          <a:solidFill>
            <a:schemeClr val="tx2"/>
          </a:solidFill>
          <a:ln>
            <a:noFill/>
          </a:ln>
          <a:extLst>
            <a:ext uri="{91240B29-F687-4F45-9708-019B960494DF}">
              <a14:hiddenLine xmlns:a14="http://schemas.microsoft.com/office/drawing/2010/main" w="57150" cmpd="thinThick">
                <a:solidFill>
                  <a:srgbClr val="000000"/>
                </a:solidFill>
                <a:round/>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03432" name="TextBox 8">
            <a:extLst>
              <a:ext uri="{FF2B5EF4-FFF2-40B4-BE49-F238E27FC236}">
                <a16:creationId xmlns:a16="http://schemas.microsoft.com/office/drawing/2014/main" id="{66A6D16B-2A32-A143-82B5-F28ACF8625F0}"/>
              </a:ext>
            </a:extLst>
          </p:cNvPr>
          <p:cNvSpPr txBox="1">
            <a:spLocks noChangeArrowheads="1"/>
          </p:cNvSpPr>
          <p:nvPr/>
        </p:nvSpPr>
        <p:spPr bwMode="auto">
          <a:xfrm>
            <a:off x="1736725" y="6054725"/>
            <a:ext cx="59309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a:solidFill>
                  <a:srgbClr val="000000"/>
                </a:solidFill>
                <a:latin typeface="Tahoma" panose="020B0604030504040204" pitchFamily="34" charset="0"/>
              </a:rPr>
              <a:t>Bungee Jumping Baptists… Xtreme faith</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4">
            <a:extLst>
              <a:ext uri="{FF2B5EF4-FFF2-40B4-BE49-F238E27FC236}">
                <a16:creationId xmlns:a16="http://schemas.microsoft.com/office/drawing/2014/main" id="{1FBEA898-ABCA-E24C-9626-AA6329DE766E}"/>
              </a:ext>
            </a:extLst>
          </p:cNvPr>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14691" name="Rectangle 2">
            <a:extLst>
              <a:ext uri="{FF2B5EF4-FFF2-40B4-BE49-F238E27FC236}">
                <a16:creationId xmlns:a16="http://schemas.microsoft.com/office/drawing/2014/main" id="{1BB92631-5F5A-E040-9D81-9BBE355692AB}"/>
              </a:ext>
            </a:extLst>
          </p:cNvPr>
          <p:cNvSpPr>
            <a:spLocks noGrp="1" noChangeArrowheads="1"/>
          </p:cNvSpPr>
          <p:nvPr>
            <p:ph type="title"/>
          </p:nvPr>
        </p:nvSpPr>
        <p:spPr>
          <a:xfrm>
            <a:off x="5943600" y="274638"/>
            <a:ext cx="2971800" cy="4906962"/>
          </a:xfrm>
        </p:spPr>
        <p:txBody>
          <a:bodyPr/>
          <a:lstStyle/>
          <a:p>
            <a:r>
              <a:rPr lang="en-US" altLang="en-US" i="1">
                <a:solidFill>
                  <a:schemeClr val="tx1"/>
                </a:solidFill>
                <a:ea typeface="ＭＳ Ｐゴシック" panose="020B0600070205080204" pitchFamily="34" charset="-128"/>
              </a:rPr>
              <a:t>How </a:t>
            </a:r>
            <a:r>
              <a:rPr lang="en-US" altLang="en-US">
                <a:solidFill>
                  <a:schemeClr val="tx1"/>
                </a:solidFill>
                <a:ea typeface="ＭＳ Ｐゴシック" panose="020B0600070205080204" pitchFamily="34" charset="-128"/>
              </a:rPr>
              <a:t>did Philip baptize the Ethiopian eunuch?</a:t>
            </a:r>
          </a:p>
        </p:txBody>
      </p:sp>
      <p:pic>
        <p:nvPicPr>
          <p:cNvPr id="266243" name="Picture 5" descr="jordanriver.JPG">
            <a:extLst>
              <a:ext uri="{FF2B5EF4-FFF2-40B4-BE49-F238E27FC236}">
                <a16:creationId xmlns:a16="http://schemas.microsoft.com/office/drawing/2014/main" id="{76DED1CD-5561-D748-945A-2E6D3F61FFE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990600"/>
            <a:ext cx="5257800"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a:extLst>
              <a:ext uri="{FF2B5EF4-FFF2-40B4-BE49-F238E27FC236}">
                <a16:creationId xmlns:a16="http://schemas.microsoft.com/office/drawing/2014/main" id="{171BB405-DA82-6F48-8E9F-63E1FAE67FFC}"/>
              </a:ext>
            </a:extLst>
          </p:cNvPr>
          <p:cNvSpPr txBox="1">
            <a:spLocks noChangeArrowheads="1"/>
          </p:cNvSpPr>
          <p:nvPr/>
        </p:nvSpPr>
        <p:spPr bwMode="auto">
          <a:xfrm>
            <a:off x="304800" y="4572000"/>
            <a:ext cx="5715000" cy="2286000"/>
          </a:xfrm>
          <a:prstGeom prst="rect">
            <a:avLst/>
          </a:prstGeom>
          <a:noFill/>
          <a:ln w="9525">
            <a:noFill/>
            <a:miter lim="800000"/>
            <a:headEnd/>
            <a:tailEnd/>
          </a:ln>
          <a:effectLst/>
        </p:spPr>
        <p:txBody>
          <a:bodyPr anchor="ct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defRPr/>
            </a:pPr>
            <a:r>
              <a:rPr lang="en-US" b="1" dirty="0">
                <a:solidFill>
                  <a:srgbClr val="FFFFFF"/>
                </a:solidFill>
                <a:effectLst>
                  <a:outerShdw blurRad="38100" dist="38100" dir="2700000" algn="tl">
                    <a:srgbClr val="000000"/>
                  </a:outerShdw>
                </a:effectLst>
                <a:latin typeface="Arial" charset="0"/>
                <a:cs typeface="Arial" charset="0"/>
              </a:rPr>
              <a:t>As they traveled along the road, they came to some water and the eunuch said, </a:t>
            </a:r>
            <a:r>
              <a:rPr lang="en-US" altLang="ja-JP" b="1" dirty="0">
                <a:solidFill>
                  <a:srgbClr val="FFFFFF"/>
                </a:solidFill>
                <a:effectLst>
                  <a:outerShdw blurRad="38100" dist="38100" dir="2700000" algn="tl">
                    <a:srgbClr val="000000"/>
                  </a:outerShdw>
                </a:effectLst>
                <a:latin typeface="Arial" charset="0"/>
                <a:cs typeface="Arial" charset="0"/>
              </a:rPr>
              <a:t>"</a:t>
            </a:r>
            <a:r>
              <a:rPr lang="en-US" b="1" dirty="0">
                <a:solidFill>
                  <a:srgbClr val="FFFFFF"/>
                </a:solidFill>
                <a:effectLst>
                  <a:outerShdw blurRad="38100" dist="38100" dir="2700000" algn="tl">
                    <a:srgbClr val="000000"/>
                  </a:outerShdw>
                </a:effectLst>
                <a:latin typeface="Arial" charset="0"/>
                <a:cs typeface="Arial" charset="0"/>
              </a:rPr>
              <a:t>Look, here is water. Why </a:t>
            </a:r>
            <a:r>
              <a:rPr lang="en-US" b="1" dirty="0" err="1">
                <a:solidFill>
                  <a:srgbClr val="FFFFFF"/>
                </a:solidFill>
                <a:effectLst>
                  <a:outerShdw blurRad="38100" dist="38100" dir="2700000" algn="tl">
                    <a:srgbClr val="000000"/>
                  </a:outerShdw>
                </a:effectLst>
                <a:latin typeface="Arial" charset="0"/>
                <a:cs typeface="Arial" charset="0"/>
              </a:rPr>
              <a:t>shouldn</a:t>
            </a:r>
            <a:r>
              <a:rPr lang="fr-FR" altLang="ja-JP" b="1" dirty="0">
                <a:solidFill>
                  <a:srgbClr val="FFFFFF"/>
                </a:solidFill>
                <a:effectLst>
                  <a:outerShdw blurRad="38100" dist="38100" dir="2700000" algn="tl">
                    <a:srgbClr val="000000"/>
                  </a:outerShdw>
                </a:effectLst>
                <a:latin typeface="Arial" charset="0"/>
                <a:cs typeface="Arial" charset="0"/>
              </a:rPr>
              <a:t>'</a:t>
            </a:r>
            <a:r>
              <a:rPr lang="en-US" b="1" dirty="0">
                <a:solidFill>
                  <a:srgbClr val="FFFFFF"/>
                </a:solidFill>
                <a:effectLst>
                  <a:outerShdw blurRad="38100" dist="38100" dir="2700000" algn="tl">
                    <a:srgbClr val="000000"/>
                  </a:outerShdw>
                </a:effectLst>
                <a:latin typeface="Arial" charset="0"/>
                <a:cs typeface="Arial" charset="0"/>
              </a:rPr>
              <a:t>t I be baptized?</a:t>
            </a:r>
            <a:r>
              <a:rPr lang="en-US" altLang="ja-JP" b="1" dirty="0">
                <a:solidFill>
                  <a:srgbClr val="FFFFFF"/>
                </a:solidFill>
                <a:effectLst>
                  <a:outerShdw blurRad="38100" dist="38100" dir="2700000" algn="tl">
                    <a:srgbClr val="000000"/>
                  </a:outerShdw>
                </a:effectLst>
                <a:latin typeface="Arial" charset="0"/>
                <a:cs typeface="Arial" charset="0"/>
              </a:rPr>
              <a:t>"</a:t>
            </a:r>
            <a:r>
              <a:rPr lang="en-US" b="1" dirty="0">
                <a:solidFill>
                  <a:srgbClr val="FFFFFF"/>
                </a:solidFill>
                <a:effectLst>
                  <a:outerShdw blurRad="38100" dist="38100" dir="2700000" algn="tl">
                    <a:srgbClr val="000000"/>
                  </a:outerShdw>
                </a:effectLst>
                <a:latin typeface="Arial" charset="0"/>
                <a:cs typeface="Arial" charset="0"/>
              </a:rPr>
              <a:t> (Acts 8</a:t>
            </a:r>
            <a:r>
              <a:rPr lang="en-US" b="1" dirty="0">
                <a:solidFill>
                  <a:srgbClr val="FFFFFF"/>
                </a:solidFill>
                <a:effectLst>
                  <a:outerShdw blurRad="38100" dist="38100" dir="2700000" algn="tl">
                    <a:srgbClr val="000000"/>
                  </a:outerShdw>
                </a:effectLst>
                <a:latin typeface="Arial" charset="0"/>
                <a:cs typeface="Arial" charset="0"/>
                <a:sym typeface="Wingdings" charset="0"/>
              </a:rPr>
              <a:t>:36)</a:t>
            </a:r>
            <a:endParaRPr lang="en-US" b="1" dirty="0">
              <a:solidFill>
                <a:srgbClr val="FFFFFF"/>
              </a:solidFill>
              <a:effectLst>
                <a:outerShdw blurRad="38100" dist="38100" dir="2700000" algn="tl">
                  <a:srgbClr val="000000"/>
                </a:outerShdw>
              </a:effectLst>
              <a:latin typeface="Arial" charset="0"/>
              <a:cs typeface="Arial"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35EBC4B1-ADED-2742-9B3B-200EF99626FA}"/>
              </a:ext>
            </a:extLst>
          </p:cNvPr>
          <p:cNvSpPr>
            <a:spLocks noGrp="1" noChangeArrowheads="1"/>
          </p:cNvSpPr>
          <p:nvPr>
            <p:ph type="title"/>
          </p:nvPr>
        </p:nvSpPr>
        <p:spPr>
          <a:xfrm>
            <a:off x="0" y="274638"/>
            <a:ext cx="5943600" cy="1096962"/>
          </a:xfrm>
        </p:spPr>
        <p:txBody>
          <a:bodyPr/>
          <a:lstStyle/>
          <a:p>
            <a:pPr eaLnBrk="1" hangingPunct="1"/>
            <a:r>
              <a:rPr lang="en-US" altLang="en-US">
                <a:ea typeface="ＭＳ Ｐゴシック" panose="020B0600070205080204" pitchFamily="34" charset="-128"/>
              </a:rPr>
              <a:t>Baptism Requirements</a:t>
            </a:r>
          </a:p>
        </p:txBody>
      </p:sp>
      <p:sp>
        <p:nvSpPr>
          <p:cNvPr id="268291" name="Text Box 4">
            <a:extLst>
              <a:ext uri="{FF2B5EF4-FFF2-40B4-BE49-F238E27FC236}">
                <a16:creationId xmlns:a16="http://schemas.microsoft.com/office/drawing/2014/main" id="{2953F4DF-2847-3F41-87D0-35FFC3CEA251}"/>
              </a:ext>
            </a:extLst>
          </p:cNvPr>
          <p:cNvSpPr txBox="1">
            <a:spLocks noChangeArrowheads="1"/>
          </p:cNvSpPr>
          <p:nvPr/>
        </p:nvSpPr>
        <p:spPr bwMode="auto">
          <a:xfrm>
            <a:off x="0" y="6546830"/>
            <a:ext cx="9144000" cy="338554"/>
          </a:xfrm>
          <a:prstGeom prst="rect">
            <a:avLst/>
          </a:prstGeom>
          <a:solidFill>
            <a:srgbClr val="000000"/>
          </a:solidFill>
          <a:ln>
            <a:noFill/>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b="1" dirty="0">
                <a:latin typeface="Tahoma" panose="020B0604030504040204" pitchFamily="34" charset="0"/>
              </a:rPr>
              <a:t>David F. Wright, </a:t>
            </a:r>
            <a:r>
              <a:rPr lang="en-US" altLang="ja-JP" sz="1600" b="1" dirty="0">
                <a:latin typeface="Tahoma" panose="020B0604030504040204" pitchFamily="34" charset="0"/>
              </a:rPr>
              <a:t>"</a:t>
            </a:r>
            <a:r>
              <a:rPr lang="en-US" altLang="en-US" sz="1600" b="1" dirty="0">
                <a:latin typeface="Tahoma" panose="020B0604030504040204" pitchFamily="34" charset="0"/>
              </a:rPr>
              <a:t>The Baptismal Community,</a:t>
            </a:r>
            <a:r>
              <a:rPr lang="en-US" altLang="ja-JP" sz="1600" b="1" dirty="0">
                <a:latin typeface="Tahoma" panose="020B0604030504040204" pitchFamily="34" charset="0"/>
              </a:rPr>
              <a:t>"</a:t>
            </a:r>
            <a:r>
              <a:rPr lang="en-US" altLang="en-US" sz="1600" b="1" i="1" dirty="0">
                <a:latin typeface="Tahoma" panose="020B0604030504040204" pitchFamily="34" charset="0"/>
              </a:rPr>
              <a:t> Bib Sac</a:t>
            </a:r>
            <a:r>
              <a:rPr lang="en-US" altLang="en-US" sz="1600" b="1" dirty="0">
                <a:latin typeface="Tahoma" panose="020B0604030504040204" pitchFamily="34" charset="0"/>
              </a:rPr>
              <a:t> 160 (Jan-Mar 2003): 3-12</a:t>
            </a:r>
          </a:p>
        </p:txBody>
      </p:sp>
      <p:pic>
        <p:nvPicPr>
          <p:cNvPr id="94215" name="Picture 7" descr="j0343349">
            <a:extLst>
              <a:ext uri="{FF2B5EF4-FFF2-40B4-BE49-F238E27FC236}">
                <a16:creationId xmlns:a16="http://schemas.microsoft.com/office/drawing/2014/main" id="{80598802-5D60-ED4B-BE23-D6B70683CE9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8400" y="533400"/>
            <a:ext cx="1795463" cy="179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6" name="Rectangle 8">
            <a:extLst>
              <a:ext uri="{FF2B5EF4-FFF2-40B4-BE49-F238E27FC236}">
                <a16:creationId xmlns:a16="http://schemas.microsoft.com/office/drawing/2014/main" id="{4ED48DEF-EC06-D34F-9470-30EE2530135B}"/>
              </a:ext>
            </a:extLst>
          </p:cNvPr>
          <p:cNvSpPr>
            <a:spLocks noChangeArrowheads="1"/>
          </p:cNvSpPr>
          <p:nvPr/>
        </p:nvSpPr>
        <p:spPr bwMode="auto">
          <a:xfrm>
            <a:off x="457200" y="1828800"/>
            <a:ext cx="8686800" cy="4648200"/>
          </a:xfrm>
          <a:prstGeom prst="rect">
            <a:avLst/>
          </a:prstGeom>
          <a:noFill/>
          <a:ln w="9525">
            <a:noFill/>
            <a:miter lim="800000"/>
            <a:headEnd/>
            <a:tailEnd/>
          </a:ln>
          <a:effectLst/>
        </p:spPr>
        <p:txBody>
          <a:bodyPr/>
          <a:lstStyle>
            <a:lvl1pPr marL="342900" indent="-3429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20000"/>
              </a:spcBef>
              <a:buClr>
                <a:srgbClr val="FFCC66"/>
              </a:buClr>
              <a:buSzPct val="80000"/>
              <a:buFont typeface="Wingdings" pitchFamily="2" charset="2"/>
              <a:buChar char="n"/>
            </a:pPr>
            <a:r>
              <a:rPr lang="en-US" altLang="en-US" sz="3200" b="1" dirty="0">
                <a:solidFill>
                  <a:srgbClr val="060400"/>
                </a:solidFill>
                <a:effectLst>
                  <a:outerShdw blurRad="38100" dist="38100" dir="2700000" algn="tl">
                    <a:srgbClr val="FFFFFF"/>
                  </a:outerShdw>
                </a:effectLst>
                <a:latin typeface="Tahoma" panose="020B0604030504040204" pitchFamily="34" charset="0"/>
              </a:rPr>
              <a:t>Three years instruction </a:t>
            </a:r>
          </a:p>
          <a:p>
            <a:pPr eaLnBrk="1" hangingPunct="1">
              <a:spcBef>
                <a:spcPct val="20000"/>
              </a:spcBef>
              <a:buClr>
                <a:srgbClr val="FFCC66"/>
              </a:buClr>
              <a:buSzPct val="80000"/>
              <a:buFont typeface="Wingdings" pitchFamily="2" charset="2"/>
              <a:buChar char="n"/>
            </a:pPr>
            <a:r>
              <a:rPr lang="en-US" altLang="en-US" sz="3200" b="1" dirty="0">
                <a:solidFill>
                  <a:srgbClr val="060400"/>
                </a:solidFill>
                <a:effectLst>
                  <a:outerShdw blurRad="38100" dist="38100" dir="2700000" algn="tl">
                    <a:srgbClr val="FFFFFF"/>
                  </a:outerShdw>
                </a:effectLst>
                <a:latin typeface="Tahoma" panose="020B0604030504040204" pitchFamily="34" charset="0"/>
              </a:rPr>
              <a:t>Procedure up to Sunday Baptism</a:t>
            </a:r>
          </a:p>
          <a:p>
            <a:pPr lvl="1" eaLnBrk="1" hangingPunct="1">
              <a:spcBef>
                <a:spcPct val="20000"/>
              </a:spcBef>
              <a:buClr>
                <a:srgbClr val="000000"/>
              </a:buClr>
              <a:buFontTx/>
              <a:buChar char="–"/>
            </a:pPr>
            <a:r>
              <a:rPr lang="en-US" altLang="en-US" sz="2800" b="1" dirty="0">
                <a:solidFill>
                  <a:srgbClr val="060400"/>
                </a:solidFill>
                <a:effectLst>
                  <a:outerShdw blurRad="38100" dist="38100" dir="2700000" algn="tl">
                    <a:srgbClr val="FFFFFF"/>
                  </a:outerShdw>
                </a:effectLst>
                <a:latin typeface="Tahoma" panose="020B0604030504040204" pitchFamily="34" charset="0"/>
              </a:rPr>
              <a:t>Thursday: Bath</a:t>
            </a:r>
          </a:p>
          <a:p>
            <a:pPr lvl="1" eaLnBrk="1" hangingPunct="1">
              <a:spcBef>
                <a:spcPct val="20000"/>
              </a:spcBef>
              <a:buClr>
                <a:srgbClr val="000000"/>
              </a:buClr>
              <a:buFontTx/>
              <a:buChar char="–"/>
            </a:pPr>
            <a:r>
              <a:rPr lang="en-US" altLang="en-US" sz="2800" b="1" dirty="0">
                <a:solidFill>
                  <a:srgbClr val="060400"/>
                </a:solidFill>
                <a:effectLst>
                  <a:outerShdw blurRad="38100" dist="38100" dir="2700000" algn="tl">
                    <a:srgbClr val="FFFFFF"/>
                  </a:outerShdw>
                </a:effectLst>
                <a:latin typeface="Tahoma" panose="020B0604030504040204" pitchFamily="34" charset="0"/>
              </a:rPr>
              <a:t>Friday: Fasting</a:t>
            </a:r>
          </a:p>
          <a:p>
            <a:pPr lvl="1" eaLnBrk="1" hangingPunct="1">
              <a:spcBef>
                <a:spcPct val="20000"/>
              </a:spcBef>
              <a:buClr>
                <a:srgbClr val="000000"/>
              </a:buClr>
              <a:buFontTx/>
              <a:buChar char="–"/>
            </a:pPr>
            <a:r>
              <a:rPr lang="en-US" altLang="en-US" sz="2800" b="1" dirty="0">
                <a:solidFill>
                  <a:srgbClr val="060400"/>
                </a:solidFill>
                <a:effectLst>
                  <a:outerShdw blurRad="38100" dist="38100" dir="2700000" algn="tl">
                    <a:srgbClr val="FFFFFF"/>
                  </a:outerShdw>
                </a:effectLst>
                <a:latin typeface="Tahoma" panose="020B0604030504040204" pitchFamily="34" charset="0"/>
              </a:rPr>
              <a:t>Saturday: Laying on of hands, exorcism</a:t>
            </a:r>
          </a:p>
          <a:p>
            <a:pPr lvl="1" eaLnBrk="1" hangingPunct="1">
              <a:spcBef>
                <a:spcPct val="20000"/>
              </a:spcBef>
              <a:buClr>
                <a:srgbClr val="000000"/>
              </a:buClr>
              <a:buFontTx/>
              <a:buChar char="–"/>
            </a:pPr>
            <a:r>
              <a:rPr lang="en-US" altLang="en-US" sz="2800" b="1" dirty="0">
                <a:solidFill>
                  <a:srgbClr val="060400"/>
                </a:solidFill>
                <a:effectLst>
                  <a:outerShdw blurRad="38100" dist="38100" dir="2700000" algn="tl">
                    <a:srgbClr val="FFFFFF"/>
                  </a:outerShdw>
                </a:effectLst>
                <a:latin typeface="Tahoma" panose="020B0604030504040204" pitchFamily="34" charset="0"/>
              </a:rPr>
              <a:t>Saturday night: vigil with instruction</a:t>
            </a:r>
          </a:p>
          <a:p>
            <a:pPr lvl="1" eaLnBrk="1" hangingPunct="1">
              <a:spcBef>
                <a:spcPct val="20000"/>
              </a:spcBef>
              <a:buClr>
                <a:srgbClr val="000000"/>
              </a:buClr>
              <a:buFontTx/>
              <a:buChar char="–"/>
            </a:pPr>
            <a:r>
              <a:rPr lang="en-US" altLang="en-US" sz="2800" b="1" dirty="0">
                <a:solidFill>
                  <a:srgbClr val="060400"/>
                </a:solidFill>
                <a:effectLst>
                  <a:outerShdw blurRad="38100" dist="38100" dir="2700000" algn="tl">
                    <a:srgbClr val="FFFFFF"/>
                  </a:outerShdw>
                </a:effectLst>
                <a:latin typeface="Tahoma" panose="020B0604030504040204" pitchFamily="34" charset="0"/>
              </a:rPr>
              <a:t>Sunday: prayed for, anointed with oil, asked three questions, baptized naked (first children, then men, then women)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94215"/>
                                        </p:tgtEl>
                                        <p:attrNameLst>
                                          <p:attrName>style.visibility</p:attrName>
                                        </p:attrNameLst>
                                      </p:cBhvr>
                                      <p:to>
                                        <p:strVal val="visible"/>
                                      </p:to>
                                    </p:set>
                                    <p:animEffect transition="in" filter="fade">
                                      <p:cBhvr>
                                        <p:cTn id="7" dur="800" decel="100000"/>
                                        <p:tgtEl>
                                          <p:spTgt spid="94215"/>
                                        </p:tgtEl>
                                      </p:cBhvr>
                                    </p:animEffect>
                                    <p:anim calcmode="lin" valueType="num">
                                      <p:cBhvr>
                                        <p:cTn id="8" dur="800" decel="100000" fill="hold"/>
                                        <p:tgtEl>
                                          <p:spTgt spid="94215"/>
                                        </p:tgtEl>
                                        <p:attrNameLst>
                                          <p:attrName>style.rotation</p:attrName>
                                        </p:attrNameLst>
                                      </p:cBhvr>
                                      <p:tavLst>
                                        <p:tav tm="0">
                                          <p:val>
                                            <p:fltVal val="-90"/>
                                          </p:val>
                                        </p:tav>
                                        <p:tav tm="100000">
                                          <p:val>
                                            <p:fltVal val="0"/>
                                          </p:val>
                                        </p:tav>
                                      </p:tavLst>
                                    </p:anim>
                                    <p:anim calcmode="lin" valueType="num">
                                      <p:cBhvr>
                                        <p:cTn id="9" dur="800" decel="100000" fill="hold"/>
                                        <p:tgtEl>
                                          <p:spTgt spid="94215"/>
                                        </p:tgtEl>
                                        <p:attrNameLst>
                                          <p:attrName>ppt_x</p:attrName>
                                        </p:attrNameLst>
                                      </p:cBhvr>
                                      <p:tavLst>
                                        <p:tav tm="0">
                                          <p:val>
                                            <p:strVal val="#ppt_x+0.4"/>
                                          </p:val>
                                        </p:tav>
                                        <p:tav tm="100000">
                                          <p:val>
                                            <p:strVal val="#ppt_x-0.05"/>
                                          </p:val>
                                        </p:tav>
                                      </p:tavLst>
                                    </p:anim>
                                    <p:anim calcmode="lin" valueType="num">
                                      <p:cBhvr>
                                        <p:cTn id="10" dur="800" decel="100000" fill="hold"/>
                                        <p:tgtEl>
                                          <p:spTgt spid="942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942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94215"/>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7" presetClass="entr" presetSubtype="10" fill="hold" nodeType="clickEffect">
                                  <p:stCondLst>
                                    <p:cond delay="0"/>
                                  </p:stCondLst>
                                  <p:childTnLst>
                                    <p:set>
                                      <p:cBhvr>
                                        <p:cTn id="16" dur="1" fill="hold">
                                          <p:stCondLst>
                                            <p:cond delay="0"/>
                                          </p:stCondLst>
                                        </p:cTn>
                                        <p:tgtEl>
                                          <p:spTgt spid="94216">
                                            <p:txEl>
                                              <p:pRg st="0" end="0"/>
                                            </p:txEl>
                                          </p:spTgt>
                                        </p:tgtEl>
                                        <p:attrNameLst>
                                          <p:attrName>style.visibility</p:attrName>
                                        </p:attrNameLst>
                                      </p:cBhvr>
                                      <p:to>
                                        <p:strVal val="visible"/>
                                      </p:to>
                                    </p:set>
                                    <p:anim calcmode="lin" valueType="num">
                                      <p:cBhvr>
                                        <p:cTn id="17" dur="500" fill="hold"/>
                                        <p:tgtEl>
                                          <p:spTgt spid="94216">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9421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10" fill="hold" nodeType="clickEffect">
                                  <p:stCondLst>
                                    <p:cond delay="0"/>
                                  </p:stCondLst>
                                  <p:childTnLst>
                                    <p:set>
                                      <p:cBhvr>
                                        <p:cTn id="22" dur="1" fill="hold">
                                          <p:stCondLst>
                                            <p:cond delay="0"/>
                                          </p:stCondLst>
                                        </p:cTn>
                                        <p:tgtEl>
                                          <p:spTgt spid="94216">
                                            <p:txEl>
                                              <p:pRg st="1" end="1"/>
                                            </p:txEl>
                                          </p:spTgt>
                                        </p:tgtEl>
                                        <p:attrNameLst>
                                          <p:attrName>style.visibility</p:attrName>
                                        </p:attrNameLst>
                                      </p:cBhvr>
                                      <p:to>
                                        <p:strVal val="visible"/>
                                      </p:to>
                                    </p:set>
                                    <p:anim calcmode="lin" valueType="num">
                                      <p:cBhvr>
                                        <p:cTn id="23" dur="500" fill="hold"/>
                                        <p:tgtEl>
                                          <p:spTgt spid="94216">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94216">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7" presetClass="entr" presetSubtype="10" fill="hold" nodeType="clickEffect">
                                  <p:stCondLst>
                                    <p:cond delay="0"/>
                                  </p:stCondLst>
                                  <p:childTnLst>
                                    <p:set>
                                      <p:cBhvr>
                                        <p:cTn id="28" dur="1" fill="hold">
                                          <p:stCondLst>
                                            <p:cond delay="0"/>
                                          </p:stCondLst>
                                        </p:cTn>
                                        <p:tgtEl>
                                          <p:spTgt spid="94216">
                                            <p:txEl>
                                              <p:pRg st="2" end="2"/>
                                            </p:txEl>
                                          </p:spTgt>
                                        </p:tgtEl>
                                        <p:attrNameLst>
                                          <p:attrName>style.visibility</p:attrName>
                                        </p:attrNameLst>
                                      </p:cBhvr>
                                      <p:to>
                                        <p:strVal val="visible"/>
                                      </p:to>
                                    </p:set>
                                    <p:anim calcmode="lin" valueType="num">
                                      <p:cBhvr>
                                        <p:cTn id="29" dur="500" fill="hold"/>
                                        <p:tgtEl>
                                          <p:spTgt spid="94216">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94216">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7" presetClass="entr" presetSubtype="10" fill="hold" nodeType="clickEffect">
                                  <p:stCondLst>
                                    <p:cond delay="0"/>
                                  </p:stCondLst>
                                  <p:childTnLst>
                                    <p:set>
                                      <p:cBhvr>
                                        <p:cTn id="34" dur="1" fill="hold">
                                          <p:stCondLst>
                                            <p:cond delay="0"/>
                                          </p:stCondLst>
                                        </p:cTn>
                                        <p:tgtEl>
                                          <p:spTgt spid="94216">
                                            <p:txEl>
                                              <p:pRg st="3" end="3"/>
                                            </p:txEl>
                                          </p:spTgt>
                                        </p:tgtEl>
                                        <p:attrNameLst>
                                          <p:attrName>style.visibility</p:attrName>
                                        </p:attrNameLst>
                                      </p:cBhvr>
                                      <p:to>
                                        <p:strVal val="visible"/>
                                      </p:to>
                                    </p:set>
                                    <p:anim calcmode="lin" valueType="num">
                                      <p:cBhvr>
                                        <p:cTn id="35" dur="500" fill="hold"/>
                                        <p:tgtEl>
                                          <p:spTgt spid="94216">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94216">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17" presetClass="entr" presetSubtype="10" fill="hold" nodeType="clickEffect">
                                  <p:stCondLst>
                                    <p:cond delay="0"/>
                                  </p:stCondLst>
                                  <p:childTnLst>
                                    <p:set>
                                      <p:cBhvr>
                                        <p:cTn id="40" dur="1" fill="hold">
                                          <p:stCondLst>
                                            <p:cond delay="0"/>
                                          </p:stCondLst>
                                        </p:cTn>
                                        <p:tgtEl>
                                          <p:spTgt spid="94216">
                                            <p:txEl>
                                              <p:pRg st="4" end="4"/>
                                            </p:txEl>
                                          </p:spTgt>
                                        </p:tgtEl>
                                        <p:attrNameLst>
                                          <p:attrName>style.visibility</p:attrName>
                                        </p:attrNameLst>
                                      </p:cBhvr>
                                      <p:to>
                                        <p:strVal val="visible"/>
                                      </p:to>
                                    </p:set>
                                    <p:anim calcmode="lin" valueType="num">
                                      <p:cBhvr>
                                        <p:cTn id="41" dur="500" fill="hold"/>
                                        <p:tgtEl>
                                          <p:spTgt spid="94216">
                                            <p:txEl>
                                              <p:pRg st="4" end="4"/>
                                            </p:txEl>
                                          </p:spTgt>
                                        </p:tgtEl>
                                        <p:attrNameLst>
                                          <p:attrName>ppt_w</p:attrName>
                                        </p:attrNameLst>
                                      </p:cBhvr>
                                      <p:tavLst>
                                        <p:tav tm="0">
                                          <p:val>
                                            <p:fltVal val="0"/>
                                          </p:val>
                                        </p:tav>
                                        <p:tav tm="100000">
                                          <p:val>
                                            <p:strVal val="#ppt_w"/>
                                          </p:val>
                                        </p:tav>
                                      </p:tavLst>
                                    </p:anim>
                                    <p:anim calcmode="lin" valueType="num">
                                      <p:cBhvr>
                                        <p:cTn id="42" dur="500" fill="hold"/>
                                        <p:tgtEl>
                                          <p:spTgt spid="94216">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7" presetClass="entr" presetSubtype="10" fill="hold" nodeType="clickEffect">
                                  <p:stCondLst>
                                    <p:cond delay="0"/>
                                  </p:stCondLst>
                                  <p:childTnLst>
                                    <p:set>
                                      <p:cBhvr>
                                        <p:cTn id="46" dur="1" fill="hold">
                                          <p:stCondLst>
                                            <p:cond delay="0"/>
                                          </p:stCondLst>
                                        </p:cTn>
                                        <p:tgtEl>
                                          <p:spTgt spid="94216">
                                            <p:txEl>
                                              <p:pRg st="5" end="5"/>
                                            </p:txEl>
                                          </p:spTgt>
                                        </p:tgtEl>
                                        <p:attrNameLst>
                                          <p:attrName>style.visibility</p:attrName>
                                        </p:attrNameLst>
                                      </p:cBhvr>
                                      <p:to>
                                        <p:strVal val="visible"/>
                                      </p:to>
                                    </p:set>
                                    <p:anim calcmode="lin" valueType="num">
                                      <p:cBhvr>
                                        <p:cTn id="47" dur="500" fill="hold"/>
                                        <p:tgtEl>
                                          <p:spTgt spid="94216">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94216">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7" presetClass="entr" presetSubtype="10" fill="hold" nodeType="clickEffect">
                                  <p:stCondLst>
                                    <p:cond delay="0"/>
                                  </p:stCondLst>
                                  <p:childTnLst>
                                    <p:set>
                                      <p:cBhvr>
                                        <p:cTn id="52" dur="1" fill="hold">
                                          <p:stCondLst>
                                            <p:cond delay="0"/>
                                          </p:stCondLst>
                                        </p:cTn>
                                        <p:tgtEl>
                                          <p:spTgt spid="94216">
                                            <p:txEl>
                                              <p:pRg st="6" end="6"/>
                                            </p:txEl>
                                          </p:spTgt>
                                        </p:tgtEl>
                                        <p:attrNameLst>
                                          <p:attrName>style.visibility</p:attrName>
                                        </p:attrNameLst>
                                      </p:cBhvr>
                                      <p:to>
                                        <p:strVal val="visible"/>
                                      </p:to>
                                    </p:set>
                                    <p:anim calcmode="lin" valueType="num">
                                      <p:cBhvr>
                                        <p:cTn id="53" dur="500" fill="hold"/>
                                        <p:tgtEl>
                                          <p:spTgt spid="94216">
                                            <p:txEl>
                                              <p:pRg st="6" end="6"/>
                                            </p:txEl>
                                          </p:spTgt>
                                        </p:tgtEl>
                                        <p:attrNameLst>
                                          <p:attrName>ppt_w</p:attrName>
                                        </p:attrNameLst>
                                      </p:cBhvr>
                                      <p:tavLst>
                                        <p:tav tm="0">
                                          <p:val>
                                            <p:fltVal val="0"/>
                                          </p:val>
                                        </p:tav>
                                        <p:tav tm="100000">
                                          <p:val>
                                            <p:strVal val="#ppt_w"/>
                                          </p:val>
                                        </p:tav>
                                      </p:tavLst>
                                    </p:anim>
                                    <p:anim calcmode="lin" valueType="num">
                                      <p:cBhvr>
                                        <p:cTn id="54" dur="500" fill="hold"/>
                                        <p:tgtEl>
                                          <p:spTgt spid="94216">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0337" name="Picture 6" descr="800px-DuraEuropos-Church">
            <a:extLst>
              <a:ext uri="{FF2B5EF4-FFF2-40B4-BE49-F238E27FC236}">
                <a16:creationId xmlns:a16="http://schemas.microsoft.com/office/drawing/2014/main" id="{24A53EDA-8B64-764C-A99B-070EBDF8EC5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0" name="Rectangle 2">
            <a:extLst>
              <a:ext uri="{FF2B5EF4-FFF2-40B4-BE49-F238E27FC236}">
                <a16:creationId xmlns:a16="http://schemas.microsoft.com/office/drawing/2014/main" id="{A5F01301-EC4C-964C-A889-DFEA20E9CE28}"/>
              </a:ext>
            </a:extLst>
          </p:cNvPr>
          <p:cNvSpPr>
            <a:spLocks noGrp="1" noChangeArrowheads="1"/>
          </p:cNvSpPr>
          <p:nvPr>
            <p:ph type="title"/>
          </p:nvPr>
        </p:nvSpPr>
        <p:spPr>
          <a:effectLst>
            <a:outerShdw blurRad="63500" dist="35921" dir="2700000" algn="ctr" rotWithShape="0">
              <a:schemeClr val="tx1"/>
            </a:outerShdw>
          </a:effectLst>
        </p:spPr>
        <p:txBody>
          <a:bodyPr/>
          <a:lstStyle/>
          <a:p>
            <a:r>
              <a:rPr lang="en-US" altLang="en-US" b="1">
                <a:solidFill>
                  <a:srgbClr val="151418"/>
                </a:solidFill>
                <a:ea typeface="ＭＳ Ｐゴシック" panose="020B0600070205080204" pitchFamily="34" charset="-128"/>
              </a:rPr>
              <a:t>The First Church Building</a:t>
            </a:r>
            <a:endParaRPr lang="en-US" altLang="en-US">
              <a:ea typeface="ＭＳ Ｐゴシック" panose="020B0600070205080204" pitchFamily="34" charset="-128"/>
            </a:endParaRPr>
          </a:p>
        </p:txBody>
      </p:sp>
      <p:sp>
        <p:nvSpPr>
          <p:cNvPr id="134148" name="Rectangle 3">
            <a:extLst>
              <a:ext uri="{FF2B5EF4-FFF2-40B4-BE49-F238E27FC236}">
                <a16:creationId xmlns:a16="http://schemas.microsoft.com/office/drawing/2014/main" id="{730299FA-7809-F44F-8A6A-6067072F26B4}"/>
              </a:ext>
            </a:extLst>
          </p:cNvPr>
          <p:cNvSpPr>
            <a:spLocks noGrp="1" noChangeArrowheads="1"/>
          </p:cNvSpPr>
          <p:nvPr>
            <p:ph idx="1"/>
          </p:nvPr>
        </p:nvSpPr>
        <p:spPr>
          <a:xfrm>
            <a:off x="0" y="4724400"/>
            <a:ext cx="9144000" cy="2133600"/>
          </a:xfrm>
          <a:solidFill>
            <a:schemeClr val="bg1"/>
          </a:solidFill>
        </p:spPr>
        <p:txBody>
          <a:bodyPr/>
          <a:lstStyle/>
          <a:p>
            <a:r>
              <a:rPr lang="en-US" altLang="en-US" b="1">
                <a:ea typeface="ＭＳ Ｐゴシック" panose="020B0600070205080204" pitchFamily="34" charset="-128"/>
                <a:cs typeface="ＭＳ Ｐゴシック" panose="020B0600070205080204" pitchFamily="34" charset="-128"/>
              </a:rPr>
              <a:t>At Dura-Europos on the Euphrates River</a:t>
            </a:r>
          </a:p>
          <a:p>
            <a:r>
              <a:rPr lang="en-US" altLang="en-US" b="1">
                <a:ea typeface="ＭＳ Ｐゴシック" panose="020B0600070205080204" pitchFamily="34" charset="-128"/>
                <a:cs typeface="ＭＳ Ｐゴシック" panose="020B0600070205080204" pitchFamily="34" charset="-128"/>
              </a:rPr>
              <a:t>AD 240</a:t>
            </a:r>
          </a:p>
          <a:p>
            <a:r>
              <a:rPr lang="en-US" altLang="en-US" b="1">
                <a:ea typeface="ＭＳ Ｐゴシック" panose="020B0600070205080204" pitchFamily="34" charset="-128"/>
                <a:cs typeface="ＭＳ Ｐゴシック" panose="020B0600070205080204" pitchFamily="34" charset="-128"/>
              </a:rPr>
              <a:t>Had a small room set apart as a baptistry!</a:t>
            </a:r>
          </a:p>
        </p:txBody>
      </p:sp>
      <p:sp>
        <p:nvSpPr>
          <p:cNvPr id="2" name="Text Box 4">
            <a:extLst>
              <a:ext uri="{FF2B5EF4-FFF2-40B4-BE49-F238E27FC236}">
                <a16:creationId xmlns:a16="http://schemas.microsoft.com/office/drawing/2014/main" id="{396143E3-FD56-862D-385A-79483FE7B8C6}"/>
              </a:ext>
            </a:extLst>
          </p:cNvPr>
          <p:cNvSpPr txBox="1">
            <a:spLocks noChangeArrowheads="1"/>
          </p:cNvSpPr>
          <p:nvPr/>
        </p:nvSpPr>
        <p:spPr bwMode="auto">
          <a:xfrm>
            <a:off x="0" y="6546830"/>
            <a:ext cx="9144000" cy="338554"/>
          </a:xfrm>
          <a:prstGeom prst="rect">
            <a:avLst/>
          </a:prstGeom>
          <a:solidFill>
            <a:srgbClr val="000000"/>
          </a:solidFill>
          <a:ln>
            <a:noFill/>
          </a:ln>
        </p:spPr>
        <p:txBody>
          <a:bodyPr wrap="squar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b="1" dirty="0">
                <a:latin typeface="Tahoma" panose="020B0604030504040204" pitchFamily="34" charset="0"/>
              </a:rPr>
              <a:t>David F. Wright, </a:t>
            </a:r>
            <a:r>
              <a:rPr lang="en-US" altLang="ja-JP" sz="1600" b="1" dirty="0">
                <a:latin typeface="Tahoma" panose="020B0604030504040204" pitchFamily="34" charset="0"/>
              </a:rPr>
              <a:t>"</a:t>
            </a:r>
            <a:r>
              <a:rPr lang="en-US" altLang="en-US" sz="1600" b="1" dirty="0">
                <a:latin typeface="Tahoma" panose="020B0604030504040204" pitchFamily="34" charset="0"/>
              </a:rPr>
              <a:t>The Baptismal Community,</a:t>
            </a:r>
            <a:r>
              <a:rPr lang="en-US" altLang="ja-JP" sz="1600" b="1" dirty="0">
                <a:latin typeface="Tahoma" panose="020B0604030504040204" pitchFamily="34" charset="0"/>
              </a:rPr>
              <a:t>"</a:t>
            </a:r>
            <a:r>
              <a:rPr lang="en-US" altLang="en-US" sz="1600" b="1" i="1" dirty="0">
                <a:latin typeface="Tahoma" panose="020B0604030504040204" pitchFamily="34" charset="0"/>
              </a:rPr>
              <a:t> Bib Sac</a:t>
            </a:r>
            <a:r>
              <a:rPr lang="en-US" altLang="en-US" sz="1600" b="1" dirty="0">
                <a:latin typeface="Tahoma" panose="020B0604030504040204" pitchFamily="34" charset="0"/>
              </a:rPr>
              <a:t> 160 (Jan-Mar 2003): 3-12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D5B3336F-B646-4749-858C-7625D6E253C5}"/>
              </a:ext>
            </a:extLst>
          </p:cNvPr>
          <p:cNvSpPr>
            <a:spLocks noGrp="1" noChangeArrowheads="1"/>
          </p:cNvSpPr>
          <p:nvPr>
            <p:ph type="title"/>
          </p:nvPr>
        </p:nvSpPr>
        <p:spPr>
          <a:xfrm>
            <a:off x="76200" y="274638"/>
            <a:ext cx="8993188" cy="1143000"/>
          </a:xfrm>
        </p:spPr>
        <p:txBody>
          <a:bodyPr/>
          <a:lstStyle/>
          <a:p>
            <a:pPr eaLnBrk="1" hangingPunct="1"/>
            <a:r>
              <a:rPr lang="en-US" altLang="en-US" sz="4000" b="1">
                <a:ea typeface="ＭＳ Ｐゴシック" panose="020B0600070205080204" pitchFamily="34" charset="-128"/>
              </a:rPr>
              <a:t>Attitudes Toward the Unbaptized</a:t>
            </a:r>
          </a:p>
        </p:txBody>
      </p:sp>
      <p:sp>
        <p:nvSpPr>
          <p:cNvPr id="95235" name="Rectangle 3">
            <a:extLst>
              <a:ext uri="{FF2B5EF4-FFF2-40B4-BE49-F238E27FC236}">
                <a16:creationId xmlns:a16="http://schemas.microsoft.com/office/drawing/2014/main" id="{65A7FC03-2A2B-FC4F-BCD7-C1B045929841}"/>
              </a:ext>
            </a:extLst>
          </p:cNvPr>
          <p:cNvSpPr>
            <a:spLocks noGrp="1" noChangeArrowheads="1"/>
          </p:cNvSpPr>
          <p:nvPr>
            <p:ph type="body" idx="1"/>
          </p:nvPr>
        </p:nvSpPr>
        <p:spPr>
          <a:xfrm>
            <a:off x="304800" y="1600200"/>
            <a:ext cx="8077200" cy="2667000"/>
          </a:xfrm>
        </p:spPr>
        <p:txBody>
          <a:bodyPr/>
          <a:lstStyle/>
          <a:p>
            <a:pPr eaLnBrk="1" hangingPunct="1"/>
            <a:r>
              <a:rPr lang="en-US" altLang="en-US" b="1">
                <a:ea typeface="ＭＳ Ｐゴシック" panose="020B0600070205080204" pitchFamily="34" charset="-128"/>
                <a:cs typeface="ＭＳ Ｐゴシック" panose="020B0600070205080204" pitchFamily="34" charset="-128"/>
              </a:rPr>
              <a:t>Treated almost as if non-Christians</a:t>
            </a:r>
          </a:p>
          <a:p>
            <a:pPr eaLnBrk="1" hangingPunct="1"/>
            <a:r>
              <a:rPr lang="en-US" altLang="en-US" b="1">
                <a:ea typeface="ＭＳ Ｐゴシック" panose="020B0600070205080204" pitchFamily="34" charset="-128"/>
                <a:cs typeface="ＭＳ Ｐゴシック" panose="020B0600070205080204" pitchFamily="34" charset="-128"/>
              </a:rPr>
              <a:t>Not actively sought to be baptized</a:t>
            </a:r>
          </a:p>
          <a:p>
            <a:pPr eaLnBrk="1" hangingPunct="1"/>
            <a:r>
              <a:rPr lang="en-US" altLang="en-US" b="1">
                <a:ea typeface="ＭＳ Ｐゴシック" panose="020B0600070205080204" pitchFamily="34" charset="-128"/>
                <a:cs typeface="ＭＳ Ｐゴシック" panose="020B0600070205080204" pitchFamily="34" charset="-128"/>
              </a:rPr>
              <a:t>Must leave the church service before the Lord</a:t>
            </a:r>
            <a:r>
              <a:rPr lang="fr-FR" altLang="ja-JP" b="1">
                <a:ea typeface="ＭＳ Ｐゴシック" panose="020B0600070205080204" pitchFamily="34" charset="-128"/>
                <a:cs typeface="ＭＳ Ｐゴシック" panose="020B0600070205080204" pitchFamily="34" charset="-128"/>
              </a:rPr>
              <a:t>'</a:t>
            </a:r>
            <a:r>
              <a:rPr lang="en-US" altLang="en-US" b="1">
                <a:ea typeface="ＭＳ Ｐゴシック" panose="020B0600070205080204" pitchFamily="34" charset="-128"/>
                <a:cs typeface="ＭＳ Ｐゴシック" panose="020B0600070205080204" pitchFamily="34" charset="-128"/>
              </a:rPr>
              <a:t>s Supper administered</a:t>
            </a:r>
          </a:p>
        </p:txBody>
      </p:sp>
      <p:pic>
        <p:nvPicPr>
          <p:cNvPr id="274435" name="Picture 4" descr="High Priest0001">
            <a:extLst>
              <a:ext uri="{FF2B5EF4-FFF2-40B4-BE49-F238E27FC236}">
                <a16:creationId xmlns:a16="http://schemas.microsoft.com/office/drawing/2014/main" id="{130269DA-FE2C-E74D-8BCA-D17C3AA5399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62400" y="3851275"/>
            <a:ext cx="5181600" cy="300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436" name="Text Box 5">
            <a:extLst>
              <a:ext uri="{FF2B5EF4-FFF2-40B4-BE49-F238E27FC236}">
                <a16:creationId xmlns:a16="http://schemas.microsoft.com/office/drawing/2014/main" id="{B12D0F93-4E79-D648-A9F6-03EA9334C3E6}"/>
              </a:ext>
            </a:extLst>
          </p:cNvPr>
          <p:cNvSpPr txBox="1">
            <a:spLocks noChangeArrowheads="1"/>
          </p:cNvSpPr>
          <p:nvPr/>
        </p:nvSpPr>
        <p:spPr bwMode="auto">
          <a:xfrm>
            <a:off x="-152400" y="5715000"/>
            <a:ext cx="40798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r"/>
            <a:r>
              <a:rPr lang="en-US" altLang="en-US" sz="1800" b="1">
                <a:solidFill>
                  <a:srgbClr val="FFFFFF"/>
                </a:solidFill>
                <a:latin typeface="Tahoma" panose="020B0604030504040204" pitchFamily="34" charset="0"/>
              </a:rPr>
              <a:t>David F. Wright, </a:t>
            </a:r>
            <a:r>
              <a:rPr lang="en-US" altLang="ja-JP" sz="1800" b="1">
                <a:solidFill>
                  <a:srgbClr val="FFFFFF"/>
                </a:solidFill>
                <a:latin typeface="Tahoma" panose="020B0604030504040204" pitchFamily="34" charset="0"/>
              </a:rPr>
              <a:t>"</a:t>
            </a:r>
            <a:r>
              <a:rPr lang="en-US" altLang="en-US" sz="1800" b="1">
                <a:solidFill>
                  <a:srgbClr val="FFFFFF"/>
                </a:solidFill>
                <a:latin typeface="Tahoma" panose="020B0604030504040204" pitchFamily="34" charset="0"/>
              </a:rPr>
              <a:t>The Baptismal Community,</a:t>
            </a:r>
            <a:r>
              <a:rPr lang="en-US" altLang="ja-JP" sz="1800" b="1">
                <a:solidFill>
                  <a:srgbClr val="FFFFFF"/>
                </a:solidFill>
                <a:latin typeface="Tahoma" panose="020B0604030504040204" pitchFamily="34" charset="0"/>
              </a:rPr>
              <a:t>"</a:t>
            </a:r>
            <a:r>
              <a:rPr lang="en-US" altLang="en-US" sz="1800" b="1" i="1">
                <a:solidFill>
                  <a:srgbClr val="FFFFFF"/>
                </a:solidFill>
                <a:latin typeface="Tahoma" panose="020B0604030504040204" pitchFamily="34" charset="0"/>
              </a:rPr>
              <a:t> Bib Sac</a:t>
            </a:r>
            <a:r>
              <a:rPr lang="en-US" altLang="en-US" sz="1800" b="1">
                <a:solidFill>
                  <a:srgbClr val="FFFFFF"/>
                </a:solidFill>
                <a:latin typeface="Tahoma" panose="020B0604030504040204" pitchFamily="34" charset="0"/>
              </a:rPr>
              <a:t> 160 </a:t>
            </a:r>
          </a:p>
          <a:p>
            <a:pPr algn="r"/>
            <a:r>
              <a:rPr lang="en-US" altLang="en-US" sz="1800" b="1">
                <a:solidFill>
                  <a:srgbClr val="FFFFFF"/>
                </a:solidFill>
                <a:latin typeface="Tahoma" panose="020B0604030504040204" pitchFamily="34" charset="0"/>
              </a:rPr>
              <a:t>(Jan-Mar 2003): 3-12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81" name="Picture 2" descr="Baptism0001">
            <a:extLst>
              <a:ext uri="{FF2B5EF4-FFF2-40B4-BE49-F238E27FC236}">
                <a16:creationId xmlns:a16="http://schemas.microsoft.com/office/drawing/2014/main" id="{D652ADDD-9B43-BC48-91C7-C9C1D9E5D69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3">
            <a:extLst>
              <a:ext uri="{FF2B5EF4-FFF2-40B4-BE49-F238E27FC236}">
                <a16:creationId xmlns:a16="http://schemas.microsoft.com/office/drawing/2014/main" id="{E51D51EB-1DDA-6545-A113-6414AE0DD8A8}"/>
              </a:ext>
            </a:extLst>
          </p:cNvPr>
          <p:cNvSpPr>
            <a:spLocks noGrp="1" noChangeArrowheads="1"/>
          </p:cNvSpPr>
          <p:nvPr>
            <p:ph type="title"/>
          </p:nvPr>
        </p:nvSpPr>
        <p:spPr>
          <a:xfrm>
            <a:off x="0" y="0"/>
            <a:ext cx="7391400" cy="762000"/>
          </a:xfrm>
          <a:solidFill>
            <a:schemeClr val="bg2"/>
          </a:solidFill>
          <a:effectLst>
            <a:outerShdw blurRad="63500" dist="35921" dir="2700000" algn="ctr" rotWithShape="0">
              <a:schemeClr val="folHlink"/>
            </a:outerShdw>
          </a:effectLst>
        </p:spPr>
        <p:txBody>
          <a:bodyPr/>
          <a:lstStyle/>
          <a:p>
            <a:r>
              <a:rPr lang="en-US" altLang="en-US" sz="3600" b="1">
                <a:solidFill>
                  <a:schemeClr val="tx1"/>
                </a:solidFill>
                <a:ea typeface="ＭＳ Ｐゴシック" panose="020B0600070205080204" pitchFamily="34" charset="-128"/>
              </a:rPr>
              <a:t>First Century Christian Baptism</a:t>
            </a:r>
          </a:p>
        </p:txBody>
      </p:sp>
      <p:sp>
        <p:nvSpPr>
          <p:cNvPr id="14341" name="Rectangle 5">
            <a:extLst>
              <a:ext uri="{FF2B5EF4-FFF2-40B4-BE49-F238E27FC236}">
                <a16:creationId xmlns:a16="http://schemas.microsoft.com/office/drawing/2014/main" id="{B70C6C8C-C592-524E-8756-237246FD71A2}"/>
              </a:ext>
            </a:extLst>
          </p:cNvPr>
          <p:cNvSpPr>
            <a:spLocks noGrp="1" noChangeArrowheads="1"/>
          </p:cNvSpPr>
          <p:nvPr>
            <p:ph idx="1"/>
          </p:nvPr>
        </p:nvSpPr>
        <p:spPr>
          <a:xfrm>
            <a:off x="0" y="5638800"/>
            <a:ext cx="5410200" cy="1295400"/>
          </a:xfrm>
          <a:solidFill>
            <a:schemeClr val="bg2"/>
          </a:solidFill>
          <a:effectLst>
            <a:outerShdw blurRad="63500" dist="35921" dir="2700000" algn="ctr" rotWithShape="0">
              <a:schemeClr val="folHlink"/>
            </a:outerShdw>
          </a:effectLst>
        </p:spPr>
        <p:txBody>
          <a:bodyPr anchor="ctr"/>
          <a:lstStyle/>
          <a:p>
            <a:pPr marL="0" indent="0" algn="ctr">
              <a:spcBef>
                <a:spcPct val="0"/>
              </a:spcBef>
              <a:buClrTx/>
              <a:buSzTx/>
              <a:buFontTx/>
              <a:buNone/>
            </a:pPr>
            <a:r>
              <a:rPr lang="en-US" altLang="en-US" sz="3600" b="1">
                <a:ea typeface="ＭＳ Ｐゴシック" panose="020B0600070205080204" pitchFamily="34" charset="-128"/>
                <a:cs typeface="ＭＳ Ｐゴシック" panose="020B0600070205080204" pitchFamily="34" charset="-128"/>
              </a:rPr>
              <a:t>For Believers Only</a:t>
            </a:r>
          </a:p>
          <a:p>
            <a:pPr marL="0" indent="0" algn="ctr">
              <a:spcBef>
                <a:spcPct val="0"/>
              </a:spcBef>
              <a:buClrTx/>
              <a:buSzTx/>
              <a:buFontTx/>
              <a:buNone/>
            </a:pPr>
            <a:r>
              <a:rPr lang="en-US" altLang="en-US" sz="3600" b="1">
                <a:ea typeface="ＭＳ Ｐゴシック" panose="020B0600070205080204" pitchFamily="34" charset="-128"/>
                <a:cs typeface="ＭＳ Ｐゴシック" panose="020B0600070205080204" pitchFamily="34" charset="-128"/>
              </a:rPr>
              <a:t>By Immersion Only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14341">
                                            <p:txEl>
                                              <p:pRg st="0" end="0"/>
                                            </p:txEl>
                                          </p:spTgt>
                                        </p:tgtEl>
                                        <p:attrNameLst>
                                          <p:attrName>style.visibility</p:attrName>
                                        </p:attrNameLst>
                                      </p:cBhvr>
                                      <p:to>
                                        <p:strVal val="visible"/>
                                      </p:to>
                                    </p:set>
                                    <p:animEffect transition="in" filter="fade">
                                      <p:cBhvr>
                                        <p:cTn id="7" dur="300"/>
                                        <p:tgtEl>
                                          <p:spTgt spid="1434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14341">
                                            <p:txEl>
                                              <p:pRg st="1" end="1"/>
                                            </p:txEl>
                                          </p:spTgt>
                                        </p:tgtEl>
                                        <p:attrNameLst>
                                          <p:attrName>style.visibility</p:attrName>
                                        </p:attrNameLst>
                                      </p:cBhvr>
                                      <p:to>
                                        <p:strVal val="visible"/>
                                      </p:to>
                                    </p:set>
                                    <p:animEffect transition="in" filter="fade">
                                      <p:cBhvr>
                                        <p:cTn id="12" dur="300"/>
                                        <p:tgtEl>
                                          <p:spTgt spid="1434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1"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29" name="Picture 2" descr="&quot;Radiating Ripples&quot; © Hermann Eisenbeiss / Photo Researchers">
            <a:extLst>
              <a:ext uri="{FF2B5EF4-FFF2-40B4-BE49-F238E27FC236}">
                <a16:creationId xmlns:a16="http://schemas.microsoft.com/office/drawing/2014/main" id="{EBDE9165-EB2B-7641-893B-55E3D3F19FA2}"/>
              </a:ext>
            </a:extLst>
          </p:cNvPr>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7536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a:extLst>
              <a:ext uri="{FF2B5EF4-FFF2-40B4-BE49-F238E27FC236}">
                <a16:creationId xmlns:a16="http://schemas.microsoft.com/office/drawing/2014/main" id="{38E36446-A03D-C84C-A95E-55AEABD587D2}"/>
              </a:ext>
            </a:extLst>
          </p:cNvPr>
          <p:cNvSpPr>
            <a:spLocks noGrp="1" noChangeArrowheads="1"/>
          </p:cNvSpPr>
          <p:nvPr>
            <p:ph type="title"/>
          </p:nvPr>
        </p:nvSpPr>
        <p:spPr>
          <a:xfrm>
            <a:off x="457200" y="381000"/>
            <a:ext cx="9144000" cy="762000"/>
          </a:xfrm>
          <a:effectLst>
            <a:outerShdw blurRad="63500" dist="35921" dir="2700000" algn="ctr" rotWithShape="0">
              <a:srgbClr val="000000"/>
            </a:outerShdw>
          </a:effectLst>
        </p:spPr>
        <p:txBody>
          <a:bodyPr/>
          <a:lstStyle/>
          <a:p>
            <a:r>
              <a:rPr lang="en-US" altLang="en-US" b="1">
                <a:ea typeface="ＭＳ Ｐゴシック" panose="020B0600070205080204" pitchFamily="34" charset="-128"/>
              </a:rPr>
              <a:t>Why not immerse?</a:t>
            </a:r>
          </a:p>
        </p:txBody>
      </p:sp>
      <p:sp>
        <p:nvSpPr>
          <p:cNvPr id="278531" name="Text Box 6">
            <a:extLst>
              <a:ext uri="{FF2B5EF4-FFF2-40B4-BE49-F238E27FC236}">
                <a16:creationId xmlns:a16="http://schemas.microsoft.com/office/drawing/2014/main" id="{0E5F109B-9B20-524B-A02C-0E8F94D2FA7E}"/>
              </a:ext>
            </a:extLst>
          </p:cNvPr>
          <p:cNvSpPr txBox="1">
            <a:spLocks noChangeArrowheads="1"/>
          </p:cNvSpPr>
          <p:nvPr/>
        </p:nvSpPr>
        <p:spPr bwMode="auto">
          <a:xfrm>
            <a:off x="381000" y="1676400"/>
            <a:ext cx="8610600" cy="2101850"/>
          </a:xfrm>
          <a:prstGeom prst="rect">
            <a:avLst/>
          </a:prstGeom>
          <a:noFill/>
          <a:ln>
            <a:noFill/>
          </a:ln>
          <a:effectLst>
            <a:outerShdw dist="35921" dir="2700000" algn="ctr" rotWithShape="0">
              <a:srgbClr val="15141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4400" b="1">
                <a:solidFill>
                  <a:srgbClr val="FFFFFF"/>
                </a:solidFill>
              </a:rPr>
              <a:t>There is little reason to be baptized in any other manner but by immersion</a:t>
            </a:r>
          </a:p>
        </p:txBody>
      </p:sp>
      <p:sp>
        <p:nvSpPr>
          <p:cNvPr id="278532" name="Text Box 7">
            <a:extLst>
              <a:ext uri="{FF2B5EF4-FFF2-40B4-BE49-F238E27FC236}">
                <a16:creationId xmlns:a16="http://schemas.microsoft.com/office/drawing/2014/main" id="{B3AC7840-1BCC-114F-8011-EBAB28DE51CF}"/>
              </a:ext>
            </a:extLst>
          </p:cNvPr>
          <p:cNvSpPr txBox="1">
            <a:spLocks noChangeArrowheads="1"/>
          </p:cNvSpPr>
          <p:nvPr/>
        </p:nvSpPr>
        <p:spPr bwMode="auto">
          <a:xfrm>
            <a:off x="381000" y="4419600"/>
            <a:ext cx="8763000" cy="2101850"/>
          </a:xfrm>
          <a:prstGeom prst="rect">
            <a:avLst/>
          </a:prstGeom>
          <a:noFill/>
          <a:ln>
            <a:noFill/>
          </a:ln>
          <a:effectLst>
            <a:outerShdw dist="35921" dir="2700000" algn="ctr" rotWithShape="0">
              <a:srgbClr val="151418"/>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4400" b="1">
                <a:solidFill>
                  <a:srgbClr val="FFFFFF"/>
                </a:solidFill>
              </a:rPr>
              <a:t>Exceptions include physical, logistic, and economic considerations</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a:extLst>
              <a:ext uri="{FF2B5EF4-FFF2-40B4-BE49-F238E27FC236}">
                <a16:creationId xmlns:a16="http://schemas.microsoft.com/office/drawing/2014/main" id="{9F650B2C-28DE-644F-B9D7-0859268751D7}"/>
              </a:ext>
            </a:extLst>
          </p:cNvPr>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sp>
        <p:nvSpPr>
          <p:cNvPr id="138243" name="Rectangle 3">
            <a:extLst>
              <a:ext uri="{FF2B5EF4-FFF2-40B4-BE49-F238E27FC236}">
                <a16:creationId xmlns:a16="http://schemas.microsoft.com/office/drawing/2014/main" id="{71DF3F6B-C03B-BE4A-8B1D-FF7F25B069A8}"/>
              </a:ext>
            </a:extLst>
          </p:cNvPr>
          <p:cNvSpPr>
            <a:spLocks noGrp="1" noChangeArrowheads="1"/>
          </p:cNvSpPr>
          <p:nvPr>
            <p:ph type="title"/>
          </p:nvPr>
        </p:nvSpPr>
        <p:spPr/>
        <p:txBody>
          <a:bodyPr/>
          <a:lstStyle/>
          <a:p>
            <a:r>
              <a:rPr lang="en-US" altLang="en-US">
                <a:solidFill>
                  <a:schemeClr val="tx1"/>
                </a:solidFill>
                <a:ea typeface="ＭＳ Ｐゴシック" panose="020B0600070205080204" pitchFamily="34" charset="-128"/>
              </a:rPr>
              <a:t>If I have been sprinkled before, should I now be immersed?</a:t>
            </a:r>
          </a:p>
        </p:txBody>
      </p:sp>
      <p:sp>
        <p:nvSpPr>
          <p:cNvPr id="138244" name="Rectangle 4">
            <a:extLst>
              <a:ext uri="{FF2B5EF4-FFF2-40B4-BE49-F238E27FC236}">
                <a16:creationId xmlns:a16="http://schemas.microsoft.com/office/drawing/2014/main" id="{B2A7E542-4B99-9049-A910-DBC5D8CB36F0}"/>
              </a:ext>
            </a:extLst>
          </p:cNvPr>
          <p:cNvSpPr>
            <a:spLocks noGrp="1" noChangeArrowheads="1"/>
          </p:cNvSpPr>
          <p:nvPr>
            <p:ph idx="1"/>
          </p:nvPr>
        </p:nvSpPr>
        <p:spPr>
          <a:xfrm>
            <a:off x="1066800" y="4343400"/>
            <a:ext cx="7620000" cy="1752600"/>
          </a:xfrm>
        </p:spPr>
        <p:txBody>
          <a:bodyPr/>
          <a:lstStyle/>
          <a:p>
            <a:r>
              <a:rPr lang="en-US" altLang="en-US" sz="3600">
                <a:ea typeface="ＭＳ Ｐゴシック" panose="020B0600070205080204" pitchFamily="34" charset="-128"/>
                <a:cs typeface="ＭＳ Ｐゴシック" panose="020B0600070205080204" pitchFamily="34" charset="-128"/>
              </a:rPr>
              <a:t>Let</a:t>
            </a:r>
            <a:r>
              <a:rPr lang="fr-FR" altLang="ja-JP" sz="3600">
                <a:ea typeface="ＭＳ Ｐゴシック" panose="020B0600070205080204" pitchFamily="34" charset="-128"/>
                <a:cs typeface="ＭＳ Ｐゴシック" panose="020B0600070205080204" pitchFamily="34" charset="-128"/>
              </a:rPr>
              <a:t>'</a:t>
            </a:r>
            <a:r>
              <a:rPr lang="en-US" altLang="en-US" sz="3600">
                <a:ea typeface="ＭＳ Ｐゴシック" panose="020B0600070205080204" pitchFamily="34" charset="-128"/>
                <a:cs typeface="ＭＳ Ｐゴシック" panose="020B0600070205080204" pitchFamily="34" charset="-128"/>
              </a:rPr>
              <a:t>s see how Paul helped 12 previously immersed disciples of John the Baptist in Acts 19:1-7…</a:t>
            </a:r>
          </a:p>
        </p:txBody>
      </p:sp>
      <p:pic>
        <p:nvPicPr>
          <p:cNvPr id="280580" name="Picture 5" descr="baptism">
            <a:hlinkClick r:id="rId3"/>
            <a:extLst>
              <a:ext uri="{FF2B5EF4-FFF2-40B4-BE49-F238E27FC236}">
                <a16:creationId xmlns:a16="http://schemas.microsoft.com/office/drawing/2014/main" id="{7B97FBD0-40D3-B64B-B071-4269C16D9780}"/>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1701800"/>
            <a:ext cx="32766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2">
            <a:extLst>
              <a:ext uri="{FF2B5EF4-FFF2-40B4-BE49-F238E27FC236}">
                <a16:creationId xmlns:a16="http://schemas.microsoft.com/office/drawing/2014/main" id="{767117E2-CB97-6F48-AEA5-A8D4B79D278A}"/>
              </a:ext>
            </a:extLst>
          </p:cNvPr>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pic>
        <p:nvPicPr>
          <p:cNvPr id="282626" name="Picture 1" descr="thinker.jpg">
            <a:extLst>
              <a:ext uri="{FF2B5EF4-FFF2-40B4-BE49-F238E27FC236}">
                <a16:creationId xmlns:a16="http://schemas.microsoft.com/office/drawing/2014/main" id="{E934CD44-95BA-A041-8208-DC47ABC4BE31}"/>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52463"/>
            <a:ext cx="63500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3">
            <a:extLst>
              <a:ext uri="{FF2B5EF4-FFF2-40B4-BE49-F238E27FC236}">
                <a16:creationId xmlns:a16="http://schemas.microsoft.com/office/drawing/2014/main" id="{DD4358D8-4E01-FE44-88FE-579E2F70B25F}"/>
              </a:ext>
            </a:extLst>
          </p:cNvPr>
          <p:cNvSpPr>
            <a:spLocks noGrp="1" noChangeArrowheads="1"/>
          </p:cNvSpPr>
          <p:nvPr>
            <p:ph type="title"/>
          </p:nvPr>
        </p:nvSpPr>
        <p:spPr/>
        <p:txBody>
          <a:bodyPr/>
          <a:lstStyle/>
          <a:p>
            <a:r>
              <a:rPr lang="en-US" altLang="en-US">
                <a:solidFill>
                  <a:schemeClr val="tx1"/>
                </a:solidFill>
                <a:ea typeface="ＭＳ Ｐゴシック" panose="020B0600070205080204" pitchFamily="34" charset="-128"/>
              </a:rPr>
              <a:t>If I have been sprinkled before, should I now be immersed?</a:t>
            </a:r>
          </a:p>
        </p:txBody>
      </p:sp>
      <p:sp>
        <p:nvSpPr>
          <p:cNvPr id="138244" name="Rectangle 4">
            <a:extLst>
              <a:ext uri="{FF2B5EF4-FFF2-40B4-BE49-F238E27FC236}">
                <a16:creationId xmlns:a16="http://schemas.microsoft.com/office/drawing/2014/main" id="{35C53829-9279-BC4B-9445-801C6DD9237E}"/>
              </a:ext>
            </a:extLst>
          </p:cNvPr>
          <p:cNvSpPr>
            <a:spLocks noGrp="1" noChangeArrowheads="1"/>
          </p:cNvSpPr>
          <p:nvPr>
            <p:ph idx="1"/>
          </p:nvPr>
        </p:nvSpPr>
        <p:spPr>
          <a:xfrm>
            <a:off x="250825" y="1944688"/>
            <a:ext cx="8713788" cy="4652962"/>
          </a:xfrm>
        </p:spPr>
        <p:txBody>
          <a:bodyPr/>
          <a:lstStyle/>
          <a:p>
            <a:pPr marL="0" indent="0">
              <a:buFont typeface="Wingdings" pitchFamily="2" charset="2"/>
              <a:buNone/>
            </a:pPr>
            <a:r>
              <a:rPr lang="en-US" altLang="en-US" sz="2800" b="1">
                <a:ea typeface="ＭＳ Ｐゴシック" panose="020B0600070205080204" pitchFamily="34" charset="-128"/>
                <a:cs typeface="ＭＳ Ｐゴシック" panose="020B0600070205080204" pitchFamily="34" charset="-128"/>
              </a:rPr>
              <a:t>Acts 19:1-7  (NLT): While Apollos was in Corinth, Paul traveled through the interior regions until he reached Ephesus, on the coast, where he found several believers.  </a:t>
            </a:r>
            <a:r>
              <a:rPr lang="en-US" altLang="en-US" sz="2800" b="1" baseline="30000">
                <a:ea typeface="ＭＳ Ｐゴシック" panose="020B0600070205080204" pitchFamily="34" charset="-128"/>
                <a:cs typeface="ＭＳ Ｐゴシック" panose="020B0600070205080204" pitchFamily="34" charset="-128"/>
              </a:rPr>
              <a:t>2</a:t>
            </a:r>
            <a:r>
              <a:rPr lang="en-US" altLang="en-US" sz="2800" b="1">
                <a:ea typeface="ＭＳ Ｐゴシック" panose="020B0600070205080204" pitchFamily="34" charset="-128"/>
                <a:cs typeface="ＭＳ Ｐゴシック" panose="020B0600070205080204" pitchFamily="34" charset="-128"/>
              </a:rPr>
              <a:t>"Did you receive the Holy Spirit when you believed?" he asked them. "No," they replied, "we haven</a:t>
            </a:r>
            <a:r>
              <a:rPr lang="fr-FR" altLang="en-US"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t even heard that there is a Holy Spirit." </a:t>
            </a:r>
          </a:p>
          <a:p>
            <a:pPr marL="0" indent="0">
              <a:buFont typeface="Wingdings" pitchFamily="2" charset="2"/>
              <a:buNone/>
            </a:pPr>
            <a:endParaRPr lang="en-US" altLang="en-US" sz="2800" b="1">
              <a:ea typeface="ＭＳ Ｐゴシック" panose="020B0600070205080204" pitchFamily="34" charset="-128"/>
              <a:cs typeface="ＭＳ Ｐゴシック" panose="020B0600070205080204" pitchFamily="34" charset="-128"/>
            </a:endParaRPr>
          </a:p>
          <a:p>
            <a:pPr marL="0" indent="0">
              <a:buFont typeface="Wingdings" pitchFamily="2" charset="2"/>
              <a:buNone/>
            </a:pPr>
            <a:r>
              <a:rPr lang="en-US" altLang="en-US" sz="2800" b="1" baseline="30000">
                <a:ea typeface="ＭＳ Ｐゴシック" panose="020B0600070205080204" pitchFamily="34" charset="-128"/>
                <a:cs typeface="ＭＳ Ｐゴシック" panose="020B0600070205080204" pitchFamily="34" charset="-128"/>
              </a:rPr>
              <a:t>3</a:t>
            </a:r>
            <a:r>
              <a:rPr lang="en-US" altLang="en-US" sz="2800" b="1">
                <a:ea typeface="ＭＳ Ｐゴシック" panose="020B0600070205080204" pitchFamily="34" charset="-128"/>
                <a:cs typeface="ＭＳ Ｐゴシック" panose="020B0600070205080204" pitchFamily="34" charset="-128"/>
              </a:rPr>
              <a:t>"Then what baptism did you experience?" he asked. And they replied, "The baptism of John."</a:t>
            </a:r>
          </a:p>
        </p:txBody>
      </p:sp>
      <p:sp>
        <p:nvSpPr>
          <p:cNvPr id="282629" name="Text Box 4">
            <a:extLst>
              <a:ext uri="{FF2B5EF4-FFF2-40B4-BE49-F238E27FC236}">
                <a16:creationId xmlns:a16="http://schemas.microsoft.com/office/drawing/2014/main" id="{18C3C400-248A-D74F-92B5-BF6BC2970CD8}"/>
              </a:ext>
            </a:extLst>
          </p:cNvPr>
          <p:cNvSpPr txBox="1">
            <a:spLocks noChangeArrowheads="1"/>
          </p:cNvSpPr>
          <p:nvPr/>
        </p:nvSpPr>
        <p:spPr bwMode="auto">
          <a:xfrm>
            <a:off x="8397875" y="82550"/>
            <a:ext cx="67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FFFFFF"/>
                </a:solidFill>
                <a:latin typeface="Tahoma" panose="020B0604030504040204" pitchFamily="34" charset="0"/>
              </a:rPr>
              <a:t>117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824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824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244"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a:extLst>
              <a:ext uri="{FF2B5EF4-FFF2-40B4-BE49-F238E27FC236}">
                <a16:creationId xmlns:a16="http://schemas.microsoft.com/office/drawing/2014/main" id="{4B380025-BF88-1C4C-B1AD-23F437DCC56F}"/>
              </a:ext>
            </a:extLst>
          </p:cNvPr>
          <p:cNvSpPr>
            <a:spLocks noChangeArrowheads="1"/>
          </p:cNvSpPr>
          <p:nvPr/>
        </p:nvSpPr>
        <p:spPr bwMode="auto">
          <a:xfrm>
            <a:off x="0" y="0"/>
            <a:ext cx="91440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solidFill>
                <a:srgbClr val="FFFFFF"/>
              </a:solidFill>
            </a:endParaRPr>
          </a:p>
        </p:txBody>
      </p:sp>
      <p:pic>
        <p:nvPicPr>
          <p:cNvPr id="284674" name="Picture 1" descr="thinker.jpg">
            <a:extLst>
              <a:ext uri="{FF2B5EF4-FFF2-40B4-BE49-F238E27FC236}">
                <a16:creationId xmlns:a16="http://schemas.microsoft.com/office/drawing/2014/main" id="{4A914402-4FEA-784A-8E07-932850F4A9D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52463"/>
            <a:ext cx="6350000" cy="430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3">
            <a:extLst>
              <a:ext uri="{FF2B5EF4-FFF2-40B4-BE49-F238E27FC236}">
                <a16:creationId xmlns:a16="http://schemas.microsoft.com/office/drawing/2014/main" id="{6A8A29BE-161D-1442-AB5E-A0DB547B4A0F}"/>
              </a:ext>
            </a:extLst>
          </p:cNvPr>
          <p:cNvSpPr>
            <a:spLocks noGrp="1" noChangeArrowheads="1"/>
          </p:cNvSpPr>
          <p:nvPr>
            <p:ph type="title"/>
          </p:nvPr>
        </p:nvSpPr>
        <p:spPr/>
        <p:txBody>
          <a:bodyPr/>
          <a:lstStyle/>
          <a:p>
            <a:r>
              <a:rPr lang="en-US" altLang="en-US">
                <a:solidFill>
                  <a:schemeClr val="tx1"/>
                </a:solidFill>
                <a:ea typeface="ＭＳ Ｐゴシック" panose="020B0600070205080204" pitchFamily="34" charset="-128"/>
              </a:rPr>
              <a:t>If I have been sprinkled before, should I now be immersed?</a:t>
            </a:r>
          </a:p>
        </p:txBody>
      </p:sp>
      <p:sp>
        <p:nvSpPr>
          <p:cNvPr id="138244" name="Rectangle 4">
            <a:extLst>
              <a:ext uri="{FF2B5EF4-FFF2-40B4-BE49-F238E27FC236}">
                <a16:creationId xmlns:a16="http://schemas.microsoft.com/office/drawing/2014/main" id="{7834C82B-7BFD-F240-B6AB-39F50C39A02E}"/>
              </a:ext>
            </a:extLst>
          </p:cNvPr>
          <p:cNvSpPr>
            <a:spLocks noGrp="1" noChangeArrowheads="1"/>
          </p:cNvSpPr>
          <p:nvPr>
            <p:ph idx="1"/>
          </p:nvPr>
        </p:nvSpPr>
        <p:spPr>
          <a:xfrm>
            <a:off x="250825" y="1944688"/>
            <a:ext cx="8713788" cy="4652962"/>
          </a:xfrm>
        </p:spPr>
        <p:txBody>
          <a:bodyPr/>
          <a:lstStyle/>
          <a:p>
            <a:pPr marL="0" indent="0">
              <a:buFont typeface="Wingdings" pitchFamily="2" charset="2"/>
              <a:buNone/>
            </a:pPr>
            <a:r>
              <a:rPr lang="en-US" altLang="en-US" sz="2800" b="1" baseline="30000">
                <a:ea typeface="ＭＳ Ｐゴシック" panose="020B0600070205080204" pitchFamily="34" charset="-128"/>
                <a:cs typeface="ＭＳ Ｐゴシック" panose="020B0600070205080204" pitchFamily="34" charset="-128"/>
              </a:rPr>
              <a:t>4</a:t>
            </a:r>
            <a:r>
              <a:rPr lang="en-US" altLang="en-US" sz="2800" b="1">
                <a:ea typeface="ＭＳ Ｐゴシック" panose="020B0600070205080204" pitchFamily="34" charset="-128"/>
                <a:cs typeface="ＭＳ Ｐゴシック" panose="020B0600070205080204" pitchFamily="34" charset="-128"/>
              </a:rPr>
              <a:t>Paul said, "John</a:t>
            </a:r>
            <a:r>
              <a:rPr lang="fr-FR" altLang="en-US" sz="2800" b="1">
                <a:ea typeface="ＭＳ Ｐゴシック" panose="020B0600070205080204" pitchFamily="34" charset="-128"/>
                <a:cs typeface="ＭＳ Ｐゴシック" panose="020B0600070205080204" pitchFamily="34" charset="-128"/>
              </a:rPr>
              <a:t>'</a:t>
            </a:r>
            <a:r>
              <a:rPr lang="en-US" altLang="en-US" sz="2800" b="1">
                <a:ea typeface="ＭＳ Ｐゴシック" panose="020B0600070205080204" pitchFamily="34" charset="-128"/>
                <a:cs typeface="ＭＳ Ｐゴシック" panose="020B0600070205080204" pitchFamily="34" charset="-128"/>
              </a:rPr>
              <a:t>s baptism called for repentance from sin. But John himself told the people to believe in the one who would come later, meaning Jesus." </a:t>
            </a:r>
          </a:p>
          <a:p>
            <a:pPr marL="0" indent="0">
              <a:buFont typeface="Wingdings" pitchFamily="2" charset="2"/>
              <a:buNone/>
            </a:pPr>
            <a:endParaRPr lang="en-US" altLang="en-US" sz="2800" b="1">
              <a:ea typeface="ＭＳ Ｐゴシック" panose="020B0600070205080204" pitchFamily="34" charset="-128"/>
              <a:cs typeface="ＭＳ Ｐゴシック" panose="020B0600070205080204" pitchFamily="34" charset="-128"/>
            </a:endParaRPr>
          </a:p>
          <a:p>
            <a:pPr marL="0" indent="0">
              <a:buFont typeface="Wingdings" pitchFamily="2" charset="2"/>
              <a:buNone/>
            </a:pPr>
            <a:r>
              <a:rPr lang="en-US" altLang="en-US" sz="2800" b="1" baseline="30000">
                <a:ea typeface="ＭＳ Ｐゴシック" panose="020B0600070205080204" pitchFamily="34" charset="-128"/>
                <a:cs typeface="ＭＳ Ｐゴシック" panose="020B0600070205080204" pitchFamily="34" charset="-128"/>
              </a:rPr>
              <a:t>5</a:t>
            </a:r>
            <a:r>
              <a:rPr lang="en-US" altLang="en-US" sz="2800" b="1">
                <a:ea typeface="ＭＳ Ｐゴシック" panose="020B0600070205080204" pitchFamily="34" charset="-128"/>
                <a:cs typeface="ＭＳ Ｐゴシック" panose="020B0600070205080204" pitchFamily="34" charset="-128"/>
              </a:rPr>
              <a:t>As soon as they heard this, they were baptized in the name of the Lord Jesus.  </a:t>
            </a:r>
            <a:r>
              <a:rPr lang="en-US" altLang="en-US" sz="2800" b="1" baseline="30000">
                <a:ea typeface="ＭＳ Ｐゴシック" panose="020B0600070205080204" pitchFamily="34" charset="-128"/>
                <a:cs typeface="ＭＳ Ｐゴシック" panose="020B0600070205080204" pitchFamily="34" charset="-128"/>
              </a:rPr>
              <a:t>6</a:t>
            </a:r>
            <a:r>
              <a:rPr lang="en-US" altLang="en-US" sz="2800" b="1">
                <a:ea typeface="ＭＳ Ｐゴシック" panose="020B0600070205080204" pitchFamily="34" charset="-128"/>
                <a:cs typeface="ＭＳ Ｐゴシック" panose="020B0600070205080204" pitchFamily="34" charset="-128"/>
              </a:rPr>
              <a:t>Then when Paul laid his hands on them, the Holy Spirit came on them, and they spoke in other tongues and prophesied.  </a:t>
            </a:r>
            <a:r>
              <a:rPr lang="en-US" altLang="en-US" sz="2800" b="1" baseline="30000">
                <a:ea typeface="ＭＳ Ｐゴシック" panose="020B0600070205080204" pitchFamily="34" charset="-128"/>
                <a:cs typeface="ＭＳ Ｐゴシック" panose="020B0600070205080204" pitchFamily="34" charset="-128"/>
              </a:rPr>
              <a:t>7</a:t>
            </a:r>
            <a:r>
              <a:rPr lang="en-US" altLang="en-US" sz="2800" b="1">
                <a:ea typeface="ＭＳ Ｐゴシック" panose="020B0600070205080204" pitchFamily="34" charset="-128"/>
                <a:cs typeface="ＭＳ Ｐゴシック" panose="020B0600070205080204" pitchFamily="34" charset="-128"/>
              </a:rPr>
              <a:t>There were about twelve men in all.</a:t>
            </a:r>
          </a:p>
        </p:txBody>
      </p:sp>
      <p:sp>
        <p:nvSpPr>
          <p:cNvPr id="284677" name="Text Box 4">
            <a:extLst>
              <a:ext uri="{FF2B5EF4-FFF2-40B4-BE49-F238E27FC236}">
                <a16:creationId xmlns:a16="http://schemas.microsoft.com/office/drawing/2014/main" id="{CA942CA2-DF97-7C41-833C-41255DB6A5FA}"/>
              </a:ext>
            </a:extLst>
          </p:cNvPr>
          <p:cNvSpPr txBox="1">
            <a:spLocks noChangeArrowheads="1"/>
          </p:cNvSpPr>
          <p:nvPr/>
        </p:nvSpPr>
        <p:spPr bwMode="auto">
          <a:xfrm>
            <a:off x="8397875" y="82550"/>
            <a:ext cx="6746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a:solidFill>
                  <a:srgbClr val="FFFFFF"/>
                </a:solidFill>
                <a:latin typeface="Tahoma" panose="020B0604030504040204" pitchFamily="34" charset="0"/>
              </a:rPr>
              <a:t>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2">
            <a:extLst>
              <a:ext uri="{FF2B5EF4-FFF2-40B4-BE49-F238E27FC236}">
                <a16:creationId xmlns:a16="http://schemas.microsoft.com/office/drawing/2014/main" id="{B0486B6F-9314-774F-8222-6B715C77D9A0}"/>
              </a:ext>
            </a:extLst>
          </p:cNvPr>
          <p:cNvSpPr>
            <a:spLocks noGrp="1" noChangeArrowheads="1"/>
          </p:cNvSpPr>
          <p:nvPr>
            <p:ph type="title"/>
          </p:nvPr>
        </p:nvSpPr>
        <p:spPr>
          <a:xfrm>
            <a:off x="0" y="274638"/>
            <a:ext cx="9144000" cy="1143000"/>
          </a:xfrm>
        </p:spPr>
        <p:txBody>
          <a:bodyPr/>
          <a:lstStyle/>
          <a:p>
            <a:pPr eaLnBrk="1" hangingPunct="1"/>
            <a:r>
              <a:rPr lang="en-US" altLang="en-US">
                <a:ea typeface="ＭＳ Ｐゴシック" panose="020B0600070205080204" pitchFamily="34" charset="-128"/>
              </a:rPr>
              <a:t>My Infant Baptism</a:t>
            </a:r>
          </a:p>
        </p:txBody>
      </p:sp>
      <p:pic>
        <p:nvPicPr>
          <p:cNvPr id="286722" name="Picture 6" descr="RickInfantBaptismCert">
            <a:extLst>
              <a:ext uri="{FF2B5EF4-FFF2-40B4-BE49-F238E27FC236}">
                <a16:creationId xmlns:a16="http://schemas.microsoft.com/office/drawing/2014/main" id="{DBC702D0-58BF-064D-A18A-D1637B843FD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r="-38"/>
          <a:stretch>
            <a:fillRect/>
          </a:stretch>
        </p:blipFill>
        <p:spPr bwMode="auto">
          <a:xfrm>
            <a:off x="228600" y="-79375"/>
            <a:ext cx="8534400" cy="701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Rick's HD:Applications:Microsoft Office 2004:Templates:Presentations:Designs:Blank Presentation</Template>
  <TotalTime>5948</TotalTime>
  <Words>7709</Words>
  <Application>Microsoft Macintosh PowerPoint</Application>
  <PresentationFormat>On-screen Show (4:3)</PresentationFormat>
  <Paragraphs>716</Paragraphs>
  <Slides>124</Slides>
  <Notes>107</Notes>
  <HiddenSlides>0</HiddenSlides>
  <MMClips>0</MMClips>
  <ScaleCrop>false</ScaleCrop>
  <HeadingPairs>
    <vt:vector size="6" baseType="variant">
      <vt:variant>
        <vt:lpstr>Fonts Used</vt:lpstr>
      </vt:variant>
      <vt:variant>
        <vt:i4>15</vt:i4>
      </vt:variant>
      <vt:variant>
        <vt:lpstr>Theme</vt:lpstr>
      </vt:variant>
      <vt:variant>
        <vt:i4>13</vt:i4>
      </vt:variant>
      <vt:variant>
        <vt:lpstr>Slide Titles</vt:lpstr>
      </vt:variant>
      <vt:variant>
        <vt:i4>124</vt:i4>
      </vt:variant>
    </vt:vector>
  </HeadingPairs>
  <TitlesOfParts>
    <vt:vector size="152" baseType="lpstr">
      <vt:lpstr>Font14562</vt:lpstr>
      <vt:lpstr>ＭＳ Ｐゴシック</vt:lpstr>
      <vt:lpstr>SimSun</vt:lpstr>
      <vt:lpstr>Times</vt:lpstr>
      <vt:lpstr>ヒラギノ角ゴ Pro W3</vt:lpstr>
      <vt:lpstr>Arial</vt:lpstr>
      <vt:lpstr>Arial Black</vt:lpstr>
      <vt:lpstr>Arial Narrow</vt:lpstr>
      <vt:lpstr>Bwgrkl</vt:lpstr>
      <vt:lpstr>Calibri</vt:lpstr>
      <vt:lpstr>Impact</vt:lpstr>
      <vt:lpstr>Tahoma</vt:lpstr>
      <vt:lpstr>Times New Roman</vt:lpstr>
      <vt:lpstr>Wingdings</vt:lpstr>
      <vt:lpstr>Wingdings 2</vt:lpstr>
      <vt:lpstr>Beam</vt:lpstr>
      <vt:lpstr>Default Design</vt:lpstr>
      <vt:lpstr>Blank Presentation</vt:lpstr>
      <vt:lpstr>1_Beam</vt:lpstr>
      <vt:lpstr>1_Default Design</vt:lpstr>
      <vt:lpstr>1_Blank Presentation</vt:lpstr>
      <vt:lpstr>2_Blank Presentation</vt:lpstr>
      <vt:lpstr>Slit</vt:lpstr>
      <vt:lpstr>2_Default Design</vt:lpstr>
      <vt:lpstr>1_Slit</vt:lpstr>
      <vt:lpstr>2_Beam</vt:lpstr>
      <vt:lpstr>Orbit</vt:lpstr>
      <vt:lpstr>5_Default Design</vt:lpstr>
      <vt:lpstr>Baptism</vt:lpstr>
      <vt:lpstr>Do you trust in God?</vt:lpstr>
      <vt:lpstr>Do we trust in God?</vt:lpstr>
      <vt:lpstr>Does your trust in God embarrass you?</vt:lpstr>
      <vt:lpstr>A Cause for Shame?</vt:lpstr>
      <vt:lpstr>Paul Had No Shame</vt:lpstr>
      <vt:lpstr>Defining Terms:</vt:lpstr>
      <vt:lpstr>Christian Ordinances</vt:lpstr>
      <vt:lpstr>Extreme Faith</vt:lpstr>
      <vt:lpstr>Ask your neighbor…</vt:lpstr>
      <vt:lpstr>SBC Faculty Members</vt:lpstr>
      <vt:lpstr>What is Baptism?</vt:lpstr>
      <vt:lpstr>Meaning of Baptism:</vt:lpstr>
      <vt:lpstr>How is Christian Baptism Unique?</vt:lpstr>
      <vt:lpstr>Intertestamental Baptism</vt:lpstr>
      <vt:lpstr>John's Baptism</vt:lpstr>
      <vt:lpstr>Summary of Early Church Baptism  vs. Baptisms Preceding It</vt:lpstr>
      <vt:lpstr>Why Be Baptized?</vt:lpstr>
      <vt:lpstr>Is baptism needed for salvation?</vt:lpstr>
      <vt:lpstr>Is baptism needed for salvation?</vt:lpstr>
      <vt:lpstr>We celebrate each baby's birth</vt:lpstr>
      <vt:lpstr>Infant baptism is actually a child &amp; parent dedication</vt:lpstr>
      <vt:lpstr>Why Be Baptized?</vt:lpstr>
      <vt:lpstr>The Great Commission</vt:lpstr>
      <vt:lpstr>Why Be Baptized?</vt:lpstr>
      <vt:lpstr>Christ was baptized by John</vt:lpstr>
      <vt:lpstr>"To fulfill all righteousness"</vt:lpstr>
      <vt:lpstr>Why Be Baptized?</vt:lpstr>
      <vt:lpstr>The Rainbow</vt:lpstr>
      <vt:lpstr>… This cup is the  NEW COVENANT  in my blood, which is POURED OUT  for you.</vt:lpstr>
      <vt:lpstr>Symbolism</vt:lpstr>
      <vt:lpstr>Romans 6:3</vt:lpstr>
      <vt:lpstr>New Life</vt:lpstr>
      <vt:lpstr>New Life picture</vt:lpstr>
      <vt:lpstr>Why Be Baptized?</vt:lpstr>
      <vt:lpstr>"Because of…"</vt:lpstr>
      <vt:lpstr>Pouring</vt:lpstr>
      <vt:lpstr>Church Family</vt:lpstr>
      <vt:lpstr>WHO should be baptized?</vt:lpstr>
      <vt:lpstr>First Century Christian Baptism</vt:lpstr>
      <vt:lpstr>Recipients</vt:lpstr>
      <vt:lpstr>Recipients</vt:lpstr>
      <vt:lpstr>What About the Children?</vt:lpstr>
      <vt:lpstr>"Believed…then Baptized" in Acts</vt:lpstr>
      <vt:lpstr>Recipients</vt:lpstr>
      <vt:lpstr>Recipients</vt:lpstr>
      <vt:lpstr>Recipients</vt:lpstr>
      <vt:lpstr>Recipients</vt:lpstr>
      <vt:lpstr>Recipients</vt:lpstr>
      <vt:lpstr>Recipients</vt:lpstr>
      <vt:lpstr>Recipients</vt:lpstr>
      <vt:lpstr>Recipients should not  be infants because…</vt:lpstr>
      <vt:lpstr>Recipients should not  be infants because…</vt:lpstr>
      <vt:lpstr>Why is immersion the proper mode?</vt:lpstr>
      <vt:lpstr>What does "baptize" mean?</vt:lpstr>
      <vt:lpstr>YMCA Pool</vt:lpstr>
      <vt:lpstr>Immersion doesn't take a baptistery</vt:lpstr>
      <vt:lpstr>Japanese Orthodox</vt:lpstr>
      <vt:lpstr>Greek</vt:lpstr>
      <vt:lpstr>In Other Words…</vt:lpstr>
      <vt:lpstr>"Baptize" is a Transliteration</vt:lpstr>
      <vt:lpstr>Inventing a Term</vt:lpstr>
      <vt:lpstr>Mode of Baptism: Immersion</vt:lpstr>
      <vt:lpstr>What about the clothes?</vt:lpstr>
      <vt:lpstr>Do you want to dip this baby in water?</vt:lpstr>
      <vt:lpstr>Infant Immersion!</vt:lpstr>
      <vt:lpstr>Immersion best signifies…</vt:lpstr>
      <vt:lpstr>Immersion best signifies…</vt:lpstr>
      <vt:lpstr>Immersion best signifies…</vt:lpstr>
      <vt:lpstr>So where did sprinkling and pouring come from?</vt:lpstr>
      <vt:lpstr>When was sprinkling invented?</vt:lpstr>
      <vt:lpstr>Mode of Baptism</vt:lpstr>
      <vt:lpstr>Sprinkling?</vt:lpstr>
      <vt:lpstr>Modes of Baptism:</vt:lpstr>
      <vt:lpstr>Pouring?</vt:lpstr>
      <vt:lpstr>But does "washing" mean "pouring"?</vt:lpstr>
      <vt:lpstr>Pouring</vt:lpstr>
      <vt:lpstr>When it rains, it pours! </vt:lpstr>
      <vt:lpstr>Was immersion possible?</vt:lpstr>
      <vt:lpstr>Baptism at Philippi (Acts 16)</vt:lpstr>
      <vt:lpstr>The Philippian Jailor (Acts 16)</vt:lpstr>
      <vt:lpstr>An earthquake?! Oh, no! The prisoners escaped!</vt:lpstr>
      <vt:lpstr>Attempted suicide</vt:lpstr>
      <vt:lpstr>What must I do to be saved?</vt:lpstr>
      <vt:lpstr>Believe in the Lord Jesus Christ and you will be saved—you and your entire household!  (Acts 16:31).</vt:lpstr>
      <vt:lpstr>Pouring</vt:lpstr>
      <vt:lpstr>Immersing the jailow</vt:lpstr>
      <vt:lpstr>Why is immersion the proper mode?</vt:lpstr>
      <vt:lpstr>Rememberthe Ethiopian eunuch  (Acts 8:26-40)?</vt:lpstr>
      <vt:lpstr>How did Philip baptize the Ethiopian eunuch?</vt:lpstr>
      <vt:lpstr>Baptism Requirements</vt:lpstr>
      <vt:lpstr>The First Church Building</vt:lpstr>
      <vt:lpstr>Attitudes Toward the Unbaptized</vt:lpstr>
      <vt:lpstr>First Century Christian Baptism</vt:lpstr>
      <vt:lpstr>Why not immerse?</vt:lpstr>
      <vt:lpstr>If I have been sprinkled before, should I now be immersed?</vt:lpstr>
      <vt:lpstr>If I have been sprinkled before, should I now be immersed?</vt:lpstr>
      <vt:lpstr>If I have been sprinkled before, should I now be immersed?</vt:lpstr>
      <vt:lpstr>My Infant Baptism</vt:lpstr>
      <vt:lpstr>The Main Idea</vt:lpstr>
      <vt:lpstr>Who will follow Christ's example in baptism?</vt:lpstr>
      <vt:lpstr>Simon Peter's Enthusiasm</vt:lpstr>
      <vt:lpstr>Don't Be Deprived  of the Full Experience! </vt:lpstr>
      <vt:lpstr>Questions about Baptism?</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Baptism Summary</vt:lpstr>
      <vt:lpstr>Black</vt:lpstr>
      <vt:lpstr>NT Backgrounds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Christian Ordinance Backgrounds</dc:title>
  <dc:creator>Rick Griffith</dc:creator>
  <cp:lastModifiedBy>Rick Griffith</cp:lastModifiedBy>
  <cp:revision>337</cp:revision>
  <dcterms:created xsi:type="dcterms:W3CDTF">2008-12-08T00:04:33Z</dcterms:created>
  <dcterms:modified xsi:type="dcterms:W3CDTF">2024-03-12T08:08:21Z</dcterms:modified>
</cp:coreProperties>
</file>