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theme/theme5.xml" ContentType="application/vnd.openxmlformats-officedocument.theme+xml"/>
  <Override PartName="/ppt/slideLayouts/slideLayout50.xml" ContentType="application/vnd.openxmlformats-officedocument.presentationml.slideLayout+xml"/>
  <Override PartName="/ppt/theme/theme6.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7.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8.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9.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10.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11.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notesSlides/notesSlide26.xml" ContentType="application/vnd.openxmlformats-officedocument.presentationml.notesSlide+xml"/>
  <Override PartName="/ppt/theme/themeOverride8.xml" ContentType="application/vnd.openxmlformats-officedocument.themeOverride+xml"/>
  <Override PartName="/ppt/theme/themeOverride9.xml" ContentType="application/vnd.openxmlformats-officedocument.themeOverride+xml"/>
  <Override PartName="/ppt/theme/themeOverride10.xml" ContentType="application/vnd.openxmlformats-officedocument.themeOverride+xml"/>
  <Override PartName="/ppt/theme/themeOverride11.xml" ContentType="application/vnd.openxmlformats-officedocument.themeOverride+xml"/>
  <Override PartName="/ppt/theme/themeOverride12.xml" ContentType="application/vnd.openxmlformats-officedocument.themeOverr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theme/themeOverride13.xml" ContentType="application/vnd.openxmlformats-officedocument.themeOverr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1" r:id="rId1"/>
    <p:sldMasterId id="2147483656" r:id="rId2"/>
    <p:sldMasterId id="2147483655" r:id="rId3"/>
    <p:sldMasterId id="2147483654" r:id="rId4"/>
    <p:sldMasterId id="2147484076" r:id="rId5"/>
    <p:sldMasterId id="2147484078" r:id="rId6"/>
    <p:sldMasterId id="2147484430" r:id="rId7"/>
    <p:sldMasterId id="2147484442" r:id="rId8"/>
    <p:sldMasterId id="2147484607" r:id="rId9"/>
    <p:sldMasterId id="2147485371" r:id="rId10"/>
    <p:sldMasterId id="2147486067" r:id="rId11"/>
    <p:sldMasterId id="2147486080" r:id="rId12"/>
  </p:sldMasterIdLst>
  <p:notesMasterIdLst>
    <p:notesMasterId r:id="rId83"/>
  </p:notesMasterIdLst>
  <p:sldIdLst>
    <p:sldId id="257" r:id="rId13"/>
    <p:sldId id="266" r:id="rId14"/>
    <p:sldId id="281" r:id="rId15"/>
    <p:sldId id="259" r:id="rId16"/>
    <p:sldId id="260" r:id="rId17"/>
    <p:sldId id="261" r:id="rId18"/>
    <p:sldId id="262" r:id="rId19"/>
    <p:sldId id="263" r:id="rId20"/>
    <p:sldId id="264" r:id="rId21"/>
    <p:sldId id="282" r:id="rId22"/>
    <p:sldId id="285" r:id="rId23"/>
    <p:sldId id="295" r:id="rId24"/>
    <p:sldId id="296" r:id="rId25"/>
    <p:sldId id="311" r:id="rId26"/>
    <p:sldId id="287" r:id="rId27"/>
    <p:sldId id="284" r:id="rId28"/>
    <p:sldId id="305" r:id="rId29"/>
    <p:sldId id="356" r:id="rId30"/>
    <p:sldId id="332" r:id="rId31"/>
    <p:sldId id="310" r:id="rId32"/>
    <p:sldId id="312" r:id="rId33"/>
    <p:sldId id="315" r:id="rId34"/>
    <p:sldId id="316" r:id="rId35"/>
    <p:sldId id="289" r:id="rId36"/>
    <p:sldId id="301" r:id="rId37"/>
    <p:sldId id="341" r:id="rId38"/>
    <p:sldId id="342" r:id="rId39"/>
    <p:sldId id="348" r:id="rId40"/>
    <p:sldId id="343" r:id="rId41"/>
    <p:sldId id="349" r:id="rId42"/>
    <p:sldId id="344" r:id="rId43"/>
    <p:sldId id="319" r:id="rId44"/>
    <p:sldId id="335" r:id="rId45"/>
    <p:sldId id="350" r:id="rId46"/>
    <p:sldId id="345" r:id="rId47"/>
    <p:sldId id="346" r:id="rId48"/>
    <p:sldId id="347" r:id="rId49"/>
    <p:sldId id="351" r:id="rId50"/>
    <p:sldId id="352" r:id="rId51"/>
    <p:sldId id="318" r:id="rId52"/>
    <p:sldId id="291" r:id="rId53"/>
    <p:sldId id="292" r:id="rId54"/>
    <p:sldId id="303" r:id="rId55"/>
    <p:sldId id="294" r:id="rId56"/>
    <p:sldId id="326" r:id="rId57"/>
    <p:sldId id="327" r:id="rId58"/>
    <p:sldId id="328" r:id="rId59"/>
    <p:sldId id="329" r:id="rId60"/>
    <p:sldId id="330" r:id="rId61"/>
    <p:sldId id="331" r:id="rId62"/>
    <p:sldId id="334" r:id="rId63"/>
    <p:sldId id="336" r:id="rId64"/>
    <p:sldId id="302" r:id="rId65"/>
    <p:sldId id="320" r:id="rId66"/>
    <p:sldId id="321" r:id="rId67"/>
    <p:sldId id="322" r:id="rId68"/>
    <p:sldId id="324" r:id="rId69"/>
    <p:sldId id="360" r:id="rId70"/>
    <p:sldId id="361" r:id="rId71"/>
    <p:sldId id="337" r:id="rId72"/>
    <p:sldId id="325" r:id="rId73"/>
    <p:sldId id="359" r:id="rId74"/>
    <p:sldId id="299" r:id="rId75"/>
    <p:sldId id="363" r:id="rId76"/>
    <p:sldId id="362" r:id="rId77"/>
    <p:sldId id="300" r:id="rId78"/>
    <p:sldId id="297" r:id="rId79"/>
    <p:sldId id="298" r:id="rId80"/>
    <p:sldId id="353" r:id="rId81"/>
    <p:sldId id="354" r:id="rId82"/>
  </p:sldIdLst>
  <p:sldSz cx="9144000" cy="6858000" type="screen4x3"/>
  <p:notesSz cx="6858000" cy="9144000"/>
  <p:defaultTextStyle>
    <a:defPPr>
      <a:defRPr lang="en-US"/>
    </a:defPPr>
    <a:lvl1pPr algn="ctr"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7200" algn="ctr"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ctr"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ctr"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ctr"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304">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00080"/>
    <a:srgbClr val="FF0000"/>
    <a:srgbClr val="343434"/>
    <a:srgbClr val="4C1322"/>
    <a:srgbClr val="104C1C"/>
    <a:srgbClr val="000099"/>
    <a:srgbClr val="BA1236"/>
    <a:srgbClr val="FFFF00"/>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autoAdjust="0"/>
    <p:restoredTop sz="89305" autoAdjust="0"/>
  </p:normalViewPr>
  <p:slideViewPr>
    <p:cSldViewPr>
      <p:cViewPr varScale="1">
        <p:scale>
          <a:sx n="113" d="100"/>
          <a:sy n="113" d="100"/>
        </p:scale>
        <p:origin x="2144" y="184"/>
      </p:cViewPr>
      <p:guideLst>
        <p:guide orient="horz" pos="2304"/>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 d="1"/>
        <a:sy n="1" d="1"/>
      </p:scale>
      <p:origin x="0" y="7616"/>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4.xml"/><Relationship Id="rId21" Type="http://schemas.openxmlformats.org/officeDocument/2006/relationships/slide" Target="slides/slide9.xml"/><Relationship Id="rId42" Type="http://schemas.openxmlformats.org/officeDocument/2006/relationships/slide" Target="slides/slide30.xml"/><Relationship Id="rId47" Type="http://schemas.openxmlformats.org/officeDocument/2006/relationships/slide" Target="slides/slide35.xml"/><Relationship Id="rId63" Type="http://schemas.openxmlformats.org/officeDocument/2006/relationships/slide" Target="slides/slide51.xml"/><Relationship Id="rId68" Type="http://schemas.openxmlformats.org/officeDocument/2006/relationships/slide" Target="slides/slide56.xml"/><Relationship Id="rId84" Type="http://schemas.openxmlformats.org/officeDocument/2006/relationships/presProps" Target="presProps.xml"/><Relationship Id="rId16" Type="http://schemas.openxmlformats.org/officeDocument/2006/relationships/slide" Target="slides/slide4.xml"/><Relationship Id="rId11" Type="http://schemas.openxmlformats.org/officeDocument/2006/relationships/slideMaster" Target="slideMasters/slideMaster11.xml"/><Relationship Id="rId32" Type="http://schemas.openxmlformats.org/officeDocument/2006/relationships/slide" Target="slides/slide20.xml"/><Relationship Id="rId37" Type="http://schemas.openxmlformats.org/officeDocument/2006/relationships/slide" Target="slides/slide25.xml"/><Relationship Id="rId53" Type="http://schemas.openxmlformats.org/officeDocument/2006/relationships/slide" Target="slides/slide41.xml"/><Relationship Id="rId58" Type="http://schemas.openxmlformats.org/officeDocument/2006/relationships/slide" Target="slides/slide46.xml"/><Relationship Id="rId74" Type="http://schemas.openxmlformats.org/officeDocument/2006/relationships/slide" Target="slides/slide62.xml"/><Relationship Id="rId79" Type="http://schemas.openxmlformats.org/officeDocument/2006/relationships/slide" Target="slides/slide67.xml"/><Relationship Id="rId5" Type="http://schemas.openxmlformats.org/officeDocument/2006/relationships/slideMaster" Target="slideMasters/slideMaster5.xml"/><Relationship Id="rId19" Type="http://schemas.openxmlformats.org/officeDocument/2006/relationships/slide" Target="slides/slide7.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slide" Target="slides/slide36.xml"/><Relationship Id="rId56" Type="http://schemas.openxmlformats.org/officeDocument/2006/relationships/slide" Target="slides/slide44.xml"/><Relationship Id="rId64" Type="http://schemas.openxmlformats.org/officeDocument/2006/relationships/slide" Target="slides/slide52.xml"/><Relationship Id="rId69" Type="http://schemas.openxmlformats.org/officeDocument/2006/relationships/slide" Target="slides/slide57.xml"/><Relationship Id="rId77" Type="http://schemas.openxmlformats.org/officeDocument/2006/relationships/slide" Target="slides/slide65.xml"/><Relationship Id="rId8" Type="http://schemas.openxmlformats.org/officeDocument/2006/relationships/slideMaster" Target="slideMasters/slideMaster8.xml"/><Relationship Id="rId51" Type="http://schemas.openxmlformats.org/officeDocument/2006/relationships/slide" Target="slides/slide39.xml"/><Relationship Id="rId72" Type="http://schemas.openxmlformats.org/officeDocument/2006/relationships/slide" Target="slides/slide60.xml"/><Relationship Id="rId80" Type="http://schemas.openxmlformats.org/officeDocument/2006/relationships/slide" Target="slides/slide68.xml"/><Relationship Id="rId85"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59" Type="http://schemas.openxmlformats.org/officeDocument/2006/relationships/slide" Target="slides/slide47.xml"/><Relationship Id="rId67" Type="http://schemas.openxmlformats.org/officeDocument/2006/relationships/slide" Target="slides/slide55.xml"/><Relationship Id="rId20" Type="http://schemas.openxmlformats.org/officeDocument/2006/relationships/slide" Target="slides/slide8.xml"/><Relationship Id="rId41" Type="http://schemas.openxmlformats.org/officeDocument/2006/relationships/slide" Target="slides/slide29.xml"/><Relationship Id="rId54" Type="http://schemas.openxmlformats.org/officeDocument/2006/relationships/slide" Target="slides/slide42.xml"/><Relationship Id="rId62" Type="http://schemas.openxmlformats.org/officeDocument/2006/relationships/slide" Target="slides/slide50.xml"/><Relationship Id="rId70" Type="http://schemas.openxmlformats.org/officeDocument/2006/relationships/slide" Target="slides/slide58.xml"/><Relationship Id="rId75" Type="http://schemas.openxmlformats.org/officeDocument/2006/relationships/slide" Target="slides/slide63.xml"/><Relationship Id="rId83"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slide" Target="slides/slide45.xml"/><Relationship Id="rId10" Type="http://schemas.openxmlformats.org/officeDocument/2006/relationships/slideMaster" Target="slideMasters/slideMaster10.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slide" Target="slides/slide48.xml"/><Relationship Id="rId65" Type="http://schemas.openxmlformats.org/officeDocument/2006/relationships/slide" Target="slides/slide53.xml"/><Relationship Id="rId73" Type="http://schemas.openxmlformats.org/officeDocument/2006/relationships/slide" Target="slides/slide61.xml"/><Relationship Id="rId78" Type="http://schemas.openxmlformats.org/officeDocument/2006/relationships/slide" Target="slides/slide66.xml"/><Relationship Id="rId81" Type="http://schemas.openxmlformats.org/officeDocument/2006/relationships/slide" Target="slides/slide69.xml"/><Relationship Id="rId86"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1.xml"/><Relationship Id="rId18" Type="http://schemas.openxmlformats.org/officeDocument/2006/relationships/slide" Target="slides/slide6.xml"/><Relationship Id="rId39" Type="http://schemas.openxmlformats.org/officeDocument/2006/relationships/slide" Target="slides/slide27.xml"/><Relationship Id="rId34" Type="http://schemas.openxmlformats.org/officeDocument/2006/relationships/slide" Target="slides/slide22.xml"/><Relationship Id="rId50" Type="http://schemas.openxmlformats.org/officeDocument/2006/relationships/slide" Target="slides/slide38.xml"/><Relationship Id="rId55" Type="http://schemas.openxmlformats.org/officeDocument/2006/relationships/slide" Target="slides/slide43.xml"/><Relationship Id="rId76" Type="http://schemas.openxmlformats.org/officeDocument/2006/relationships/slide" Target="slides/slide64.xml"/><Relationship Id="rId7" Type="http://schemas.openxmlformats.org/officeDocument/2006/relationships/slideMaster" Target="slideMasters/slideMaster7.xml"/><Relationship Id="rId71" Type="http://schemas.openxmlformats.org/officeDocument/2006/relationships/slide" Target="slides/slide59.xml"/><Relationship Id="rId2" Type="http://schemas.openxmlformats.org/officeDocument/2006/relationships/slideMaster" Target="slideMasters/slideMaster2.xml"/><Relationship Id="rId29" Type="http://schemas.openxmlformats.org/officeDocument/2006/relationships/slide" Target="slides/slide17.xml"/><Relationship Id="rId24" Type="http://schemas.openxmlformats.org/officeDocument/2006/relationships/slide" Target="slides/slide12.xml"/><Relationship Id="rId40" Type="http://schemas.openxmlformats.org/officeDocument/2006/relationships/slide" Target="slides/slide28.xml"/><Relationship Id="rId45" Type="http://schemas.openxmlformats.org/officeDocument/2006/relationships/slide" Target="slides/slide33.xml"/><Relationship Id="rId66" Type="http://schemas.openxmlformats.org/officeDocument/2006/relationships/slide" Target="slides/slide54.xml"/><Relationship Id="rId87" Type="http://schemas.openxmlformats.org/officeDocument/2006/relationships/tableStyles" Target="tableStyles.xml"/><Relationship Id="rId61" Type="http://schemas.openxmlformats.org/officeDocument/2006/relationships/slide" Target="slides/slide49.xml"/><Relationship Id="rId82" Type="http://schemas.openxmlformats.org/officeDocument/2006/relationships/slide" Target="slides/slide7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4690" name="Rectangle 1026"/>
          <p:cNvSpPr>
            <a:spLocks noGrp="1" noChangeArrowheads="1"/>
          </p:cNvSpPr>
          <p:nvPr>
            <p:ph type="hdr" sz="quarter"/>
          </p:nvPr>
        </p:nvSpPr>
        <p:spPr bwMode="auto">
          <a:xfrm>
            <a:off x="0" y="0"/>
            <a:ext cx="2971800" cy="457200"/>
          </a:xfrm>
          <a:prstGeom prst="rect">
            <a:avLst/>
          </a:prstGeom>
          <a:noFill/>
          <a:ln w="57150" cap="sq">
            <a:noFill/>
            <a:miter lim="800000"/>
            <a:headEnd/>
            <a:tailEnd/>
          </a:ln>
          <a:effectLst/>
        </p:spPr>
        <p:txBody>
          <a:bodyPr vert="horz" wrap="none" lIns="91440" tIns="45720" rIns="91440" bIns="45720" numCol="1" anchor="ctr" anchorCtr="0" compatLnSpc="1">
            <a:prstTxWarp prst="textNoShape">
              <a:avLst/>
            </a:prstTxWarp>
          </a:bodyPr>
          <a:lstStyle>
            <a:lvl1pPr algn="l">
              <a:defRPr sz="1200">
                <a:latin typeface="Times New Roman" pitchFamily="26" charset="0"/>
                <a:ea typeface="+mn-ea"/>
                <a:cs typeface="+mn-cs"/>
              </a:defRPr>
            </a:lvl1pPr>
          </a:lstStyle>
          <a:p>
            <a:pPr>
              <a:defRPr/>
            </a:pPr>
            <a:endParaRPr lang="en-US"/>
          </a:p>
        </p:txBody>
      </p:sp>
      <p:sp>
        <p:nvSpPr>
          <p:cNvPr id="114691" name="Rectangle 1027"/>
          <p:cNvSpPr>
            <a:spLocks noGrp="1" noChangeArrowheads="1"/>
          </p:cNvSpPr>
          <p:nvPr>
            <p:ph type="dt" idx="1"/>
          </p:nvPr>
        </p:nvSpPr>
        <p:spPr bwMode="auto">
          <a:xfrm>
            <a:off x="3886200" y="0"/>
            <a:ext cx="2971800" cy="457200"/>
          </a:xfrm>
          <a:prstGeom prst="rect">
            <a:avLst/>
          </a:prstGeom>
          <a:noFill/>
          <a:ln w="57150" cap="sq">
            <a:noFill/>
            <a:miter lim="800000"/>
            <a:headEnd/>
            <a:tailEnd/>
          </a:ln>
          <a:effectLst/>
        </p:spPr>
        <p:txBody>
          <a:bodyPr vert="horz" wrap="none" lIns="91440" tIns="45720" rIns="91440" bIns="45720" numCol="1" anchor="ctr" anchorCtr="0" compatLnSpc="1">
            <a:prstTxWarp prst="textNoShape">
              <a:avLst/>
            </a:prstTxWarp>
          </a:bodyPr>
          <a:lstStyle>
            <a:lvl1pPr algn="r">
              <a:defRPr sz="1200">
                <a:latin typeface="Times New Roman" pitchFamily="26" charset="0"/>
                <a:ea typeface="+mn-ea"/>
                <a:cs typeface="+mn-cs"/>
              </a:defRPr>
            </a:lvl1pPr>
          </a:lstStyle>
          <a:p>
            <a:pPr>
              <a:defRPr/>
            </a:pPr>
            <a:endParaRPr lang="en-US"/>
          </a:p>
        </p:txBody>
      </p:sp>
      <p:sp>
        <p:nvSpPr>
          <p:cNvPr id="108548" name="Rectangle 1028"/>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14693" name="Rectangle 1029"/>
          <p:cNvSpPr>
            <a:spLocks noGrp="1" noChangeArrowheads="1"/>
          </p:cNvSpPr>
          <p:nvPr>
            <p:ph type="body" sz="quarter" idx="3"/>
          </p:nvPr>
        </p:nvSpPr>
        <p:spPr bwMode="auto">
          <a:xfrm>
            <a:off x="914400" y="4343400"/>
            <a:ext cx="5029200" cy="4114800"/>
          </a:xfrm>
          <a:prstGeom prst="rect">
            <a:avLst/>
          </a:prstGeom>
          <a:noFill/>
          <a:ln w="57150" cap="sq">
            <a:noFill/>
            <a:miter lim="800000"/>
            <a:headEnd/>
            <a:tailEnd/>
          </a:ln>
          <a:effectLst/>
        </p:spPr>
        <p:txBody>
          <a:bodyPr vert="horz" wrap="none" lIns="91440" tIns="45720" rIns="91440" bIns="45720" numCol="1" anchor="ctr"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4694" name="Rectangle 1030"/>
          <p:cNvSpPr>
            <a:spLocks noGrp="1" noChangeArrowheads="1"/>
          </p:cNvSpPr>
          <p:nvPr>
            <p:ph type="ftr" sz="quarter" idx="4"/>
          </p:nvPr>
        </p:nvSpPr>
        <p:spPr bwMode="auto">
          <a:xfrm>
            <a:off x="0" y="8686800"/>
            <a:ext cx="2971800" cy="457200"/>
          </a:xfrm>
          <a:prstGeom prst="rect">
            <a:avLst/>
          </a:prstGeom>
          <a:noFill/>
          <a:ln w="57150" cap="sq">
            <a:noFill/>
            <a:miter lim="800000"/>
            <a:headEnd/>
            <a:tailEnd/>
          </a:ln>
          <a:effectLst/>
        </p:spPr>
        <p:txBody>
          <a:bodyPr vert="horz" wrap="none" lIns="91440" tIns="45720" rIns="91440" bIns="45720" numCol="1" anchor="b" anchorCtr="0" compatLnSpc="1">
            <a:prstTxWarp prst="textNoShape">
              <a:avLst/>
            </a:prstTxWarp>
          </a:bodyPr>
          <a:lstStyle>
            <a:lvl1pPr algn="l">
              <a:defRPr sz="1200">
                <a:latin typeface="Times New Roman" pitchFamily="26" charset="0"/>
                <a:ea typeface="+mn-ea"/>
                <a:cs typeface="+mn-cs"/>
              </a:defRPr>
            </a:lvl1pPr>
          </a:lstStyle>
          <a:p>
            <a:pPr>
              <a:defRPr/>
            </a:pPr>
            <a:endParaRPr lang="en-US"/>
          </a:p>
        </p:txBody>
      </p:sp>
      <p:sp>
        <p:nvSpPr>
          <p:cNvPr id="114695" name="Rectangle 1031"/>
          <p:cNvSpPr>
            <a:spLocks noGrp="1" noChangeArrowheads="1"/>
          </p:cNvSpPr>
          <p:nvPr>
            <p:ph type="sldNum" sz="quarter" idx="5"/>
          </p:nvPr>
        </p:nvSpPr>
        <p:spPr bwMode="auto">
          <a:xfrm>
            <a:off x="3886200" y="8686800"/>
            <a:ext cx="2971800" cy="457200"/>
          </a:xfrm>
          <a:prstGeom prst="rect">
            <a:avLst/>
          </a:prstGeom>
          <a:noFill/>
          <a:ln w="57150" cap="sq">
            <a:noFill/>
            <a:miter lim="800000"/>
            <a:headEnd/>
            <a:tailEnd/>
          </a:ln>
          <a:effectLst/>
        </p:spPr>
        <p:txBody>
          <a:bodyPr vert="horz" wrap="none" lIns="91440" tIns="45720" rIns="91440" bIns="45720" numCol="1" anchor="b" anchorCtr="0" compatLnSpc="1">
            <a:prstTxWarp prst="textNoShape">
              <a:avLst/>
            </a:prstTxWarp>
          </a:bodyPr>
          <a:lstStyle>
            <a:lvl1pPr algn="r">
              <a:defRPr sz="1200"/>
            </a:lvl1pPr>
          </a:lstStyle>
          <a:p>
            <a:pPr>
              <a:defRPr/>
            </a:pPr>
            <a:fld id="{B7710193-F3C0-FA41-8FE3-D2F698669E83}" type="slidenum">
              <a:rPr lang="en-US"/>
              <a:pPr>
                <a:defRPr/>
              </a:pPr>
              <a:t>‹#›</a:t>
            </a:fld>
            <a:endParaRPr lang="en-US"/>
          </a:p>
        </p:txBody>
      </p:sp>
    </p:spTree>
    <p:extLst>
      <p:ext uri="{BB962C8B-B14F-4D97-AF65-F5344CB8AC3E}">
        <p14:creationId xmlns:p14="http://schemas.microsoft.com/office/powerpoint/2010/main" val="329585653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26" charset="0"/>
        <a:ea typeface="ＭＳ Ｐゴシック" pitchFamily="-107" charset="-128"/>
        <a:cs typeface="ＭＳ Ｐゴシック" pitchFamily="-107" charset="-128"/>
      </a:defRPr>
    </a:lvl1pPr>
    <a:lvl2pPr marL="457200" algn="l" rtl="0" eaLnBrk="0" fontAlgn="base" hangingPunct="0">
      <a:spcBef>
        <a:spcPct val="30000"/>
      </a:spcBef>
      <a:spcAft>
        <a:spcPct val="0"/>
      </a:spcAft>
      <a:defRPr sz="1200" kern="1200">
        <a:solidFill>
          <a:schemeClr val="tx1"/>
        </a:solidFill>
        <a:latin typeface="Times New Roman" pitchFamily="26" charset="0"/>
        <a:ea typeface="ＭＳ Ｐゴシック" pitchFamily="26"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26" charset="0"/>
        <a:ea typeface="ＭＳ Ｐゴシック" charset="0"/>
        <a:cs typeface="Geneva" charset="0"/>
      </a:defRPr>
    </a:lvl3pPr>
    <a:lvl4pPr marL="1371600" algn="l" rtl="0" eaLnBrk="0" fontAlgn="base" hangingPunct="0">
      <a:spcBef>
        <a:spcPct val="30000"/>
      </a:spcBef>
      <a:spcAft>
        <a:spcPct val="0"/>
      </a:spcAft>
      <a:defRPr sz="1200" kern="1200">
        <a:solidFill>
          <a:schemeClr val="tx1"/>
        </a:solidFill>
        <a:latin typeface="Times New Roman" pitchFamily="26" charset="0"/>
        <a:ea typeface="Geneva" charset="-128"/>
        <a:cs typeface="Geneva" charset="0"/>
      </a:defRPr>
    </a:lvl4pPr>
    <a:lvl5pPr marL="1828800" algn="l" rtl="0" eaLnBrk="0" fontAlgn="base" hangingPunct="0">
      <a:spcBef>
        <a:spcPct val="30000"/>
      </a:spcBef>
      <a:spcAft>
        <a:spcPct val="0"/>
      </a:spcAft>
      <a:defRPr sz="1200" kern="1200">
        <a:solidFill>
          <a:schemeClr val="tx1"/>
        </a:solidFill>
        <a:latin typeface="Times New Roman" pitchFamily="26" charset="0"/>
        <a:ea typeface="Geneva" charset="-128"/>
        <a:cs typeface="Geneva"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5715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B47BFE4-E9EE-534A-852E-FA746C237216}" type="slidenum">
              <a:rPr lang="en-US" sz="1200"/>
              <a:pPr eaLnBrk="1" hangingPunct="1"/>
              <a:t>1</a:t>
            </a:fld>
            <a:endParaRPr lang="en-US" sz="1200"/>
          </a:p>
        </p:txBody>
      </p:sp>
      <p:sp>
        <p:nvSpPr>
          <p:cNvPr id="110594" name="Rectangle 1026"/>
          <p:cNvSpPr>
            <a:spLocks noGrp="1" noRot="1" noChangeAspect="1" noChangeArrowheads="1" noTextEdit="1"/>
          </p:cNvSpPr>
          <p:nvPr>
            <p:ph type="sldImg"/>
          </p:nvPr>
        </p:nvSpPr>
        <p:spPr>
          <a:ln/>
        </p:spPr>
      </p:sp>
      <p:sp>
        <p:nvSpPr>
          <p:cNvPr id="110595" name="Rectangle 1027"/>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5715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F0C2709-B425-B842-8EF2-6D1500E7CA2F}" type="slidenum">
              <a:rPr lang="en-US" sz="1200"/>
              <a:pPr eaLnBrk="1" hangingPunct="1"/>
              <a:t>10</a:t>
            </a:fld>
            <a:endParaRPr lang="en-US" sz="1200"/>
          </a:p>
        </p:txBody>
      </p:sp>
      <p:sp>
        <p:nvSpPr>
          <p:cNvPr id="129026" name="Rectangle 2"/>
          <p:cNvSpPr>
            <a:spLocks noGrp="1" noRot="1" noChangeAspect="1" noChangeArrowheads="1" noTextEdit="1"/>
          </p:cNvSpPr>
          <p:nvPr>
            <p:ph type="sldImg"/>
          </p:nvPr>
        </p:nvSpPr>
        <p:spPr>
          <a:ln/>
        </p:spPr>
      </p:sp>
      <p:sp>
        <p:nvSpPr>
          <p:cNvPr id="12902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5715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2CE5E23-9C7B-7D45-B1E3-7B590063E382}" type="slidenum">
              <a:rPr lang="en-US" sz="1200"/>
              <a:pPr eaLnBrk="1" hangingPunct="1"/>
              <a:t>11</a:t>
            </a:fld>
            <a:endParaRPr lang="en-US" sz="1200"/>
          </a:p>
        </p:txBody>
      </p:sp>
      <p:sp>
        <p:nvSpPr>
          <p:cNvPr id="131074" name="Rectangle 2"/>
          <p:cNvSpPr>
            <a:spLocks noGrp="1" noRot="1" noChangeAspect="1" noChangeArrowheads="1" noTextEdit="1"/>
          </p:cNvSpPr>
          <p:nvPr>
            <p:ph type="sldImg"/>
          </p:nvPr>
        </p:nvSpPr>
        <p:spPr>
          <a:ln/>
        </p:spPr>
      </p:sp>
      <p:sp>
        <p:nvSpPr>
          <p:cNvPr id="13107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5715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601D402-A919-F64E-810C-E9B91B810628}" type="slidenum">
              <a:rPr lang="en-US" sz="1200"/>
              <a:pPr eaLnBrk="1" hangingPunct="1"/>
              <a:t>12</a:t>
            </a:fld>
            <a:endParaRPr lang="en-US" sz="1200"/>
          </a:p>
        </p:txBody>
      </p:sp>
      <p:sp>
        <p:nvSpPr>
          <p:cNvPr id="133122" name="Rectangle 2"/>
          <p:cNvSpPr>
            <a:spLocks noGrp="1" noRot="1" noChangeAspect="1" noChangeArrowheads="1" noTextEdit="1"/>
          </p:cNvSpPr>
          <p:nvPr>
            <p:ph type="sldImg"/>
          </p:nvPr>
        </p:nvSpPr>
        <p:spPr>
          <a:ln/>
        </p:spPr>
      </p:sp>
      <p:sp>
        <p:nvSpPr>
          <p:cNvPr id="13312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5715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F6C17CE-3259-1B49-AB75-7687188AA60E}" type="slidenum">
              <a:rPr lang="en-US" sz="1200"/>
              <a:pPr eaLnBrk="1" hangingPunct="1"/>
              <a:t>13</a:t>
            </a:fld>
            <a:endParaRPr lang="en-US" sz="1200"/>
          </a:p>
        </p:txBody>
      </p:sp>
      <p:sp>
        <p:nvSpPr>
          <p:cNvPr id="135170" name="Rectangle 2"/>
          <p:cNvSpPr>
            <a:spLocks noGrp="1" noRot="1" noChangeAspect="1" noChangeArrowheads="1" noTextEdit="1"/>
          </p:cNvSpPr>
          <p:nvPr>
            <p:ph type="sldImg"/>
          </p:nvPr>
        </p:nvSpPr>
        <p:spPr>
          <a:ln/>
        </p:spPr>
      </p:sp>
      <p:sp>
        <p:nvSpPr>
          <p:cNvPr id="13517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5715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C460F82-67AA-A042-9362-8FA241D1BD7A}" type="slidenum">
              <a:rPr lang="en-US" sz="1200"/>
              <a:pPr eaLnBrk="1" hangingPunct="1"/>
              <a:t>14</a:t>
            </a:fld>
            <a:endParaRPr lang="en-US" sz="1200"/>
          </a:p>
        </p:txBody>
      </p:sp>
      <p:sp>
        <p:nvSpPr>
          <p:cNvPr id="137218" name="Rectangle 2"/>
          <p:cNvSpPr>
            <a:spLocks noGrp="1" noRot="1" noChangeAspect="1" noChangeArrowheads="1" noTextEdit="1"/>
          </p:cNvSpPr>
          <p:nvPr>
            <p:ph type="sldImg"/>
          </p:nvPr>
        </p:nvSpPr>
        <p:spPr>
          <a:solidFill>
            <a:srgbClr val="FFFFFF"/>
          </a:solidFill>
          <a:ln/>
        </p:spPr>
      </p:sp>
      <p:sp>
        <p:nvSpPr>
          <p:cNvPr id="137219"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r>
              <a:rPr lang="en-US">
                <a:latin typeface="Times New Roman" charset="0"/>
                <a:ea typeface="ＭＳ Ｐゴシック" charset="0"/>
                <a:cs typeface="ＭＳ Ｐゴシック" charset="0"/>
              </a:rPr>
              <a:t>Why the Exile?</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5715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AFF0542-A408-4A4D-86E7-610EF1451AFB}" type="slidenum">
              <a:rPr lang="en-US" sz="1200"/>
              <a:pPr eaLnBrk="1" hangingPunct="1"/>
              <a:t>15</a:t>
            </a:fld>
            <a:endParaRPr lang="en-US" sz="1200"/>
          </a:p>
        </p:txBody>
      </p:sp>
      <p:sp>
        <p:nvSpPr>
          <p:cNvPr id="139266" name="Rectangle 2"/>
          <p:cNvSpPr>
            <a:spLocks noGrp="1" noRot="1" noChangeAspect="1" noChangeArrowheads="1" noTextEdit="1"/>
          </p:cNvSpPr>
          <p:nvPr>
            <p:ph type="sldImg"/>
          </p:nvPr>
        </p:nvSpPr>
        <p:spPr>
          <a:ln/>
        </p:spPr>
      </p:sp>
      <p:sp>
        <p:nvSpPr>
          <p:cNvPr id="13926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5715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1C2627A-ABD4-E94A-A679-4A7FF496AF40}" type="slidenum">
              <a:rPr lang="en-US" sz="1200"/>
              <a:pPr eaLnBrk="1" hangingPunct="1"/>
              <a:t>16</a:t>
            </a:fld>
            <a:endParaRPr lang="en-US" sz="1200"/>
          </a:p>
        </p:txBody>
      </p:sp>
      <p:sp>
        <p:nvSpPr>
          <p:cNvPr id="141314" name="Rectangle 1026"/>
          <p:cNvSpPr>
            <a:spLocks noGrp="1" noRot="1" noChangeAspect="1" noChangeArrowheads="1" noTextEdit="1"/>
          </p:cNvSpPr>
          <p:nvPr>
            <p:ph type="sldImg"/>
          </p:nvPr>
        </p:nvSpPr>
        <p:spPr>
          <a:ln/>
        </p:spPr>
      </p:sp>
      <p:sp>
        <p:nvSpPr>
          <p:cNvPr id="141315" name="Rectangle 1027"/>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5715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DFF03F6-EDE1-D540-AD1B-D998B6A75955}" type="slidenum">
              <a:rPr lang="en-US" sz="1200"/>
              <a:pPr eaLnBrk="1" hangingPunct="1"/>
              <a:t>17</a:t>
            </a:fld>
            <a:endParaRPr lang="en-US" sz="1200"/>
          </a:p>
        </p:txBody>
      </p:sp>
      <p:sp>
        <p:nvSpPr>
          <p:cNvPr id="143362" name="Rectangle 1026"/>
          <p:cNvSpPr>
            <a:spLocks noGrp="1" noRot="1" noChangeAspect="1" noChangeArrowheads="1" noTextEdit="1"/>
          </p:cNvSpPr>
          <p:nvPr>
            <p:ph type="sldImg"/>
          </p:nvPr>
        </p:nvSpPr>
        <p:spPr>
          <a:ln/>
        </p:spPr>
      </p:sp>
      <p:sp>
        <p:nvSpPr>
          <p:cNvPr id="143363" name="Rectangle 1027"/>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51CC9AC-D74C-FC47-8182-6F0C72ECC1DB}" type="slidenum">
              <a:rPr lang="en-US" sz="1200">
                <a:solidFill>
                  <a:prstClr val="black"/>
                </a:solidFill>
              </a:rPr>
              <a:pPr eaLnBrk="1" hangingPunct="1"/>
              <a:t>18</a:t>
            </a:fld>
            <a:endParaRPr lang="en-US" sz="1200">
              <a:solidFill>
                <a:prstClr val="black"/>
              </a:solidFill>
            </a:endParaRPr>
          </a:p>
        </p:txBody>
      </p:sp>
      <p:sp>
        <p:nvSpPr>
          <p:cNvPr id="49154" name="Rectangle 2"/>
          <p:cNvSpPr>
            <a:spLocks noGrp="1" noRot="1" noChangeAspect="1" noChangeArrowheads="1" noTextEdit="1"/>
          </p:cNvSpPr>
          <p:nvPr>
            <p:ph type="sldImg"/>
          </p:nvPr>
        </p:nvSpPr>
        <p:spPr>
          <a:ln/>
        </p:spPr>
      </p:sp>
      <p:sp>
        <p:nvSpPr>
          <p:cNvPr id="4915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6215C9B-BAAF-C14D-B5E4-330B780997DB}" type="slidenum">
              <a:rPr lang="en-US" sz="1200">
                <a:solidFill>
                  <a:srgbClr val="000000"/>
                </a:solidFill>
              </a:rPr>
              <a:pPr eaLnBrk="1" hangingPunct="1"/>
              <a:t>19</a:t>
            </a:fld>
            <a:endParaRPr lang="en-US" sz="1200">
              <a:solidFill>
                <a:srgbClr val="000000"/>
              </a:solidFill>
            </a:endParaRPr>
          </a:p>
        </p:txBody>
      </p:sp>
      <p:sp>
        <p:nvSpPr>
          <p:cNvPr id="147458" name="Rectangle 2"/>
          <p:cNvSpPr>
            <a:spLocks noGrp="1" noRot="1" noChangeAspect="1" noChangeArrowheads="1" noTextEdit="1"/>
          </p:cNvSpPr>
          <p:nvPr>
            <p:ph type="sldImg"/>
          </p:nvPr>
        </p:nvSpPr>
        <p:spPr>
          <a:ln/>
        </p:spPr>
      </p:sp>
      <p:sp>
        <p:nvSpPr>
          <p:cNvPr id="14745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5715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554AEDC-3F78-9D44-98BD-8E54B5E98E95}" type="slidenum">
              <a:rPr lang="en-US" sz="1200"/>
              <a:pPr eaLnBrk="1" hangingPunct="1"/>
              <a:t>2</a:t>
            </a:fld>
            <a:endParaRPr lang="en-US" sz="1200"/>
          </a:p>
        </p:txBody>
      </p:sp>
      <p:sp>
        <p:nvSpPr>
          <p:cNvPr id="112642" name="Rectangle 1026"/>
          <p:cNvSpPr>
            <a:spLocks noGrp="1" noRot="1" noChangeAspect="1" noChangeArrowheads="1" noTextEdit="1"/>
          </p:cNvSpPr>
          <p:nvPr>
            <p:ph type="sldImg"/>
          </p:nvPr>
        </p:nvSpPr>
        <p:spPr>
          <a:ln/>
        </p:spPr>
      </p:sp>
      <p:sp>
        <p:nvSpPr>
          <p:cNvPr id="112643" name="Rectangle 1027"/>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5715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EBDAB7A-F75F-6F44-99D9-52E7316E9833}" type="slidenum">
              <a:rPr lang="en-US" sz="1200"/>
              <a:pPr eaLnBrk="1" hangingPunct="1"/>
              <a:t>20</a:t>
            </a:fld>
            <a:endParaRPr lang="en-US" sz="1200"/>
          </a:p>
        </p:txBody>
      </p:sp>
      <p:sp>
        <p:nvSpPr>
          <p:cNvPr id="149506" name="Rectangle 1026"/>
          <p:cNvSpPr>
            <a:spLocks noGrp="1" noRot="1" noChangeAspect="1" noChangeArrowheads="1" noTextEdit="1"/>
          </p:cNvSpPr>
          <p:nvPr>
            <p:ph type="sldImg"/>
          </p:nvPr>
        </p:nvSpPr>
        <p:spPr>
          <a:ln/>
        </p:spPr>
      </p:sp>
      <p:sp>
        <p:nvSpPr>
          <p:cNvPr id="149507" name="Rectangle 1027"/>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5715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FC4F4C4-9F26-814B-BCD3-1585A1A44E0F}" type="slidenum">
              <a:rPr lang="en-US" sz="1200"/>
              <a:pPr eaLnBrk="1" hangingPunct="1"/>
              <a:t>21</a:t>
            </a:fld>
            <a:endParaRPr lang="en-US" sz="1200"/>
          </a:p>
        </p:txBody>
      </p:sp>
      <p:sp>
        <p:nvSpPr>
          <p:cNvPr id="151554" name="Rectangle 1026"/>
          <p:cNvSpPr>
            <a:spLocks noGrp="1" noRot="1" noChangeAspect="1" noChangeArrowheads="1" noTextEdit="1"/>
          </p:cNvSpPr>
          <p:nvPr>
            <p:ph type="sldImg"/>
          </p:nvPr>
        </p:nvSpPr>
        <p:spPr>
          <a:ln/>
        </p:spPr>
      </p:sp>
      <p:sp>
        <p:nvSpPr>
          <p:cNvPr id="151555" name="Rectangle 1027"/>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0C767BE-5214-6C4E-ABC7-63F431549205}" type="slidenum">
              <a:rPr lang="en-US" sz="1200">
                <a:solidFill>
                  <a:srgbClr val="000000"/>
                </a:solidFill>
              </a:rPr>
              <a:pPr eaLnBrk="1" hangingPunct="1"/>
              <a:t>22</a:t>
            </a:fld>
            <a:endParaRPr lang="en-US" sz="1200">
              <a:solidFill>
                <a:srgbClr val="000000"/>
              </a:solidFill>
            </a:endParaRPr>
          </a:p>
        </p:txBody>
      </p:sp>
      <p:sp>
        <p:nvSpPr>
          <p:cNvPr id="153602" name="Rectangle 2"/>
          <p:cNvSpPr>
            <a:spLocks noGrp="1" noRot="1" noChangeAspect="1" noChangeArrowheads="1" noTextEdit="1"/>
          </p:cNvSpPr>
          <p:nvPr>
            <p:ph type="sldImg"/>
          </p:nvPr>
        </p:nvSpPr>
        <p:spPr>
          <a:ln/>
        </p:spPr>
      </p:sp>
      <p:sp>
        <p:nvSpPr>
          <p:cNvPr id="15360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7C84CC1-171F-8C4D-B0BF-850572C5DFBB}" type="slidenum">
              <a:rPr lang="en-US" sz="1200">
                <a:solidFill>
                  <a:srgbClr val="000000"/>
                </a:solidFill>
              </a:rPr>
              <a:pPr eaLnBrk="1" hangingPunct="1"/>
              <a:t>23</a:t>
            </a:fld>
            <a:endParaRPr lang="en-US" sz="1200">
              <a:solidFill>
                <a:srgbClr val="000000"/>
              </a:solidFill>
            </a:endParaRPr>
          </a:p>
        </p:txBody>
      </p:sp>
      <p:sp>
        <p:nvSpPr>
          <p:cNvPr id="155650" name="Rectangle 2"/>
          <p:cNvSpPr>
            <a:spLocks noGrp="1" noRot="1" noChangeAspect="1" noChangeArrowheads="1" noTextEdit="1"/>
          </p:cNvSpPr>
          <p:nvPr>
            <p:ph type="sldImg"/>
          </p:nvPr>
        </p:nvSpPr>
        <p:spPr>
          <a:ln/>
        </p:spPr>
      </p:sp>
      <p:sp>
        <p:nvSpPr>
          <p:cNvPr id="15565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5715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CEAD506-ECCC-2645-8BF1-81A1FC19D620}" type="slidenum">
              <a:rPr lang="en-US" sz="1200"/>
              <a:pPr eaLnBrk="1" hangingPunct="1"/>
              <a:t>24</a:t>
            </a:fld>
            <a:endParaRPr lang="en-US" sz="1200"/>
          </a:p>
        </p:txBody>
      </p:sp>
      <p:sp>
        <p:nvSpPr>
          <p:cNvPr id="157698" name="Rectangle 2"/>
          <p:cNvSpPr>
            <a:spLocks noGrp="1" noRot="1" noChangeAspect="1" noChangeArrowheads="1" noTextEdit="1"/>
          </p:cNvSpPr>
          <p:nvPr>
            <p:ph type="sldImg"/>
          </p:nvPr>
        </p:nvSpPr>
        <p:spPr>
          <a:ln/>
        </p:spPr>
      </p:sp>
      <p:sp>
        <p:nvSpPr>
          <p:cNvPr id="15769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5715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92BCCC1-6A61-9842-A2B2-E889FE8F9332}" type="slidenum">
              <a:rPr lang="en-US" sz="1200"/>
              <a:pPr eaLnBrk="1" hangingPunct="1"/>
              <a:t>25</a:t>
            </a:fld>
            <a:endParaRPr lang="en-US" sz="1200"/>
          </a:p>
        </p:txBody>
      </p:sp>
      <p:sp>
        <p:nvSpPr>
          <p:cNvPr id="159746" name="Rectangle 2"/>
          <p:cNvSpPr>
            <a:spLocks noGrp="1" noRot="1" noChangeAspect="1" noChangeArrowheads="1" noTextEdit="1"/>
          </p:cNvSpPr>
          <p:nvPr>
            <p:ph type="sldImg"/>
          </p:nvPr>
        </p:nvSpPr>
        <p:spPr>
          <a:ln/>
        </p:spPr>
      </p:sp>
      <p:sp>
        <p:nvSpPr>
          <p:cNvPr id="15974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5715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A7B4608-B948-1549-89C0-EBB6DA1230EA}" type="slidenum">
              <a:rPr lang="en-US" sz="1200">
                <a:solidFill>
                  <a:srgbClr val="000000"/>
                </a:solidFill>
              </a:rPr>
              <a:pPr eaLnBrk="1" hangingPunct="1"/>
              <a:t>33</a:t>
            </a:fld>
            <a:endParaRPr lang="en-US" sz="1200">
              <a:solidFill>
                <a:srgbClr val="000000"/>
              </a:solidFill>
            </a:endParaRPr>
          </a:p>
        </p:txBody>
      </p:sp>
      <p:sp>
        <p:nvSpPr>
          <p:cNvPr id="169986" name="Rectangle 2"/>
          <p:cNvSpPr>
            <a:spLocks noGrp="1" noRot="1" noChangeAspect="1" noChangeArrowheads="1" noTextEdit="1"/>
          </p:cNvSpPr>
          <p:nvPr>
            <p:ph type="sldImg"/>
          </p:nvPr>
        </p:nvSpPr>
        <p:spPr>
          <a:ln/>
        </p:spPr>
      </p:sp>
      <p:sp>
        <p:nvSpPr>
          <p:cNvPr id="16998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5715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21754A8-96E4-CB45-8571-CE40D7CD9E25}" type="slidenum">
              <a:rPr lang="en-US" sz="1200"/>
              <a:pPr eaLnBrk="1" hangingPunct="1"/>
              <a:t>41</a:t>
            </a:fld>
            <a:endParaRPr lang="en-US" sz="1200"/>
          </a:p>
        </p:txBody>
      </p:sp>
      <p:sp>
        <p:nvSpPr>
          <p:cNvPr id="179202" name="Rectangle 2"/>
          <p:cNvSpPr>
            <a:spLocks noGrp="1" noRot="1" noChangeAspect="1" noChangeArrowheads="1" noTextEdit="1"/>
          </p:cNvSpPr>
          <p:nvPr>
            <p:ph type="sldImg"/>
          </p:nvPr>
        </p:nvSpPr>
        <p:spPr>
          <a:ln/>
        </p:spPr>
      </p:sp>
      <p:sp>
        <p:nvSpPr>
          <p:cNvPr id="17920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5715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BD6A8E5-AA22-1641-8B86-65A92D38056C}" type="slidenum">
              <a:rPr lang="en-US" sz="1200"/>
              <a:pPr eaLnBrk="1" hangingPunct="1"/>
              <a:t>42</a:t>
            </a:fld>
            <a:endParaRPr lang="en-US" sz="1200"/>
          </a:p>
        </p:txBody>
      </p:sp>
      <p:sp>
        <p:nvSpPr>
          <p:cNvPr id="181250" name="Rectangle 2"/>
          <p:cNvSpPr>
            <a:spLocks noGrp="1" noRot="1" noChangeAspect="1" noChangeArrowheads="1" noTextEdit="1"/>
          </p:cNvSpPr>
          <p:nvPr>
            <p:ph type="sldImg"/>
          </p:nvPr>
        </p:nvSpPr>
        <p:spPr>
          <a:ln/>
        </p:spPr>
      </p:sp>
      <p:sp>
        <p:nvSpPr>
          <p:cNvPr id="18125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5715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71F4678-9706-A64F-A6B4-FE6A5B1F0D13}" type="slidenum">
              <a:rPr lang="en-US" sz="1200"/>
              <a:pPr eaLnBrk="1" hangingPunct="1"/>
              <a:t>43</a:t>
            </a:fld>
            <a:endParaRPr lang="en-US" sz="1200"/>
          </a:p>
        </p:txBody>
      </p:sp>
      <p:sp>
        <p:nvSpPr>
          <p:cNvPr id="183298" name="Rectangle 2"/>
          <p:cNvSpPr>
            <a:spLocks noGrp="1" noRot="1" noChangeAspect="1" noChangeArrowheads="1" noTextEdit="1"/>
          </p:cNvSpPr>
          <p:nvPr>
            <p:ph type="sldImg"/>
          </p:nvPr>
        </p:nvSpPr>
        <p:spPr>
          <a:ln/>
        </p:spPr>
      </p:sp>
      <p:sp>
        <p:nvSpPr>
          <p:cNvPr id="18329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5715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F40AF76-232E-0F42-98B7-FC2FB27CE523}" type="slidenum">
              <a:rPr lang="en-US" sz="1200"/>
              <a:pPr eaLnBrk="1" hangingPunct="1"/>
              <a:t>3</a:t>
            </a:fld>
            <a:endParaRPr lang="en-US" sz="1200"/>
          </a:p>
        </p:txBody>
      </p:sp>
      <p:sp>
        <p:nvSpPr>
          <p:cNvPr id="114690" name="Rectangle 1026"/>
          <p:cNvSpPr>
            <a:spLocks noGrp="1" noRot="1" noChangeAspect="1" noChangeArrowheads="1" noTextEdit="1"/>
          </p:cNvSpPr>
          <p:nvPr>
            <p:ph type="sldImg"/>
          </p:nvPr>
        </p:nvSpPr>
        <p:spPr>
          <a:ln/>
        </p:spPr>
      </p:sp>
      <p:sp>
        <p:nvSpPr>
          <p:cNvPr id="114691" name="Rectangle 1027"/>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5715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E731205-76AF-7B43-AE53-1288192D264D}" type="slidenum">
              <a:rPr lang="en-US" sz="1200"/>
              <a:pPr eaLnBrk="1" hangingPunct="1"/>
              <a:t>44</a:t>
            </a:fld>
            <a:endParaRPr lang="en-US" sz="1200"/>
          </a:p>
        </p:txBody>
      </p:sp>
      <p:sp>
        <p:nvSpPr>
          <p:cNvPr id="185346" name="Rectangle 2"/>
          <p:cNvSpPr>
            <a:spLocks noGrp="1" noRot="1" noChangeAspect="1" noChangeArrowheads="1" noTextEdit="1"/>
          </p:cNvSpPr>
          <p:nvPr>
            <p:ph type="sldImg"/>
          </p:nvPr>
        </p:nvSpPr>
        <p:spPr>
          <a:ln/>
        </p:spPr>
      </p:sp>
      <p:sp>
        <p:nvSpPr>
          <p:cNvPr id="18534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7DB4469-C7B8-8C4C-A65C-2B3F411736EE}" type="slidenum">
              <a:rPr lang="en-US" sz="1200">
                <a:solidFill>
                  <a:srgbClr val="000000"/>
                </a:solidFill>
              </a:rPr>
              <a:pPr eaLnBrk="1" hangingPunct="1"/>
              <a:t>51</a:t>
            </a:fld>
            <a:endParaRPr lang="en-US" sz="1200">
              <a:solidFill>
                <a:srgbClr val="000000"/>
              </a:solidFill>
            </a:endParaRPr>
          </a:p>
        </p:txBody>
      </p:sp>
      <p:sp>
        <p:nvSpPr>
          <p:cNvPr id="195586" name="Rectangle 2"/>
          <p:cNvSpPr>
            <a:spLocks noGrp="1" noRot="1" noChangeAspect="1" noChangeArrowheads="1" noTextEdit="1"/>
          </p:cNvSpPr>
          <p:nvPr>
            <p:ph type="sldImg"/>
          </p:nvPr>
        </p:nvSpPr>
        <p:spPr>
          <a:ln/>
        </p:spPr>
      </p:sp>
      <p:sp>
        <p:nvSpPr>
          <p:cNvPr id="19558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2EB891B-60C4-0B43-BFDF-41B2B56E5AD7}" type="slidenum">
              <a:rPr lang="en-US" sz="1200">
                <a:solidFill>
                  <a:srgbClr val="000000"/>
                </a:solidFill>
              </a:rPr>
              <a:pPr eaLnBrk="1" hangingPunct="1"/>
              <a:t>52</a:t>
            </a:fld>
            <a:endParaRPr lang="en-US" sz="1200">
              <a:solidFill>
                <a:srgbClr val="000000"/>
              </a:solidFill>
            </a:endParaRPr>
          </a:p>
        </p:txBody>
      </p:sp>
      <p:sp>
        <p:nvSpPr>
          <p:cNvPr id="197634"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5715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F819B5D-D9C1-0146-AC59-ED0EE45F92D3}" type="slidenum">
              <a:rPr lang="en-US" sz="1200"/>
              <a:pPr eaLnBrk="1" hangingPunct="1"/>
              <a:t>53</a:t>
            </a:fld>
            <a:endParaRPr lang="en-US" sz="1200"/>
          </a:p>
        </p:txBody>
      </p:sp>
      <p:sp>
        <p:nvSpPr>
          <p:cNvPr id="187394" name="Rectangle 2"/>
          <p:cNvSpPr>
            <a:spLocks noGrp="1" noRot="1" noChangeAspect="1" noChangeArrowheads="1" noTextEdit="1"/>
          </p:cNvSpPr>
          <p:nvPr>
            <p:ph type="sldImg"/>
          </p:nvPr>
        </p:nvSpPr>
        <p:spPr>
          <a:ln/>
        </p:spPr>
      </p:sp>
      <p:sp>
        <p:nvSpPr>
          <p:cNvPr id="18739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40CBD32-29D5-7349-9E3F-8A32A11CA9D2}" type="slidenum">
              <a:rPr lang="en-US" sz="1200"/>
              <a:pPr eaLnBrk="1" hangingPunct="1"/>
              <a:t>54</a:t>
            </a:fld>
            <a:endParaRPr lang="en-US" sz="1200"/>
          </a:p>
        </p:txBody>
      </p:sp>
      <p:sp>
        <p:nvSpPr>
          <p:cNvPr id="199682" name="Rectangle 2"/>
          <p:cNvSpPr>
            <a:spLocks noGrp="1" noRot="1" noChangeAspect="1" noChangeArrowheads="1" noTextEdit="1"/>
          </p:cNvSpPr>
          <p:nvPr>
            <p:ph type="sldImg"/>
          </p:nvPr>
        </p:nvSpPr>
        <p:spPr>
          <a:ln/>
        </p:spPr>
      </p:sp>
      <p:sp>
        <p:nvSpPr>
          <p:cNvPr id="19968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DC23F9F-FC5C-A841-A8B0-5C81AD25B15F}" type="slidenum">
              <a:rPr lang="en-US" sz="1200"/>
              <a:pPr eaLnBrk="1" hangingPunct="1"/>
              <a:t>55</a:t>
            </a:fld>
            <a:endParaRPr lang="en-US" sz="1200"/>
          </a:p>
        </p:txBody>
      </p:sp>
      <p:sp>
        <p:nvSpPr>
          <p:cNvPr id="201730" name="Rectangle 2"/>
          <p:cNvSpPr>
            <a:spLocks noGrp="1" noRot="1" noChangeAspect="1" noChangeArrowheads="1" noTextEdit="1"/>
          </p:cNvSpPr>
          <p:nvPr>
            <p:ph type="sldImg"/>
          </p:nvPr>
        </p:nvSpPr>
        <p:spPr>
          <a:ln/>
        </p:spPr>
      </p:sp>
      <p:sp>
        <p:nvSpPr>
          <p:cNvPr id="20173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2DABBF7-16E3-BF48-8EC4-387B4B18B8E5}" type="slidenum">
              <a:rPr lang="en-US" sz="1200"/>
              <a:pPr eaLnBrk="1" hangingPunct="1"/>
              <a:t>56</a:t>
            </a:fld>
            <a:endParaRPr lang="en-US" sz="1200"/>
          </a:p>
        </p:txBody>
      </p:sp>
      <p:sp>
        <p:nvSpPr>
          <p:cNvPr id="203778" name="Rectangle 2"/>
          <p:cNvSpPr>
            <a:spLocks noGrp="1" noRot="1" noChangeAspect="1" noChangeArrowheads="1" noTextEdit="1"/>
          </p:cNvSpPr>
          <p:nvPr>
            <p:ph type="sldImg"/>
          </p:nvPr>
        </p:nvSpPr>
        <p:spPr>
          <a:ln/>
        </p:spPr>
      </p:sp>
      <p:sp>
        <p:nvSpPr>
          <p:cNvPr id="20377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5"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7EB01B3-C949-1D46-9F8B-6F760704798F}" type="slidenum">
              <a:rPr lang="en-US" sz="1200"/>
              <a:pPr eaLnBrk="1" hangingPunct="1"/>
              <a:t>57</a:t>
            </a:fld>
            <a:endParaRPr lang="en-US" sz="1200"/>
          </a:p>
        </p:txBody>
      </p:sp>
      <p:sp>
        <p:nvSpPr>
          <p:cNvPr id="205826" name="Rectangle 2"/>
          <p:cNvSpPr>
            <a:spLocks noGrp="1" noRot="1" noChangeAspect="1" noChangeArrowheads="1" noTextEdit="1"/>
          </p:cNvSpPr>
          <p:nvPr>
            <p:ph type="sldImg"/>
          </p:nvPr>
        </p:nvSpPr>
        <p:spPr>
          <a:ln/>
        </p:spPr>
      </p:sp>
      <p:sp>
        <p:nvSpPr>
          <p:cNvPr id="20582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5715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58631F2-BE3A-644C-948F-FB300267BE89}" type="slidenum">
              <a:rPr lang="en-US" sz="1200"/>
              <a:pPr eaLnBrk="1" hangingPunct="1"/>
              <a:t>60</a:t>
            </a:fld>
            <a:endParaRPr lang="en-US" sz="1200"/>
          </a:p>
        </p:txBody>
      </p:sp>
      <p:sp>
        <p:nvSpPr>
          <p:cNvPr id="207874" name="Rectangle 2"/>
          <p:cNvSpPr>
            <a:spLocks noGrp="1" noRot="1" noChangeAspect="1" noChangeArrowheads="1" noTextEdit="1"/>
          </p:cNvSpPr>
          <p:nvPr>
            <p:ph type="sldImg"/>
          </p:nvPr>
        </p:nvSpPr>
        <p:spPr>
          <a:ln/>
        </p:spPr>
      </p:sp>
      <p:sp>
        <p:nvSpPr>
          <p:cNvPr id="20787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554921F-87C2-1E45-B28E-B50960D293E3}" type="slidenum">
              <a:rPr lang="en-US" sz="1200"/>
              <a:pPr eaLnBrk="1" hangingPunct="1"/>
              <a:t>61</a:t>
            </a:fld>
            <a:endParaRPr lang="en-US" sz="1200"/>
          </a:p>
        </p:txBody>
      </p:sp>
      <p:sp>
        <p:nvSpPr>
          <p:cNvPr id="209922" name="Rectangle 2"/>
          <p:cNvSpPr>
            <a:spLocks noGrp="1" noRot="1" noChangeAspect="1" noChangeArrowheads="1"/>
          </p:cNvSpPr>
          <p:nvPr>
            <p:ph type="sldImg"/>
          </p:nvPr>
        </p:nvSpPr>
        <p:spPr>
          <a:solidFill>
            <a:srgbClr val="FFFFFF"/>
          </a:solidFill>
          <a:ln/>
        </p:spPr>
      </p:sp>
      <p:sp>
        <p:nvSpPr>
          <p:cNvPr id="2099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5715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3EB5CD5-64D6-6F46-995E-86B43C22D651}" type="slidenum">
              <a:rPr lang="en-US" sz="1200"/>
              <a:pPr eaLnBrk="1" hangingPunct="1"/>
              <a:t>4</a:t>
            </a:fld>
            <a:endParaRPr lang="en-US" sz="1200"/>
          </a:p>
        </p:txBody>
      </p:sp>
      <p:sp>
        <p:nvSpPr>
          <p:cNvPr id="116738" name="Rectangle 2"/>
          <p:cNvSpPr>
            <a:spLocks noGrp="1" noRot="1" noChangeAspect="1" noChangeArrowheads="1" noTextEdit="1"/>
          </p:cNvSpPr>
          <p:nvPr>
            <p:ph type="sldImg"/>
          </p:nvPr>
        </p:nvSpPr>
        <p:spPr>
          <a:ln/>
        </p:spPr>
      </p:sp>
      <p:sp>
        <p:nvSpPr>
          <p:cNvPr id="11673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0897"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A13EBD4-DB60-274B-BDA7-CD5593D0B103}" type="slidenum">
              <a:rPr lang="en-US" sz="1200">
                <a:solidFill>
                  <a:prstClr val="black"/>
                </a:solidFill>
              </a:rPr>
              <a:pPr eaLnBrk="1" hangingPunct="1"/>
              <a:t>62</a:t>
            </a:fld>
            <a:endParaRPr lang="en-US" sz="1200">
              <a:solidFill>
                <a:prstClr val="black"/>
              </a:solidFill>
            </a:endParaRPr>
          </a:p>
        </p:txBody>
      </p:sp>
      <p:sp>
        <p:nvSpPr>
          <p:cNvPr id="720898" name="Rectangle 2"/>
          <p:cNvSpPr>
            <a:spLocks noGrp="1" noRot="1" noChangeAspect="1" noChangeArrowheads="1" noTextEdit="1"/>
          </p:cNvSpPr>
          <p:nvPr>
            <p:ph type="sldImg"/>
          </p:nvPr>
        </p:nvSpPr>
        <p:spPr>
          <a:ln/>
        </p:spPr>
      </p:sp>
      <p:sp>
        <p:nvSpPr>
          <p:cNvPr id="72089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5715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250CD08-8DE3-5F4E-98E8-B3CAF96E94CA}" type="slidenum">
              <a:rPr lang="en-US" sz="1200"/>
              <a:pPr eaLnBrk="1" hangingPunct="1"/>
              <a:t>63</a:t>
            </a:fld>
            <a:endParaRPr lang="en-US" sz="1200"/>
          </a:p>
        </p:txBody>
      </p:sp>
      <p:sp>
        <p:nvSpPr>
          <p:cNvPr id="220162" name="Rectangle 2"/>
          <p:cNvSpPr>
            <a:spLocks noGrp="1" noRot="1" noChangeAspect="1" noChangeArrowheads="1" noTextEdit="1"/>
          </p:cNvSpPr>
          <p:nvPr>
            <p:ph type="sldImg"/>
          </p:nvPr>
        </p:nvSpPr>
        <p:spPr>
          <a:ln/>
        </p:spPr>
      </p:sp>
      <p:sp>
        <p:nvSpPr>
          <p:cNvPr id="22016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latin typeface="Times New Roman" charset="0"/>
                <a:ea typeface="ＭＳ Ｐゴシック" charset="0"/>
                <a:cs typeface="ＭＳ Ｐゴシック" charset="0"/>
              </a:rPr>
              <a:t>Art Now and Then: Henryk </a:t>
            </a:r>
            <a:r>
              <a:rPr lang="en-US" dirty="0" err="1">
                <a:latin typeface="Times New Roman" charset="0"/>
                <a:ea typeface="ＭＳ Ｐゴシック" charset="0"/>
                <a:cs typeface="ＭＳ Ｐゴシック" charset="0"/>
              </a:rPr>
              <a:t>Siemiradzki</a:t>
            </a:r>
            <a:endParaRPr lang="en-US" dirty="0">
              <a:latin typeface="Times New Roman" charset="0"/>
              <a:ea typeface="ＭＳ Ｐゴシック" charset="0"/>
              <a:cs typeface="ＭＳ Ｐゴシック" charset="0"/>
            </a:endParaRPr>
          </a:p>
          <a:p>
            <a:pPr eaLnBrk="1" hangingPunct="1"/>
            <a:r>
              <a:rPr lang="en-US" dirty="0">
                <a:latin typeface="Times New Roman" charset="0"/>
                <a:ea typeface="ＭＳ Ｐゴシック" charset="0"/>
                <a:cs typeface="ＭＳ Ｐゴシック" charset="0"/>
              </a:rPr>
              <a:t>Alexander The Great And Physician Philip of </a:t>
            </a:r>
            <a:r>
              <a:rPr lang="en-US" dirty="0" err="1">
                <a:latin typeface="Times New Roman" charset="0"/>
                <a:ea typeface="ＭＳ Ｐゴシック" charset="0"/>
                <a:cs typeface="ＭＳ Ｐゴシック" charset="0"/>
              </a:rPr>
              <a:t>Arcarnania</a:t>
            </a:r>
            <a:endParaRPr lang="en-US" dirty="0">
              <a:latin typeface="Times New Roman" charset="0"/>
              <a:ea typeface="ＭＳ Ｐゴシック" charset="0"/>
              <a:cs typeface="ＭＳ Ｐゴシック" charset="0"/>
            </a:endParaRPr>
          </a:p>
          <a:p>
            <a:pPr eaLnBrk="1" hangingPunct="1"/>
            <a:r>
              <a:rPr lang="en-US" dirty="0">
                <a:latin typeface="Times New Roman" charset="0"/>
                <a:ea typeface="ＭＳ Ｐゴシック" charset="0"/>
                <a:cs typeface="ＭＳ Ｐゴシック" charset="0"/>
              </a:rPr>
              <a:t>1870, Henryk </a:t>
            </a:r>
            <a:r>
              <a:rPr lang="en-US" dirty="0" err="1">
                <a:latin typeface="Times New Roman" charset="0"/>
                <a:ea typeface="ＭＳ Ｐゴシック" charset="0"/>
                <a:cs typeface="ＭＳ Ｐゴシック" charset="0"/>
              </a:rPr>
              <a:t>Siemiradzki</a:t>
            </a:r>
            <a:endParaRPr lang="en-US" dirty="0">
              <a:latin typeface="Times New Roman" charset="0"/>
              <a:ea typeface="ＭＳ Ｐゴシック" charset="0"/>
              <a:cs typeface="ＭＳ Ｐゴシック" charset="0"/>
            </a:endParaRPr>
          </a:p>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5715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250CD08-8DE3-5F4E-98E8-B3CAF96E94CA}" type="slidenum">
              <a:rPr lang="en-US" sz="1200"/>
              <a:pPr eaLnBrk="1" hangingPunct="1"/>
              <a:t>64</a:t>
            </a:fld>
            <a:endParaRPr lang="en-US" sz="1200"/>
          </a:p>
        </p:txBody>
      </p:sp>
      <p:sp>
        <p:nvSpPr>
          <p:cNvPr id="220162" name="Rectangle 2"/>
          <p:cNvSpPr>
            <a:spLocks noGrp="1" noRot="1" noChangeAspect="1" noChangeArrowheads="1" noTextEdit="1"/>
          </p:cNvSpPr>
          <p:nvPr>
            <p:ph type="sldImg"/>
          </p:nvPr>
        </p:nvSpPr>
        <p:spPr>
          <a:ln/>
        </p:spPr>
      </p:sp>
      <p:sp>
        <p:nvSpPr>
          <p:cNvPr id="22016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a:p>
            <a:pPr eaLnBrk="1" hangingPunct="1"/>
            <a:r>
              <a:rPr lang="en-US">
                <a:latin typeface="Times New Roman" charset="0"/>
                <a:ea typeface="ＭＳ Ｐゴシック" charset="0"/>
                <a:cs typeface="ＭＳ Ｐゴシック" charset="0"/>
              </a:rPr>
              <a:t>Art Now and Then: Henryk Siemiradzki</a:t>
            </a:r>
          </a:p>
          <a:p>
            <a:pPr eaLnBrk="1" hangingPunct="1"/>
            <a:r>
              <a:rPr lang="en-US">
                <a:latin typeface="Times New Roman" charset="0"/>
                <a:ea typeface="ＭＳ Ｐゴシック" charset="0"/>
                <a:cs typeface="ＭＳ Ｐゴシック" charset="0"/>
              </a:rPr>
              <a:t>Alexander The Great And Physician Philip of Arcarnania</a:t>
            </a:r>
          </a:p>
          <a:p>
            <a:pPr eaLnBrk="1" hangingPunct="1"/>
            <a:r>
              <a:rPr lang="en-US">
                <a:latin typeface="Times New Roman" charset="0"/>
                <a:ea typeface="ＭＳ Ｐゴシック" charset="0"/>
                <a:cs typeface="ＭＳ Ｐゴシック" charset="0"/>
              </a:rPr>
              <a:t>1870, Henryk Siemiradzki</a:t>
            </a:r>
          </a:p>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5715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48541E1-2472-5541-AA21-FBDA029567AC}" type="slidenum">
              <a:rPr lang="en-US" sz="1200"/>
              <a:pPr eaLnBrk="1" hangingPunct="1"/>
              <a:t>66</a:t>
            </a:fld>
            <a:endParaRPr lang="en-US" sz="1200"/>
          </a:p>
        </p:txBody>
      </p:sp>
      <p:sp>
        <p:nvSpPr>
          <p:cNvPr id="214018" name="Rectangle 2"/>
          <p:cNvSpPr>
            <a:spLocks noGrp="1" noRot="1" noChangeAspect="1" noChangeArrowheads="1" noTextEdit="1"/>
          </p:cNvSpPr>
          <p:nvPr>
            <p:ph type="sldImg"/>
          </p:nvPr>
        </p:nvSpPr>
        <p:spPr>
          <a:ln/>
        </p:spPr>
      </p:sp>
      <p:sp>
        <p:nvSpPr>
          <p:cNvPr id="21401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5715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24C863D-62C7-244A-95D2-C7274B8058BB}" type="slidenum">
              <a:rPr lang="en-US" sz="1200"/>
              <a:pPr eaLnBrk="1" hangingPunct="1"/>
              <a:t>67</a:t>
            </a:fld>
            <a:endParaRPr lang="en-US" sz="1200"/>
          </a:p>
        </p:txBody>
      </p:sp>
      <p:sp>
        <p:nvSpPr>
          <p:cNvPr id="216066" name="Rectangle 2"/>
          <p:cNvSpPr>
            <a:spLocks noGrp="1" noRot="1" noChangeAspect="1" noChangeArrowheads="1" noTextEdit="1"/>
          </p:cNvSpPr>
          <p:nvPr>
            <p:ph type="sldImg"/>
          </p:nvPr>
        </p:nvSpPr>
        <p:spPr>
          <a:ln/>
        </p:spPr>
      </p:sp>
      <p:sp>
        <p:nvSpPr>
          <p:cNvPr id="21606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5715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CB3B3A1-909E-7745-BFFB-8B369778E136}" type="slidenum">
              <a:rPr lang="en-US" sz="1200"/>
              <a:pPr eaLnBrk="1" hangingPunct="1"/>
              <a:t>68</a:t>
            </a:fld>
            <a:endParaRPr lang="en-US" sz="1200"/>
          </a:p>
        </p:txBody>
      </p:sp>
      <p:sp>
        <p:nvSpPr>
          <p:cNvPr id="218114" name="Rectangle 2"/>
          <p:cNvSpPr>
            <a:spLocks noGrp="1" noRot="1" noChangeAspect="1" noChangeArrowheads="1" noTextEdit="1"/>
          </p:cNvSpPr>
          <p:nvPr>
            <p:ph type="sldImg"/>
          </p:nvPr>
        </p:nvSpPr>
        <p:spPr>
          <a:ln/>
        </p:spPr>
      </p:sp>
      <p:sp>
        <p:nvSpPr>
          <p:cNvPr id="21811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69</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sz="1200" b="0" dirty="0">
                <a:solidFill>
                  <a:srgbClr val="FFFFFF"/>
                </a:solidFill>
                <a:latin typeface="Arial" charset="0"/>
                <a:ea typeface="ＭＳ Ｐゴシック" charset="0"/>
              </a:rPr>
              <a:t>NT Backgrounds (</a:t>
            </a:r>
            <a:r>
              <a:rPr lang="en-US" sz="1200" b="0" dirty="0" err="1">
                <a:solidFill>
                  <a:srgbClr val="FFFFFF"/>
                </a:solidFill>
                <a:latin typeface="Arial" charset="0"/>
                <a:ea typeface="ＭＳ Ｐゴシック" charset="0"/>
              </a:rPr>
              <a:t>nb</a:t>
            </a:r>
            <a:r>
              <a:rPr lang="en-US" sz="1200" b="0" dirty="0">
                <a:solidFill>
                  <a:srgbClr val="FFFFFF"/>
                </a:solidFill>
                <a:latin typeface="Arial" charset="0"/>
                <a:ea typeface="ＭＳ Ｐゴシック" charset="0"/>
              </a:rPr>
              <a:t>)</a:t>
            </a:r>
            <a:endParaRPr lang="en-US" b="0" dirty="0">
              <a:latin typeface="Arial"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5715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D4916CD-9359-4F49-885A-AF8334EFDCB8}" type="slidenum">
              <a:rPr lang="en-US" sz="1200"/>
              <a:pPr eaLnBrk="1" hangingPunct="1"/>
              <a:t>5</a:t>
            </a:fld>
            <a:endParaRPr lang="en-US" sz="1200"/>
          </a:p>
        </p:txBody>
      </p:sp>
      <p:sp>
        <p:nvSpPr>
          <p:cNvPr id="118786" name="Rectangle 2"/>
          <p:cNvSpPr>
            <a:spLocks noGrp="1" noRot="1" noChangeAspect="1" noChangeArrowheads="1" noTextEdit="1"/>
          </p:cNvSpPr>
          <p:nvPr>
            <p:ph type="sldImg"/>
          </p:nvPr>
        </p:nvSpPr>
        <p:spPr>
          <a:ln/>
        </p:spPr>
      </p:sp>
      <p:sp>
        <p:nvSpPr>
          <p:cNvPr id="11878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5715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9B89083-B42D-2543-A1C0-B43CAC90E1A2}" type="slidenum">
              <a:rPr lang="en-US" sz="1200"/>
              <a:pPr eaLnBrk="1" hangingPunct="1"/>
              <a:t>6</a:t>
            </a:fld>
            <a:endParaRPr lang="en-US" sz="1200"/>
          </a:p>
        </p:txBody>
      </p:sp>
      <p:sp>
        <p:nvSpPr>
          <p:cNvPr id="120834" name="Rectangle 2"/>
          <p:cNvSpPr>
            <a:spLocks noGrp="1" noRot="1" noChangeAspect="1" noChangeArrowheads="1" noTextEdit="1"/>
          </p:cNvSpPr>
          <p:nvPr>
            <p:ph type="sldImg"/>
          </p:nvPr>
        </p:nvSpPr>
        <p:spPr>
          <a:ln/>
        </p:spPr>
      </p:sp>
      <p:sp>
        <p:nvSpPr>
          <p:cNvPr id="12083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5715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963224A-2312-1B41-92CC-A2C5D347CFB3}" type="slidenum">
              <a:rPr lang="en-US" sz="1200"/>
              <a:pPr eaLnBrk="1" hangingPunct="1"/>
              <a:t>7</a:t>
            </a:fld>
            <a:endParaRPr lang="en-US" sz="1200"/>
          </a:p>
        </p:txBody>
      </p:sp>
      <p:sp>
        <p:nvSpPr>
          <p:cNvPr id="122882" name="Rectangle 2"/>
          <p:cNvSpPr>
            <a:spLocks noGrp="1" noRot="1" noChangeAspect="1" noChangeArrowheads="1" noTextEdit="1"/>
          </p:cNvSpPr>
          <p:nvPr>
            <p:ph type="sldImg"/>
          </p:nvPr>
        </p:nvSpPr>
        <p:spPr>
          <a:ln/>
        </p:spPr>
      </p:sp>
      <p:sp>
        <p:nvSpPr>
          <p:cNvPr id="12288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5715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5A578BA-E743-D54E-80FD-A74601029B12}" type="slidenum">
              <a:rPr lang="en-US" sz="1200"/>
              <a:pPr eaLnBrk="1" hangingPunct="1"/>
              <a:t>8</a:t>
            </a:fld>
            <a:endParaRPr lang="en-US" sz="1200"/>
          </a:p>
        </p:txBody>
      </p:sp>
      <p:sp>
        <p:nvSpPr>
          <p:cNvPr id="124930" name="Rectangle 2"/>
          <p:cNvSpPr>
            <a:spLocks noGrp="1" noRot="1" noChangeAspect="1" noChangeArrowheads="1" noTextEdit="1"/>
          </p:cNvSpPr>
          <p:nvPr>
            <p:ph type="sldImg"/>
          </p:nvPr>
        </p:nvSpPr>
        <p:spPr>
          <a:ln/>
        </p:spPr>
      </p:sp>
      <p:sp>
        <p:nvSpPr>
          <p:cNvPr id="12493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5715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FF6365F-4AA4-2648-9009-2C1A2CFA02EF}" type="slidenum">
              <a:rPr lang="en-US" sz="1200"/>
              <a:pPr eaLnBrk="1" hangingPunct="1"/>
              <a:t>9</a:t>
            </a:fld>
            <a:endParaRPr lang="en-US" sz="1200"/>
          </a:p>
        </p:txBody>
      </p:sp>
      <p:sp>
        <p:nvSpPr>
          <p:cNvPr id="126978" name="Rectangle 1026"/>
          <p:cNvSpPr>
            <a:spLocks noGrp="1" noRot="1" noChangeAspect="1" noChangeArrowheads="1" noTextEdit="1"/>
          </p:cNvSpPr>
          <p:nvPr>
            <p:ph type="sldImg"/>
          </p:nvPr>
        </p:nvSpPr>
        <p:spPr>
          <a:ln/>
        </p:spPr>
      </p:sp>
      <p:sp>
        <p:nvSpPr>
          <p:cNvPr id="126979" name="Rectangle 1027"/>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1085850" cy="6854825"/>
            <a:chOff x="0" y="0"/>
            <a:chExt cx="684" cy="4318"/>
          </a:xfrm>
        </p:grpSpPr>
        <p:sp>
          <p:nvSpPr>
            <p:cNvPr id="5"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a:latin typeface="Times New Roman" pitchFamily="26" charset="0"/>
                <a:ea typeface="+mn-ea"/>
                <a:cs typeface="+mn-cs"/>
              </a:endParaRPr>
            </a:p>
          </p:txBody>
        </p:sp>
        <p:grpSp>
          <p:nvGrpSpPr>
            <p:cNvPr id="6" name="Group 4"/>
            <p:cNvGrpSpPr>
              <a:grpSpLocks/>
            </p:cNvGrpSpPr>
            <p:nvPr/>
          </p:nvGrpSpPr>
          <p:grpSpPr bwMode="auto">
            <a:xfrm>
              <a:off x="48" y="103"/>
              <a:ext cx="96" cy="4126"/>
              <a:chOff x="48" y="103"/>
              <a:chExt cx="96" cy="4126"/>
            </a:xfrm>
          </p:grpSpPr>
          <p:sp>
            <p:nvSpPr>
              <p:cNvPr id="7"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8" name="Rectangle 6"/>
              <p:cNvSpPr>
                <a:spLocks noChangeArrowheads="1"/>
              </p:cNvSpPr>
              <p:nvPr/>
            </p:nvSpPr>
            <p:spPr bwMode="auto">
              <a:xfrm>
                <a:off x="48" y="1250"/>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9"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 name="Rectangle 8"/>
              <p:cNvSpPr>
                <a:spLocks noChangeArrowheads="1"/>
              </p:cNvSpPr>
              <p:nvPr/>
            </p:nvSpPr>
            <p:spPr bwMode="auto">
              <a:xfrm>
                <a:off x="48" y="1538"/>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1"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2" name="Rectangle 10"/>
              <p:cNvSpPr>
                <a:spLocks noChangeArrowheads="1"/>
              </p:cNvSpPr>
              <p:nvPr/>
            </p:nvSpPr>
            <p:spPr bwMode="auto">
              <a:xfrm>
                <a:off x="48" y="1826"/>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3"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 name="Rectangle 12"/>
              <p:cNvSpPr>
                <a:spLocks noChangeArrowheads="1"/>
              </p:cNvSpPr>
              <p:nvPr/>
            </p:nvSpPr>
            <p:spPr bwMode="auto">
              <a:xfrm>
                <a:off x="48" y="2116"/>
                <a:ext cx="96" cy="94"/>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5"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6" name="Rectangle 14"/>
              <p:cNvSpPr>
                <a:spLocks noChangeArrowheads="1"/>
              </p:cNvSpPr>
              <p:nvPr/>
            </p:nvSpPr>
            <p:spPr bwMode="auto">
              <a:xfrm>
                <a:off x="48" y="2404"/>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7" name="Rectangle 15"/>
              <p:cNvSpPr>
                <a:spLocks noChangeArrowheads="1"/>
              </p:cNvSpPr>
              <p:nvPr/>
            </p:nvSpPr>
            <p:spPr bwMode="auto">
              <a:xfrm>
                <a:off x="48" y="2549"/>
                <a:ext cx="96" cy="94"/>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8" name="Rectangle 16"/>
              <p:cNvSpPr>
                <a:spLocks noChangeArrowheads="1"/>
              </p:cNvSpPr>
              <p:nvPr/>
            </p:nvSpPr>
            <p:spPr bwMode="auto">
              <a:xfrm>
                <a:off x="48" y="2691"/>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9"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 name="Rectangle 18"/>
              <p:cNvSpPr>
                <a:spLocks noChangeArrowheads="1"/>
              </p:cNvSpPr>
              <p:nvPr/>
            </p:nvSpPr>
            <p:spPr bwMode="auto">
              <a:xfrm>
                <a:off x="48" y="2979"/>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1"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2"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3"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4" name="Rectangle 22"/>
              <p:cNvSpPr>
                <a:spLocks noChangeArrowheads="1"/>
              </p:cNvSpPr>
              <p:nvPr/>
            </p:nvSpPr>
            <p:spPr bwMode="auto">
              <a:xfrm>
                <a:off x="48" y="3557"/>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5"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6"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7"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8" name="Rectangle 26"/>
              <p:cNvSpPr>
                <a:spLocks noChangeArrowheads="1"/>
              </p:cNvSpPr>
              <p:nvPr/>
            </p:nvSpPr>
            <p:spPr bwMode="auto">
              <a:xfrm>
                <a:off x="48" y="4134"/>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9" name="Rectangle 27"/>
              <p:cNvSpPr>
                <a:spLocks noChangeArrowheads="1"/>
              </p:cNvSpPr>
              <p:nvPr/>
            </p:nvSpPr>
            <p:spPr bwMode="auto">
              <a:xfrm>
                <a:off x="48" y="103"/>
                <a:ext cx="96" cy="94"/>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0"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1"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2"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3" name="Rectangle 31"/>
              <p:cNvSpPr>
                <a:spLocks noChangeArrowheads="1"/>
              </p:cNvSpPr>
              <p:nvPr/>
            </p:nvSpPr>
            <p:spPr bwMode="auto">
              <a:xfrm>
                <a:off x="48" y="678"/>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4"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5"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sp>
        <p:nvSpPr>
          <p:cNvPr id="8226" name="Rectangle 34"/>
          <p:cNvSpPr>
            <a:spLocks noGrp="1" noChangeArrowheads="1"/>
          </p:cNvSpPr>
          <p:nvPr>
            <p:ph type="ctrTitle" sz="quarter"/>
          </p:nvPr>
        </p:nvSpPr>
        <p:spPr>
          <a:xfrm>
            <a:off x="1143000" y="2286000"/>
            <a:ext cx="7772400" cy="1143000"/>
          </a:xfrm>
        </p:spPr>
        <p:txBody>
          <a:bodyPr/>
          <a:lstStyle>
            <a:lvl1pPr algn="ctr">
              <a:defRPr>
                <a:solidFill>
                  <a:srgbClr val="00FFFF"/>
                </a:solidFill>
              </a:defRPr>
            </a:lvl1pPr>
          </a:lstStyle>
          <a:p>
            <a:r>
              <a:rPr lang="en-US"/>
              <a:t>Click to edit Master title style</a:t>
            </a:r>
          </a:p>
        </p:txBody>
      </p:sp>
      <p:sp>
        <p:nvSpPr>
          <p:cNvPr id="8227" name="Rectangle 35"/>
          <p:cNvSpPr>
            <a:spLocks noGrp="1" noChangeArrowheads="1"/>
          </p:cNvSpPr>
          <p:nvPr>
            <p:ph type="subTitle" sz="quarter" idx="1"/>
          </p:nvPr>
        </p:nvSpPr>
        <p:spPr>
          <a:xfrm>
            <a:off x="1828800" y="3886200"/>
            <a:ext cx="6400800" cy="1752600"/>
          </a:xfrm>
        </p:spPr>
        <p:txBody>
          <a:bodyPr lIns="92075" tIns="46038" rIns="92075" bIns="46038"/>
          <a:lstStyle>
            <a:lvl1pPr marL="0" indent="0" algn="ctr">
              <a:buFont typeface="Wingdings" pitchFamily="26" charset="2"/>
              <a:buNone/>
              <a:defRPr>
                <a:solidFill>
                  <a:srgbClr val="FFFFFF"/>
                </a:solidFill>
              </a:defRPr>
            </a:lvl1pPr>
          </a:lstStyle>
          <a:p>
            <a:r>
              <a:rPr lang="en-US"/>
              <a:t>Click to edit Master subtitle style</a:t>
            </a:r>
          </a:p>
        </p:txBody>
      </p:sp>
      <p:sp>
        <p:nvSpPr>
          <p:cNvPr id="36" name="Rectangle 36"/>
          <p:cNvSpPr>
            <a:spLocks noGrp="1" noChangeArrowheads="1"/>
          </p:cNvSpPr>
          <p:nvPr>
            <p:ph type="dt" sz="quarter" idx="10"/>
          </p:nvPr>
        </p:nvSpPr>
        <p:spPr>
          <a:xfrm>
            <a:off x="1143000" y="6248400"/>
            <a:ext cx="1905000" cy="457200"/>
          </a:xfrm>
          <a:prstGeom prst="rect">
            <a:avLst/>
          </a:prstGeom>
        </p:spPr>
        <p:txBody>
          <a:bodyPr/>
          <a:lstStyle>
            <a:lvl1pPr>
              <a:defRPr>
                <a:solidFill>
                  <a:srgbClr val="FFFFFF"/>
                </a:solidFill>
                <a:latin typeface="Times New Roman" pitchFamily="-107" charset="0"/>
                <a:ea typeface="+mn-ea"/>
                <a:cs typeface="+mn-cs"/>
              </a:defRPr>
            </a:lvl1pPr>
          </a:lstStyle>
          <a:p>
            <a:pPr>
              <a:defRPr/>
            </a:pPr>
            <a:endParaRPr lang="en-US"/>
          </a:p>
        </p:txBody>
      </p:sp>
      <p:sp>
        <p:nvSpPr>
          <p:cNvPr id="37" name="Rectangle 37"/>
          <p:cNvSpPr>
            <a:spLocks noGrp="1" noChangeArrowheads="1"/>
          </p:cNvSpPr>
          <p:nvPr>
            <p:ph type="ftr" sz="quarter" idx="11"/>
          </p:nvPr>
        </p:nvSpPr>
        <p:spPr>
          <a:xfrm>
            <a:off x="3581400" y="6248400"/>
            <a:ext cx="2895600" cy="457200"/>
          </a:xfrm>
          <a:prstGeom prst="rect">
            <a:avLst/>
          </a:prstGeom>
        </p:spPr>
        <p:txBody>
          <a:bodyPr/>
          <a:lstStyle>
            <a:lvl1pPr>
              <a:defRPr>
                <a:solidFill>
                  <a:srgbClr val="FFFFFF"/>
                </a:solidFill>
                <a:latin typeface="Times New Roman" pitchFamily="-107" charset="0"/>
                <a:ea typeface="+mn-ea"/>
                <a:cs typeface="+mn-cs"/>
              </a:defRPr>
            </a:lvl1pPr>
          </a:lstStyle>
          <a:p>
            <a:pPr>
              <a:defRPr/>
            </a:pPr>
            <a:endParaRPr lang="en-US"/>
          </a:p>
        </p:txBody>
      </p:sp>
      <p:sp>
        <p:nvSpPr>
          <p:cNvPr id="38" name="Rectangle 38"/>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defRPr>
            </a:lvl1pPr>
          </a:lstStyle>
          <a:p>
            <a:pPr>
              <a:defRPr/>
            </a:pPr>
            <a:fld id="{91ED30F9-9E0F-A540-9FB4-E0E0E5C32367}" type="slidenum">
              <a:rPr lang="en-US"/>
              <a:pPr>
                <a:defRPr/>
              </a:pPr>
              <a:t>‹#›</a:t>
            </a:fld>
            <a:endParaRPr lang="en-US"/>
          </a:p>
        </p:txBody>
      </p:sp>
    </p:spTree>
    <p:extLst>
      <p:ext uri="{BB962C8B-B14F-4D97-AF65-F5344CB8AC3E}">
        <p14:creationId xmlns:p14="http://schemas.microsoft.com/office/powerpoint/2010/main" val="11935624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noChangeArrowheads="1"/>
          </p:cNvSpPr>
          <p:nvPr>
            <p:ph type="dt" sz="half" idx="10"/>
          </p:nvPr>
        </p:nvSpPr>
        <p:spPr>
          <a:xfrm>
            <a:off x="1143000" y="6248400"/>
            <a:ext cx="19050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5" name="Footer Placeholder 4"/>
          <p:cNvSpPr>
            <a:spLocks noGrp="1" noChangeArrowheads="1"/>
          </p:cNvSpPr>
          <p:nvPr>
            <p:ph type="ftr" sz="quarter" idx="11"/>
          </p:nvPr>
        </p:nvSpPr>
        <p:spPr>
          <a:xfrm>
            <a:off x="3581400" y="6248400"/>
            <a:ext cx="28956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6" name="Slide Number Placeholder 5"/>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1269B04D-9B16-4748-947E-92B3D1985563}" type="slidenum">
              <a:rPr lang="en-US"/>
              <a:pPr>
                <a:defRPr/>
              </a:pPr>
              <a:t>‹#›</a:t>
            </a:fld>
            <a:endParaRPr lang="en-US"/>
          </a:p>
        </p:txBody>
      </p:sp>
    </p:spTree>
    <p:extLst>
      <p:ext uri="{BB962C8B-B14F-4D97-AF65-F5344CB8AC3E}">
        <p14:creationId xmlns:p14="http://schemas.microsoft.com/office/powerpoint/2010/main" val="194482123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37"/>
          <p:cNvSpPr>
            <a:spLocks noGrp="1" noChangeArrowheads="1"/>
          </p:cNvSpPr>
          <p:nvPr>
            <p:ph type="sldNum" sz="quarter" idx="12"/>
          </p:nvPr>
        </p:nvSpPr>
        <p:spPr>
          <a:ln/>
        </p:spPr>
        <p:txBody>
          <a:bodyPr/>
          <a:lstStyle>
            <a:lvl1pPr>
              <a:defRPr/>
            </a:lvl1pPr>
          </a:lstStyle>
          <a:p>
            <a:pPr>
              <a:defRPr/>
            </a:pPr>
            <a:fld id="{BD20B9E2-1098-014B-AEAD-78F7F8B1821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1993122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37"/>
          <p:cNvSpPr>
            <a:spLocks noGrp="1" noChangeArrowheads="1"/>
          </p:cNvSpPr>
          <p:nvPr>
            <p:ph type="sldNum" sz="quarter" idx="12"/>
          </p:nvPr>
        </p:nvSpPr>
        <p:spPr>
          <a:ln/>
        </p:spPr>
        <p:txBody>
          <a:bodyPr/>
          <a:lstStyle>
            <a:lvl1pPr>
              <a:defRPr/>
            </a:lvl1pPr>
          </a:lstStyle>
          <a:p>
            <a:pPr>
              <a:defRPr/>
            </a:pPr>
            <a:fld id="{7ED4905B-6D74-9B4F-8222-865C1FBCB05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5726959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37"/>
          <p:cNvSpPr>
            <a:spLocks noGrp="1" noChangeArrowheads="1"/>
          </p:cNvSpPr>
          <p:nvPr>
            <p:ph type="sldNum" sz="quarter" idx="12"/>
          </p:nvPr>
        </p:nvSpPr>
        <p:spPr>
          <a:ln/>
        </p:spPr>
        <p:txBody>
          <a:bodyPr/>
          <a:lstStyle>
            <a:lvl1pPr>
              <a:defRPr/>
            </a:lvl1pPr>
          </a:lstStyle>
          <a:p>
            <a:pPr>
              <a:defRPr/>
            </a:pPr>
            <a:fld id="{D3940DEA-96CB-5148-B955-1159BA1AD15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51101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37"/>
          <p:cNvSpPr>
            <a:spLocks noGrp="1" noChangeArrowheads="1"/>
          </p:cNvSpPr>
          <p:nvPr>
            <p:ph type="sldNum" sz="quarter" idx="12"/>
          </p:nvPr>
        </p:nvSpPr>
        <p:spPr>
          <a:ln/>
        </p:spPr>
        <p:txBody>
          <a:bodyPr/>
          <a:lstStyle>
            <a:lvl1pPr>
              <a:defRPr/>
            </a:lvl1pPr>
          </a:lstStyle>
          <a:p>
            <a:pPr>
              <a:defRPr/>
            </a:pPr>
            <a:fld id="{0138FDC2-7954-B141-AA99-14FDACA1526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0038968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37"/>
          <p:cNvSpPr>
            <a:spLocks noGrp="1" noChangeArrowheads="1"/>
          </p:cNvSpPr>
          <p:nvPr>
            <p:ph type="sldNum" sz="quarter" idx="12"/>
          </p:nvPr>
        </p:nvSpPr>
        <p:spPr>
          <a:ln/>
        </p:spPr>
        <p:txBody>
          <a:bodyPr/>
          <a:lstStyle>
            <a:lvl1pPr>
              <a:defRPr/>
            </a:lvl1pPr>
          </a:lstStyle>
          <a:p>
            <a:pPr>
              <a:defRPr/>
            </a:pPr>
            <a:fld id="{B563F020-1CA2-FD44-8A4F-74FF78C9066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1685366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37"/>
          <p:cNvSpPr>
            <a:spLocks noGrp="1" noChangeArrowheads="1"/>
          </p:cNvSpPr>
          <p:nvPr>
            <p:ph type="sldNum" sz="quarter" idx="12"/>
          </p:nvPr>
        </p:nvSpPr>
        <p:spPr>
          <a:ln/>
        </p:spPr>
        <p:txBody>
          <a:bodyPr/>
          <a:lstStyle>
            <a:lvl1pPr>
              <a:defRPr/>
            </a:lvl1pPr>
          </a:lstStyle>
          <a:p>
            <a:pPr>
              <a:defRPr/>
            </a:pPr>
            <a:fld id="{68D0A343-8F7A-2E45-BD6B-F4F771070F1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2375375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92938" y="609600"/>
            <a:ext cx="1949450" cy="54514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43000" y="609600"/>
            <a:ext cx="5697538" cy="54514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37"/>
          <p:cNvSpPr>
            <a:spLocks noGrp="1" noChangeArrowheads="1"/>
          </p:cNvSpPr>
          <p:nvPr>
            <p:ph type="sldNum" sz="quarter" idx="12"/>
          </p:nvPr>
        </p:nvSpPr>
        <p:spPr>
          <a:ln/>
        </p:spPr>
        <p:txBody>
          <a:bodyPr/>
          <a:lstStyle>
            <a:lvl1pPr>
              <a:defRPr/>
            </a:lvl1pPr>
          </a:lstStyle>
          <a:p>
            <a:pPr>
              <a:defRPr/>
            </a:pPr>
            <a:fld id="{FF068CA4-7D6F-1B46-90DD-741A7AC7FBB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6405302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11699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37"/>
          <p:cNvSpPr>
            <a:spLocks noGrp="1" noChangeArrowheads="1"/>
          </p:cNvSpPr>
          <p:nvPr>
            <p:ph type="sldNum" sz="quarter" idx="12"/>
          </p:nvPr>
        </p:nvSpPr>
        <p:spPr>
          <a:ln/>
        </p:spPr>
        <p:txBody>
          <a:bodyPr/>
          <a:lstStyle>
            <a:lvl1pPr>
              <a:defRPr/>
            </a:lvl1pPr>
          </a:lstStyle>
          <a:p>
            <a:pPr>
              <a:defRPr/>
            </a:pPr>
            <a:fld id="{DAA39099-8817-D440-9ADD-7D59FEEC5C2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7637914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0"/>
            <a:ext cx="1085850" cy="6854825"/>
            <a:chOff x="0" y="0"/>
            <a:chExt cx="684" cy="4318"/>
          </a:xfrm>
        </p:grpSpPr>
        <p:sp>
          <p:nvSpPr>
            <p:cNvPr id="5" name="Rectangle 1027"/>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lgn="l">
                <a:defRPr/>
              </a:pPr>
              <a:endParaRPr lang="en-US">
                <a:solidFill>
                  <a:srgbClr val="FFFFFF"/>
                </a:solidFill>
                <a:latin typeface="Times New Roman" pitchFamily="-112" charset="0"/>
              </a:endParaRPr>
            </a:p>
          </p:txBody>
        </p:sp>
        <p:grpSp>
          <p:nvGrpSpPr>
            <p:cNvPr id="6" name="Group 1028"/>
            <p:cNvGrpSpPr>
              <a:grpSpLocks/>
            </p:cNvGrpSpPr>
            <p:nvPr/>
          </p:nvGrpSpPr>
          <p:grpSpPr bwMode="auto">
            <a:xfrm>
              <a:off x="48" y="103"/>
              <a:ext cx="96" cy="4126"/>
              <a:chOff x="48" y="103"/>
              <a:chExt cx="96" cy="4126"/>
            </a:xfrm>
          </p:grpSpPr>
          <p:sp>
            <p:nvSpPr>
              <p:cNvPr id="7" name="Rectangle 1029"/>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a:solidFill>
                    <a:srgbClr val="FFFFFF"/>
                  </a:solidFill>
                </a:endParaRPr>
              </a:p>
            </p:txBody>
          </p:sp>
          <p:sp>
            <p:nvSpPr>
              <p:cNvPr id="8" name="Rectangle 1030"/>
              <p:cNvSpPr>
                <a:spLocks noChangeArrowheads="1"/>
              </p:cNvSpPr>
              <p:nvPr/>
            </p:nvSpPr>
            <p:spPr bwMode="auto">
              <a:xfrm>
                <a:off x="48" y="1250"/>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a:solidFill>
                    <a:srgbClr val="FFFFFF"/>
                  </a:solidFill>
                </a:endParaRPr>
              </a:p>
            </p:txBody>
          </p:sp>
          <p:sp>
            <p:nvSpPr>
              <p:cNvPr id="9" name="Rectangle 1031"/>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a:solidFill>
                    <a:srgbClr val="FFFFFF"/>
                  </a:solidFill>
                </a:endParaRPr>
              </a:p>
            </p:txBody>
          </p:sp>
          <p:sp>
            <p:nvSpPr>
              <p:cNvPr id="10" name="Rectangle 1032"/>
              <p:cNvSpPr>
                <a:spLocks noChangeArrowheads="1"/>
              </p:cNvSpPr>
              <p:nvPr/>
            </p:nvSpPr>
            <p:spPr bwMode="auto">
              <a:xfrm>
                <a:off x="48" y="1538"/>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a:solidFill>
                    <a:srgbClr val="FFFFFF"/>
                  </a:solidFill>
                </a:endParaRPr>
              </a:p>
            </p:txBody>
          </p:sp>
          <p:sp>
            <p:nvSpPr>
              <p:cNvPr id="11" name="Rectangle 1033"/>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a:solidFill>
                    <a:srgbClr val="FFFFFF"/>
                  </a:solidFill>
                </a:endParaRPr>
              </a:p>
            </p:txBody>
          </p:sp>
          <p:sp>
            <p:nvSpPr>
              <p:cNvPr id="12" name="Rectangle 1034"/>
              <p:cNvSpPr>
                <a:spLocks noChangeArrowheads="1"/>
              </p:cNvSpPr>
              <p:nvPr/>
            </p:nvSpPr>
            <p:spPr bwMode="auto">
              <a:xfrm>
                <a:off x="48" y="1826"/>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a:solidFill>
                    <a:srgbClr val="FFFFFF"/>
                  </a:solidFill>
                </a:endParaRPr>
              </a:p>
            </p:txBody>
          </p:sp>
          <p:sp>
            <p:nvSpPr>
              <p:cNvPr id="13" name="Rectangle 1035"/>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a:solidFill>
                    <a:srgbClr val="FFFFFF"/>
                  </a:solidFill>
                </a:endParaRPr>
              </a:p>
            </p:txBody>
          </p:sp>
          <p:sp>
            <p:nvSpPr>
              <p:cNvPr id="14" name="Rectangle 1036"/>
              <p:cNvSpPr>
                <a:spLocks noChangeArrowheads="1"/>
              </p:cNvSpPr>
              <p:nvPr/>
            </p:nvSpPr>
            <p:spPr bwMode="auto">
              <a:xfrm>
                <a:off x="48" y="2116"/>
                <a:ext cx="96" cy="94"/>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a:solidFill>
                    <a:srgbClr val="FFFFFF"/>
                  </a:solidFill>
                </a:endParaRPr>
              </a:p>
            </p:txBody>
          </p:sp>
          <p:sp>
            <p:nvSpPr>
              <p:cNvPr id="15" name="Rectangle 1037"/>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a:solidFill>
                    <a:srgbClr val="FFFFFF"/>
                  </a:solidFill>
                </a:endParaRPr>
              </a:p>
            </p:txBody>
          </p:sp>
          <p:sp>
            <p:nvSpPr>
              <p:cNvPr id="16" name="Rectangle 1038"/>
              <p:cNvSpPr>
                <a:spLocks noChangeArrowheads="1"/>
              </p:cNvSpPr>
              <p:nvPr/>
            </p:nvSpPr>
            <p:spPr bwMode="auto">
              <a:xfrm>
                <a:off x="48" y="2404"/>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a:solidFill>
                    <a:srgbClr val="FFFFFF"/>
                  </a:solidFill>
                </a:endParaRPr>
              </a:p>
            </p:txBody>
          </p:sp>
          <p:sp>
            <p:nvSpPr>
              <p:cNvPr id="17" name="Rectangle 1039"/>
              <p:cNvSpPr>
                <a:spLocks noChangeArrowheads="1"/>
              </p:cNvSpPr>
              <p:nvPr/>
            </p:nvSpPr>
            <p:spPr bwMode="auto">
              <a:xfrm>
                <a:off x="48" y="2549"/>
                <a:ext cx="96" cy="94"/>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a:solidFill>
                    <a:srgbClr val="FFFFFF"/>
                  </a:solidFill>
                </a:endParaRPr>
              </a:p>
            </p:txBody>
          </p:sp>
          <p:sp>
            <p:nvSpPr>
              <p:cNvPr id="18" name="Rectangle 1040"/>
              <p:cNvSpPr>
                <a:spLocks noChangeArrowheads="1"/>
              </p:cNvSpPr>
              <p:nvPr/>
            </p:nvSpPr>
            <p:spPr bwMode="auto">
              <a:xfrm>
                <a:off x="48" y="2691"/>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a:solidFill>
                    <a:srgbClr val="FFFFFF"/>
                  </a:solidFill>
                </a:endParaRPr>
              </a:p>
            </p:txBody>
          </p:sp>
          <p:sp>
            <p:nvSpPr>
              <p:cNvPr id="19" name="Rectangle 1041"/>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a:solidFill>
                    <a:srgbClr val="FFFFFF"/>
                  </a:solidFill>
                </a:endParaRPr>
              </a:p>
            </p:txBody>
          </p:sp>
          <p:sp>
            <p:nvSpPr>
              <p:cNvPr id="20" name="Rectangle 1042"/>
              <p:cNvSpPr>
                <a:spLocks noChangeArrowheads="1"/>
              </p:cNvSpPr>
              <p:nvPr/>
            </p:nvSpPr>
            <p:spPr bwMode="auto">
              <a:xfrm>
                <a:off x="48" y="2979"/>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a:solidFill>
                    <a:srgbClr val="FFFFFF"/>
                  </a:solidFill>
                </a:endParaRPr>
              </a:p>
            </p:txBody>
          </p:sp>
          <p:sp>
            <p:nvSpPr>
              <p:cNvPr id="21" name="Rectangle 1043"/>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a:solidFill>
                    <a:srgbClr val="FFFFFF"/>
                  </a:solidFill>
                </a:endParaRPr>
              </a:p>
            </p:txBody>
          </p:sp>
          <p:sp>
            <p:nvSpPr>
              <p:cNvPr id="22" name="Rectangle 1044"/>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a:solidFill>
                    <a:srgbClr val="FFFFFF"/>
                  </a:solidFill>
                </a:endParaRPr>
              </a:p>
            </p:txBody>
          </p:sp>
          <p:sp>
            <p:nvSpPr>
              <p:cNvPr id="23" name="Rectangle 1045"/>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a:solidFill>
                    <a:srgbClr val="FFFFFF"/>
                  </a:solidFill>
                </a:endParaRPr>
              </a:p>
            </p:txBody>
          </p:sp>
          <p:sp>
            <p:nvSpPr>
              <p:cNvPr id="24" name="Rectangle 1046"/>
              <p:cNvSpPr>
                <a:spLocks noChangeArrowheads="1"/>
              </p:cNvSpPr>
              <p:nvPr/>
            </p:nvSpPr>
            <p:spPr bwMode="auto">
              <a:xfrm>
                <a:off x="48" y="3557"/>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a:solidFill>
                    <a:srgbClr val="FFFFFF"/>
                  </a:solidFill>
                </a:endParaRPr>
              </a:p>
            </p:txBody>
          </p:sp>
          <p:sp>
            <p:nvSpPr>
              <p:cNvPr id="25" name="Rectangle 1047"/>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a:solidFill>
                    <a:srgbClr val="FFFFFF"/>
                  </a:solidFill>
                </a:endParaRPr>
              </a:p>
            </p:txBody>
          </p:sp>
          <p:sp>
            <p:nvSpPr>
              <p:cNvPr id="26" name="Rectangle 1048"/>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a:solidFill>
                    <a:srgbClr val="FFFFFF"/>
                  </a:solidFill>
                </a:endParaRPr>
              </a:p>
            </p:txBody>
          </p:sp>
          <p:sp>
            <p:nvSpPr>
              <p:cNvPr id="27" name="Rectangle 1049"/>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a:solidFill>
                    <a:srgbClr val="FFFFFF"/>
                  </a:solidFill>
                </a:endParaRPr>
              </a:p>
            </p:txBody>
          </p:sp>
          <p:sp>
            <p:nvSpPr>
              <p:cNvPr id="28" name="Rectangle 1050"/>
              <p:cNvSpPr>
                <a:spLocks noChangeArrowheads="1"/>
              </p:cNvSpPr>
              <p:nvPr/>
            </p:nvSpPr>
            <p:spPr bwMode="auto">
              <a:xfrm>
                <a:off x="48" y="4134"/>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a:solidFill>
                    <a:srgbClr val="FFFFFF"/>
                  </a:solidFill>
                </a:endParaRPr>
              </a:p>
            </p:txBody>
          </p:sp>
          <p:sp>
            <p:nvSpPr>
              <p:cNvPr id="29" name="Rectangle 1051"/>
              <p:cNvSpPr>
                <a:spLocks noChangeArrowheads="1"/>
              </p:cNvSpPr>
              <p:nvPr/>
            </p:nvSpPr>
            <p:spPr bwMode="auto">
              <a:xfrm>
                <a:off x="48" y="103"/>
                <a:ext cx="96" cy="94"/>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a:solidFill>
                    <a:srgbClr val="FFFFFF"/>
                  </a:solidFill>
                </a:endParaRPr>
              </a:p>
            </p:txBody>
          </p:sp>
          <p:sp>
            <p:nvSpPr>
              <p:cNvPr id="30" name="Rectangle 1052"/>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a:solidFill>
                    <a:srgbClr val="FFFFFF"/>
                  </a:solidFill>
                </a:endParaRPr>
              </a:p>
            </p:txBody>
          </p:sp>
          <p:sp>
            <p:nvSpPr>
              <p:cNvPr id="31" name="Rectangle 1053"/>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a:solidFill>
                    <a:srgbClr val="FFFFFF"/>
                  </a:solidFill>
                </a:endParaRPr>
              </a:p>
            </p:txBody>
          </p:sp>
          <p:sp>
            <p:nvSpPr>
              <p:cNvPr id="32" name="Rectangle 1054"/>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a:solidFill>
                    <a:srgbClr val="FFFFFF"/>
                  </a:solidFill>
                </a:endParaRPr>
              </a:p>
            </p:txBody>
          </p:sp>
          <p:sp>
            <p:nvSpPr>
              <p:cNvPr id="33" name="Rectangle 1055"/>
              <p:cNvSpPr>
                <a:spLocks noChangeArrowheads="1"/>
              </p:cNvSpPr>
              <p:nvPr/>
            </p:nvSpPr>
            <p:spPr bwMode="auto">
              <a:xfrm>
                <a:off x="48" y="678"/>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a:solidFill>
                    <a:srgbClr val="FFFFFF"/>
                  </a:solidFill>
                </a:endParaRPr>
              </a:p>
            </p:txBody>
          </p:sp>
          <p:sp>
            <p:nvSpPr>
              <p:cNvPr id="34" name="Rectangle 1056"/>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a:solidFill>
                    <a:srgbClr val="FFFFFF"/>
                  </a:solidFill>
                </a:endParaRPr>
              </a:p>
            </p:txBody>
          </p:sp>
          <p:sp>
            <p:nvSpPr>
              <p:cNvPr id="35" name="Rectangle 1057"/>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a:solidFill>
                    <a:srgbClr val="FFFFFF"/>
                  </a:solidFill>
                </a:endParaRPr>
              </a:p>
            </p:txBody>
          </p:sp>
        </p:grpSp>
      </p:grpSp>
      <p:sp>
        <p:nvSpPr>
          <p:cNvPr id="57378" name="Rectangle 1058"/>
          <p:cNvSpPr>
            <a:spLocks noGrp="1" noChangeArrowheads="1"/>
          </p:cNvSpPr>
          <p:nvPr>
            <p:ph type="ctrTitle" sz="quarter"/>
          </p:nvPr>
        </p:nvSpPr>
        <p:spPr>
          <a:xfrm>
            <a:off x="1143000" y="2286000"/>
            <a:ext cx="7772400" cy="1143000"/>
          </a:xfrm>
        </p:spPr>
        <p:txBody>
          <a:bodyPr/>
          <a:lstStyle>
            <a:lvl1pPr algn="ctr">
              <a:defRPr>
                <a:solidFill>
                  <a:srgbClr val="00FFFF"/>
                </a:solidFill>
              </a:defRPr>
            </a:lvl1pPr>
          </a:lstStyle>
          <a:p>
            <a:r>
              <a:rPr lang="en-US"/>
              <a:t>Click to edit Master title style</a:t>
            </a:r>
          </a:p>
        </p:txBody>
      </p:sp>
      <p:sp>
        <p:nvSpPr>
          <p:cNvPr id="57379" name="Rectangle 1059"/>
          <p:cNvSpPr>
            <a:spLocks noGrp="1" noChangeArrowheads="1"/>
          </p:cNvSpPr>
          <p:nvPr>
            <p:ph type="subTitle" sz="quarter" idx="1"/>
          </p:nvPr>
        </p:nvSpPr>
        <p:spPr>
          <a:xfrm>
            <a:off x="1828800" y="3886200"/>
            <a:ext cx="6400800" cy="1752600"/>
          </a:xfrm>
        </p:spPr>
        <p:txBody>
          <a:bodyPr lIns="92075" tIns="46038" rIns="92075" bIns="46038"/>
          <a:lstStyle>
            <a:lvl1pPr marL="0" indent="0" algn="ctr">
              <a:buFont typeface="Wingdings" pitchFamily="-112" charset="2"/>
              <a:buNone/>
              <a:defRPr>
                <a:solidFill>
                  <a:srgbClr val="FFFFFF"/>
                </a:solidFill>
              </a:defRPr>
            </a:lvl1pPr>
          </a:lstStyle>
          <a:p>
            <a:r>
              <a:rPr lang="en-US"/>
              <a:t>Click to edit Master subtitle style</a:t>
            </a:r>
          </a:p>
        </p:txBody>
      </p:sp>
      <p:sp>
        <p:nvSpPr>
          <p:cNvPr id="36" name="Rectangle 1060"/>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37" name="Rectangle 1061"/>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38" name="Rectangle 1062"/>
          <p:cNvSpPr>
            <a:spLocks noGrp="1" noChangeArrowheads="1"/>
          </p:cNvSpPr>
          <p:nvPr>
            <p:ph type="sldNum" sz="quarter" idx="12"/>
          </p:nvPr>
        </p:nvSpPr>
        <p:spPr/>
        <p:txBody>
          <a:bodyPr/>
          <a:lstStyle>
            <a:lvl1pPr>
              <a:defRPr>
                <a:solidFill>
                  <a:srgbClr val="FFFFFF"/>
                </a:solidFill>
              </a:defRPr>
            </a:lvl1pPr>
          </a:lstStyle>
          <a:p>
            <a:pPr>
              <a:defRPr/>
            </a:pPr>
            <a:fld id="{EB4DC406-EAB6-0A42-8836-DD7A0C1AB4FD}" type="slidenum">
              <a:rPr lang="en-US"/>
              <a:pPr>
                <a:defRPr/>
              </a:pPr>
              <a:t>‹#›</a:t>
            </a:fld>
            <a:endParaRPr lang="en-US"/>
          </a:p>
        </p:txBody>
      </p:sp>
    </p:spTree>
    <p:extLst>
      <p:ext uri="{BB962C8B-B14F-4D97-AF65-F5344CB8AC3E}">
        <p14:creationId xmlns:p14="http://schemas.microsoft.com/office/powerpoint/2010/main" val="424792351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37"/>
          <p:cNvSpPr>
            <a:spLocks noGrp="1" noChangeArrowheads="1"/>
          </p:cNvSpPr>
          <p:nvPr>
            <p:ph type="sldNum" sz="quarter" idx="12"/>
          </p:nvPr>
        </p:nvSpPr>
        <p:spPr>
          <a:ln/>
        </p:spPr>
        <p:txBody>
          <a:bodyPr/>
          <a:lstStyle>
            <a:lvl1pPr>
              <a:defRPr/>
            </a:lvl1pPr>
          </a:lstStyle>
          <a:p>
            <a:pPr>
              <a:defRPr/>
            </a:pPr>
            <a:fld id="{77E35354-BCEB-1248-813A-9449CD0398C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554706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92938" y="609600"/>
            <a:ext cx="1949450" cy="54514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43000" y="609600"/>
            <a:ext cx="5697538" cy="54514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noChangeArrowheads="1"/>
          </p:cNvSpPr>
          <p:nvPr>
            <p:ph type="dt" sz="half" idx="10"/>
          </p:nvPr>
        </p:nvSpPr>
        <p:spPr>
          <a:xfrm>
            <a:off x="1143000" y="6248400"/>
            <a:ext cx="19050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5" name="Footer Placeholder 4"/>
          <p:cNvSpPr>
            <a:spLocks noGrp="1" noChangeArrowheads="1"/>
          </p:cNvSpPr>
          <p:nvPr>
            <p:ph type="ftr" sz="quarter" idx="11"/>
          </p:nvPr>
        </p:nvSpPr>
        <p:spPr>
          <a:xfrm>
            <a:off x="3581400" y="6248400"/>
            <a:ext cx="28956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6" name="Slide Number Placeholder 5"/>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B64D8C88-0027-B14E-887D-DA6A21EBBC96}" type="slidenum">
              <a:rPr lang="en-US"/>
              <a:pPr>
                <a:defRPr/>
              </a:pPr>
              <a:t>‹#›</a:t>
            </a:fld>
            <a:endParaRPr lang="en-US"/>
          </a:p>
        </p:txBody>
      </p:sp>
    </p:spTree>
    <p:extLst>
      <p:ext uri="{BB962C8B-B14F-4D97-AF65-F5344CB8AC3E}">
        <p14:creationId xmlns:p14="http://schemas.microsoft.com/office/powerpoint/2010/main" val="382169437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37"/>
          <p:cNvSpPr>
            <a:spLocks noGrp="1" noChangeArrowheads="1"/>
          </p:cNvSpPr>
          <p:nvPr>
            <p:ph type="sldNum" sz="quarter" idx="12"/>
          </p:nvPr>
        </p:nvSpPr>
        <p:spPr>
          <a:ln/>
        </p:spPr>
        <p:txBody>
          <a:bodyPr/>
          <a:lstStyle>
            <a:lvl1pPr>
              <a:defRPr/>
            </a:lvl1pPr>
          </a:lstStyle>
          <a:p>
            <a:pPr>
              <a:defRPr/>
            </a:pPr>
            <a:fld id="{C7A04330-C7F7-B641-AF46-6C0110185BD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5086801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699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37"/>
          <p:cNvSpPr>
            <a:spLocks noGrp="1" noChangeArrowheads="1"/>
          </p:cNvSpPr>
          <p:nvPr>
            <p:ph type="sldNum" sz="quarter" idx="12"/>
          </p:nvPr>
        </p:nvSpPr>
        <p:spPr>
          <a:ln/>
        </p:spPr>
        <p:txBody>
          <a:bodyPr/>
          <a:lstStyle>
            <a:lvl1pPr>
              <a:defRPr/>
            </a:lvl1pPr>
          </a:lstStyle>
          <a:p>
            <a:pPr>
              <a:defRPr/>
            </a:pPr>
            <a:fld id="{C60D728D-7B4C-C149-A1E6-961038BFEC4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9764689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37"/>
          <p:cNvSpPr>
            <a:spLocks noGrp="1" noChangeArrowheads="1"/>
          </p:cNvSpPr>
          <p:nvPr>
            <p:ph type="sldNum" sz="quarter" idx="12"/>
          </p:nvPr>
        </p:nvSpPr>
        <p:spPr>
          <a:ln/>
        </p:spPr>
        <p:txBody>
          <a:bodyPr/>
          <a:lstStyle>
            <a:lvl1pPr>
              <a:defRPr/>
            </a:lvl1pPr>
          </a:lstStyle>
          <a:p>
            <a:pPr>
              <a:defRPr/>
            </a:pPr>
            <a:fld id="{69F47504-8F9E-5040-AEEF-845B0CCAF11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22177108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37"/>
          <p:cNvSpPr>
            <a:spLocks noGrp="1" noChangeArrowheads="1"/>
          </p:cNvSpPr>
          <p:nvPr>
            <p:ph type="sldNum" sz="quarter" idx="12"/>
          </p:nvPr>
        </p:nvSpPr>
        <p:spPr>
          <a:ln/>
        </p:spPr>
        <p:txBody>
          <a:bodyPr/>
          <a:lstStyle>
            <a:lvl1pPr>
              <a:defRPr/>
            </a:lvl1pPr>
          </a:lstStyle>
          <a:p>
            <a:pPr>
              <a:defRPr/>
            </a:pPr>
            <a:fld id="{B31DDADC-2D0C-994E-A2D8-415D3EE0237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3436128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37"/>
          <p:cNvSpPr>
            <a:spLocks noGrp="1" noChangeArrowheads="1"/>
          </p:cNvSpPr>
          <p:nvPr>
            <p:ph type="sldNum" sz="quarter" idx="12"/>
          </p:nvPr>
        </p:nvSpPr>
        <p:spPr>
          <a:ln/>
        </p:spPr>
        <p:txBody>
          <a:bodyPr/>
          <a:lstStyle>
            <a:lvl1pPr>
              <a:defRPr/>
            </a:lvl1pPr>
          </a:lstStyle>
          <a:p>
            <a:pPr>
              <a:defRPr/>
            </a:pPr>
            <a:fld id="{8D76C985-4EDB-F247-9742-BE9423FFE07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0727890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37"/>
          <p:cNvSpPr>
            <a:spLocks noGrp="1" noChangeArrowheads="1"/>
          </p:cNvSpPr>
          <p:nvPr>
            <p:ph type="sldNum" sz="quarter" idx="12"/>
          </p:nvPr>
        </p:nvSpPr>
        <p:spPr>
          <a:ln/>
        </p:spPr>
        <p:txBody>
          <a:bodyPr/>
          <a:lstStyle>
            <a:lvl1pPr>
              <a:defRPr/>
            </a:lvl1pPr>
          </a:lstStyle>
          <a:p>
            <a:pPr>
              <a:defRPr/>
            </a:pPr>
            <a:fld id="{0726721A-BA22-C845-A2D6-671A1D9DF98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30831632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37"/>
          <p:cNvSpPr>
            <a:spLocks noGrp="1" noChangeArrowheads="1"/>
          </p:cNvSpPr>
          <p:nvPr>
            <p:ph type="sldNum" sz="quarter" idx="12"/>
          </p:nvPr>
        </p:nvSpPr>
        <p:spPr>
          <a:ln/>
        </p:spPr>
        <p:txBody>
          <a:bodyPr/>
          <a:lstStyle>
            <a:lvl1pPr>
              <a:defRPr/>
            </a:lvl1pPr>
          </a:lstStyle>
          <a:p>
            <a:pPr>
              <a:defRPr/>
            </a:pPr>
            <a:fld id="{2C4D8926-6EF1-4E40-ACAC-B683CFEE8AC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85278495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37"/>
          <p:cNvSpPr>
            <a:spLocks noGrp="1" noChangeArrowheads="1"/>
          </p:cNvSpPr>
          <p:nvPr>
            <p:ph type="sldNum" sz="quarter" idx="12"/>
          </p:nvPr>
        </p:nvSpPr>
        <p:spPr>
          <a:ln/>
        </p:spPr>
        <p:txBody>
          <a:bodyPr/>
          <a:lstStyle>
            <a:lvl1pPr>
              <a:defRPr/>
            </a:lvl1pPr>
          </a:lstStyle>
          <a:p>
            <a:pPr>
              <a:defRPr/>
            </a:pPr>
            <a:fld id="{DF13382A-5310-6346-B500-736E4758A5B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88243087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92938" y="609600"/>
            <a:ext cx="1949450" cy="54514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43000" y="609600"/>
            <a:ext cx="5697538" cy="54514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37"/>
          <p:cNvSpPr>
            <a:spLocks noGrp="1" noChangeArrowheads="1"/>
          </p:cNvSpPr>
          <p:nvPr>
            <p:ph type="sldNum" sz="quarter" idx="12"/>
          </p:nvPr>
        </p:nvSpPr>
        <p:spPr>
          <a:ln/>
        </p:spPr>
        <p:txBody>
          <a:bodyPr/>
          <a:lstStyle>
            <a:lvl1pPr>
              <a:defRPr/>
            </a:lvl1pPr>
          </a:lstStyle>
          <a:p>
            <a:pPr>
              <a:defRPr/>
            </a:pPr>
            <a:fld id="{18104B15-01AB-664B-ADA2-BC811D4E144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41328308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11699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5132388" y="1946275"/>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5132388" y="4079875"/>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8" name="Rectangle 37"/>
          <p:cNvSpPr>
            <a:spLocks noGrp="1" noChangeArrowheads="1"/>
          </p:cNvSpPr>
          <p:nvPr>
            <p:ph type="sldNum" sz="quarter" idx="12"/>
          </p:nvPr>
        </p:nvSpPr>
        <p:spPr>
          <a:ln/>
        </p:spPr>
        <p:txBody>
          <a:bodyPr/>
          <a:lstStyle>
            <a:lvl1pPr>
              <a:defRPr/>
            </a:lvl1pPr>
          </a:lstStyle>
          <a:p>
            <a:pPr>
              <a:defRPr/>
            </a:pPr>
            <a:fld id="{DD0B3ED7-DCA7-6B47-BECF-289C6796F66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2405872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11699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5132388" y="1946275"/>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5132388" y="4079875"/>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noChangeArrowheads="1"/>
          </p:cNvSpPr>
          <p:nvPr>
            <p:ph type="dt" sz="half" idx="10"/>
          </p:nvPr>
        </p:nvSpPr>
        <p:spPr>
          <a:xfrm>
            <a:off x="1143000" y="6248400"/>
            <a:ext cx="19050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7" name="Footer Placeholder 6"/>
          <p:cNvSpPr>
            <a:spLocks noGrp="1" noChangeArrowheads="1"/>
          </p:cNvSpPr>
          <p:nvPr>
            <p:ph type="ftr" sz="quarter" idx="11"/>
          </p:nvPr>
        </p:nvSpPr>
        <p:spPr>
          <a:xfrm>
            <a:off x="3581400" y="6248400"/>
            <a:ext cx="28956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8" name="Slide Number Placeholder 7"/>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01273302-F4EE-6443-8F84-104E278F6E1B}" type="slidenum">
              <a:rPr lang="en-US"/>
              <a:pPr>
                <a:defRPr/>
              </a:pPr>
              <a:t>‹#›</a:t>
            </a:fld>
            <a:endParaRPr lang="en-US"/>
          </a:p>
        </p:txBody>
      </p:sp>
    </p:spTree>
    <p:extLst>
      <p:ext uri="{BB962C8B-B14F-4D97-AF65-F5344CB8AC3E}">
        <p14:creationId xmlns:p14="http://schemas.microsoft.com/office/powerpoint/2010/main" val="42763497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1169988" y="1946275"/>
            <a:ext cx="7772400" cy="4114800"/>
          </a:xfrm>
        </p:spPr>
        <p:txBody>
          <a:bodyPr/>
          <a:lstStyle/>
          <a:p>
            <a:pPr lvl="0"/>
            <a:endParaRPr lang="en-US" noProof="0"/>
          </a:p>
        </p:txBody>
      </p:sp>
      <p:sp>
        <p:nvSpPr>
          <p:cNvPr id="4" name="Date Placeholder 3"/>
          <p:cNvSpPr>
            <a:spLocks noGrp="1" noChangeArrowheads="1"/>
          </p:cNvSpPr>
          <p:nvPr>
            <p:ph type="dt" sz="half" idx="10"/>
          </p:nvPr>
        </p:nvSpPr>
        <p:spPr>
          <a:xfrm>
            <a:off x="1143000" y="6248400"/>
            <a:ext cx="19050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5" name="Footer Placeholder 4"/>
          <p:cNvSpPr>
            <a:spLocks noGrp="1" noChangeArrowheads="1"/>
          </p:cNvSpPr>
          <p:nvPr>
            <p:ph type="ftr" sz="quarter" idx="11"/>
          </p:nvPr>
        </p:nvSpPr>
        <p:spPr>
          <a:xfrm>
            <a:off x="3581400" y="6248400"/>
            <a:ext cx="28956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6" name="Slide Number Placeholder 5"/>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F3736E6A-14FB-364C-92E0-D1CB78ABB83C}" type="slidenum">
              <a:rPr lang="en-US"/>
              <a:pPr>
                <a:defRPr/>
              </a:pPr>
              <a:t>‹#›</a:t>
            </a:fld>
            <a:endParaRPr lang="en-US"/>
          </a:p>
        </p:txBody>
      </p:sp>
    </p:spTree>
    <p:extLst>
      <p:ext uri="{BB962C8B-B14F-4D97-AF65-F5344CB8AC3E}">
        <p14:creationId xmlns:p14="http://schemas.microsoft.com/office/powerpoint/2010/main" val="9255134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11699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1143000" y="6248400"/>
            <a:ext cx="19050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6" name="Footer Placeholder 5"/>
          <p:cNvSpPr>
            <a:spLocks noGrp="1" noChangeArrowheads="1"/>
          </p:cNvSpPr>
          <p:nvPr>
            <p:ph type="ftr" sz="quarter" idx="11"/>
          </p:nvPr>
        </p:nvSpPr>
        <p:spPr>
          <a:xfrm>
            <a:off x="3581400" y="6248400"/>
            <a:ext cx="28956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7" name="Slide Number Placeholder 6"/>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BB15C873-493C-EB48-B561-9BF40A59BDC0}" type="slidenum">
              <a:rPr lang="en-US"/>
              <a:pPr>
                <a:defRPr/>
              </a:pPr>
              <a:t>‹#›</a:t>
            </a:fld>
            <a:endParaRPr lang="en-US"/>
          </a:p>
        </p:txBody>
      </p:sp>
    </p:spTree>
    <p:extLst>
      <p:ext uri="{BB962C8B-B14F-4D97-AF65-F5344CB8AC3E}">
        <p14:creationId xmlns:p14="http://schemas.microsoft.com/office/powerpoint/2010/main" val="37040513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11699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5132388" y="1946275"/>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5132388" y="4079875"/>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noChangeArrowheads="1"/>
          </p:cNvSpPr>
          <p:nvPr>
            <p:ph type="dt" sz="half" idx="10"/>
          </p:nvPr>
        </p:nvSpPr>
        <p:spPr>
          <a:xfrm>
            <a:off x="1143000" y="6248400"/>
            <a:ext cx="19050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7" name="Footer Placeholder 6"/>
          <p:cNvSpPr>
            <a:spLocks noGrp="1" noChangeArrowheads="1"/>
          </p:cNvSpPr>
          <p:nvPr>
            <p:ph type="ftr" sz="quarter" idx="11"/>
          </p:nvPr>
        </p:nvSpPr>
        <p:spPr>
          <a:xfrm>
            <a:off x="3581400" y="6248400"/>
            <a:ext cx="28956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8" name="Slide Number Placeholder 7"/>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C2371D64-5FE1-7046-BC63-52789F97F50A}" type="slidenum">
              <a:rPr lang="en-US"/>
              <a:pPr>
                <a:defRPr/>
              </a:pPr>
              <a:t>‹#›</a:t>
            </a:fld>
            <a:endParaRPr lang="en-US"/>
          </a:p>
        </p:txBody>
      </p:sp>
    </p:spTree>
    <p:extLst>
      <p:ext uri="{BB962C8B-B14F-4D97-AF65-F5344CB8AC3E}">
        <p14:creationId xmlns:p14="http://schemas.microsoft.com/office/powerpoint/2010/main" val="29968216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a:latin typeface="Times New Roman" pitchFamily="26" charset="0"/>
                <a:ea typeface="+mn-ea"/>
                <a:cs typeface="+mn-cs"/>
              </a:endParaRPr>
            </a:p>
          </p:txBody>
        </p:sp>
        <p:sp>
          <p:nvSpPr>
            <p:cNvPr id="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latin typeface="Times New Roman" pitchFamily="26" charset="0"/>
                <a:ea typeface="+mn-ea"/>
                <a:cs typeface="+mn-cs"/>
              </a:endParaRPr>
            </a:p>
          </p:txBody>
        </p:sp>
        <p:sp>
          <p:nvSpPr>
            <p:cNvPr id="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a:latin typeface="Times New Roman" pitchFamily="26" charset="0"/>
                <a:ea typeface="+mn-ea"/>
                <a:cs typeface="+mn-cs"/>
              </a:endParaRPr>
            </a:p>
          </p:txBody>
        </p:sp>
        <p:sp>
          <p:nvSpPr>
            <p:cNvPr id="8" name="Freeform 6"/>
            <p:cNvSpPr>
              <a:spLocks/>
            </p:cNvSpPr>
            <p:nvPr/>
          </p:nvSpPr>
          <p:spPr bwMode="hidden">
            <a:xfrm>
              <a:off x="4038" y="3577"/>
              <a:ext cx="1720" cy="65"/>
            </a:xfrm>
            <a:custGeom>
              <a:avLst/>
              <a:gdLst>
                <a:gd name="T0" fmla="*/ 1696 w 1722"/>
                <a:gd name="T1" fmla="*/ 53 h 66"/>
                <a:gd name="T2" fmla="*/ 1696 w 1722"/>
                <a:gd name="T3" fmla="*/ 47 h 66"/>
                <a:gd name="T4" fmla="*/ 0 w 1722"/>
                <a:gd name="T5" fmla="*/ 0 h 66"/>
                <a:gd name="T6" fmla="*/ 0 w 1722"/>
                <a:gd name="T7" fmla="*/ 35 h 66"/>
                <a:gd name="T8" fmla="*/ 1696 w 1722"/>
                <a:gd name="T9" fmla="*/ 53 h 66"/>
                <a:gd name="T10" fmla="*/ 1696 w 1722"/>
                <a:gd name="T11" fmla="*/ 5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a:latin typeface="Times New Roman" pitchFamily="26" charset="0"/>
                <a:ea typeface="+mn-ea"/>
                <a:cs typeface="+mn-cs"/>
              </a:endParaRPr>
            </a:p>
          </p:txBody>
        </p:sp>
        <p:sp>
          <p:nvSpPr>
            <p:cNvPr id="10" name="Freeform 8"/>
            <p:cNvSpPr>
              <a:spLocks/>
            </p:cNvSpPr>
            <p:nvPr/>
          </p:nvSpPr>
          <p:spPr bwMode="hidden">
            <a:xfrm>
              <a:off x="4784" y="3702"/>
              <a:ext cx="974" cy="101"/>
            </a:xfrm>
            <a:custGeom>
              <a:avLst/>
              <a:gdLst>
                <a:gd name="T0" fmla="*/ 962 w 975"/>
                <a:gd name="T1" fmla="*/ 48 h 101"/>
                <a:gd name="T2" fmla="*/ 962 w 975"/>
                <a:gd name="T3" fmla="*/ 0 h 101"/>
                <a:gd name="T4" fmla="*/ 0 w 975"/>
                <a:gd name="T5" fmla="*/ 24 h 101"/>
                <a:gd name="T6" fmla="*/ 0 w 975"/>
                <a:gd name="T7" fmla="*/ 101 h 101"/>
                <a:gd name="T8" fmla="*/ 962 w 975"/>
                <a:gd name="T9" fmla="*/ 48 h 101"/>
                <a:gd name="T10" fmla="*/ 962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1" name="Freeform 9"/>
            <p:cNvSpPr>
              <a:spLocks/>
            </p:cNvSpPr>
            <p:nvPr/>
          </p:nvSpPr>
          <p:spPr bwMode="hidden">
            <a:xfrm>
              <a:off x="3619" y="3815"/>
              <a:ext cx="2139" cy="198"/>
            </a:xfrm>
            <a:custGeom>
              <a:avLst/>
              <a:gdLst>
                <a:gd name="T0" fmla="*/ 2115 w 2141"/>
                <a:gd name="T1" fmla="*/ 0 h 198"/>
                <a:gd name="T2" fmla="*/ 0 w 2141"/>
                <a:gd name="T3" fmla="*/ 156 h 198"/>
                <a:gd name="T4" fmla="*/ 0 w 2141"/>
                <a:gd name="T5" fmla="*/ 198 h 198"/>
                <a:gd name="T6" fmla="*/ 2115 w 2141"/>
                <a:gd name="T7" fmla="*/ 0 h 198"/>
                <a:gd name="T8" fmla="*/ 211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latin typeface="Times New Roman" pitchFamily="26" charset="0"/>
                <a:ea typeface="+mn-ea"/>
                <a:cs typeface="+mn-cs"/>
              </a:endParaRPr>
            </a:p>
          </p:txBody>
        </p:sp>
        <p:sp>
          <p:nvSpPr>
            <p:cNvPr id="13" name="Freeform 11"/>
            <p:cNvSpPr>
              <a:spLocks/>
            </p:cNvSpPr>
            <p:nvPr/>
          </p:nvSpPr>
          <p:spPr bwMode="hidden">
            <a:xfrm>
              <a:off x="2097" y="4043"/>
              <a:ext cx="2514" cy="276"/>
            </a:xfrm>
            <a:custGeom>
              <a:avLst/>
              <a:gdLst>
                <a:gd name="T0" fmla="*/ 2143 w 2517"/>
                <a:gd name="T1" fmla="*/ 276 h 276"/>
                <a:gd name="T2" fmla="*/ 2478 w 2517"/>
                <a:gd name="T3" fmla="*/ 204 h 276"/>
                <a:gd name="T4" fmla="*/ 2221 w 2517"/>
                <a:gd name="T5" fmla="*/ 0 h 276"/>
                <a:gd name="T6" fmla="*/ 0 w 2517"/>
                <a:gd name="T7" fmla="*/ 276 h 276"/>
                <a:gd name="T8" fmla="*/ 2143 w 2517"/>
                <a:gd name="T9" fmla="*/ 276 h 276"/>
                <a:gd name="T10" fmla="*/ 2143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a:latin typeface="Times New Roman" pitchFamily="26" charset="0"/>
                <a:ea typeface="+mn-ea"/>
                <a:cs typeface="+mn-cs"/>
              </a:endParaRPr>
            </a:p>
          </p:txBody>
        </p:sp>
        <p:sp>
          <p:nvSpPr>
            <p:cNvPr id="15" name="Freeform 13"/>
            <p:cNvSpPr>
              <a:spLocks/>
            </p:cNvSpPr>
            <p:nvPr/>
          </p:nvSpPr>
          <p:spPr bwMode="hidden">
            <a:xfrm>
              <a:off x="5030" y="3151"/>
              <a:ext cx="728" cy="240"/>
            </a:xfrm>
            <a:custGeom>
              <a:avLst/>
              <a:gdLst>
                <a:gd name="T0" fmla="*/ 716 w 729"/>
                <a:gd name="T1" fmla="*/ 240 h 240"/>
                <a:gd name="T2" fmla="*/ 0 w 729"/>
                <a:gd name="T3" fmla="*/ 0 h 240"/>
                <a:gd name="T4" fmla="*/ 0 w 729"/>
                <a:gd name="T5" fmla="*/ 6 h 240"/>
                <a:gd name="T6" fmla="*/ 716 w 729"/>
                <a:gd name="T7" fmla="*/ 240 h 240"/>
                <a:gd name="T8" fmla="*/ 716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a:latin typeface="Times New Roman" pitchFamily="26" charset="0"/>
                <a:ea typeface="+mn-ea"/>
                <a:cs typeface="+mn-cs"/>
              </a:endParaRPr>
            </a:p>
          </p:txBody>
        </p:sp>
        <p:sp>
          <p:nvSpPr>
            <p:cNvPr id="17" name="Freeform 15"/>
            <p:cNvSpPr>
              <a:spLocks/>
            </p:cNvSpPr>
            <p:nvPr/>
          </p:nvSpPr>
          <p:spPr bwMode="hidden">
            <a:xfrm>
              <a:off x="5030" y="3049"/>
              <a:ext cx="728" cy="318"/>
            </a:xfrm>
            <a:custGeom>
              <a:avLst/>
              <a:gdLst>
                <a:gd name="T0" fmla="*/ 716 w 729"/>
                <a:gd name="T1" fmla="*/ 318 h 318"/>
                <a:gd name="T2" fmla="*/ 716 w 729"/>
                <a:gd name="T3" fmla="*/ 312 h 318"/>
                <a:gd name="T4" fmla="*/ 0 w 729"/>
                <a:gd name="T5" fmla="*/ 0 h 318"/>
                <a:gd name="T6" fmla="*/ 0 w 729"/>
                <a:gd name="T7" fmla="*/ 54 h 318"/>
                <a:gd name="T8" fmla="*/ 716 w 729"/>
                <a:gd name="T9" fmla="*/ 318 h 318"/>
                <a:gd name="T10" fmla="*/ 716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a:latin typeface="Times New Roman" pitchFamily="26" charset="0"/>
                <a:ea typeface="+mn-ea"/>
                <a:cs typeface="+mn-cs"/>
              </a:endParaRPr>
            </a:p>
          </p:txBody>
        </p:sp>
        <p:sp>
          <p:nvSpPr>
            <p:cNvPr id="1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a:latin typeface="Times New Roman" pitchFamily="26" charset="0"/>
                <a:ea typeface="+mn-ea"/>
                <a:cs typeface="+mn-cs"/>
              </a:endParaRPr>
            </a:p>
          </p:txBody>
        </p:sp>
        <p:sp>
          <p:nvSpPr>
            <p:cNvPr id="2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a:latin typeface="Times New Roman" pitchFamily="26" charset="0"/>
                <a:ea typeface="+mn-ea"/>
                <a:cs typeface="+mn-cs"/>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a:latin typeface="Times New Roman" pitchFamily="26" charset="0"/>
                <a:ea typeface="+mn-ea"/>
                <a:cs typeface="+mn-cs"/>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a:latin typeface="Times New Roman" pitchFamily="26" charset="0"/>
                <a:ea typeface="+mn-ea"/>
                <a:cs typeface="+mn-cs"/>
              </a:endParaRPr>
            </a:p>
          </p:txBody>
        </p:sp>
        <p:sp>
          <p:nvSpPr>
            <p:cNvPr id="2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a:latin typeface="Times New Roman" pitchFamily="26" charset="0"/>
                <a:ea typeface="+mn-ea"/>
                <a:cs typeface="+mn-cs"/>
              </a:endParaRPr>
            </a:p>
          </p:txBody>
        </p:sp>
        <p:sp>
          <p:nvSpPr>
            <p:cNvPr id="2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a:latin typeface="Times New Roman" pitchFamily="26" charset="0"/>
                <a:ea typeface="+mn-ea"/>
                <a:cs typeface="+mn-cs"/>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a:latin typeface="Times New Roman" pitchFamily="26" charset="0"/>
                <a:ea typeface="+mn-ea"/>
                <a:cs typeface="+mn-cs"/>
              </a:endParaRPr>
            </a:p>
          </p:txBody>
        </p:sp>
        <p:sp>
          <p:nvSpPr>
            <p:cNvPr id="2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a:latin typeface="Times New Roman" pitchFamily="26" charset="0"/>
                <a:ea typeface="+mn-ea"/>
                <a:cs typeface="+mn-cs"/>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299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a:latin typeface="Times New Roman" pitchFamily="26" charset="0"/>
                <a:ea typeface="+mn-ea"/>
                <a:cs typeface="+mn-cs"/>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latin typeface="Times New Roman" pitchFamily="26" charset="0"/>
                <a:ea typeface="+mn-ea"/>
                <a:cs typeface="+mn-cs"/>
              </a:endParaRPr>
            </a:p>
          </p:txBody>
        </p:sp>
        <p:sp>
          <p:nvSpPr>
            <p:cNvPr id="3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a:latin typeface="Times New Roman" pitchFamily="26" charset="0"/>
                <a:ea typeface="+mn-ea"/>
                <a:cs typeface="+mn-cs"/>
              </a:endParaRPr>
            </a:p>
          </p:txBody>
        </p:sp>
        <p:sp>
          <p:nvSpPr>
            <p:cNvPr id="3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a:latin typeface="Times New Roman" pitchFamily="26" charset="0"/>
                <a:ea typeface="+mn-ea"/>
                <a:cs typeface="+mn-cs"/>
              </a:endParaRPr>
            </a:p>
          </p:txBody>
        </p:sp>
        <p:sp>
          <p:nvSpPr>
            <p:cNvPr id="3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latin typeface="Times New Roman" pitchFamily="26" charset="0"/>
                <a:ea typeface="+mn-ea"/>
                <a:cs typeface="+mn-cs"/>
              </a:endParaRPr>
            </a:p>
          </p:txBody>
        </p:sp>
        <p:sp>
          <p:nvSpPr>
            <p:cNvPr id="3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a:latin typeface="Times New Roman" pitchFamily="26" charset="0"/>
                <a:ea typeface="+mn-ea"/>
                <a:cs typeface="+mn-cs"/>
              </a:endParaRPr>
            </a:p>
          </p:txBody>
        </p:sp>
        <p:sp>
          <p:nvSpPr>
            <p:cNvPr id="3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a:latin typeface="Times New Roman" pitchFamily="26" charset="0"/>
                <a:ea typeface="+mn-ea"/>
                <a:cs typeface="+mn-cs"/>
              </a:endParaRPr>
            </a:p>
          </p:txBody>
        </p:sp>
        <p:sp>
          <p:nvSpPr>
            <p:cNvPr id="3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a:latin typeface="Times New Roman" pitchFamily="26" charset="0"/>
                <a:ea typeface="+mn-ea"/>
                <a:cs typeface="+mn-cs"/>
              </a:endParaRPr>
            </a:p>
          </p:txBody>
        </p:sp>
        <p:sp>
          <p:nvSpPr>
            <p:cNvPr id="4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a:latin typeface="Times New Roman" pitchFamily="26" charset="0"/>
                <a:ea typeface="+mn-ea"/>
                <a:cs typeface="+mn-cs"/>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latin typeface="Times New Roman" pitchFamily="26" charset="0"/>
                  <a:ea typeface="+mn-ea"/>
                  <a:cs typeface="+mn-cs"/>
                </a:endParaRPr>
              </a:p>
            </p:txBody>
          </p:sp>
          <p:sp>
            <p:nvSpPr>
              <p:cNvPr id="4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a:latin typeface="Times New Roman" pitchFamily="26" charset="0"/>
                  <a:ea typeface="+mn-ea"/>
                  <a:cs typeface="+mn-cs"/>
                </a:endParaRPr>
              </a:p>
            </p:txBody>
          </p:sp>
        </p:grpSp>
      </p:grpSp>
      <p:sp>
        <p:nvSpPr>
          <p:cNvPr id="117802" name="Rectangle 42"/>
          <p:cNvSpPr>
            <a:spLocks noGrp="1" noChangeArrowheads="1"/>
          </p:cNvSpPr>
          <p:nvPr>
            <p:ph type="ctrTitle" sz="quarter"/>
          </p:nvPr>
        </p:nvSpPr>
        <p:spPr>
          <a:xfrm>
            <a:off x="457200" y="1600200"/>
            <a:ext cx="8229600" cy="1828800"/>
          </a:xfrm>
        </p:spPr>
        <p:txBody>
          <a:bodyPr/>
          <a:lstStyle>
            <a:lvl1pPr>
              <a:defRPr sz="4800"/>
            </a:lvl1pPr>
          </a:lstStyle>
          <a:p>
            <a:r>
              <a:rPr lang="en-US"/>
              <a:t>Click to edit Master title style</a:t>
            </a:r>
          </a:p>
        </p:txBody>
      </p:sp>
      <p:sp>
        <p:nvSpPr>
          <p:cNvPr id="117803" name="Rectangle 43"/>
          <p:cNvSpPr>
            <a:spLocks noGrp="1" noChangeArrowheads="1"/>
          </p:cNvSpPr>
          <p:nvPr>
            <p:ph type="subTitle" sz="quarter" idx="1"/>
          </p:nvPr>
        </p:nvSpPr>
        <p:spPr>
          <a:xfrm>
            <a:off x="1371600" y="3886200"/>
            <a:ext cx="6400800" cy="1752600"/>
          </a:xfrm>
        </p:spPr>
        <p:txBody>
          <a:bodyPr/>
          <a:lstStyle>
            <a:lvl1pPr marL="0" indent="0" algn="ctr">
              <a:buFont typeface="Wingdings" pitchFamily="26" charset="2"/>
              <a:buNone/>
              <a:defRPr sz="3600"/>
            </a:lvl1pPr>
          </a:lstStyle>
          <a:p>
            <a:r>
              <a:rPr lang="en-US"/>
              <a:t>Click to edit Master subtitle style</a:t>
            </a:r>
          </a:p>
        </p:txBody>
      </p:sp>
      <p:sp>
        <p:nvSpPr>
          <p:cNvPr id="44" name="Rectangle 44"/>
          <p:cNvSpPr>
            <a:spLocks noGrp="1" noChangeArrowheads="1"/>
          </p:cNvSpPr>
          <p:nvPr>
            <p:ph type="dt" sz="quarter" idx="10"/>
          </p:nvPr>
        </p:nvSpPr>
        <p:spPr/>
        <p:txBody>
          <a:bodyPr/>
          <a:lstStyle>
            <a:lvl1pPr>
              <a:defRPr/>
            </a:lvl1pPr>
          </a:lstStyle>
          <a:p>
            <a:pPr>
              <a:defRPr/>
            </a:pPr>
            <a:endParaRPr lang="en-US"/>
          </a:p>
        </p:txBody>
      </p:sp>
      <p:sp>
        <p:nvSpPr>
          <p:cNvPr id="45" name="Rectangle 45"/>
          <p:cNvSpPr>
            <a:spLocks noGrp="1" noChangeArrowheads="1"/>
          </p:cNvSpPr>
          <p:nvPr>
            <p:ph type="ftr" sz="quarter" idx="11"/>
          </p:nvPr>
        </p:nvSpPr>
        <p:spPr/>
        <p:txBody>
          <a:bodyPr/>
          <a:lstStyle>
            <a:lvl1pPr>
              <a:defRPr/>
            </a:lvl1pPr>
          </a:lstStyle>
          <a:p>
            <a:pPr>
              <a:defRPr/>
            </a:pPr>
            <a:endParaRPr lang="en-US"/>
          </a:p>
        </p:txBody>
      </p:sp>
      <p:sp>
        <p:nvSpPr>
          <p:cNvPr id="46" name="Rectangle 46"/>
          <p:cNvSpPr>
            <a:spLocks noGrp="1" noChangeArrowheads="1"/>
          </p:cNvSpPr>
          <p:nvPr>
            <p:ph type="sldNum" sz="quarter" idx="12"/>
          </p:nvPr>
        </p:nvSpPr>
        <p:spPr/>
        <p:txBody>
          <a:bodyPr/>
          <a:lstStyle>
            <a:lvl1pPr>
              <a:defRPr/>
            </a:lvl1pPr>
          </a:lstStyle>
          <a:p>
            <a:pPr>
              <a:defRPr/>
            </a:pPr>
            <a:fld id="{AF316BE7-4CA9-FD40-8AC8-BAB38649BE6A}" type="slidenum">
              <a:rPr lang="en-US"/>
              <a:pPr>
                <a:defRPr/>
              </a:pPr>
              <a:t>‹#›</a:t>
            </a:fld>
            <a:endParaRPr lang="en-US"/>
          </a:p>
        </p:txBody>
      </p:sp>
    </p:spTree>
    <p:extLst>
      <p:ext uri="{BB962C8B-B14F-4D97-AF65-F5344CB8AC3E}">
        <p14:creationId xmlns:p14="http://schemas.microsoft.com/office/powerpoint/2010/main" val="41273365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68"/>
          <p:cNvSpPr>
            <a:spLocks noGrp="1" noChangeArrowheads="1"/>
          </p:cNvSpPr>
          <p:nvPr>
            <p:ph type="dt" sz="half" idx="10"/>
          </p:nvPr>
        </p:nvSpPr>
        <p:spPr>
          <a:ln/>
        </p:spPr>
        <p:txBody>
          <a:bodyPr/>
          <a:lstStyle>
            <a:lvl1pPr>
              <a:defRPr/>
            </a:lvl1pPr>
          </a:lstStyle>
          <a:p>
            <a:pPr>
              <a:defRPr/>
            </a:pPr>
            <a:endParaRPr lang="en-US"/>
          </a:p>
        </p:txBody>
      </p:sp>
      <p:sp>
        <p:nvSpPr>
          <p:cNvPr id="5" name="Rectangle 1069"/>
          <p:cNvSpPr>
            <a:spLocks noGrp="1" noChangeArrowheads="1"/>
          </p:cNvSpPr>
          <p:nvPr>
            <p:ph type="ftr" sz="quarter" idx="11"/>
          </p:nvPr>
        </p:nvSpPr>
        <p:spPr>
          <a:ln/>
        </p:spPr>
        <p:txBody>
          <a:bodyPr/>
          <a:lstStyle>
            <a:lvl1pPr>
              <a:defRPr/>
            </a:lvl1pPr>
          </a:lstStyle>
          <a:p>
            <a:pPr>
              <a:defRPr/>
            </a:pPr>
            <a:endParaRPr lang="en-US"/>
          </a:p>
        </p:txBody>
      </p:sp>
      <p:sp>
        <p:nvSpPr>
          <p:cNvPr id="6" name="Rectangle 1070"/>
          <p:cNvSpPr>
            <a:spLocks noGrp="1" noChangeArrowheads="1"/>
          </p:cNvSpPr>
          <p:nvPr>
            <p:ph type="sldNum" sz="quarter" idx="12"/>
          </p:nvPr>
        </p:nvSpPr>
        <p:spPr>
          <a:ln/>
        </p:spPr>
        <p:txBody>
          <a:bodyPr/>
          <a:lstStyle>
            <a:lvl1pPr>
              <a:defRPr/>
            </a:lvl1pPr>
          </a:lstStyle>
          <a:p>
            <a:pPr>
              <a:defRPr/>
            </a:pPr>
            <a:fld id="{BB17A030-E862-5649-BD72-603FBC937DB4}" type="slidenum">
              <a:rPr lang="en-US"/>
              <a:pPr>
                <a:defRPr/>
              </a:pPr>
              <a:t>‹#›</a:t>
            </a:fld>
            <a:endParaRPr lang="en-US"/>
          </a:p>
        </p:txBody>
      </p:sp>
    </p:spTree>
    <p:extLst>
      <p:ext uri="{BB962C8B-B14F-4D97-AF65-F5344CB8AC3E}">
        <p14:creationId xmlns:p14="http://schemas.microsoft.com/office/powerpoint/2010/main" val="42446927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68"/>
          <p:cNvSpPr>
            <a:spLocks noGrp="1" noChangeArrowheads="1"/>
          </p:cNvSpPr>
          <p:nvPr>
            <p:ph type="dt" sz="half" idx="10"/>
          </p:nvPr>
        </p:nvSpPr>
        <p:spPr>
          <a:ln/>
        </p:spPr>
        <p:txBody>
          <a:bodyPr/>
          <a:lstStyle>
            <a:lvl1pPr>
              <a:defRPr/>
            </a:lvl1pPr>
          </a:lstStyle>
          <a:p>
            <a:pPr>
              <a:defRPr/>
            </a:pPr>
            <a:endParaRPr lang="en-US"/>
          </a:p>
        </p:txBody>
      </p:sp>
      <p:sp>
        <p:nvSpPr>
          <p:cNvPr id="5" name="Rectangle 1069"/>
          <p:cNvSpPr>
            <a:spLocks noGrp="1" noChangeArrowheads="1"/>
          </p:cNvSpPr>
          <p:nvPr>
            <p:ph type="ftr" sz="quarter" idx="11"/>
          </p:nvPr>
        </p:nvSpPr>
        <p:spPr>
          <a:ln/>
        </p:spPr>
        <p:txBody>
          <a:bodyPr/>
          <a:lstStyle>
            <a:lvl1pPr>
              <a:defRPr/>
            </a:lvl1pPr>
          </a:lstStyle>
          <a:p>
            <a:pPr>
              <a:defRPr/>
            </a:pPr>
            <a:endParaRPr lang="en-US"/>
          </a:p>
        </p:txBody>
      </p:sp>
      <p:sp>
        <p:nvSpPr>
          <p:cNvPr id="6" name="Rectangle 1070"/>
          <p:cNvSpPr>
            <a:spLocks noGrp="1" noChangeArrowheads="1"/>
          </p:cNvSpPr>
          <p:nvPr>
            <p:ph type="sldNum" sz="quarter" idx="12"/>
          </p:nvPr>
        </p:nvSpPr>
        <p:spPr>
          <a:ln/>
        </p:spPr>
        <p:txBody>
          <a:bodyPr/>
          <a:lstStyle>
            <a:lvl1pPr>
              <a:defRPr/>
            </a:lvl1pPr>
          </a:lstStyle>
          <a:p>
            <a:pPr>
              <a:defRPr/>
            </a:pPr>
            <a:fld id="{5462BBEF-2F70-7A41-B48C-6B6E61D9DB15}" type="slidenum">
              <a:rPr lang="en-US"/>
              <a:pPr>
                <a:defRPr/>
              </a:pPr>
              <a:t>‹#›</a:t>
            </a:fld>
            <a:endParaRPr lang="en-US"/>
          </a:p>
        </p:txBody>
      </p:sp>
    </p:spTree>
    <p:extLst>
      <p:ext uri="{BB962C8B-B14F-4D97-AF65-F5344CB8AC3E}">
        <p14:creationId xmlns:p14="http://schemas.microsoft.com/office/powerpoint/2010/main" val="4021455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68"/>
          <p:cNvSpPr>
            <a:spLocks noGrp="1" noChangeArrowheads="1"/>
          </p:cNvSpPr>
          <p:nvPr>
            <p:ph type="dt" sz="half" idx="10"/>
          </p:nvPr>
        </p:nvSpPr>
        <p:spPr>
          <a:ln/>
        </p:spPr>
        <p:txBody>
          <a:bodyPr/>
          <a:lstStyle>
            <a:lvl1pPr>
              <a:defRPr/>
            </a:lvl1pPr>
          </a:lstStyle>
          <a:p>
            <a:pPr>
              <a:defRPr/>
            </a:pPr>
            <a:endParaRPr lang="en-US"/>
          </a:p>
        </p:txBody>
      </p:sp>
      <p:sp>
        <p:nvSpPr>
          <p:cNvPr id="6" name="Rectangle 1069"/>
          <p:cNvSpPr>
            <a:spLocks noGrp="1" noChangeArrowheads="1"/>
          </p:cNvSpPr>
          <p:nvPr>
            <p:ph type="ftr" sz="quarter" idx="11"/>
          </p:nvPr>
        </p:nvSpPr>
        <p:spPr>
          <a:ln/>
        </p:spPr>
        <p:txBody>
          <a:bodyPr/>
          <a:lstStyle>
            <a:lvl1pPr>
              <a:defRPr/>
            </a:lvl1pPr>
          </a:lstStyle>
          <a:p>
            <a:pPr>
              <a:defRPr/>
            </a:pPr>
            <a:endParaRPr lang="en-US"/>
          </a:p>
        </p:txBody>
      </p:sp>
      <p:sp>
        <p:nvSpPr>
          <p:cNvPr id="7" name="Rectangle 1070"/>
          <p:cNvSpPr>
            <a:spLocks noGrp="1" noChangeArrowheads="1"/>
          </p:cNvSpPr>
          <p:nvPr>
            <p:ph type="sldNum" sz="quarter" idx="12"/>
          </p:nvPr>
        </p:nvSpPr>
        <p:spPr>
          <a:ln/>
        </p:spPr>
        <p:txBody>
          <a:bodyPr/>
          <a:lstStyle>
            <a:lvl1pPr>
              <a:defRPr/>
            </a:lvl1pPr>
          </a:lstStyle>
          <a:p>
            <a:pPr>
              <a:defRPr/>
            </a:pPr>
            <a:fld id="{31B7B4FD-B683-AD48-B333-17135DB50FC2}" type="slidenum">
              <a:rPr lang="en-US"/>
              <a:pPr>
                <a:defRPr/>
              </a:pPr>
              <a:t>‹#›</a:t>
            </a:fld>
            <a:endParaRPr lang="en-US"/>
          </a:p>
        </p:txBody>
      </p:sp>
    </p:spTree>
    <p:extLst>
      <p:ext uri="{BB962C8B-B14F-4D97-AF65-F5344CB8AC3E}">
        <p14:creationId xmlns:p14="http://schemas.microsoft.com/office/powerpoint/2010/main" val="23103067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noChangeArrowheads="1"/>
          </p:cNvSpPr>
          <p:nvPr>
            <p:ph type="dt" sz="half" idx="10"/>
          </p:nvPr>
        </p:nvSpPr>
        <p:spPr>
          <a:xfrm>
            <a:off x="1143000" y="6248400"/>
            <a:ext cx="19050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5" name="Footer Placeholder 4"/>
          <p:cNvSpPr>
            <a:spLocks noGrp="1" noChangeArrowheads="1"/>
          </p:cNvSpPr>
          <p:nvPr>
            <p:ph type="ftr" sz="quarter" idx="11"/>
          </p:nvPr>
        </p:nvSpPr>
        <p:spPr>
          <a:xfrm>
            <a:off x="3581400" y="6248400"/>
            <a:ext cx="28956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6" name="Slide Number Placeholder 5"/>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9FEDCC69-B6A0-7345-997A-D341BB86983F}" type="slidenum">
              <a:rPr lang="en-US"/>
              <a:pPr>
                <a:defRPr/>
              </a:pPr>
              <a:t>‹#›</a:t>
            </a:fld>
            <a:endParaRPr lang="en-US"/>
          </a:p>
        </p:txBody>
      </p:sp>
    </p:spTree>
    <p:extLst>
      <p:ext uri="{BB962C8B-B14F-4D97-AF65-F5344CB8AC3E}">
        <p14:creationId xmlns:p14="http://schemas.microsoft.com/office/powerpoint/2010/main" val="196309174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68"/>
          <p:cNvSpPr>
            <a:spLocks noGrp="1" noChangeArrowheads="1"/>
          </p:cNvSpPr>
          <p:nvPr>
            <p:ph type="dt" sz="half" idx="10"/>
          </p:nvPr>
        </p:nvSpPr>
        <p:spPr>
          <a:ln/>
        </p:spPr>
        <p:txBody>
          <a:bodyPr/>
          <a:lstStyle>
            <a:lvl1pPr>
              <a:defRPr/>
            </a:lvl1pPr>
          </a:lstStyle>
          <a:p>
            <a:pPr>
              <a:defRPr/>
            </a:pPr>
            <a:endParaRPr lang="en-US"/>
          </a:p>
        </p:txBody>
      </p:sp>
      <p:sp>
        <p:nvSpPr>
          <p:cNvPr id="8" name="Rectangle 1069"/>
          <p:cNvSpPr>
            <a:spLocks noGrp="1" noChangeArrowheads="1"/>
          </p:cNvSpPr>
          <p:nvPr>
            <p:ph type="ftr" sz="quarter" idx="11"/>
          </p:nvPr>
        </p:nvSpPr>
        <p:spPr>
          <a:ln/>
        </p:spPr>
        <p:txBody>
          <a:bodyPr/>
          <a:lstStyle>
            <a:lvl1pPr>
              <a:defRPr/>
            </a:lvl1pPr>
          </a:lstStyle>
          <a:p>
            <a:pPr>
              <a:defRPr/>
            </a:pPr>
            <a:endParaRPr lang="en-US"/>
          </a:p>
        </p:txBody>
      </p:sp>
      <p:sp>
        <p:nvSpPr>
          <p:cNvPr id="9" name="Rectangle 1070"/>
          <p:cNvSpPr>
            <a:spLocks noGrp="1" noChangeArrowheads="1"/>
          </p:cNvSpPr>
          <p:nvPr>
            <p:ph type="sldNum" sz="quarter" idx="12"/>
          </p:nvPr>
        </p:nvSpPr>
        <p:spPr>
          <a:ln/>
        </p:spPr>
        <p:txBody>
          <a:bodyPr/>
          <a:lstStyle>
            <a:lvl1pPr>
              <a:defRPr/>
            </a:lvl1pPr>
          </a:lstStyle>
          <a:p>
            <a:pPr>
              <a:defRPr/>
            </a:pPr>
            <a:fld id="{4BA83A86-B683-544D-8E1B-DD2221952D32}" type="slidenum">
              <a:rPr lang="en-US"/>
              <a:pPr>
                <a:defRPr/>
              </a:pPr>
              <a:t>‹#›</a:t>
            </a:fld>
            <a:endParaRPr lang="en-US"/>
          </a:p>
        </p:txBody>
      </p:sp>
    </p:spTree>
    <p:extLst>
      <p:ext uri="{BB962C8B-B14F-4D97-AF65-F5344CB8AC3E}">
        <p14:creationId xmlns:p14="http://schemas.microsoft.com/office/powerpoint/2010/main" val="2251341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68"/>
          <p:cNvSpPr>
            <a:spLocks noGrp="1" noChangeArrowheads="1"/>
          </p:cNvSpPr>
          <p:nvPr>
            <p:ph type="dt" sz="half" idx="10"/>
          </p:nvPr>
        </p:nvSpPr>
        <p:spPr>
          <a:ln/>
        </p:spPr>
        <p:txBody>
          <a:bodyPr/>
          <a:lstStyle>
            <a:lvl1pPr>
              <a:defRPr/>
            </a:lvl1pPr>
          </a:lstStyle>
          <a:p>
            <a:pPr>
              <a:defRPr/>
            </a:pPr>
            <a:endParaRPr lang="en-US"/>
          </a:p>
        </p:txBody>
      </p:sp>
      <p:sp>
        <p:nvSpPr>
          <p:cNvPr id="4" name="Rectangle 1069"/>
          <p:cNvSpPr>
            <a:spLocks noGrp="1" noChangeArrowheads="1"/>
          </p:cNvSpPr>
          <p:nvPr>
            <p:ph type="ftr" sz="quarter" idx="11"/>
          </p:nvPr>
        </p:nvSpPr>
        <p:spPr>
          <a:ln/>
        </p:spPr>
        <p:txBody>
          <a:bodyPr/>
          <a:lstStyle>
            <a:lvl1pPr>
              <a:defRPr/>
            </a:lvl1pPr>
          </a:lstStyle>
          <a:p>
            <a:pPr>
              <a:defRPr/>
            </a:pPr>
            <a:endParaRPr lang="en-US"/>
          </a:p>
        </p:txBody>
      </p:sp>
      <p:sp>
        <p:nvSpPr>
          <p:cNvPr id="5" name="Rectangle 1070"/>
          <p:cNvSpPr>
            <a:spLocks noGrp="1" noChangeArrowheads="1"/>
          </p:cNvSpPr>
          <p:nvPr>
            <p:ph type="sldNum" sz="quarter" idx="12"/>
          </p:nvPr>
        </p:nvSpPr>
        <p:spPr>
          <a:ln/>
        </p:spPr>
        <p:txBody>
          <a:bodyPr/>
          <a:lstStyle>
            <a:lvl1pPr>
              <a:defRPr/>
            </a:lvl1pPr>
          </a:lstStyle>
          <a:p>
            <a:pPr>
              <a:defRPr/>
            </a:pPr>
            <a:fld id="{A9BED53E-7505-3C49-8758-55EED7B820DC}" type="slidenum">
              <a:rPr lang="en-US"/>
              <a:pPr>
                <a:defRPr/>
              </a:pPr>
              <a:t>‹#›</a:t>
            </a:fld>
            <a:endParaRPr lang="en-US"/>
          </a:p>
        </p:txBody>
      </p:sp>
    </p:spTree>
    <p:extLst>
      <p:ext uri="{BB962C8B-B14F-4D97-AF65-F5344CB8AC3E}">
        <p14:creationId xmlns:p14="http://schemas.microsoft.com/office/powerpoint/2010/main" val="35934016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68"/>
          <p:cNvSpPr>
            <a:spLocks noGrp="1" noChangeArrowheads="1"/>
          </p:cNvSpPr>
          <p:nvPr>
            <p:ph type="dt" sz="half" idx="10"/>
          </p:nvPr>
        </p:nvSpPr>
        <p:spPr>
          <a:ln/>
        </p:spPr>
        <p:txBody>
          <a:bodyPr/>
          <a:lstStyle>
            <a:lvl1pPr>
              <a:defRPr/>
            </a:lvl1pPr>
          </a:lstStyle>
          <a:p>
            <a:pPr>
              <a:defRPr/>
            </a:pPr>
            <a:endParaRPr lang="en-US"/>
          </a:p>
        </p:txBody>
      </p:sp>
      <p:sp>
        <p:nvSpPr>
          <p:cNvPr id="3" name="Rectangle 1069"/>
          <p:cNvSpPr>
            <a:spLocks noGrp="1" noChangeArrowheads="1"/>
          </p:cNvSpPr>
          <p:nvPr>
            <p:ph type="ftr" sz="quarter" idx="11"/>
          </p:nvPr>
        </p:nvSpPr>
        <p:spPr>
          <a:ln/>
        </p:spPr>
        <p:txBody>
          <a:bodyPr/>
          <a:lstStyle>
            <a:lvl1pPr>
              <a:defRPr/>
            </a:lvl1pPr>
          </a:lstStyle>
          <a:p>
            <a:pPr>
              <a:defRPr/>
            </a:pPr>
            <a:endParaRPr lang="en-US"/>
          </a:p>
        </p:txBody>
      </p:sp>
      <p:sp>
        <p:nvSpPr>
          <p:cNvPr id="4" name="Rectangle 1070"/>
          <p:cNvSpPr>
            <a:spLocks noGrp="1" noChangeArrowheads="1"/>
          </p:cNvSpPr>
          <p:nvPr>
            <p:ph type="sldNum" sz="quarter" idx="12"/>
          </p:nvPr>
        </p:nvSpPr>
        <p:spPr>
          <a:ln/>
        </p:spPr>
        <p:txBody>
          <a:bodyPr/>
          <a:lstStyle>
            <a:lvl1pPr>
              <a:defRPr/>
            </a:lvl1pPr>
          </a:lstStyle>
          <a:p>
            <a:pPr>
              <a:defRPr/>
            </a:pPr>
            <a:fld id="{85993FD6-C283-3E44-9ABB-F1368983ED3E}" type="slidenum">
              <a:rPr lang="en-US"/>
              <a:pPr>
                <a:defRPr/>
              </a:pPr>
              <a:t>‹#›</a:t>
            </a:fld>
            <a:endParaRPr lang="en-US"/>
          </a:p>
        </p:txBody>
      </p:sp>
    </p:spTree>
    <p:extLst>
      <p:ext uri="{BB962C8B-B14F-4D97-AF65-F5344CB8AC3E}">
        <p14:creationId xmlns:p14="http://schemas.microsoft.com/office/powerpoint/2010/main" val="295539685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68"/>
          <p:cNvSpPr>
            <a:spLocks noGrp="1" noChangeArrowheads="1"/>
          </p:cNvSpPr>
          <p:nvPr>
            <p:ph type="dt" sz="half" idx="10"/>
          </p:nvPr>
        </p:nvSpPr>
        <p:spPr>
          <a:ln/>
        </p:spPr>
        <p:txBody>
          <a:bodyPr/>
          <a:lstStyle>
            <a:lvl1pPr>
              <a:defRPr/>
            </a:lvl1pPr>
          </a:lstStyle>
          <a:p>
            <a:pPr>
              <a:defRPr/>
            </a:pPr>
            <a:endParaRPr lang="en-US"/>
          </a:p>
        </p:txBody>
      </p:sp>
      <p:sp>
        <p:nvSpPr>
          <p:cNvPr id="6" name="Rectangle 1069"/>
          <p:cNvSpPr>
            <a:spLocks noGrp="1" noChangeArrowheads="1"/>
          </p:cNvSpPr>
          <p:nvPr>
            <p:ph type="ftr" sz="quarter" idx="11"/>
          </p:nvPr>
        </p:nvSpPr>
        <p:spPr>
          <a:ln/>
        </p:spPr>
        <p:txBody>
          <a:bodyPr/>
          <a:lstStyle>
            <a:lvl1pPr>
              <a:defRPr/>
            </a:lvl1pPr>
          </a:lstStyle>
          <a:p>
            <a:pPr>
              <a:defRPr/>
            </a:pPr>
            <a:endParaRPr lang="en-US"/>
          </a:p>
        </p:txBody>
      </p:sp>
      <p:sp>
        <p:nvSpPr>
          <p:cNvPr id="7" name="Rectangle 1070"/>
          <p:cNvSpPr>
            <a:spLocks noGrp="1" noChangeArrowheads="1"/>
          </p:cNvSpPr>
          <p:nvPr>
            <p:ph type="sldNum" sz="quarter" idx="12"/>
          </p:nvPr>
        </p:nvSpPr>
        <p:spPr>
          <a:ln/>
        </p:spPr>
        <p:txBody>
          <a:bodyPr/>
          <a:lstStyle>
            <a:lvl1pPr>
              <a:defRPr/>
            </a:lvl1pPr>
          </a:lstStyle>
          <a:p>
            <a:pPr>
              <a:defRPr/>
            </a:pPr>
            <a:fld id="{0E40F4F9-1B5B-4144-A444-84E4EEC77C5E}" type="slidenum">
              <a:rPr lang="en-US"/>
              <a:pPr>
                <a:defRPr/>
              </a:pPr>
              <a:t>‹#›</a:t>
            </a:fld>
            <a:endParaRPr lang="en-US"/>
          </a:p>
        </p:txBody>
      </p:sp>
    </p:spTree>
    <p:extLst>
      <p:ext uri="{BB962C8B-B14F-4D97-AF65-F5344CB8AC3E}">
        <p14:creationId xmlns:p14="http://schemas.microsoft.com/office/powerpoint/2010/main" val="7661397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68"/>
          <p:cNvSpPr>
            <a:spLocks noGrp="1" noChangeArrowheads="1"/>
          </p:cNvSpPr>
          <p:nvPr>
            <p:ph type="dt" sz="half" idx="10"/>
          </p:nvPr>
        </p:nvSpPr>
        <p:spPr>
          <a:ln/>
        </p:spPr>
        <p:txBody>
          <a:bodyPr/>
          <a:lstStyle>
            <a:lvl1pPr>
              <a:defRPr/>
            </a:lvl1pPr>
          </a:lstStyle>
          <a:p>
            <a:pPr>
              <a:defRPr/>
            </a:pPr>
            <a:endParaRPr lang="en-US"/>
          </a:p>
        </p:txBody>
      </p:sp>
      <p:sp>
        <p:nvSpPr>
          <p:cNvPr id="6" name="Rectangle 1069"/>
          <p:cNvSpPr>
            <a:spLocks noGrp="1" noChangeArrowheads="1"/>
          </p:cNvSpPr>
          <p:nvPr>
            <p:ph type="ftr" sz="quarter" idx="11"/>
          </p:nvPr>
        </p:nvSpPr>
        <p:spPr>
          <a:ln/>
        </p:spPr>
        <p:txBody>
          <a:bodyPr/>
          <a:lstStyle>
            <a:lvl1pPr>
              <a:defRPr/>
            </a:lvl1pPr>
          </a:lstStyle>
          <a:p>
            <a:pPr>
              <a:defRPr/>
            </a:pPr>
            <a:endParaRPr lang="en-US"/>
          </a:p>
        </p:txBody>
      </p:sp>
      <p:sp>
        <p:nvSpPr>
          <p:cNvPr id="7" name="Rectangle 1070"/>
          <p:cNvSpPr>
            <a:spLocks noGrp="1" noChangeArrowheads="1"/>
          </p:cNvSpPr>
          <p:nvPr>
            <p:ph type="sldNum" sz="quarter" idx="12"/>
          </p:nvPr>
        </p:nvSpPr>
        <p:spPr>
          <a:ln/>
        </p:spPr>
        <p:txBody>
          <a:bodyPr/>
          <a:lstStyle>
            <a:lvl1pPr>
              <a:defRPr/>
            </a:lvl1pPr>
          </a:lstStyle>
          <a:p>
            <a:pPr>
              <a:defRPr/>
            </a:pPr>
            <a:fld id="{1D734492-5F79-6C4E-A823-5EF1D1320A2B}" type="slidenum">
              <a:rPr lang="en-US"/>
              <a:pPr>
                <a:defRPr/>
              </a:pPr>
              <a:t>‹#›</a:t>
            </a:fld>
            <a:endParaRPr lang="en-US"/>
          </a:p>
        </p:txBody>
      </p:sp>
    </p:spTree>
    <p:extLst>
      <p:ext uri="{BB962C8B-B14F-4D97-AF65-F5344CB8AC3E}">
        <p14:creationId xmlns:p14="http://schemas.microsoft.com/office/powerpoint/2010/main" val="198844760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68"/>
          <p:cNvSpPr>
            <a:spLocks noGrp="1" noChangeArrowheads="1"/>
          </p:cNvSpPr>
          <p:nvPr>
            <p:ph type="dt" sz="half" idx="10"/>
          </p:nvPr>
        </p:nvSpPr>
        <p:spPr>
          <a:ln/>
        </p:spPr>
        <p:txBody>
          <a:bodyPr/>
          <a:lstStyle>
            <a:lvl1pPr>
              <a:defRPr/>
            </a:lvl1pPr>
          </a:lstStyle>
          <a:p>
            <a:pPr>
              <a:defRPr/>
            </a:pPr>
            <a:endParaRPr lang="en-US"/>
          </a:p>
        </p:txBody>
      </p:sp>
      <p:sp>
        <p:nvSpPr>
          <p:cNvPr id="5" name="Rectangle 1069"/>
          <p:cNvSpPr>
            <a:spLocks noGrp="1" noChangeArrowheads="1"/>
          </p:cNvSpPr>
          <p:nvPr>
            <p:ph type="ftr" sz="quarter" idx="11"/>
          </p:nvPr>
        </p:nvSpPr>
        <p:spPr>
          <a:ln/>
        </p:spPr>
        <p:txBody>
          <a:bodyPr/>
          <a:lstStyle>
            <a:lvl1pPr>
              <a:defRPr/>
            </a:lvl1pPr>
          </a:lstStyle>
          <a:p>
            <a:pPr>
              <a:defRPr/>
            </a:pPr>
            <a:endParaRPr lang="en-US"/>
          </a:p>
        </p:txBody>
      </p:sp>
      <p:sp>
        <p:nvSpPr>
          <p:cNvPr id="6" name="Rectangle 1070"/>
          <p:cNvSpPr>
            <a:spLocks noGrp="1" noChangeArrowheads="1"/>
          </p:cNvSpPr>
          <p:nvPr>
            <p:ph type="sldNum" sz="quarter" idx="12"/>
          </p:nvPr>
        </p:nvSpPr>
        <p:spPr>
          <a:ln/>
        </p:spPr>
        <p:txBody>
          <a:bodyPr/>
          <a:lstStyle>
            <a:lvl1pPr>
              <a:defRPr/>
            </a:lvl1pPr>
          </a:lstStyle>
          <a:p>
            <a:pPr>
              <a:defRPr/>
            </a:pPr>
            <a:fld id="{5E77E4CA-5CA9-E24C-9BCF-A8EADEC1030F}" type="slidenum">
              <a:rPr lang="en-US"/>
              <a:pPr>
                <a:defRPr/>
              </a:pPr>
              <a:t>‹#›</a:t>
            </a:fld>
            <a:endParaRPr lang="en-US"/>
          </a:p>
        </p:txBody>
      </p:sp>
    </p:spTree>
    <p:extLst>
      <p:ext uri="{BB962C8B-B14F-4D97-AF65-F5344CB8AC3E}">
        <p14:creationId xmlns:p14="http://schemas.microsoft.com/office/powerpoint/2010/main" val="57841901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68"/>
          <p:cNvSpPr>
            <a:spLocks noGrp="1" noChangeArrowheads="1"/>
          </p:cNvSpPr>
          <p:nvPr>
            <p:ph type="dt" sz="half" idx="10"/>
          </p:nvPr>
        </p:nvSpPr>
        <p:spPr>
          <a:ln/>
        </p:spPr>
        <p:txBody>
          <a:bodyPr/>
          <a:lstStyle>
            <a:lvl1pPr>
              <a:defRPr/>
            </a:lvl1pPr>
          </a:lstStyle>
          <a:p>
            <a:pPr>
              <a:defRPr/>
            </a:pPr>
            <a:endParaRPr lang="en-US"/>
          </a:p>
        </p:txBody>
      </p:sp>
      <p:sp>
        <p:nvSpPr>
          <p:cNvPr id="5" name="Rectangle 1069"/>
          <p:cNvSpPr>
            <a:spLocks noGrp="1" noChangeArrowheads="1"/>
          </p:cNvSpPr>
          <p:nvPr>
            <p:ph type="ftr" sz="quarter" idx="11"/>
          </p:nvPr>
        </p:nvSpPr>
        <p:spPr>
          <a:ln/>
        </p:spPr>
        <p:txBody>
          <a:bodyPr/>
          <a:lstStyle>
            <a:lvl1pPr>
              <a:defRPr/>
            </a:lvl1pPr>
          </a:lstStyle>
          <a:p>
            <a:pPr>
              <a:defRPr/>
            </a:pPr>
            <a:endParaRPr lang="en-US"/>
          </a:p>
        </p:txBody>
      </p:sp>
      <p:sp>
        <p:nvSpPr>
          <p:cNvPr id="6" name="Rectangle 1070"/>
          <p:cNvSpPr>
            <a:spLocks noGrp="1" noChangeArrowheads="1"/>
          </p:cNvSpPr>
          <p:nvPr>
            <p:ph type="sldNum" sz="quarter" idx="12"/>
          </p:nvPr>
        </p:nvSpPr>
        <p:spPr>
          <a:ln/>
        </p:spPr>
        <p:txBody>
          <a:bodyPr/>
          <a:lstStyle>
            <a:lvl1pPr>
              <a:defRPr/>
            </a:lvl1pPr>
          </a:lstStyle>
          <a:p>
            <a:pPr>
              <a:defRPr/>
            </a:pPr>
            <a:fld id="{6383A879-EB29-FC40-B206-030D93EF9C64}" type="slidenum">
              <a:rPr lang="en-US"/>
              <a:pPr>
                <a:defRPr/>
              </a:pPr>
              <a:t>‹#›</a:t>
            </a:fld>
            <a:endParaRPr lang="en-US"/>
          </a:p>
        </p:txBody>
      </p:sp>
    </p:spTree>
    <p:extLst>
      <p:ext uri="{BB962C8B-B14F-4D97-AF65-F5344CB8AC3E}">
        <p14:creationId xmlns:p14="http://schemas.microsoft.com/office/powerpoint/2010/main" val="49911545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B04498C-CB8D-6B4F-B527-CD6FE262C288}" type="slidenum">
              <a:rPr lang="en-US"/>
              <a:pPr>
                <a:defRPr/>
              </a:pPr>
              <a:t>‹#›</a:t>
            </a:fld>
            <a:endParaRPr lang="en-US"/>
          </a:p>
        </p:txBody>
      </p:sp>
    </p:spTree>
    <p:extLst>
      <p:ext uri="{BB962C8B-B14F-4D97-AF65-F5344CB8AC3E}">
        <p14:creationId xmlns:p14="http://schemas.microsoft.com/office/powerpoint/2010/main" val="182804556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82E374D-0BB5-9D48-89FB-767B8BC7E6E0}" type="slidenum">
              <a:rPr lang="en-US"/>
              <a:pPr>
                <a:defRPr/>
              </a:pPr>
              <a:t>‹#›</a:t>
            </a:fld>
            <a:endParaRPr lang="en-US"/>
          </a:p>
        </p:txBody>
      </p:sp>
    </p:spTree>
    <p:extLst>
      <p:ext uri="{BB962C8B-B14F-4D97-AF65-F5344CB8AC3E}">
        <p14:creationId xmlns:p14="http://schemas.microsoft.com/office/powerpoint/2010/main" val="210160626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33F461D-1C62-F643-8C78-47A509A430AC}" type="slidenum">
              <a:rPr lang="en-US"/>
              <a:pPr>
                <a:defRPr/>
              </a:pPr>
              <a:t>‹#›</a:t>
            </a:fld>
            <a:endParaRPr lang="en-US"/>
          </a:p>
        </p:txBody>
      </p:sp>
    </p:spTree>
    <p:extLst>
      <p:ext uri="{BB962C8B-B14F-4D97-AF65-F5344CB8AC3E}">
        <p14:creationId xmlns:p14="http://schemas.microsoft.com/office/powerpoint/2010/main" val="469246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noChangeArrowheads="1"/>
          </p:cNvSpPr>
          <p:nvPr>
            <p:ph type="dt" sz="half" idx="10"/>
          </p:nvPr>
        </p:nvSpPr>
        <p:spPr>
          <a:xfrm>
            <a:off x="1143000" y="6248400"/>
            <a:ext cx="19050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5" name="Footer Placeholder 4"/>
          <p:cNvSpPr>
            <a:spLocks noGrp="1" noChangeArrowheads="1"/>
          </p:cNvSpPr>
          <p:nvPr>
            <p:ph type="ftr" sz="quarter" idx="11"/>
          </p:nvPr>
        </p:nvSpPr>
        <p:spPr>
          <a:xfrm>
            <a:off x="3581400" y="6248400"/>
            <a:ext cx="28956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6" name="Slide Number Placeholder 5"/>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018661BC-5D6D-A04C-BF9D-0C470AFD8263}" type="slidenum">
              <a:rPr lang="en-US"/>
              <a:pPr>
                <a:defRPr/>
              </a:pPr>
              <a:t>‹#›</a:t>
            </a:fld>
            <a:endParaRPr lang="en-US"/>
          </a:p>
        </p:txBody>
      </p:sp>
    </p:spTree>
    <p:extLst>
      <p:ext uri="{BB962C8B-B14F-4D97-AF65-F5344CB8AC3E}">
        <p14:creationId xmlns:p14="http://schemas.microsoft.com/office/powerpoint/2010/main" val="428659661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929C987-9F94-1940-847B-2855970C8027}" type="slidenum">
              <a:rPr lang="en-US"/>
              <a:pPr>
                <a:defRPr/>
              </a:pPr>
              <a:t>‹#›</a:t>
            </a:fld>
            <a:endParaRPr lang="en-US"/>
          </a:p>
        </p:txBody>
      </p:sp>
    </p:spTree>
    <p:extLst>
      <p:ext uri="{BB962C8B-B14F-4D97-AF65-F5344CB8AC3E}">
        <p14:creationId xmlns:p14="http://schemas.microsoft.com/office/powerpoint/2010/main" val="341581709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FF86BB3-1791-4545-94CB-71066E7E2FEA}" type="slidenum">
              <a:rPr lang="en-US"/>
              <a:pPr>
                <a:defRPr/>
              </a:pPr>
              <a:t>‹#›</a:t>
            </a:fld>
            <a:endParaRPr lang="en-US"/>
          </a:p>
        </p:txBody>
      </p:sp>
    </p:spTree>
    <p:extLst>
      <p:ext uri="{BB962C8B-B14F-4D97-AF65-F5344CB8AC3E}">
        <p14:creationId xmlns:p14="http://schemas.microsoft.com/office/powerpoint/2010/main" val="258067207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5B67CDF-4707-194C-9DCF-96769A9AAD68}" type="slidenum">
              <a:rPr lang="en-US"/>
              <a:pPr>
                <a:defRPr/>
              </a:pPr>
              <a:t>‹#›</a:t>
            </a:fld>
            <a:endParaRPr lang="en-US"/>
          </a:p>
        </p:txBody>
      </p:sp>
    </p:spTree>
    <p:extLst>
      <p:ext uri="{BB962C8B-B14F-4D97-AF65-F5344CB8AC3E}">
        <p14:creationId xmlns:p14="http://schemas.microsoft.com/office/powerpoint/2010/main" val="429059646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40A2C664-D6CD-F045-9E94-3A2D63DC6CC0}" type="slidenum">
              <a:rPr lang="en-US"/>
              <a:pPr>
                <a:defRPr/>
              </a:pPr>
              <a:t>‹#›</a:t>
            </a:fld>
            <a:endParaRPr lang="en-US"/>
          </a:p>
        </p:txBody>
      </p:sp>
    </p:spTree>
    <p:extLst>
      <p:ext uri="{BB962C8B-B14F-4D97-AF65-F5344CB8AC3E}">
        <p14:creationId xmlns:p14="http://schemas.microsoft.com/office/powerpoint/2010/main" val="407740793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F1B0B33-CEEC-E043-BC97-7830DE1BF969}" type="slidenum">
              <a:rPr lang="en-US"/>
              <a:pPr>
                <a:defRPr/>
              </a:pPr>
              <a:t>‹#›</a:t>
            </a:fld>
            <a:endParaRPr lang="en-US"/>
          </a:p>
        </p:txBody>
      </p:sp>
    </p:spTree>
    <p:extLst>
      <p:ext uri="{BB962C8B-B14F-4D97-AF65-F5344CB8AC3E}">
        <p14:creationId xmlns:p14="http://schemas.microsoft.com/office/powerpoint/2010/main" val="164249094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70FAA75-B2A3-B74B-A780-3480A3A228E6}" type="slidenum">
              <a:rPr lang="en-US"/>
              <a:pPr>
                <a:defRPr/>
              </a:pPr>
              <a:t>‹#›</a:t>
            </a:fld>
            <a:endParaRPr lang="en-US"/>
          </a:p>
        </p:txBody>
      </p:sp>
    </p:spTree>
    <p:extLst>
      <p:ext uri="{BB962C8B-B14F-4D97-AF65-F5344CB8AC3E}">
        <p14:creationId xmlns:p14="http://schemas.microsoft.com/office/powerpoint/2010/main" val="192764038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E6FCA00-E220-FF4C-A464-87F2D205C178}" type="slidenum">
              <a:rPr lang="en-US"/>
              <a:pPr>
                <a:defRPr/>
              </a:pPr>
              <a:t>‹#›</a:t>
            </a:fld>
            <a:endParaRPr lang="en-US"/>
          </a:p>
        </p:txBody>
      </p:sp>
    </p:spTree>
    <p:extLst>
      <p:ext uri="{BB962C8B-B14F-4D97-AF65-F5344CB8AC3E}">
        <p14:creationId xmlns:p14="http://schemas.microsoft.com/office/powerpoint/2010/main" val="185230563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733BAE6-8E55-304B-8AA4-C43EFF45B5C7}" type="slidenum">
              <a:rPr lang="en-US"/>
              <a:pPr>
                <a:defRPr/>
              </a:pPr>
              <a:t>‹#›</a:t>
            </a:fld>
            <a:endParaRPr lang="en-US"/>
          </a:p>
        </p:txBody>
      </p:sp>
    </p:spTree>
    <p:extLst>
      <p:ext uri="{BB962C8B-B14F-4D97-AF65-F5344CB8AC3E}">
        <p14:creationId xmlns:p14="http://schemas.microsoft.com/office/powerpoint/2010/main" val="285005551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477EAFD6-F09B-694B-AE46-A29C28092085}" type="slidenum">
              <a:rPr lang="en-US"/>
              <a:pPr>
                <a:defRPr/>
              </a:pPr>
              <a:t>‹#›</a:t>
            </a:fld>
            <a:endParaRPr lang="en-US"/>
          </a:p>
        </p:txBody>
      </p:sp>
    </p:spTree>
    <p:extLst>
      <p:ext uri="{BB962C8B-B14F-4D97-AF65-F5344CB8AC3E}">
        <p14:creationId xmlns:p14="http://schemas.microsoft.com/office/powerpoint/2010/main" val="68287141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E53408F6-E6AC-014F-ADDE-1EA90736CB5F}" type="slidenum">
              <a:rPr lang="en-US"/>
              <a:pPr>
                <a:defRPr/>
              </a:pPr>
              <a:t>‹#›</a:t>
            </a:fld>
            <a:endParaRPr lang="en-US"/>
          </a:p>
        </p:txBody>
      </p:sp>
    </p:spTree>
    <p:extLst>
      <p:ext uri="{BB962C8B-B14F-4D97-AF65-F5344CB8AC3E}">
        <p14:creationId xmlns:p14="http://schemas.microsoft.com/office/powerpoint/2010/main" val="37566294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699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1143000" y="6248400"/>
            <a:ext cx="19050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6" name="Footer Placeholder 5"/>
          <p:cNvSpPr>
            <a:spLocks noGrp="1" noChangeArrowheads="1"/>
          </p:cNvSpPr>
          <p:nvPr>
            <p:ph type="ftr" sz="quarter" idx="11"/>
          </p:nvPr>
        </p:nvSpPr>
        <p:spPr>
          <a:xfrm>
            <a:off x="3581400" y="6248400"/>
            <a:ext cx="28956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7" name="Slide Number Placeholder 6"/>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069A21D6-953D-AD4F-9C02-681AE16D7ADD}" type="slidenum">
              <a:rPr lang="en-US"/>
              <a:pPr>
                <a:defRPr/>
              </a:pPr>
              <a:t>‹#›</a:t>
            </a:fld>
            <a:endParaRPr lang="en-US"/>
          </a:p>
        </p:txBody>
      </p:sp>
    </p:spTree>
    <p:extLst>
      <p:ext uri="{BB962C8B-B14F-4D97-AF65-F5344CB8AC3E}">
        <p14:creationId xmlns:p14="http://schemas.microsoft.com/office/powerpoint/2010/main" val="119524800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C3892F20-E864-CE4C-AA86-46ACB2E899CC}" type="slidenum">
              <a:rPr lang="en-US"/>
              <a:pPr>
                <a:defRPr/>
              </a:pPr>
              <a:t>‹#›</a:t>
            </a:fld>
            <a:endParaRPr lang="en-US"/>
          </a:p>
        </p:txBody>
      </p:sp>
    </p:spTree>
    <p:extLst>
      <p:ext uri="{BB962C8B-B14F-4D97-AF65-F5344CB8AC3E}">
        <p14:creationId xmlns:p14="http://schemas.microsoft.com/office/powerpoint/2010/main" val="255096417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8BE996B7-E5E2-5245-8C71-A0C6632C29F3}" type="slidenum">
              <a:rPr lang="en-US"/>
              <a:pPr>
                <a:defRPr/>
              </a:pPr>
              <a:t>‹#›</a:t>
            </a:fld>
            <a:endParaRPr lang="en-US"/>
          </a:p>
        </p:txBody>
      </p:sp>
    </p:spTree>
    <p:extLst>
      <p:ext uri="{BB962C8B-B14F-4D97-AF65-F5344CB8AC3E}">
        <p14:creationId xmlns:p14="http://schemas.microsoft.com/office/powerpoint/2010/main" val="427162592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p>
        </p:txBody>
      </p:sp>
      <p:sp>
        <p:nvSpPr>
          <p:cNvPr id="9" name="Rectangle 1030"/>
          <p:cNvSpPr>
            <a:spLocks noGrp="1" noChangeArrowheads="1"/>
          </p:cNvSpPr>
          <p:nvPr>
            <p:ph type="sldNum" sz="quarter" idx="12"/>
          </p:nvPr>
        </p:nvSpPr>
        <p:spPr>
          <a:ln/>
        </p:spPr>
        <p:txBody>
          <a:bodyPr/>
          <a:lstStyle>
            <a:lvl1pPr>
              <a:defRPr/>
            </a:lvl1pPr>
          </a:lstStyle>
          <a:p>
            <a:pPr>
              <a:defRPr/>
            </a:pPr>
            <a:fld id="{99C20CE7-8E88-9146-AF40-B7631CE13CF6}" type="slidenum">
              <a:rPr lang="en-US"/>
              <a:pPr>
                <a:defRPr/>
              </a:pPr>
              <a:t>‹#›</a:t>
            </a:fld>
            <a:endParaRPr lang="en-US"/>
          </a:p>
        </p:txBody>
      </p:sp>
    </p:spTree>
    <p:extLst>
      <p:ext uri="{BB962C8B-B14F-4D97-AF65-F5344CB8AC3E}">
        <p14:creationId xmlns:p14="http://schemas.microsoft.com/office/powerpoint/2010/main" val="56003795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2"/>
          </p:nvPr>
        </p:nvSpPr>
        <p:spPr>
          <a:ln/>
        </p:spPr>
        <p:txBody>
          <a:bodyPr/>
          <a:lstStyle>
            <a:lvl1pPr>
              <a:defRPr/>
            </a:lvl1pPr>
          </a:lstStyle>
          <a:p>
            <a:pPr>
              <a:defRPr/>
            </a:pPr>
            <a:fld id="{82F313E1-4711-2240-8C0C-ACA9415B60BF}" type="slidenum">
              <a:rPr lang="en-US"/>
              <a:pPr>
                <a:defRPr/>
              </a:pPr>
              <a:t>‹#›</a:t>
            </a:fld>
            <a:endParaRPr lang="en-US"/>
          </a:p>
        </p:txBody>
      </p:sp>
    </p:spTree>
    <p:extLst>
      <p:ext uri="{BB962C8B-B14F-4D97-AF65-F5344CB8AC3E}">
        <p14:creationId xmlns:p14="http://schemas.microsoft.com/office/powerpoint/2010/main" val="162673258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2"/>
          </p:nvPr>
        </p:nvSpPr>
        <p:spPr>
          <a:ln/>
        </p:spPr>
        <p:txBody>
          <a:bodyPr/>
          <a:lstStyle>
            <a:lvl1pPr>
              <a:defRPr/>
            </a:lvl1pPr>
          </a:lstStyle>
          <a:p>
            <a:pPr>
              <a:defRPr/>
            </a:pPr>
            <a:fld id="{03C961B4-3973-4944-983A-88BA0ADB3FC5}" type="slidenum">
              <a:rPr lang="en-US"/>
              <a:pPr>
                <a:defRPr/>
              </a:pPr>
              <a:t>‹#›</a:t>
            </a:fld>
            <a:endParaRPr lang="en-US"/>
          </a:p>
        </p:txBody>
      </p:sp>
    </p:spTree>
    <p:extLst>
      <p:ext uri="{BB962C8B-B14F-4D97-AF65-F5344CB8AC3E}">
        <p14:creationId xmlns:p14="http://schemas.microsoft.com/office/powerpoint/2010/main" val="13720244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0A6814F5-42EA-8B41-BA0F-82E300BE101F}" type="slidenum">
              <a:rPr lang="en-US"/>
              <a:pPr>
                <a:defRPr/>
              </a:pPr>
              <a:t>‹#›</a:t>
            </a:fld>
            <a:endParaRPr lang="en-US"/>
          </a:p>
        </p:txBody>
      </p:sp>
    </p:spTree>
    <p:extLst>
      <p:ext uri="{BB962C8B-B14F-4D97-AF65-F5344CB8AC3E}">
        <p14:creationId xmlns:p14="http://schemas.microsoft.com/office/powerpoint/2010/main" val="71412952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722E9269-7F2B-1F44-9134-5CFA705BEED3}" type="slidenum">
              <a:rPr lang="en-US"/>
              <a:pPr>
                <a:defRPr/>
              </a:pPr>
              <a:t>‹#›</a:t>
            </a:fld>
            <a:endParaRPr lang="en-US"/>
          </a:p>
        </p:txBody>
      </p:sp>
    </p:spTree>
    <p:extLst>
      <p:ext uri="{BB962C8B-B14F-4D97-AF65-F5344CB8AC3E}">
        <p14:creationId xmlns:p14="http://schemas.microsoft.com/office/powerpoint/2010/main" val="17532420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AB260D58-997A-7B48-AA03-88882AA56476}" type="slidenum">
              <a:rPr lang="en-US"/>
              <a:pPr>
                <a:defRPr/>
              </a:pPr>
              <a:t>‹#›</a:t>
            </a:fld>
            <a:endParaRPr lang="en-US"/>
          </a:p>
        </p:txBody>
      </p:sp>
    </p:spTree>
    <p:extLst>
      <p:ext uri="{BB962C8B-B14F-4D97-AF65-F5344CB8AC3E}">
        <p14:creationId xmlns:p14="http://schemas.microsoft.com/office/powerpoint/2010/main" val="46909303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0A306761-99A3-614C-9C51-072A64EE0576}" type="slidenum">
              <a:rPr lang="en-US"/>
              <a:pPr>
                <a:defRPr/>
              </a:pPr>
              <a:t>‹#›</a:t>
            </a:fld>
            <a:endParaRPr lang="en-US"/>
          </a:p>
        </p:txBody>
      </p:sp>
    </p:spTree>
    <p:extLst>
      <p:ext uri="{BB962C8B-B14F-4D97-AF65-F5344CB8AC3E}">
        <p14:creationId xmlns:p14="http://schemas.microsoft.com/office/powerpoint/2010/main" val="365402184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F8B225BA-7E31-074F-AE48-002A21A660DB}" type="slidenum">
              <a:rPr lang="en-US"/>
              <a:pPr>
                <a:defRPr/>
              </a:pPr>
              <a:t>‹#›</a:t>
            </a:fld>
            <a:endParaRPr lang="en-US"/>
          </a:p>
        </p:txBody>
      </p:sp>
    </p:spTree>
    <p:extLst>
      <p:ext uri="{BB962C8B-B14F-4D97-AF65-F5344CB8AC3E}">
        <p14:creationId xmlns:p14="http://schemas.microsoft.com/office/powerpoint/2010/main" val="994392721"/>
      </p:ext>
    </p:extLst>
  </p:cSld>
  <p:clrMapOvr>
    <a:masterClrMapping/>
  </p:clrMapOvr>
  <p:transition spd="med">
    <p:randomBar dir="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noChangeArrowheads="1"/>
          </p:cNvSpPr>
          <p:nvPr>
            <p:ph type="dt" sz="half" idx="10"/>
          </p:nvPr>
        </p:nvSpPr>
        <p:spPr>
          <a:xfrm>
            <a:off x="1143000" y="6248400"/>
            <a:ext cx="19050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8" name="Footer Placeholder 7"/>
          <p:cNvSpPr>
            <a:spLocks noGrp="1" noChangeArrowheads="1"/>
          </p:cNvSpPr>
          <p:nvPr>
            <p:ph type="ftr" sz="quarter" idx="11"/>
          </p:nvPr>
        </p:nvSpPr>
        <p:spPr>
          <a:xfrm>
            <a:off x="3581400" y="6248400"/>
            <a:ext cx="28956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9" name="Slide Number Placeholder 8"/>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C0B5B33D-A8E6-AD47-8655-3A0B9497351B}" type="slidenum">
              <a:rPr lang="en-US"/>
              <a:pPr>
                <a:defRPr/>
              </a:pPr>
              <a:t>‹#›</a:t>
            </a:fld>
            <a:endParaRPr lang="en-US"/>
          </a:p>
        </p:txBody>
      </p:sp>
    </p:spTree>
    <p:extLst>
      <p:ext uri="{BB962C8B-B14F-4D97-AF65-F5344CB8AC3E}">
        <p14:creationId xmlns:p14="http://schemas.microsoft.com/office/powerpoint/2010/main" val="189651447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0" hangingPunct="0">
              <a:defRPr/>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lvl1pPr>
          </a:lstStyle>
          <a:p>
            <a:pPr>
              <a:defRPr/>
            </a:pPr>
            <a:fld id="{E040144C-138A-AD42-B78E-E9946DF1C862}" type="slidenum">
              <a:rPr lang="en-US"/>
              <a:pPr>
                <a:defRPr/>
              </a:pPr>
              <a:t>‹#›</a:t>
            </a:fld>
            <a:endParaRPr lang="en-US"/>
          </a:p>
        </p:txBody>
      </p:sp>
    </p:spTree>
    <p:extLst>
      <p:ext uri="{BB962C8B-B14F-4D97-AF65-F5344CB8AC3E}">
        <p14:creationId xmlns:p14="http://schemas.microsoft.com/office/powerpoint/2010/main" val="396422422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58521094-03C4-CA42-BFE6-9A7D682CFAF3}" type="slidenum">
              <a:rPr lang="en-US"/>
              <a:pPr>
                <a:defRPr/>
              </a:pPr>
              <a:t>‹#›</a:t>
            </a:fld>
            <a:endParaRPr lang="en-US"/>
          </a:p>
        </p:txBody>
      </p:sp>
    </p:spTree>
    <p:extLst>
      <p:ext uri="{BB962C8B-B14F-4D97-AF65-F5344CB8AC3E}">
        <p14:creationId xmlns:p14="http://schemas.microsoft.com/office/powerpoint/2010/main" val="354650465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14D631F-13EA-5641-A340-814334C5FC84}" type="slidenum">
              <a:rPr lang="en-US"/>
              <a:pPr>
                <a:defRPr/>
              </a:pPr>
              <a:t>‹#›</a:t>
            </a:fld>
            <a:endParaRPr lang="en-US"/>
          </a:p>
        </p:txBody>
      </p:sp>
    </p:spTree>
    <p:extLst>
      <p:ext uri="{BB962C8B-B14F-4D97-AF65-F5344CB8AC3E}">
        <p14:creationId xmlns:p14="http://schemas.microsoft.com/office/powerpoint/2010/main" val="80653186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6534AF06-9DB9-1E46-8267-6913F246831F}" type="slidenum">
              <a:rPr lang="en-US"/>
              <a:pPr>
                <a:defRPr/>
              </a:pPr>
              <a:t>‹#›</a:t>
            </a:fld>
            <a:endParaRPr lang="en-US"/>
          </a:p>
        </p:txBody>
      </p:sp>
    </p:spTree>
    <p:extLst>
      <p:ext uri="{BB962C8B-B14F-4D97-AF65-F5344CB8AC3E}">
        <p14:creationId xmlns:p14="http://schemas.microsoft.com/office/powerpoint/2010/main" val="114619550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73F348E-203C-1F4C-8A9C-1C9327A5B380}" type="slidenum">
              <a:rPr lang="en-US"/>
              <a:pPr>
                <a:defRPr/>
              </a:pPr>
              <a:t>‹#›</a:t>
            </a:fld>
            <a:endParaRPr lang="en-US"/>
          </a:p>
        </p:txBody>
      </p:sp>
    </p:spTree>
    <p:extLst>
      <p:ext uri="{BB962C8B-B14F-4D97-AF65-F5344CB8AC3E}">
        <p14:creationId xmlns:p14="http://schemas.microsoft.com/office/powerpoint/2010/main" val="387277290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27CB35DE-2248-1A47-B624-330830E7A8A8}" type="slidenum">
              <a:rPr lang="en-US"/>
              <a:pPr>
                <a:defRPr/>
              </a:pPr>
              <a:t>‹#›</a:t>
            </a:fld>
            <a:endParaRPr lang="en-US"/>
          </a:p>
        </p:txBody>
      </p:sp>
    </p:spTree>
    <p:extLst>
      <p:ext uri="{BB962C8B-B14F-4D97-AF65-F5344CB8AC3E}">
        <p14:creationId xmlns:p14="http://schemas.microsoft.com/office/powerpoint/2010/main" val="321025389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37BAC35-F67C-3F49-8501-CF7AB15FB9BE}" type="slidenum">
              <a:rPr lang="en-US"/>
              <a:pPr>
                <a:defRPr/>
              </a:pPr>
              <a:t>‹#›</a:t>
            </a:fld>
            <a:endParaRPr lang="en-US"/>
          </a:p>
        </p:txBody>
      </p:sp>
    </p:spTree>
    <p:extLst>
      <p:ext uri="{BB962C8B-B14F-4D97-AF65-F5344CB8AC3E}">
        <p14:creationId xmlns:p14="http://schemas.microsoft.com/office/powerpoint/2010/main" val="394022980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656BF918-D13D-F841-AEBB-382916B1C30C}" type="slidenum">
              <a:rPr lang="en-US"/>
              <a:pPr>
                <a:defRPr/>
              </a:pPr>
              <a:t>‹#›</a:t>
            </a:fld>
            <a:endParaRPr lang="en-US"/>
          </a:p>
        </p:txBody>
      </p:sp>
    </p:spTree>
    <p:extLst>
      <p:ext uri="{BB962C8B-B14F-4D97-AF65-F5344CB8AC3E}">
        <p14:creationId xmlns:p14="http://schemas.microsoft.com/office/powerpoint/2010/main" val="102281026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7430D6BB-7911-9D45-8F36-016360DAB59E}" type="slidenum">
              <a:rPr lang="en-US"/>
              <a:pPr>
                <a:defRPr/>
              </a:pPr>
              <a:t>‹#›</a:t>
            </a:fld>
            <a:endParaRPr lang="en-US"/>
          </a:p>
        </p:txBody>
      </p:sp>
    </p:spTree>
    <p:extLst>
      <p:ext uri="{BB962C8B-B14F-4D97-AF65-F5344CB8AC3E}">
        <p14:creationId xmlns:p14="http://schemas.microsoft.com/office/powerpoint/2010/main" val="103756804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099BAE61-A178-9E40-A795-99C4DADE7C85}" type="slidenum">
              <a:rPr lang="en-US"/>
              <a:pPr>
                <a:defRPr/>
              </a:pPr>
              <a:t>‹#›</a:t>
            </a:fld>
            <a:endParaRPr lang="en-US"/>
          </a:p>
        </p:txBody>
      </p:sp>
    </p:spTree>
    <p:extLst>
      <p:ext uri="{BB962C8B-B14F-4D97-AF65-F5344CB8AC3E}">
        <p14:creationId xmlns:p14="http://schemas.microsoft.com/office/powerpoint/2010/main" val="16739430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noChangeArrowheads="1"/>
          </p:cNvSpPr>
          <p:nvPr>
            <p:ph type="dt" sz="half" idx="10"/>
          </p:nvPr>
        </p:nvSpPr>
        <p:spPr>
          <a:xfrm>
            <a:off x="1143000" y="6248400"/>
            <a:ext cx="19050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4" name="Footer Placeholder 3"/>
          <p:cNvSpPr>
            <a:spLocks noGrp="1" noChangeArrowheads="1"/>
          </p:cNvSpPr>
          <p:nvPr>
            <p:ph type="ftr" sz="quarter" idx="11"/>
          </p:nvPr>
        </p:nvSpPr>
        <p:spPr>
          <a:xfrm>
            <a:off x="3581400" y="6248400"/>
            <a:ext cx="28956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5" name="Slide Number Placeholder 4"/>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FFC4957F-D71D-AA40-9C20-5B3F5843F5F7}" type="slidenum">
              <a:rPr lang="en-US"/>
              <a:pPr>
                <a:defRPr/>
              </a:pPr>
              <a:t>‹#›</a:t>
            </a:fld>
            <a:endParaRPr lang="en-US"/>
          </a:p>
        </p:txBody>
      </p:sp>
    </p:spTree>
    <p:extLst>
      <p:ext uri="{BB962C8B-B14F-4D97-AF65-F5344CB8AC3E}">
        <p14:creationId xmlns:p14="http://schemas.microsoft.com/office/powerpoint/2010/main" val="264783289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5BB540A-BE78-724D-B97D-61F16AD70C8F}" type="slidenum">
              <a:rPr lang="en-US"/>
              <a:pPr>
                <a:defRPr/>
              </a:pPr>
              <a:t>‹#›</a:t>
            </a:fld>
            <a:endParaRPr lang="en-US"/>
          </a:p>
        </p:txBody>
      </p:sp>
    </p:spTree>
    <p:extLst>
      <p:ext uri="{BB962C8B-B14F-4D97-AF65-F5344CB8AC3E}">
        <p14:creationId xmlns:p14="http://schemas.microsoft.com/office/powerpoint/2010/main" val="164921878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EF0D94CA-6736-2243-8787-639CA3BF0179}" type="slidenum">
              <a:rPr lang="en-US"/>
              <a:pPr>
                <a:defRPr/>
              </a:pPr>
              <a:t>‹#›</a:t>
            </a:fld>
            <a:endParaRPr lang="en-US"/>
          </a:p>
        </p:txBody>
      </p:sp>
    </p:spTree>
    <p:extLst>
      <p:ext uri="{BB962C8B-B14F-4D97-AF65-F5344CB8AC3E}">
        <p14:creationId xmlns:p14="http://schemas.microsoft.com/office/powerpoint/2010/main" val="69002770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0"/>
            <a:ext cx="9144000" cy="6856413"/>
            <a:chOff x="0" y="0"/>
            <a:chExt cx="5760" cy="4319"/>
          </a:xfrm>
        </p:grpSpPr>
        <p:sp>
          <p:nvSpPr>
            <p:cNvPr id="5" name="Freeform 1027"/>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lgn="l">
                <a:defRPr/>
              </a:pPr>
              <a:endParaRPr lang="en-US">
                <a:solidFill>
                  <a:srgbClr val="FFFFFF"/>
                </a:solidFill>
                <a:latin typeface="Times New Roman" pitchFamily="-112" charset="0"/>
              </a:endParaRPr>
            </a:p>
          </p:txBody>
        </p:sp>
        <p:sp>
          <p:nvSpPr>
            <p:cNvPr id="6" name="Freeform 1028"/>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lgn="l">
                <a:defRPr/>
              </a:pPr>
              <a:endParaRPr lang="en-US">
                <a:solidFill>
                  <a:srgbClr val="FFFFFF"/>
                </a:solidFill>
                <a:latin typeface="Times New Roman" pitchFamily="-112" charset="0"/>
              </a:endParaRPr>
            </a:p>
          </p:txBody>
        </p:sp>
        <p:sp>
          <p:nvSpPr>
            <p:cNvPr id="7" name="Freeform 1029"/>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lgn="l">
                <a:defRPr/>
              </a:pPr>
              <a:endParaRPr lang="en-US">
                <a:solidFill>
                  <a:srgbClr val="FFFFFF"/>
                </a:solidFill>
                <a:latin typeface="Times New Roman" pitchFamily="-112" charset="0"/>
              </a:endParaRPr>
            </a:p>
          </p:txBody>
        </p:sp>
        <p:sp>
          <p:nvSpPr>
            <p:cNvPr id="8" name="Freeform 1030"/>
            <p:cNvSpPr>
              <a:spLocks/>
            </p:cNvSpPr>
            <p:nvPr/>
          </p:nvSpPr>
          <p:spPr bwMode="hidden">
            <a:xfrm>
              <a:off x="4038" y="3577"/>
              <a:ext cx="1720" cy="65"/>
            </a:xfrm>
            <a:custGeom>
              <a:avLst/>
              <a:gdLst>
                <a:gd name="T0" fmla="*/ 1692 w 1722"/>
                <a:gd name="T1" fmla="*/ 51 h 66"/>
                <a:gd name="T2" fmla="*/ 1692 w 1722"/>
                <a:gd name="T3" fmla="*/ 45 h 66"/>
                <a:gd name="T4" fmla="*/ 0 w 1722"/>
                <a:gd name="T5" fmla="*/ 0 h 66"/>
                <a:gd name="T6" fmla="*/ 0 w 1722"/>
                <a:gd name="T7" fmla="*/ 33 h 66"/>
                <a:gd name="T8" fmla="*/ 1692 w 1722"/>
                <a:gd name="T9" fmla="*/ 51 h 66"/>
                <a:gd name="T10" fmla="*/ 1692 w 1722"/>
                <a:gd name="T11" fmla="*/ 51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9" name="Freeform 1031"/>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lgn="l">
                <a:defRPr/>
              </a:pPr>
              <a:endParaRPr lang="en-US">
                <a:solidFill>
                  <a:srgbClr val="FFFFFF"/>
                </a:solidFill>
                <a:latin typeface="Times New Roman" pitchFamily="-112" charset="0"/>
              </a:endParaRPr>
            </a:p>
          </p:txBody>
        </p:sp>
        <p:sp>
          <p:nvSpPr>
            <p:cNvPr id="10" name="Freeform 1032"/>
            <p:cNvSpPr>
              <a:spLocks/>
            </p:cNvSpPr>
            <p:nvPr/>
          </p:nvSpPr>
          <p:spPr bwMode="hidden">
            <a:xfrm>
              <a:off x="4784" y="3702"/>
              <a:ext cx="974" cy="101"/>
            </a:xfrm>
            <a:custGeom>
              <a:avLst/>
              <a:gdLst>
                <a:gd name="T0" fmla="*/ 960 w 975"/>
                <a:gd name="T1" fmla="*/ 48 h 101"/>
                <a:gd name="T2" fmla="*/ 960 w 975"/>
                <a:gd name="T3" fmla="*/ 0 h 101"/>
                <a:gd name="T4" fmla="*/ 0 w 975"/>
                <a:gd name="T5" fmla="*/ 24 h 101"/>
                <a:gd name="T6" fmla="*/ 0 w 975"/>
                <a:gd name="T7" fmla="*/ 101 h 101"/>
                <a:gd name="T8" fmla="*/ 960 w 975"/>
                <a:gd name="T9" fmla="*/ 48 h 101"/>
                <a:gd name="T10" fmla="*/ 960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1" name="Freeform 1033"/>
            <p:cNvSpPr>
              <a:spLocks/>
            </p:cNvSpPr>
            <p:nvPr/>
          </p:nvSpPr>
          <p:spPr bwMode="hidden">
            <a:xfrm>
              <a:off x="3619" y="3815"/>
              <a:ext cx="2139" cy="198"/>
            </a:xfrm>
            <a:custGeom>
              <a:avLst/>
              <a:gdLst>
                <a:gd name="T0" fmla="*/ 2111 w 2141"/>
                <a:gd name="T1" fmla="*/ 0 h 198"/>
                <a:gd name="T2" fmla="*/ 0 w 2141"/>
                <a:gd name="T3" fmla="*/ 156 h 198"/>
                <a:gd name="T4" fmla="*/ 0 w 2141"/>
                <a:gd name="T5" fmla="*/ 198 h 198"/>
                <a:gd name="T6" fmla="*/ 2111 w 2141"/>
                <a:gd name="T7" fmla="*/ 0 h 198"/>
                <a:gd name="T8" fmla="*/ 2111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2" name="Freeform 1034"/>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lgn="l">
                <a:defRPr/>
              </a:pPr>
              <a:endParaRPr lang="en-US">
                <a:solidFill>
                  <a:srgbClr val="FFFFFF"/>
                </a:solidFill>
                <a:latin typeface="Times New Roman" pitchFamily="-112" charset="0"/>
              </a:endParaRPr>
            </a:p>
          </p:txBody>
        </p:sp>
        <p:sp>
          <p:nvSpPr>
            <p:cNvPr id="13" name="Freeform 1035"/>
            <p:cNvSpPr>
              <a:spLocks/>
            </p:cNvSpPr>
            <p:nvPr/>
          </p:nvSpPr>
          <p:spPr bwMode="hidden">
            <a:xfrm>
              <a:off x="2097" y="4043"/>
              <a:ext cx="2514" cy="276"/>
            </a:xfrm>
            <a:custGeom>
              <a:avLst/>
              <a:gdLst>
                <a:gd name="T0" fmla="*/ 2137 w 2517"/>
                <a:gd name="T1" fmla="*/ 276 h 276"/>
                <a:gd name="T2" fmla="*/ 2472 w 2517"/>
                <a:gd name="T3" fmla="*/ 204 h 276"/>
                <a:gd name="T4" fmla="*/ 2215 w 2517"/>
                <a:gd name="T5" fmla="*/ 0 h 276"/>
                <a:gd name="T6" fmla="*/ 0 w 2517"/>
                <a:gd name="T7" fmla="*/ 276 h 276"/>
                <a:gd name="T8" fmla="*/ 2137 w 2517"/>
                <a:gd name="T9" fmla="*/ 276 h 276"/>
                <a:gd name="T10" fmla="*/ 2137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4" name="Freeform 1036"/>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lgn="l">
                <a:defRPr/>
              </a:pPr>
              <a:endParaRPr lang="en-US">
                <a:solidFill>
                  <a:srgbClr val="FFFFFF"/>
                </a:solidFill>
                <a:latin typeface="Times New Roman" pitchFamily="-112" charset="0"/>
              </a:endParaRPr>
            </a:p>
          </p:txBody>
        </p:sp>
        <p:sp>
          <p:nvSpPr>
            <p:cNvPr id="15" name="Freeform 1037"/>
            <p:cNvSpPr>
              <a:spLocks/>
            </p:cNvSpPr>
            <p:nvPr/>
          </p:nvSpPr>
          <p:spPr bwMode="hidden">
            <a:xfrm>
              <a:off x="5030" y="3151"/>
              <a:ext cx="728" cy="240"/>
            </a:xfrm>
            <a:custGeom>
              <a:avLst/>
              <a:gdLst>
                <a:gd name="T0" fmla="*/ 714 w 729"/>
                <a:gd name="T1" fmla="*/ 240 h 240"/>
                <a:gd name="T2" fmla="*/ 0 w 729"/>
                <a:gd name="T3" fmla="*/ 0 h 240"/>
                <a:gd name="T4" fmla="*/ 0 w 729"/>
                <a:gd name="T5" fmla="*/ 6 h 240"/>
                <a:gd name="T6" fmla="*/ 714 w 729"/>
                <a:gd name="T7" fmla="*/ 240 h 240"/>
                <a:gd name="T8" fmla="*/ 714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6" name="Freeform 1038"/>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lgn="l">
                <a:defRPr/>
              </a:pPr>
              <a:endParaRPr lang="en-US">
                <a:solidFill>
                  <a:srgbClr val="FFFFFF"/>
                </a:solidFill>
                <a:latin typeface="Times New Roman" pitchFamily="-112" charset="0"/>
              </a:endParaRPr>
            </a:p>
          </p:txBody>
        </p:sp>
        <p:sp>
          <p:nvSpPr>
            <p:cNvPr id="17" name="Freeform 1039"/>
            <p:cNvSpPr>
              <a:spLocks/>
            </p:cNvSpPr>
            <p:nvPr/>
          </p:nvSpPr>
          <p:spPr bwMode="hidden">
            <a:xfrm>
              <a:off x="5030" y="3049"/>
              <a:ext cx="728" cy="318"/>
            </a:xfrm>
            <a:custGeom>
              <a:avLst/>
              <a:gdLst>
                <a:gd name="T0" fmla="*/ 714 w 729"/>
                <a:gd name="T1" fmla="*/ 318 h 318"/>
                <a:gd name="T2" fmla="*/ 714 w 729"/>
                <a:gd name="T3" fmla="*/ 312 h 318"/>
                <a:gd name="T4" fmla="*/ 0 w 729"/>
                <a:gd name="T5" fmla="*/ 0 h 318"/>
                <a:gd name="T6" fmla="*/ 0 w 729"/>
                <a:gd name="T7" fmla="*/ 54 h 318"/>
                <a:gd name="T8" fmla="*/ 714 w 729"/>
                <a:gd name="T9" fmla="*/ 318 h 318"/>
                <a:gd name="T10" fmla="*/ 714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8" name="Freeform 1040"/>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lgn="l">
                <a:defRPr/>
              </a:pPr>
              <a:endParaRPr lang="en-US">
                <a:solidFill>
                  <a:srgbClr val="FFFFFF"/>
                </a:solidFill>
                <a:latin typeface="Times New Roman" pitchFamily="-112" charset="0"/>
              </a:endParaRPr>
            </a:p>
          </p:txBody>
        </p:sp>
        <p:sp>
          <p:nvSpPr>
            <p:cNvPr id="19" name="Freeform 1041"/>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lgn="l">
                <a:defRPr/>
              </a:pPr>
              <a:endParaRPr lang="en-US">
                <a:solidFill>
                  <a:srgbClr val="FFFFFF"/>
                </a:solidFill>
                <a:latin typeface="Times New Roman" pitchFamily="-112" charset="0"/>
              </a:endParaRPr>
            </a:p>
          </p:txBody>
        </p:sp>
        <p:sp>
          <p:nvSpPr>
            <p:cNvPr id="20" name="Freeform 1042"/>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lgn="l">
                <a:defRPr/>
              </a:pPr>
              <a:endParaRPr lang="en-US">
                <a:solidFill>
                  <a:srgbClr val="FFFFFF"/>
                </a:solidFill>
                <a:latin typeface="Times New Roman" pitchFamily="-112" charset="0"/>
              </a:endParaRPr>
            </a:p>
          </p:txBody>
        </p:sp>
        <p:sp>
          <p:nvSpPr>
            <p:cNvPr id="21" name="Freeform 1043"/>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2" name="Freeform 1044"/>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lgn="l">
                <a:defRPr/>
              </a:pPr>
              <a:endParaRPr lang="en-US">
                <a:solidFill>
                  <a:srgbClr val="FFFFFF"/>
                </a:solidFill>
                <a:latin typeface="Times New Roman" pitchFamily="-112" charset="0"/>
              </a:endParaRPr>
            </a:p>
          </p:txBody>
        </p:sp>
        <p:sp>
          <p:nvSpPr>
            <p:cNvPr id="23" name="Freeform 1045"/>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 name="Freeform 1046"/>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lgn="l">
                <a:defRPr/>
              </a:pPr>
              <a:endParaRPr lang="en-US">
                <a:solidFill>
                  <a:srgbClr val="FFFFFF"/>
                </a:solidFill>
                <a:latin typeface="Times New Roman" pitchFamily="-112" charset="0"/>
              </a:endParaRPr>
            </a:p>
          </p:txBody>
        </p:sp>
        <p:sp>
          <p:nvSpPr>
            <p:cNvPr id="25" name="Freeform 1047"/>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lgn="l">
                <a:defRPr/>
              </a:pPr>
              <a:endParaRPr lang="en-US">
                <a:solidFill>
                  <a:srgbClr val="FFFFFF"/>
                </a:solidFill>
                <a:latin typeface="Times New Roman" pitchFamily="-112" charset="0"/>
              </a:endParaRPr>
            </a:p>
          </p:txBody>
        </p:sp>
        <p:sp>
          <p:nvSpPr>
            <p:cNvPr id="26" name="Freeform 1048"/>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lgn="l">
                <a:defRPr/>
              </a:pPr>
              <a:endParaRPr lang="en-US">
                <a:solidFill>
                  <a:srgbClr val="FFFFFF"/>
                </a:solidFill>
                <a:latin typeface="Times New Roman" pitchFamily="-112" charset="0"/>
              </a:endParaRPr>
            </a:p>
          </p:txBody>
        </p:sp>
        <p:sp>
          <p:nvSpPr>
            <p:cNvPr id="27" name="Freeform 1049"/>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8" name="Freeform 1050"/>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lgn="l">
                <a:defRPr/>
              </a:pPr>
              <a:endParaRPr lang="en-US">
                <a:solidFill>
                  <a:srgbClr val="FFFFFF"/>
                </a:solidFill>
                <a:latin typeface="Times New Roman" pitchFamily="-112" charset="0"/>
              </a:endParaRPr>
            </a:p>
          </p:txBody>
        </p:sp>
        <p:sp>
          <p:nvSpPr>
            <p:cNvPr id="29" name="Freeform 1051"/>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lgn="l">
                <a:defRPr/>
              </a:pPr>
              <a:endParaRPr lang="en-US">
                <a:solidFill>
                  <a:srgbClr val="FFFFFF"/>
                </a:solidFill>
                <a:latin typeface="Times New Roman" pitchFamily="-112" charset="0"/>
              </a:endParaRPr>
            </a:p>
          </p:txBody>
        </p:sp>
        <p:sp>
          <p:nvSpPr>
            <p:cNvPr id="30" name="Freeform 1052"/>
            <p:cNvSpPr>
              <a:spLocks/>
            </p:cNvSpPr>
            <p:nvPr/>
          </p:nvSpPr>
          <p:spPr bwMode="hidden">
            <a:xfrm>
              <a:off x="5698" y="653"/>
              <a:ext cx="60" cy="311"/>
            </a:xfrm>
            <a:custGeom>
              <a:avLst/>
              <a:gdLst>
                <a:gd name="T0" fmla="*/ 0 w 60"/>
                <a:gd name="T1" fmla="*/ 144 h 312"/>
                <a:gd name="T2" fmla="*/ 60 w 60"/>
                <a:gd name="T3" fmla="*/ 297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1" name="Freeform 1053"/>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lgn="l">
                <a:defRPr/>
              </a:pPr>
              <a:endParaRPr lang="en-US">
                <a:solidFill>
                  <a:srgbClr val="FFFFFF"/>
                </a:solidFill>
                <a:latin typeface="Times New Roman" pitchFamily="-112" charset="0"/>
              </a:endParaRPr>
            </a:p>
          </p:txBody>
        </p:sp>
        <p:sp>
          <p:nvSpPr>
            <p:cNvPr id="32" name="Freeform 1054"/>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3" name="Freeform 1055"/>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lgn="l">
                <a:defRPr/>
              </a:pPr>
              <a:endParaRPr lang="en-US">
                <a:solidFill>
                  <a:srgbClr val="FFFFFF"/>
                </a:solidFill>
                <a:latin typeface="Times New Roman" pitchFamily="-112" charset="0"/>
              </a:endParaRPr>
            </a:p>
          </p:txBody>
        </p:sp>
        <p:sp>
          <p:nvSpPr>
            <p:cNvPr id="34" name="Freeform 1056"/>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lgn="l">
                <a:defRPr/>
              </a:pPr>
              <a:endParaRPr lang="en-US">
                <a:solidFill>
                  <a:srgbClr val="FFFFFF"/>
                </a:solidFill>
                <a:latin typeface="Times New Roman" pitchFamily="-112" charset="0"/>
              </a:endParaRPr>
            </a:p>
          </p:txBody>
        </p:sp>
        <p:sp>
          <p:nvSpPr>
            <p:cNvPr id="35" name="Freeform 1057"/>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lgn="l">
                <a:defRPr/>
              </a:pPr>
              <a:endParaRPr lang="en-US">
                <a:solidFill>
                  <a:srgbClr val="FFFFFF"/>
                </a:solidFill>
                <a:latin typeface="Times New Roman" pitchFamily="-112" charset="0"/>
              </a:endParaRPr>
            </a:p>
          </p:txBody>
        </p:sp>
        <p:sp>
          <p:nvSpPr>
            <p:cNvPr id="36" name="Freeform 1058"/>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lgn="l">
                <a:defRPr/>
              </a:pPr>
              <a:endParaRPr lang="en-US">
                <a:solidFill>
                  <a:srgbClr val="FFFFFF"/>
                </a:solidFill>
                <a:latin typeface="Times New Roman" pitchFamily="-112" charset="0"/>
              </a:endParaRPr>
            </a:p>
          </p:txBody>
        </p:sp>
        <p:sp>
          <p:nvSpPr>
            <p:cNvPr id="37" name="Freeform 1059"/>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lgn="l">
                <a:defRPr/>
              </a:pPr>
              <a:endParaRPr lang="en-US">
                <a:solidFill>
                  <a:srgbClr val="FFFFFF"/>
                </a:solidFill>
                <a:latin typeface="Times New Roman" pitchFamily="-112" charset="0"/>
              </a:endParaRPr>
            </a:p>
          </p:txBody>
        </p:sp>
        <p:sp>
          <p:nvSpPr>
            <p:cNvPr id="38" name="Freeform 1060"/>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lgn="l">
                <a:defRPr/>
              </a:pPr>
              <a:endParaRPr lang="en-US">
                <a:solidFill>
                  <a:srgbClr val="FFFFFF"/>
                </a:solidFill>
                <a:latin typeface="Times New Roman" pitchFamily="-112" charset="0"/>
              </a:endParaRPr>
            </a:p>
          </p:txBody>
        </p:sp>
        <p:sp>
          <p:nvSpPr>
            <p:cNvPr id="39" name="Freeform 1061"/>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lgn="l">
                <a:defRPr/>
              </a:pPr>
              <a:endParaRPr lang="en-US">
                <a:solidFill>
                  <a:srgbClr val="FFFFFF"/>
                </a:solidFill>
                <a:latin typeface="Times New Roman" pitchFamily="-112" charset="0"/>
              </a:endParaRPr>
            </a:p>
          </p:txBody>
        </p:sp>
        <p:sp>
          <p:nvSpPr>
            <p:cNvPr id="40" name="Freeform 1062"/>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lgn="l">
                <a:defRPr/>
              </a:pPr>
              <a:endParaRPr lang="en-US">
                <a:solidFill>
                  <a:srgbClr val="FFFFFF"/>
                </a:solidFill>
                <a:latin typeface="Times New Roman" pitchFamily="-112" charset="0"/>
              </a:endParaRPr>
            </a:p>
          </p:txBody>
        </p:sp>
        <p:grpSp>
          <p:nvGrpSpPr>
            <p:cNvPr id="41" name="Group 1063"/>
            <p:cNvGrpSpPr>
              <a:grpSpLocks/>
            </p:cNvGrpSpPr>
            <p:nvPr userDrawn="1"/>
          </p:nvGrpSpPr>
          <p:grpSpPr bwMode="auto">
            <a:xfrm>
              <a:off x="0" y="1632"/>
              <a:ext cx="5758" cy="1858"/>
              <a:chOff x="0" y="1632"/>
              <a:chExt cx="5758" cy="1858"/>
            </a:xfrm>
          </p:grpSpPr>
          <p:sp>
            <p:nvSpPr>
              <p:cNvPr id="42" name="Freeform 1064"/>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lgn="l">
                  <a:defRPr/>
                </a:pPr>
                <a:endParaRPr lang="en-US">
                  <a:solidFill>
                    <a:srgbClr val="FFFFFF"/>
                  </a:solidFill>
                  <a:latin typeface="Times New Roman" pitchFamily="-112" charset="0"/>
                </a:endParaRPr>
              </a:p>
            </p:txBody>
          </p:sp>
          <p:sp>
            <p:nvSpPr>
              <p:cNvPr id="43" name="Freeform 1065"/>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lgn="l">
                  <a:defRPr/>
                </a:pPr>
                <a:endParaRPr lang="en-US">
                  <a:solidFill>
                    <a:srgbClr val="FFFFFF"/>
                  </a:solidFill>
                  <a:latin typeface="Times New Roman" pitchFamily="-112" charset="0"/>
                </a:endParaRPr>
              </a:p>
            </p:txBody>
          </p:sp>
        </p:grpSp>
      </p:grpSp>
      <p:sp>
        <p:nvSpPr>
          <p:cNvPr id="103466" name="Rectangle 1066"/>
          <p:cNvSpPr>
            <a:spLocks noGrp="1" noChangeArrowheads="1"/>
          </p:cNvSpPr>
          <p:nvPr>
            <p:ph type="ctrTitle" sz="quarter"/>
          </p:nvPr>
        </p:nvSpPr>
        <p:spPr>
          <a:xfrm>
            <a:off x="457200" y="1600200"/>
            <a:ext cx="8229600" cy="1828800"/>
          </a:xfrm>
        </p:spPr>
        <p:txBody>
          <a:bodyPr/>
          <a:lstStyle>
            <a:lvl1pPr>
              <a:defRPr sz="4800"/>
            </a:lvl1pPr>
          </a:lstStyle>
          <a:p>
            <a:r>
              <a:rPr lang="en-US"/>
              <a:t>Click to edit Master title style</a:t>
            </a:r>
          </a:p>
        </p:txBody>
      </p:sp>
      <p:sp>
        <p:nvSpPr>
          <p:cNvPr id="103467" name="Rectangle 1067"/>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sz="3600"/>
            </a:lvl1pPr>
          </a:lstStyle>
          <a:p>
            <a:r>
              <a:rPr lang="en-US"/>
              <a:t>Click to edit Master subtitle style</a:t>
            </a:r>
          </a:p>
        </p:txBody>
      </p:sp>
      <p:sp>
        <p:nvSpPr>
          <p:cNvPr id="44" name="Rectangle 1068"/>
          <p:cNvSpPr>
            <a:spLocks noGrp="1" noChangeArrowheads="1"/>
          </p:cNvSpPr>
          <p:nvPr>
            <p:ph type="dt" sz="quarter" idx="10"/>
          </p:nvPr>
        </p:nvSpPr>
        <p:spPr/>
        <p:txBody>
          <a:bodyPr/>
          <a:lstStyle>
            <a:lvl1pPr algn="ctr">
              <a:defRPr/>
            </a:lvl1pPr>
          </a:lstStyle>
          <a:p>
            <a:pPr>
              <a:defRPr/>
            </a:pPr>
            <a:endParaRPr lang="en-US"/>
          </a:p>
        </p:txBody>
      </p:sp>
      <p:sp>
        <p:nvSpPr>
          <p:cNvPr id="45" name="Rectangle 1069"/>
          <p:cNvSpPr>
            <a:spLocks noGrp="1" noChangeArrowheads="1"/>
          </p:cNvSpPr>
          <p:nvPr>
            <p:ph type="ftr" sz="quarter" idx="11"/>
          </p:nvPr>
        </p:nvSpPr>
        <p:spPr/>
        <p:txBody>
          <a:bodyPr/>
          <a:lstStyle>
            <a:lvl1pPr>
              <a:defRPr/>
            </a:lvl1pPr>
          </a:lstStyle>
          <a:p>
            <a:pPr>
              <a:defRPr/>
            </a:pPr>
            <a:endParaRPr lang="en-US"/>
          </a:p>
        </p:txBody>
      </p:sp>
      <p:sp>
        <p:nvSpPr>
          <p:cNvPr id="46" name="Rectangle 1070"/>
          <p:cNvSpPr>
            <a:spLocks noGrp="1" noChangeArrowheads="1"/>
          </p:cNvSpPr>
          <p:nvPr>
            <p:ph type="sldNum" sz="quarter" idx="12"/>
          </p:nvPr>
        </p:nvSpPr>
        <p:spPr/>
        <p:txBody>
          <a:bodyPr/>
          <a:lstStyle>
            <a:lvl1pPr>
              <a:defRPr/>
            </a:lvl1pPr>
          </a:lstStyle>
          <a:p>
            <a:pPr>
              <a:defRPr/>
            </a:pPr>
            <a:fld id="{16425E7F-6948-4C4D-829D-9B5D52728F73}" type="slidenum">
              <a:rPr lang="en-US"/>
              <a:pPr>
                <a:defRPr/>
              </a:pPr>
              <a:t>‹#›</a:t>
            </a:fld>
            <a:endParaRPr lang="en-US"/>
          </a:p>
        </p:txBody>
      </p:sp>
    </p:spTree>
    <p:extLst>
      <p:ext uri="{BB962C8B-B14F-4D97-AF65-F5344CB8AC3E}">
        <p14:creationId xmlns:p14="http://schemas.microsoft.com/office/powerpoint/2010/main" val="32281302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a:lvl1pPr>
          </a:lstStyle>
          <a:p>
            <a:pPr>
              <a:defRPr/>
            </a:pPr>
            <a:endParaRPr lang="en-US"/>
          </a:p>
        </p:txBody>
      </p:sp>
      <p:sp>
        <p:nvSpPr>
          <p:cNvPr id="5" name="Rectangle 45"/>
          <p:cNvSpPr>
            <a:spLocks noGrp="1" noChangeArrowheads="1"/>
          </p:cNvSpPr>
          <p:nvPr>
            <p:ph type="ftr" sz="quarter" idx="11"/>
          </p:nvPr>
        </p:nvSpPr>
        <p:spPr/>
        <p:txBody>
          <a:bodyPr/>
          <a:lstStyle>
            <a:lvl1pPr>
              <a:defRPr/>
            </a:lvl1pPr>
          </a:lstStyle>
          <a:p>
            <a:pPr>
              <a:defRPr/>
            </a:pPr>
            <a:endParaRPr lang="en-US"/>
          </a:p>
        </p:txBody>
      </p:sp>
      <p:sp>
        <p:nvSpPr>
          <p:cNvPr id="6" name="Rectangle 46"/>
          <p:cNvSpPr>
            <a:spLocks noGrp="1" noChangeArrowheads="1"/>
          </p:cNvSpPr>
          <p:nvPr>
            <p:ph type="sldNum" sz="quarter" idx="12"/>
          </p:nvPr>
        </p:nvSpPr>
        <p:spPr/>
        <p:txBody>
          <a:bodyPr/>
          <a:lstStyle>
            <a:lvl1pPr>
              <a:defRPr/>
            </a:lvl1pPr>
          </a:lstStyle>
          <a:p>
            <a:pPr>
              <a:defRPr/>
            </a:pPr>
            <a:fld id="{DFF1C587-AAF2-A24E-9E77-55144CCD3D44}" type="slidenum">
              <a:rPr lang="en-US"/>
              <a:pPr>
                <a:defRPr/>
              </a:pPr>
              <a:t>‹#›</a:t>
            </a:fld>
            <a:endParaRPr lang="en-US"/>
          </a:p>
        </p:txBody>
      </p:sp>
    </p:spTree>
    <p:extLst>
      <p:ext uri="{BB962C8B-B14F-4D97-AF65-F5344CB8AC3E}">
        <p14:creationId xmlns:p14="http://schemas.microsoft.com/office/powerpoint/2010/main" val="93005734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p:txBody>
          <a:bodyPr/>
          <a:lstStyle>
            <a:lvl1pPr algn="ctr">
              <a:defRPr/>
            </a:lvl1pPr>
          </a:lstStyle>
          <a:p>
            <a:pPr>
              <a:defRPr/>
            </a:pPr>
            <a:endParaRPr lang="en-US"/>
          </a:p>
        </p:txBody>
      </p:sp>
      <p:sp>
        <p:nvSpPr>
          <p:cNvPr id="5" name="Rectangle 45"/>
          <p:cNvSpPr>
            <a:spLocks noGrp="1" noChangeArrowheads="1"/>
          </p:cNvSpPr>
          <p:nvPr>
            <p:ph type="ftr" sz="quarter" idx="11"/>
          </p:nvPr>
        </p:nvSpPr>
        <p:spPr/>
        <p:txBody>
          <a:bodyPr/>
          <a:lstStyle>
            <a:lvl1pPr>
              <a:defRPr/>
            </a:lvl1pPr>
          </a:lstStyle>
          <a:p>
            <a:pPr>
              <a:defRPr/>
            </a:pPr>
            <a:endParaRPr lang="en-US"/>
          </a:p>
        </p:txBody>
      </p:sp>
      <p:sp>
        <p:nvSpPr>
          <p:cNvPr id="6" name="Rectangle 46"/>
          <p:cNvSpPr>
            <a:spLocks noGrp="1" noChangeArrowheads="1"/>
          </p:cNvSpPr>
          <p:nvPr>
            <p:ph type="sldNum" sz="quarter" idx="12"/>
          </p:nvPr>
        </p:nvSpPr>
        <p:spPr/>
        <p:txBody>
          <a:bodyPr/>
          <a:lstStyle>
            <a:lvl1pPr>
              <a:defRPr/>
            </a:lvl1pPr>
          </a:lstStyle>
          <a:p>
            <a:pPr>
              <a:defRPr/>
            </a:pPr>
            <a:fld id="{477CF998-3820-A146-8C87-EA9B8AEFFB93}" type="slidenum">
              <a:rPr lang="en-US"/>
              <a:pPr>
                <a:defRPr/>
              </a:pPr>
              <a:t>‹#›</a:t>
            </a:fld>
            <a:endParaRPr lang="en-US"/>
          </a:p>
        </p:txBody>
      </p:sp>
    </p:spTree>
    <p:extLst>
      <p:ext uri="{BB962C8B-B14F-4D97-AF65-F5344CB8AC3E}">
        <p14:creationId xmlns:p14="http://schemas.microsoft.com/office/powerpoint/2010/main" val="28857675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p:txBody>
          <a:bodyPr/>
          <a:lstStyle>
            <a:lvl1pPr algn="ctr">
              <a:defRPr/>
            </a:lvl1pPr>
          </a:lstStyle>
          <a:p>
            <a:pPr>
              <a:defRPr/>
            </a:pPr>
            <a:endParaRPr lang="en-US"/>
          </a:p>
        </p:txBody>
      </p:sp>
      <p:sp>
        <p:nvSpPr>
          <p:cNvPr id="6" name="Rectangle 45"/>
          <p:cNvSpPr>
            <a:spLocks noGrp="1" noChangeArrowheads="1"/>
          </p:cNvSpPr>
          <p:nvPr>
            <p:ph type="ftr" sz="quarter" idx="11"/>
          </p:nvPr>
        </p:nvSpPr>
        <p:spPr/>
        <p:txBody>
          <a:bodyPr/>
          <a:lstStyle>
            <a:lvl1pPr>
              <a:defRPr/>
            </a:lvl1pPr>
          </a:lstStyle>
          <a:p>
            <a:pPr>
              <a:defRPr/>
            </a:pPr>
            <a:endParaRPr lang="en-US"/>
          </a:p>
        </p:txBody>
      </p:sp>
      <p:sp>
        <p:nvSpPr>
          <p:cNvPr id="7" name="Rectangle 46"/>
          <p:cNvSpPr>
            <a:spLocks noGrp="1" noChangeArrowheads="1"/>
          </p:cNvSpPr>
          <p:nvPr>
            <p:ph type="sldNum" sz="quarter" idx="12"/>
          </p:nvPr>
        </p:nvSpPr>
        <p:spPr/>
        <p:txBody>
          <a:bodyPr/>
          <a:lstStyle>
            <a:lvl1pPr>
              <a:defRPr/>
            </a:lvl1pPr>
          </a:lstStyle>
          <a:p>
            <a:pPr>
              <a:defRPr/>
            </a:pPr>
            <a:fld id="{902C8658-3D1D-0946-B6B1-73ABF28F0524}" type="slidenum">
              <a:rPr lang="en-US"/>
              <a:pPr>
                <a:defRPr/>
              </a:pPr>
              <a:t>‹#›</a:t>
            </a:fld>
            <a:endParaRPr lang="en-US"/>
          </a:p>
        </p:txBody>
      </p:sp>
    </p:spTree>
    <p:extLst>
      <p:ext uri="{BB962C8B-B14F-4D97-AF65-F5344CB8AC3E}">
        <p14:creationId xmlns:p14="http://schemas.microsoft.com/office/powerpoint/2010/main" val="106339286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p:txBody>
          <a:bodyPr/>
          <a:lstStyle>
            <a:lvl1pPr algn="ctr">
              <a:defRPr/>
            </a:lvl1pPr>
          </a:lstStyle>
          <a:p>
            <a:pPr>
              <a:defRPr/>
            </a:pPr>
            <a:endParaRPr lang="en-US"/>
          </a:p>
        </p:txBody>
      </p:sp>
      <p:sp>
        <p:nvSpPr>
          <p:cNvPr id="8" name="Rectangle 45"/>
          <p:cNvSpPr>
            <a:spLocks noGrp="1" noChangeArrowheads="1"/>
          </p:cNvSpPr>
          <p:nvPr>
            <p:ph type="ftr" sz="quarter" idx="11"/>
          </p:nvPr>
        </p:nvSpPr>
        <p:spPr/>
        <p:txBody>
          <a:bodyPr/>
          <a:lstStyle>
            <a:lvl1pPr>
              <a:defRPr/>
            </a:lvl1pPr>
          </a:lstStyle>
          <a:p>
            <a:pPr>
              <a:defRPr/>
            </a:pPr>
            <a:endParaRPr lang="en-US"/>
          </a:p>
        </p:txBody>
      </p:sp>
      <p:sp>
        <p:nvSpPr>
          <p:cNvPr id="9" name="Rectangle 46"/>
          <p:cNvSpPr>
            <a:spLocks noGrp="1" noChangeArrowheads="1"/>
          </p:cNvSpPr>
          <p:nvPr>
            <p:ph type="sldNum" sz="quarter" idx="12"/>
          </p:nvPr>
        </p:nvSpPr>
        <p:spPr/>
        <p:txBody>
          <a:bodyPr/>
          <a:lstStyle>
            <a:lvl1pPr>
              <a:defRPr/>
            </a:lvl1pPr>
          </a:lstStyle>
          <a:p>
            <a:pPr>
              <a:defRPr/>
            </a:pPr>
            <a:fld id="{A528CA59-BDD5-ED41-889B-386A552DF684}" type="slidenum">
              <a:rPr lang="en-US"/>
              <a:pPr>
                <a:defRPr/>
              </a:pPr>
              <a:t>‹#›</a:t>
            </a:fld>
            <a:endParaRPr lang="en-US"/>
          </a:p>
        </p:txBody>
      </p:sp>
    </p:spTree>
    <p:extLst>
      <p:ext uri="{BB962C8B-B14F-4D97-AF65-F5344CB8AC3E}">
        <p14:creationId xmlns:p14="http://schemas.microsoft.com/office/powerpoint/2010/main" val="325191126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p:txBody>
          <a:bodyPr/>
          <a:lstStyle>
            <a:lvl1pPr algn="ctr">
              <a:defRPr/>
            </a:lvl1pPr>
          </a:lstStyle>
          <a:p>
            <a:pPr>
              <a:defRPr/>
            </a:pPr>
            <a:endParaRPr lang="en-US"/>
          </a:p>
        </p:txBody>
      </p:sp>
      <p:sp>
        <p:nvSpPr>
          <p:cNvPr id="4" name="Rectangle 45"/>
          <p:cNvSpPr>
            <a:spLocks noGrp="1" noChangeArrowheads="1"/>
          </p:cNvSpPr>
          <p:nvPr>
            <p:ph type="ftr" sz="quarter" idx="11"/>
          </p:nvPr>
        </p:nvSpPr>
        <p:spPr/>
        <p:txBody>
          <a:bodyPr/>
          <a:lstStyle>
            <a:lvl1pPr>
              <a:defRPr/>
            </a:lvl1pPr>
          </a:lstStyle>
          <a:p>
            <a:pPr>
              <a:defRPr/>
            </a:pPr>
            <a:endParaRPr lang="en-US"/>
          </a:p>
        </p:txBody>
      </p:sp>
      <p:sp>
        <p:nvSpPr>
          <p:cNvPr id="5" name="Rectangle 46"/>
          <p:cNvSpPr>
            <a:spLocks noGrp="1" noChangeArrowheads="1"/>
          </p:cNvSpPr>
          <p:nvPr>
            <p:ph type="sldNum" sz="quarter" idx="12"/>
          </p:nvPr>
        </p:nvSpPr>
        <p:spPr/>
        <p:txBody>
          <a:bodyPr/>
          <a:lstStyle>
            <a:lvl1pPr>
              <a:defRPr/>
            </a:lvl1pPr>
          </a:lstStyle>
          <a:p>
            <a:pPr>
              <a:defRPr/>
            </a:pPr>
            <a:fld id="{1234405A-A676-2F48-B89C-1BE1DC7A41CE}" type="slidenum">
              <a:rPr lang="en-US"/>
              <a:pPr>
                <a:defRPr/>
              </a:pPr>
              <a:t>‹#›</a:t>
            </a:fld>
            <a:endParaRPr lang="en-US"/>
          </a:p>
        </p:txBody>
      </p:sp>
    </p:spTree>
    <p:extLst>
      <p:ext uri="{BB962C8B-B14F-4D97-AF65-F5344CB8AC3E}">
        <p14:creationId xmlns:p14="http://schemas.microsoft.com/office/powerpoint/2010/main" val="338196141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p:txBody>
          <a:bodyPr/>
          <a:lstStyle>
            <a:lvl1pPr algn="ctr">
              <a:defRPr/>
            </a:lvl1pPr>
          </a:lstStyle>
          <a:p>
            <a:pPr>
              <a:defRPr/>
            </a:pPr>
            <a:endParaRPr lang="en-US"/>
          </a:p>
        </p:txBody>
      </p:sp>
      <p:sp>
        <p:nvSpPr>
          <p:cNvPr id="3" name="Rectangle 45"/>
          <p:cNvSpPr>
            <a:spLocks noGrp="1" noChangeArrowheads="1"/>
          </p:cNvSpPr>
          <p:nvPr>
            <p:ph type="ftr" sz="quarter" idx="11"/>
          </p:nvPr>
        </p:nvSpPr>
        <p:spPr/>
        <p:txBody>
          <a:bodyPr/>
          <a:lstStyle>
            <a:lvl1pPr>
              <a:defRPr/>
            </a:lvl1pPr>
          </a:lstStyle>
          <a:p>
            <a:pPr>
              <a:defRPr/>
            </a:pPr>
            <a:endParaRPr lang="en-US"/>
          </a:p>
        </p:txBody>
      </p:sp>
      <p:sp>
        <p:nvSpPr>
          <p:cNvPr id="4" name="Rectangle 46"/>
          <p:cNvSpPr>
            <a:spLocks noGrp="1" noChangeArrowheads="1"/>
          </p:cNvSpPr>
          <p:nvPr>
            <p:ph type="sldNum" sz="quarter" idx="12"/>
          </p:nvPr>
        </p:nvSpPr>
        <p:spPr/>
        <p:txBody>
          <a:bodyPr/>
          <a:lstStyle>
            <a:lvl1pPr>
              <a:defRPr/>
            </a:lvl1pPr>
          </a:lstStyle>
          <a:p>
            <a:pPr>
              <a:defRPr/>
            </a:pPr>
            <a:fld id="{FE028407-79E2-C642-AF6C-AA3149EE4340}" type="slidenum">
              <a:rPr lang="en-US"/>
              <a:pPr>
                <a:defRPr/>
              </a:pPr>
              <a:t>‹#›</a:t>
            </a:fld>
            <a:endParaRPr lang="en-US"/>
          </a:p>
        </p:txBody>
      </p:sp>
    </p:spTree>
    <p:extLst>
      <p:ext uri="{BB962C8B-B14F-4D97-AF65-F5344CB8AC3E}">
        <p14:creationId xmlns:p14="http://schemas.microsoft.com/office/powerpoint/2010/main" val="278099815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lgn="ctr">
              <a:defRPr/>
            </a:lvl1pPr>
          </a:lstStyle>
          <a:p>
            <a:pPr>
              <a:defRPr/>
            </a:pPr>
            <a:endParaRPr lang="en-US"/>
          </a:p>
        </p:txBody>
      </p:sp>
      <p:sp>
        <p:nvSpPr>
          <p:cNvPr id="6" name="Rectangle 45"/>
          <p:cNvSpPr>
            <a:spLocks noGrp="1" noChangeArrowheads="1"/>
          </p:cNvSpPr>
          <p:nvPr>
            <p:ph type="ftr" sz="quarter" idx="11"/>
          </p:nvPr>
        </p:nvSpPr>
        <p:spPr/>
        <p:txBody>
          <a:bodyPr/>
          <a:lstStyle>
            <a:lvl1pPr>
              <a:defRPr/>
            </a:lvl1pPr>
          </a:lstStyle>
          <a:p>
            <a:pPr>
              <a:defRPr/>
            </a:pPr>
            <a:endParaRPr lang="en-US"/>
          </a:p>
        </p:txBody>
      </p:sp>
      <p:sp>
        <p:nvSpPr>
          <p:cNvPr id="7" name="Rectangle 46"/>
          <p:cNvSpPr>
            <a:spLocks noGrp="1" noChangeArrowheads="1"/>
          </p:cNvSpPr>
          <p:nvPr>
            <p:ph type="sldNum" sz="quarter" idx="12"/>
          </p:nvPr>
        </p:nvSpPr>
        <p:spPr/>
        <p:txBody>
          <a:bodyPr/>
          <a:lstStyle>
            <a:lvl1pPr>
              <a:defRPr/>
            </a:lvl1pPr>
          </a:lstStyle>
          <a:p>
            <a:pPr>
              <a:defRPr/>
            </a:pPr>
            <a:fld id="{352A0FE8-59B2-7C4D-9223-ACC7B7F8CF59}" type="slidenum">
              <a:rPr lang="en-US"/>
              <a:pPr>
                <a:defRPr/>
              </a:pPr>
              <a:t>‹#›</a:t>
            </a:fld>
            <a:endParaRPr lang="en-US"/>
          </a:p>
        </p:txBody>
      </p:sp>
    </p:spTree>
    <p:extLst>
      <p:ext uri="{BB962C8B-B14F-4D97-AF65-F5344CB8AC3E}">
        <p14:creationId xmlns:p14="http://schemas.microsoft.com/office/powerpoint/2010/main" val="362019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noChangeArrowheads="1"/>
          </p:cNvSpPr>
          <p:nvPr>
            <p:ph type="dt" sz="half" idx="10"/>
          </p:nvPr>
        </p:nvSpPr>
        <p:spPr>
          <a:xfrm>
            <a:off x="1143000" y="6248400"/>
            <a:ext cx="19050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3" name="Footer Placeholder 2"/>
          <p:cNvSpPr>
            <a:spLocks noGrp="1" noChangeArrowheads="1"/>
          </p:cNvSpPr>
          <p:nvPr>
            <p:ph type="ftr" sz="quarter" idx="11"/>
          </p:nvPr>
        </p:nvSpPr>
        <p:spPr>
          <a:xfrm>
            <a:off x="3581400" y="6248400"/>
            <a:ext cx="28956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4" name="Slide Number Placeholder 3"/>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D0AA86DF-0327-574D-9569-B326F835CCFA}" type="slidenum">
              <a:rPr lang="en-US"/>
              <a:pPr>
                <a:defRPr/>
              </a:pPr>
              <a:t>‹#›</a:t>
            </a:fld>
            <a:endParaRPr lang="en-US"/>
          </a:p>
        </p:txBody>
      </p:sp>
    </p:spTree>
    <p:extLst>
      <p:ext uri="{BB962C8B-B14F-4D97-AF65-F5344CB8AC3E}">
        <p14:creationId xmlns:p14="http://schemas.microsoft.com/office/powerpoint/2010/main" val="24873310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lgn="ctr">
              <a:defRPr/>
            </a:lvl1pPr>
          </a:lstStyle>
          <a:p>
            <a:pPr>
              <a:defRPr/>
            </a:pPr>
            <a:endParaRPr lang="en-US"/>
          </a:p>
        </p:txBody>
      </p:sp>
      <p:sp>
        <p:nvSpPr>
          <p:cNvPr id="6" name="Rectangle 45"/>
          <p:cNvSpPr>
            <a:spLocks noGrp="1" noChangeArrowheads="1"/>
          </p:cNvSpPr>
          <p:nvPr>
            <p:ph type="ftr" sz="quarter" idx="11"/>
          </p:nvPr>
        </p:nvSpPr>
        <p:spPr/>
        <p:txBody>
          <a:bodyPr/>
          <a:lstStyle>
            <a:lvl1pPr>
              <a:defRPr/>
            </a:lvl1pPr>
          </a:lstStyle>
          <a:p>
            <a:pPr>
              <a:defRPr/>
            </a:pPr>
            <a:endParaRPr lang="en-US"/>
          </a:p>
        </p:txBody>
      </p:sp>
      <p:sp>
        <p:nvSpPr>
          <p:cNvPr id="7" name="Rectangle 46"/>
          <p:cNvSpPr>
            <a:spLocks noGrp="1" noChangeArrowheads="1"/>
          </p:cNvSpPr>
          <p:nvPr>
            <p:ph type="sldNum" sz="quarter" idx="12"/>
          </p:nvPr>
        </p:nvSpPr>
        <p:spPr/>
        <p:txBody>
          <a:bodyPr/>
          <a:lstStyle>
            <a:lvl1pPr>
              <a:defRPr/>
            </a:lvl1pPr>
          </a:lstStyle>
          <a:p>
            <a:pPr>
              <a:defRPr/>
            </a:pPr>
            <a:fld id="{8FDCC8EB-7164-E347-B64D-9814258BFA52}" type="slidenum">
              <a:rPr lang="en-US"/>
              <a:pPr>
                <a:defRPr/>
              </a:pPr>
              <a:t>‹#›</a:t>
            </a:fld>
            <a:endParaRPr lang="en-US"/>
          </a:p>
        </p:txBody>
      </p:sp>
    </p:spTree>
    <p:extLst>
      <p:ext uri="{BB962C8B-B14F-4D97-AF65-F5344CB8AC3E}">
        <p14:creationId xmlns:p14="http://schemas.microsoft.com/office/powerpoint/2010/main" val="219095270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a:lvl1pPr>
          </a:lstStyle>
          <a:p>
            <a:pPr>
              <a:defRPr/>
            </a:pPr>
            <a:endParaRPr lang="en-US"/>
          </a:p>
        </p:txBody>
      </p:sp>
      <p:sp>
        <p:nvSpPr>
          <p:cNvPr id="5" name="Rectangle 45"/>
          <p:cNvSpPr>
            <a:spLocks noGrp="1" noChangeArrowheads="1"/>
          </p:cNvSpPr>
          <p:nvPr>
            <p:ph type="ftr" sz="quarter" idx="11"/>
          </p:nvPr>
        </p:nvSpPr>
        <p:spPr/>
        <p:txBody>
          <a:bodyPr/>
          <a:lstStyle>
            <a:lvl1pPr>
              <a:defRPr/>
            </a:lvl1pPr>
          </a:lstStyle>
          <a:p>
            <a:pPr>
              <a:defRPr/>
            </a:pPr>
            <a:endParaRPr lang="en-US"/>
          </a:p>
        </p:txBody>
      </p:sp>
      <p:sp>
        <p:nvSpPr>
          <p:cNvPr id="6" name="Rectangle 46"/>
          <p:cNvSpPr>
            <a:spLocks noGrp="1" noChangeArrowheads="1"/>
          </p:cNvSpPr>
          <p:nvPr>
            <p:ph type="sldNum" sz="quarter" idx="12"/>
          </p:nvPr>
        </p:nvSpPr>
        <p:spPr/>
        <p:txBody>
          <a:bodyPr/>
          <a:lstStyle>
            <a:lvl1pPr>
              <a:defRPr/>
            </a:lvl1pPr>
          </a:lstStyle>
          <a:p>
            <a:pPr>
              <a:defRPr/>
            </a:pPr>
            <a:fld id="{B83B7D5A-A867-B640-8AAC-56599F3B00E4}" type="slidenum">
              <a:rPr lang="en-US"/>
              <a:pPr>
                <a:defRPr/>
              </a:pPr>
              <a:t>‹#›</a:t>
            </a:fld>
            <a:endParaRPr lang="en-US"/>
          </a:p>
        </p:txBody>
      </p:sp>
    </p:spTree>
    <p:extLst>
      <p:ext uri="{BB962C8B-B14F-4D97-AF65-F5344CB8AC3E}">
        <p14:creationId xmlns:p14="http://schemas.microsoft.com/office/powerpoint/2010/main" val="213842825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a:lvl1pPr>
          </a:lstStyle>
          <a:p>
            <a:pPr>
              <a:defRPr/>
            </a:pPr>
            <a:endParaRPr lang="en-US"/>
          </a:p>
        </p:txBody>
      </p:sp>
      <p:sp>
        <p:nvSpPr>
          <p:cNvPr id="5" name="Rectangle 45"/>
          <p:cNvSpPr>
            <a:spLocks noGrp="1" noChangeArrowheads="1"/>
          </p:cNvSpPr>
          <p:nvPr>
            <p:ph type="ftr" sz="quarter" idx="11"/>
          </p:nvPr>
        </p:nvSpPr>
        <p:spPr/>
        <p:txBody>
          <a:bodyPr/>
          <a:lstStyle>
            <a:lvl1pPr>
              <a:defRPr/>
            </a:lvl1pPr>
          </a:lstStyle>
          <a:p>
            <a:pPr>
              <a:defRPr/>
            </a:pPr>
            <a:endParaRPr lang="en-US"/>
          </a:p>
        </p:txBody>
      </p:sp>
      <p:sp>
        <p:nvSpPr>
          <p:cNvPr id="6" name="Rectangle 46"/>
          <p:cNvSpPr>
            <a:spLocks noGrp="1" noChangeArrowheads="1"/>
          </p:cNvSpPr>
          <p:nvPr>
            <p:ph type="sldNum" sz="quarter" idx="12"/>
          </p:nvPr>
        </p:nvSpPr>
        <p:spPr/>
        <p:txBody>
          <a:bodyPr/>
          <a:lstStyle>
            <a:lvl1pPr>
              <a:defRPr/>
            </a:lvl1pPr>
          </a:lstStyle>
          <a:p>
            <a:pPr>
              <a:defRPr/>
            </a:pPr>
            <a:fld id="{57CC0DA1-5118-2C40-8DAF-E6BC599F90D9}" type="slidenum">
              <a:rPr lang="en-US"/>
              <a:pPr>
                <a:defRPr/>
              </a:pPr>
              <a:t>‹#›</a:t>
            </a:fld>
            <a:endParaRPr lang="en-US"/>
          </a:p>
        </p:txBody>
      </p:sp>
    </p:spTree>
    <p:extLst>
      <p:ext uri="{BB962C8B-B14F-4D97-AF65-F5344CB8AC3E}">
        <p14:creationId xmlns:p14="http://schemas.microsoft.com/office/powerpoint/2010/main" val="60539054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11699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5132388" y="1946275"/>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5132388" y="4079875"/>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4"/>
          <p:cNvSpPr>
            <a:spLocks noGrp="1" noChangeArrowheads="1"/>
          </p:cNvSpPr>
          <p:nvPr>
            <p:ph type="dt" sz="half" idx="10"/>
          </p:nvPr>
        </p:nvSpPr>
        <p:spPr/>
        <p:txBody>
          <a:bodyPr/>
          <a:lstStyle>
            <a:lvl1pPr algn="ctr">
              <a:defRPr/>
            </a:lvl1pPr>
          </a:lstStyle>
          <a:p>
            <a:pPr>
              <a:defRPr/>
            </a:pPr>
            <a:endParaRPr lang="en-US"/>
          </a:p>
        </p:txBody>
      </p:sp>
      <p:sp>
        <p:nvSpPr>
          <p:cNvPr id="7" name="Rectangle 45"/>
          <p:cNvSpPr>
            <a:spLocks noGrp="1" noChangeArrowheads="1"/>
          </p:cNvSpPr>
          <p:nvPr>
            <p:ph type="ftr" sz="quarter" idx="11"/>
          </p:nvPr>
        </p:nvSpPr>
        <p:spPr/>
        <p:txBody>
          <a:bodyPr/>
          <a:lstStyle>
            <a:lvl1pPr>
              <a:defRPr/>
            </a:lvl1pPr>
          </a:lstStyle>
          <a:p>
            <a:pPr>
              <a:defRPr/>
            </a:pPr>
            <a:endParaRPr lang="en-US"/>
          </a:p>
        </p:txBody>
      </p:sp>
      <p:sp>
        <p:nvSpPr>
          <p:cNvPr id="8" name="Rectangle 46"/>
          <p:cNvSpPr>
            <a:spLocks noGrp="1" noChangeArrowheads="1"/>
          </p:cNvSpPr>
          <p:nvPr>
            <p:ph type="sldNum" sz="quarter" idx="12"/>
          </p:nvPr>
        </p:nvSpPr>
        <p:spPr/>
        <p:txBody>
          <a:bodyPr/>
          <a:lstStyle>
            <a:lvl1pPr>
              <a:defRPr/>
            </a:lvl1pPr>
          </a:lstStyle>
          <a:p>
            <a:pPr>
              <a:defRPr/>
            </a:pPr>
            <a:fld id="{4A34DF51-3EE8-494F-90A6-6D443890192A}" type="slidenum">
              <a:rPr lang="en-US"/>
              <a:pPr>
                <a:defRPr/>
              </a:pPr>
              <a:t>‹#›</a:t>
            </a:fld>
            <a:endParaRPr lang="en-US"/>
          </a:p>
        </p:txBody>
      </p:sp>
    </p:spTree>
    <p:extLst>
      <p:ext uri="{BB962C8B-B14F-4D97-AF65-F5344CB8AC3E}">
        <p14:creationId xmlns:p14="http://schemas.microsoft.com/office/powerpoint/2010/main" val="123910763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A3421E15-703E-6042-A5CC-758E534854B3}" type="slidenum">
              <a:rPr lang="en-US"/>
              <a:pPr>
                <a:defRPr/>
              </a:pPr>
              <a:t>‹#›</a:t>
            </a:fld>
            <a:endParaRPr lang="en-US"/>
          </a:p>
        </p:txBody>
      </p:sp>
    </p:spTree>
    <p:extLst>
      <p:ext uri="{BB962C8B-B14F-4D97-AF65-F5344CB8AC3E}">
        <p14:creationId xmlns:p14="http://schemas.microsoft.com/office/powerpoint/2010/main" val="2154154713"/>
      </p:ext>
    </p:extLst>
  </p:cSld>
  <p:clrMapOvr>
    <a:masterClrMapping/>
  </p:clrMapOvr>
  <p:transition spd="med">
    <p:randomBar dir="vert"/>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18410F26-73F3-F94B-947E-008A5B534C25}" type="slidenum">
              <a:rPr lang="en-US"/>
              <a:pPr>
                <a:defRPr/>
              </a:pPr>
              <a:t>‹#›</a:t>
            </a:fld>
            <a:endParaRPr lang="en-US"/>
          </a:p>
        </p:txBody>
      </p:sp>
    </p:spTree>
    <p:extLst>
      <p:ext uri="{BB962C8B-B14F-4D97-AF65-F5344CB8AC3E}">
        <p14:creationId xmlns:p14="http://schemas.microsoft.com/office/powerpoint/2010/main" val="3182660930"/>
      </p:ext>
    </p:extLst>
  </p:cSld>
  <p:clrMapOvr>
    <a:masterClrMapping/>
  </p:clrMapOvr>
  <p:transition spd="med">
    <p:randomBar dir="vert"/>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CA1E1810-0B6D-BF4A-964E-0EDF296B86CE}" type="slidenum">
              <a:rPr lang="en-US"/>
              <a:pPr>
                <a:defRPr/>
              </a:pPr>
              <a:t>‹#›</a:t>
            </a:fld>
            <a:endParaRPr lang="en-US"/>
          </a:p>
        </p:txBody>
      </p:sp>
    </p:spTree>
    <p:extLst>
      <p:ext uri="{BB962C8B-B14F-4D97-AF65-F5344CB8AC3E}">
        <p14:creationId xmlns:p14="http://schemas.microsoft.com/office/powerpoint/2010/main" val="2565285745"/>
      </p:ext>
    </p:extLst>
  </p:cSld>
  <p:clrMapOvr>
    <a:masterClrMapping/>
  </p:clrMapOvr>
  <p:transition spd="med">
    <p:randomBar dir="vert"/>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B4EAFA64-7000-164E-8F22-1A2F078A712C}" type="slidenum">
              <a:rPr lang="en-US"/>
              <a:pPr>
                <a:defRPr/>
              </a:pPr>
              <a:t>‹#›</a:t>
            </a:fld>
            <a:endParaRPr lang="en-US"/>
          </a:p>
        </p:txBody>
      </p:sp>
    </p:spTree>
    <p:extLst>
      <p:ext uri="{BB962C8B-B14F-4D97-AF65-F5344CB8AC3E}">
        <p14:creationId xmlns:p14="http://schemas.microsoft.com/office/powerpoint/2010/main" val="1845886894"/>
      </p:ext>
    </p:extLst>
  </p:cSld>
  <p:clrMapOvr>
    <a:masterClrMapping/>
  </p:clrMapOvr>
  <p:transition spd="med">
    <p:randomBar dir="vert"/>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5DA5C9A9-6867-D748-9AD1-051F2FA8D406}" type="slidenum">
              <a:rPr lang="en-US"/>
              <a:pPr>
                <a:defRPr/>
              </a:pPr>
              <a:t>‹#›</a:t>
            </a:fld>
            <a:endParaRPr lang="en-US"/>
          </a:p>
        </p:txBody>
      </p:sp>
    </p:spTree>
    <p:extLst>
      <p:ext uri="{BB962C8B-B14F-4D97-AF65-F5344CB8AC3E}">
        <p14:creationId xmlns:p14="http://schemas.microsoft.com/office/powerpoint/2010/main" val="2803134143"/>
      </p:ext>
    </p:extLst>
  </p:cSld>
  <p:clrMapOvr>
    <a:masterClrMapping/>
  </p:clrMapOvr>
  <p:transition spd="med">
    <p:randomBar dir="vert"/>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CFBE4DEF-E235-2E49-A219-DF5BB759E69A}" type="slidenum">
              <a:rPr lang="en-US"/>
              <a:pPr>
                <a:defRPr/>
              </a:pPr>
              <a:t>‹#›</a:t>
            </a:fld>
            <a:endParaRPr lang="en-US"/>
          </a:p>
        </p:txBody>
      </p:sp>
    </p:spTree>
    <p:extLst>
      <p:ext uri="{BB962C8B-B14F-4D97-AF65-F5344CB8AC3E}">
        <p14:creationId xmlns:p14="http://schemas.microsoft.com/office/powerpoint/2010/main" val="471127297"/>
      </p:ext>
    </p:extLst>
  </p:cSld>
  <p:clrMapOvr>
    <a:masterClrMapping/>
  </p:clrMapOvr>
  <p:transition spd="med">
    <p:randomBar dir="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1143000" y="6248400"/>
            <a:ext cx="19050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6" name="Footer Placeholder 5"/>
          <p:cNvSpPr>
            <a:spLocks noGrp="1" noChangeArrowheads="1"/>
          </p:cNvSpPr>
          <p:nvPr>
            <p:ph type="ftr" sz="quarter" idx="11"/>
          </p:nvPr>
        </p:nvSpPr>
        <p:spPr>
          <a:xfrm>
            <a:off x="3581400" y="6248400"/>
            <a:ext cx="28956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7" name="Slide Number Placeholder 6"/>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33263950-C28D-E445-B1F7-5B8EB4986405}" type="slidenum">
              <a:rPr lang="en-US"/>
              <a:pPr>
                <a:defRPr/>
              </a:pPr>
              <a:t>‹#›</a:t>
            </a:fld>
            <a:endParaRPr lang="en-US"/>
          </a:p>
        </p:txBody>
      </p:sp>
    </p:spTree>
    <p:extLst>
      <p:ext uri="{BB962C8B-B14F-4D97-AF65-F5344CB8AC3E}">
        <p14:creationId xmlns:p14="http://schemas.microsoft.com/office/powerpoint/2010/main" val="172142698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BBE65414-275E-4441-9769-3C13BD3F98B5}" type="slidenum">
              <a:rPr lang="en-US"/>
              <a:pPr>
                <a:defRPr/>
              </a:pPr>
              <a:t>‹#›</a:t>
            </a:fld>
            <a:endParaRPr lang="en-US"/>
          </a:p>
        </p:txBody>
      </p:sp>
    </p:spTree>
    <p:extLst>
      <p:ext uri="{BB962C8B-B14F-4D97-AF65-F5344CB8AC3E}">
        <p14:creationId xmlns:p14="http://schemas.microsoft.com/office/powerpoint/2010/main" val="2613106551"/>
      </p:ext>
    </p:extLst>
  </p:cSld>
  <p:clrMapOvr>
    <a:masterClrMapping/>
  </p:clrMapOvr>
  <p:transition spd="med">
    <p:randomBar dir="vert"/>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46B9E6B-E62A-9D4C-B656-F5D5201BD6A3}" type="slidenum">
              <a:rPr lang="en-US"/>
              <a:pPr>
                <a:defRPr/>
              </a:pPr>
              <a:t>‹#›</a:t>
            </a:fld>
            <a:endParaRPr lang="en-US"/>
          </a:p>
        </p:txBody>
      </p:sp>
    </p:spTree>
    <p:extLst>
      <p:ext uri="{BB962C8B-B14F-4D97-AF65-F5344CB8AC3E}">
        <p14:creationId xmlns:p14="http://schemas.microsoft.com/office/powerpoint/2010/main" val="3306505878"/>
      </p:ext>
    </p:extLst>
  </p:cSld>
  <p:clrMapOvr>
    <a:masterClrMapping/>
  </p:clrMapOvr>
  <p:transition spd="med">
    <p:randomBar dir="vert"/>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DC4B2659-242C-7E42-B665-B17496D92623}" type="slidenum">
              <a:rPr lang="en-US"/>
              <a:pPr>
                <a:defRPr/>
              </a:pPr>
              <a:t>‹#›</a:t>
            </a:fld>
            <a:endParaRPr lang="en-US"/>
          </a:p>
        </p:txBody>
      </p:sp>
    </p:spTree>
    <p:extLst>
      <p:ext uri="{BB962C8B-B14F-4D97-AF65-F5344CB8AC3E}">
        <p14:creationId xmlns:p14="http://schemas.microsoft.com/office/powerpoint/2010/main" val="2273674101"/>
      </p:ext>
    </p:extLst>
  </p:cSld>
  <p:clrMapOvr>
    <a:masterClrMapping/>
  </p:clrMapOvr>
  <p:transition spd="med">
    <p:randomBar dir="vert"/>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7EF991F4-9BA6-F544-8445-519577E38325}" type="slidenum">
              <a:rPr lang="en-US"/>
              <a:pPr>
                <a:defRPr/>
              </a:pPr>
              <a:t>‹#›</a:t>
            </a:fld>
            <a:endParaRPr lang="en-US"/>
          </a:p>
        </p:txBody>
      </p:sp>
    </p:spTree>
    <p:extLst>
      <p:ext uri="{BB962C8B-B14F-4D97-AF65-F5344CB8AC3E}">
        <p14:creationId xmlns:p14="http://schemas.microsoft.com/office/powerpoint/2010/main" val="1945812076"/>
      </p:ext>
    </p:extLst>
  </p:cSld>
  <p:clrMapOvr>
    <a:masterClrMapping/>
  </p:clrMapOvr>
  <p:transition spd="med">
    <p:randomBar dir="vert"/>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8D7911BB-1D54-9640-881C-F8B4F1546E6E}" type="slidenum">
              <a:rPr lang="en-US"/>
              <a:pPr>
                <a:defRPr/>
              </a:pPr>
              <a:t>‹#›</a:t>
            </a:fld>
            <a:endParaRPr lang="en-US"/>
          </a:p>
        </p:txBody>
      </p:sp>
    </p:spTree>
    <p:extLst>
      <p:ext uri="{BB962C8B-B14F-4D97-AF65-F5344CB8AC3E}">
        <p14:creationId xmlns:p14="http://schemas.microsoft.com/office/powerpoint/2010/main" val="2502918697"/>
      </p:ext>
    </p:extLst>
  </p:cSld>
  <p:clrMapOvr>
    <a:masterClrMapping/>
  </p:clrMapOvr>
  <p:transition spd="med">
    <p:randomBar dir="vert"/>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lgn="ct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262A77A-C9AB-F84A-A2CD-81976293BEAF}" type="slidenum">
              <a:rPr lang="en-US"/>
              <a:pPr>
                <a:defRPr/>
              </a:pPr>
              <a:t>‹#›</a:t>
            </a:fld>
            <a:endParaRPr lang="en-US"/>
          </a:p>
        </p:txBody>
      </p:sp>
    </p:spTree>
    <p:extLst>
      <p:ext uri="{BB962C8B-B14F-4D97-AF65-F5344CB8AC3E}">
        <p14:creationId xmlns:p14="http://schemas.microsoft.com/office/powerpoint/2010/main" val="716232727"/>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lgn="ct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4289D47-BCCF-D441-A857-D65E6C427F4A}" type="slidenum">
              <a:rPr lang="en-US"/>
              <a:pPr>
                <a:defRPr/>
              </a:pPr>
              <a:t>‹#›</a:t>
            </a:fld>
            <a:endParaRPr lang="en-US"/>
          </a:p>
        </p:txBody>
      </p:sp>
    </p:spTree>
    <p:extLst>
      <p:ext uri="{BB962C8B-B14F-4D97-AF65-F5344CB8AC3E}">
        <p14:creationId xmlns:p14="http://schemas.microsoft.com/office/powerpoint/2010/main" val="2755395287"/>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lgn="ct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3F14ADB4-E512-404E-9DE6-ECE0E461DFAE}" type="slidenum">
              <a:rPr lang="en-US"/>
              <a:pPr>
                <a:defRPr/>
              </a:pPr>
              <a:t>‹#›</a:t>
            </a:fld>
            <a:endParaRPr lang="en-US"/>
          </a:p>
        </p:txBody>
      </p:sp>
    </p:spTree>
    <p:extLst>
      <p:ext uri="{BB962C8B-B14F-4D97-AF65-F5344CB8AC3E}">
        <p14:creationId xmlns:p14="http://schemas.microsoft.com/office/powerpoint/2010/main" val="3906876700"/>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lgn="ct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51B9B25-CD05-E941-944D-4335CFA28C28}" type="slidenum">
              <a:rPr lang="en-US"/>
              <a:pPr>
                <a:defRPr/>
              </a:pPr>
              <a:t>‹#›</a:t>
            </a:fld>
            <a:endParaRPr lang="en-US"/>
          </a:p>
        </p:txBody>
      </p:sp>
    </p:spTree>
    <p:extLst>
      <p:ext uri="{BB962C8B-B14F-4D97-AF65-F5344CB8AC3E}">
        <p14:creationId xmlns:p14="http://schemas.microsoft.com/office/powerpoint/2010/main" val="4241450374"/>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lgn="ct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FBAE591E-D615-2E41-83A6-59E1C3DBFB87}" type="slidenum">
              <a:rPr lang="en-US"/>
              <a:pPr>
                <a:defRPr/>
              </a:pPr>
              <a:t>‹#›</a:t>
            </a:fld>
            <a:endParaRPr lang="en-US"/>
          </a:p>
        </p:txBody>
      </p:sp>
    </p:spTree>
    <p:extLst>
      <p:ext uri="{BB962C8B-B14F-4D97-AF65-F5344CB8AC3E}">
        <p14:creationId xmlns:p14="http://schemas.microsoft.com/office/powerpoint/2010/main" val="1230559478"/>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1143000" y="6248400"/>
            <a:ext cx="19050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6" name="Footer Placeholder 5"/>
          <p:cNvSpPr>
            <a:spLocks noGrp="1" noChangeArrowheads="1"/>
          </p:cNvSpPr>
          <p:nvPr>
            <p:ph type="ftr" sz="quarter" idx="11"/>
          </p:nvPr>
        </p:nvSpPr>
        <p:spPr>
          <a:xfrm>
            <a:off x="3581400" y="6248400"/>
            <a:ext cx="28956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7" name="Slide Number Placeholder 6"/>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94131230-688A-2449-BCB2-A37F0D01BA5B}" type="slidenum">
              <a:rPr lang="en-US"/>
              <a:pPr>
                <a:defRPr/>
              </a:pPr>
              <a:t>‹#›</a:t>
            </a:fld>
            <a:endParaRPr lang="en-US"/>
          </a:p>
        </p:txBody>
      </p:sp>
    </p:spTree>
    <p:extLst>
      <p:ext uri="{BB962C8B-B14F-4D97-AF65-F5344CB8AC3E}">
        <p14:creationId xmlns:p14="http://schemas.microsoft.com/office/powerpoint/2010/main" val="162175548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lgn="ct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40511C06-0659-F044-AE67-61126DB34DE8}" type="slidenum">
              <a:rPr lang="en-US"/>
              <a:pPr>
                <a:defRPr/>
              </a:pPr>
              <a:t>‹#›</a:t>
            </a:fld>
            <a:endParaRPr lang="en-US"/>
          </a:p>
        </p:txBody>
      </p:sp>
    </p:spTree>
    <p:extLst>
      <p:ext uri="{BB962C8B-B14F-4D97-AF65-F5344CB8AC3E}">
        <p14:creationId xmlns:p14="http://schemas.microsoft.com/office/powerpoint/2010/main" val="1640709717"/>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lgn="ct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3954D918-4059-B544-A1B2-C7CBAB10E4DD}" type="slidenum">
              <a:rPr lang="en-US"/>
              <a:pPr>
                <a:defRPr/>
              </a:pPr>
              <a:t>‹#›</a:t>
            </a:fld>
            <a:endParaRPr lang="en-US"/>
          </a:p>
        </p:txBody>
      </p:sp>
    </p:spTree>
    <p:extLst>
      <p:ext uri="{BB962C8B-B14F-4D97-AF65-F5344CB8AC3E}">
        <p14:creationId xmlns:p14="http://schemas.microsoft.com/office/powerpoint/2010/main" val="1594382457"/>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lgn="ct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67D018D-730B-0B44-99D2-5AB66A35ADCA}" type="slidenum">
              <a:rPr lang="en-US"/>
              <a:pPr>
                <a:defRPr/>
              </a:pPr>
              <a:t>‹#›</a:t>
            </a:fld>
            <a:endParaRPr lang="en-US"/>
          </a:p>
        </p:txBody>
      </p:sp>
    </p:spTree>
    <p:extLst>
      <p:ext uri="{BB962C8B-B14F-4D97-AF65-F5344CB8AC3E}">
        <p14:creationId xmlns:p14="http://schemas.microsoft.com/office/powerpoint/2010/main" val="4199207411"/>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lgn="ct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771283E6-962F-D041-B932-16842833BD74}" type="slidenum">
              <a:rPr lang="en-US"/>
              <a:pPr>
                <a:defRPr/>
              </a:pPr>
              <a:t>‹#›</a:t>
            </a:fld>
            <a:endParaRPr lang="en-US"/>
          </a:p>
        </p:txBody>
      </p:sp>
    </p:spTree>
    <p:extLst>
      <p:ext uri="{BB962C8B-B14F-4D97-AF65-F5344CB8AC3E}">
        <p14:creationId xmlns:p14="http://schemas.microsoft.com/office/powerpoint/2010/main" val="1592456614"/>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lgn="ct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608D457-76A8-2F42-ABF4-9F9DF958EDD3}" type="slidenum">
              <a:rPr lang="en-US"/>
              <a:pPr>
                <a:defRPr/>
              </a:pPr>
              <a:t>‹#›</a:t>
            </a:fld>
            <a:endParaRPr lang="en-US"/>
          </a:p>
        </p:txBody>
      </p:sp>
    </p:spTree>
    <p:extLst>
      <p:ext uri="{BB962C8B-B14F-4D97-AF65-F5344CB8AC3E}">
        <p14:creationId xmlns:p14="http://schemas.microsoft.com/office/powerpoint/2010/main" val="4013036235"/>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lgn="ct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06E42BCF-392C-1946-9E1A-46DE3EE8841E}" type="slidenum">
              <a:rPr lang="en-US"/>
              <a:pPr>
                <a:defRPr/>
              </a:pPr>
              <a:t>‹#›</a:t>
            </a:fld>
            <a:endParaRPr lang="en-US"/>
          </a:p>
        </p:txBody>
      </p:sp>
    </p:spTree>
    <p:extLst>
      <p:ext uri="{BB962C8B-B14F-4D97-AF65-F5344CB8AC3E}">
        <p14:creationId xmlns:p14="http://schemas.microsoft.com/office/powerpoint/2010/main" val="1166444847"/>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1085850" cy="6854825"/>
            <a:chOff x="0" y="0"/>
            <a:chExt cx="684" cy="4318"/>
          </a:xfrm>
        </p:grpSpPr>
        <p:sp>
          <p:nvSpPr>
            <p:cNvPr id="5"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lgn="l">
                <a:defRPr/>
              </a:pPr>
              <a:endParaRPr lang="en-US">
                <a:solidFill>
                  <a:srgbClr val="FFFFFF"/>
                </a:solidFill>
                <a:latin typeface="Times New Roman" pitchFamily="-110" charset="0"/>
              </a:endParaRPr>
            </a:p>
          </p:txBody>
        </p:sp>
        <p:grpSp>
          <p:nvGrpSpPr>
            <p:cNvPr id="6" name="Group 4"/>
            <p:cNvGrpSpPr>
              <a:grpSpLocks/>
            </p:cNvGrpSpPr>
            <p:nvPr/>
          </p:nvGrpSpPr>
          <p:grpSpPr bwMode="auto">
            <a:xfrm>
              <a:off x="48" y="103"/>
              <a:ext cx="96" cy="4126"/>
              <a:chOff x="48" y="103"/>
              <a:chExt cx="96" cy="4126"/>
            </a:xfrm>
          </p:grpSpPr>
          <p:sp>
            <p:nvSpPr>
              <p:cNvPr id="7"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a:solidFill>
                    <a:srgbClr val="FFFFFF"/>
                  </a:solidFill>
                </a:endParaRPr>
              </a:p>
            </p:txBody>
          </p:sp>
          <p:sp>
            <p:nvSpPr>
              <p:cNvPr id="8" name="Rectangle 6"/>
              <p:cNvSpPr>
                <a:spLocks noChangeArrowheads="1"/>
              </p:cNvSpPr>
              <p:nvPr/>
            </p:nvSpPr>
            <p:spPr bwMode="auto">
              <a:xfrm>
                <a:off x="48" y="1250"/>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a:solidFill>
                    <a:srgbClr val="FFFFFF"/>
                  </a:solidFill>
                </a:endParaRPr>
              </a:p>
            </p:txBody>
          </p:sp>
          <p:sp>
            <p:nvSpPr>
              <p:cNvPr id="9"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a:solidFill>
                    <a:srgbClr val="FFFFFF"/>
                  </a:solidFill>
                </a:endParaRPr>
              </a:p>
            </p:txBody>
          </p:sp>
          <p:sp>
            <p:nvSpPr>
              <p:cNvPr id="10" name="Rectangle 8"/>
              <p:cNvSpPr>
                <a:spLocks noChangeArrowheads="1"/>
              </p:cNvSpPr>
              <p:nvPr/>
            </p:nvSpPr>
            <p:spPr bwMode="auto">
              <a:xfrm>
                <a:off x="48" y="1538"/>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a:solidFill>
                    <a:srgbClr val="FFFFFF"/>
                  </a:solidFill>
                </a:endParaRPr>
              </a:p>
            </p:txBody>
          </p:sp>
          <p:sp>
            <p:nvSpPr>
              <p:cNvPr id="11"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a:solidFill>
                    <a:srgbClr val="FFFFFF"/>
                  </a:solidFill>
                </a:endParaRPr>
              </a:p>
            </p:txBody>
          </p:sp>
          <p:sp>
            <p:nvSpPr>
              <p:cNvPr id="12" name="Rectangle 10"/>
              <p:cNvSpPr>
                <a:spLocks noChangeArrowheads="1"/>
              </p:cNvSpPr>
              <p:nvPr/>
            </p:nvSpPr>
            <p:spPr bwMode="auto">
              <a:xfrm>
                <a:off x="48" y="1826"/>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a:solidFill>
                    <a:srgbClr val="FFFFFF"/>
                  </a:solidFill>
                </a:endParaRPr>
              </a:p>
            </p:txBody>
          </p:sp>
          <p:sp>
            <p:nvSpPr>
              <p:cNvPr id="13"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a:solidFill>
                    <a:srgbClr val="FFFFFF"/>
                  </a:solidFill>
                </a:endParaRPr>
              </a:p>
            </p:txBody>
          </p:sp>
          <p:sp>
            <p:nvSpPr>
              <p:cNvPr id="14" name="Rectangle 12"/>
              <p:cNvSpPr>
                <a:spLocks noChangeArrowheads="1"/>
              </p:cNvSpPr>
              <p:nvPr/>
            </p:nvSpPr>
            <p:spPr bwMode="auto">
              <a:xfrm>
                <a:off x="48" y="2116"/>
                <a:ext cx="96" cy="94"/>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a:solidFill>
                    <a:srgbClr val="FFFFFF"/>
                  </a:solidFill>
                </a:endParaRPr>
              </a:p>
            </p:txBody>
          </p:sp>
          <p:sp>
            <p:nvSpPr>
              <p:cNvPr id="15"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a:solidFill>
                    <a:srgbClr val="FFFFFF"/>
                  </a:solidFill>
                </a:endParaRPr>
              </a:p>
            </p:txBody>
          </p:sp>
          <p:sp>
            <p:nvSpPr>
              <p:cNvPr id="16" name="Rectangle 14"/>
              <p:cNvSpPr>
                <a:spLocks noChangeArrowheads="1"/>
              </p:cNvSpPr>
              <p:nvPr/>
            </p:nvSpPr>
            <p:spPr bwMode="auto">
              <a:xfrm>
                <a:off x="48" y="2404"/>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a:solidFill>
                    <a:srgbClr val="FFFFFF"/>
                  </a:solidFill>
                </a:endParaRPr>
              </a:p>
            </p:txBody>
          </p:sp>
          <p:sp>
            <p:nvSpPr>
              <p:cNvPr id="17" name="Rectangle 15"/>
              <p:cNvSpPr>
                <a:spLocks noChangeArrowheads="1"/>
              </p:cNvSpPr>
              <p:nvPr/>
            </p:nvSpPr>
            <p:spPr bwMode="auto">
              <a:xfrm>
                <a:off x="48" y="2549"/>
                <a:ext cx="96" cy="94"/>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a:solidFill>
                    <a:srgbClr val="FFFFFF"/>
                  </a:solidFill>
                </a:endParaRPr>
              </a:p>
            </p:txBody>
          </p:sp>
          <p:sp>
            <p:nvSpPr>
              <p:cNvPr id="18" name="Rectangle 16"/>
              <p:cNvSpPr>
                <a:spLocks noChangeArrowheads="1"/>
              </p:cNvSpPr>
              <p:nvPr/>
            </p:nvSpPr>
            <p:spPr bwMode="auto">
              <a:xfrm>
                <a:off x="48" y="2691"/>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a:solidFill>
                    <a:srgbClr val="FFFFFF"/>
                  </a:solidFill>
                </a:endParaRPr>
              </a:p>
            </p:txBody>
          </p:sp>
          <p:sp>
            <p:nvSpPr>
              <p:cNvPr id="19"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a:solidFill>
                    <a:srgbClr val="FFFFFF"/>
                  </a:solidFill>
                </a:endParaRPr>
              </a:p>
            </p:txBody>
          </p:sp>
          <p:sp>
            <p:nvSpPr>
              <p:cNvPr id="20" name="Rectangle 18"/>
              <p:cNvSpPr>
                <a:spLocks noChangeArrowheads="1"/>
              </p:cNvSpPr>
              <p:nvPr/>
            </p:nvSpPr>
            <p:spPr bwMode="auto">
              <a:xfrm>
                <a:off x="48" y="2979"/>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a:solidFill>
                    <a:srgbClr val="FFFFFF"/>
                  </a:solidFill>
                </a:endParaRPr>
              </a:p>
            </p:txBody>
          </p:sp>
          <p:sp>
            <p:nvSpPr>
              <p:cNvPr id="21"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a:solidFill>
                    <a:srgbClr val="FFFFFF"/>
                  </a:solidFill>
                </a:endParaRPr>
              </a:p>
            </p:txBody>
          </p:sp>
          <p:sp>
            <p:nvSpPr>
              <p:cNvPr id="22"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a:solidFill>
                    <a:srgbClr val="FFFFFF"/>
                  </a:solidFill>
                </a:endParaRPr>
              </a:p>
            </p:txBody>
          </p:sp>
          <p:sp>
            <p:nvSpPr>
              <p:cNvPr id="23"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a:solidFill>
                    <a:srgbClr val="FFFFFF"/>
                  </a:solidFill>
                </a:endParaRPr>
              </a:p>
            </p:txBody>
          </p:sp>
          <p:sp>
            <p:nvSpPr>
              <p:cNvPr id="24" name="Rectangle 22"/>
              <p:cNvSpPr>
                <a:spLocks noChangeArrowheads="1"/>
              </p:cNvSpPr>
              <p:nvPr/>
            </p:nvSpPr>
            <p:spPr bwMode="auto">
              <a:xfrm>
                <a:off x="48" y="3557"/>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a:solidFill>
                    <a:srgbClr val="FFFFFF"/>
                  </a:solidFill>
                </a:endParaRPr>
              </a:p>
            </p:txBody>
          </p:sp>
          <p:sp>
            <p:nvSpPr>
              <p:cNvPr id="25"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a:solidFill>
                    <a:srgbClr val="FFFFFF"/>
                  </a:solidFill>
                </a:endParaRPr>
              </a:p>
            </p:txBody>
          </p:sp>
          <p:sp>
            <p:nvSpPr>
              <p:cNvPr id="26"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a:solidFill>
                    <a:srgbClr val="FFFFFF"/>
                  </a:solidFill>
                </a:endParaRPr>
              </a:p>
            </p:txBody>
          </p:sp>
          <p:sp>
            <p:nvSpPr>
              <p:cNvPr id="27"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a:solidFill>
                    <a:srgbClr val="FFFFFF"/>
                  </a:solidFill>
                </a:endParaRPr>
              </a:p>
            </p:txBody>
          </p:sp>
          <p:sp>
            <p:nvSpPr>
              <p:cNvPr id="28" name="Rectangle 26"/>
              <p:cNvSpPr>
                <a:spLocks noChangeArrowheads="1"/>
              </p:cNvSpPr>
              <p:nvPr/>
            </p:nvSpPr>
            <p:spPr bwMode="auto">
              <a:xfrm>
                <a:off x="48" y="4134"/>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a:solidFill>
                    <a:srgbClr val="FFFFFF"/>
                  </a:solidFill>
                </a:endParaRPr>
              </a:p>
            </p:txBody>
          </p:sp>
          <p:sp>
            <p:nvSpPr>
              <p:cNvPr id="29" name="Rectangle 27"/>
              <p:cNvSpPr>
                <a:spLocks noChangeArrowheads="1"/>
              </p:cNvSpPr>
              <p:nvPr/>
            </p:nvSpPr>
            <p:spPr bwMode="auto">
              <a:xfrm>
                <a:off x="48" y="103"/>
                <a:ext cx="96" cy="94"/>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a:solidFill>
                    <a:srgbClr val="FFFFFF"/>
                  </a:solidFill>
                </a:endParaRPr>
              </a:p>
            </p:txBody>
          </p:sp>
          <p:sp>
            <p:nvSpPr>
              <p:cNvPr id="30"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a:solidFill>
                    <a:srgbClr val="FFFFFF"/>
                  </a:solidFill>
                </a:endParaRPr>
              </a:p>
            </p:txBody>
          </p:sp>
          <p:sp>
            <p:nvSpPr>
              <p:cNvPr id="31"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a:solidFill>
                    <a:srgbClr val="FFFFFF"/>
                  </a:solidFill>
                </a:endParaRPr>
              </a:p>
            </p:txBody>
          </p:sp>
          <p:sp>
            <p:nvSpPr>
              <p:cNvPr id="32"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a:solidFill>
                    <a:srgbClr val="FFFFFF"/>
                  </a:solidFill>
                </a:endParaRPr>
              </a:p>
            </p:txBody>
          </p:sp>
          <p:sp>
            <p:nvSpPr>
              <p:cNvPr id="33" name="Rectangle 31"/>
              <p:cNvSpPr>
                <a:spLocks noChangeArrowheads="1"/>
              </p:cNvSpPr>
              <p:nvPr/>
            </p:nvSpPr>
            <p:spPr bwMode="auto">
              <a:xfrm>
                <a:off x="48" y="678"/>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a:solidFill>
                    <a:srgbClr val="FFFFFF"/>
                  </a:solidFill>
                </a:endParaRPr>
              </a:p>
            </p:txBody>
          </p:sp>
          <p:sp>
            <p:nvSpPr>
              <p:cNvPr id="34"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a:solidFill>
                    <a:srgbClr val="FFFFFF"/>
                  </a:solidFill>
                </a:endParaRPr>
              </a:p>
            </p:txBody>
          </p:sp>
          <p:sp>
            <p:nvSpPr>
              <p:cNvPr id="35"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a:solidFill>
                    <a:srgbClr val="FFFFFF"/>
                  </a:solidFill>
                </a:endParaRPr>
              </a:p>
            </p:txBody>
          </p:sp>
        </p:grpSp>
      </p:grpSp>
      <p:sp>
        <p:nvSpPr>
          <p:cNvPr id="8226" name="Rectangle 34"/>
          <p:cNvSpPr>
            <a:spLocks noGrp="1" noChangeArrowheads="1"/>
          </p:cNvSpPr>
          <p:nvPr>
            <p:ph type="ctrTitle" sz="quarter"/>
          </p:nvPr>
        </p:nvSpPr>
        <p:spPr>
          <a:xfrm>
            <a:off x="1143000" y="2286000"/>
            <a:ext cx="7772400" cy="1143000"/>
          </a:xfrm>
        </p:spPr>
        <p:txBody>
          <a:bodyPr/>
          <a:lstStyle>
            <a:lvl1pPr algn="ctr">
              <a:defRPr>
                <a:solidFill>
                  <a:srgbClr val="00FFFF"/>
                </a:solidFill>
              </a:defRPr>
            </a:lvl1pPr>
          </a:lstStyle>
          <a:p>
            <a:r>
              <a:rPr lang="en-US"/>
              <a:t>Click to edit Master title style</a:t>
            </a:r>
          </a:p>
        </p:txBody>
      </p:sp>
      <p:sp>
        <p:nvSpPr>
          <p:cNvPr id="8227" name="Rectangle 35"/>
          <p:cNvSpPr>
            <a:spLocks noGrp="1" noChangeArrowheads="1"/>
          </p:cNvSpPr>
          <p:nvPr>
            <p:ph type="subTitle" sz="quarter" idx="1"/>
          </p:nvPr>
        </p:nvSpPr>
        <p:spPr>
          <a:xfrm>
            <a:off x="1828800" y="3886200"/>
            <a:ext cx="6400800" cy="1752600"/>
          </a:xfrm>
        </p:spPr>
        <p:txBody>
          <a:bodyPr lIns="92075" tIns="46038" rIns="92075" bIns="46038"/>
          <a:lstStyle>
            <a:lvl1pPr marL="0" indent="0" algn="ctr">
              <a:buFont typeface="Wingdings" pitchFamily="-110" charset="2"/>
              <a:buNone/>
              <a:defRPr>
                <a:solidFill>
                  <a:srgbClr val="FFFFFF"/>
                </a:solidFill>
              </a:defRPr>
            </a:lvl1pPr>
          </a:lstStyle>
          <a:p>
            <a:r>
              <a:rPr lang="en-US"/>
              <a:t>Click to edit Master subtitle style</a:t>
            </a:r>
          </a:p>
        </p:txBody>
      </p:sp>
      <p:sp>
        <p:nvSpPr>
          <p:cNvPr id="36" name="Rectangle 36"/>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37" name="Rectangle 37"/>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38" name="Rectangle 38"/>
          <p:cNvSpPr>
            <a:spLocks noGrp="1" noChangeArrowheads="1"/>
          </p:cNvSpPr>
          <p:nvPr>
            <p:ph type="sldNum" sz="quarter" idx="12"/>
          </p:nvPr>
        </p:nvSpPr>
        <p:spPr/>
        <p:txBody>
          <a:bodyPr/>
          <a:lstStyle>
            <a:lvl1pPr>
              <a:defRPr>
                <a:solidFill>
                  <a:srgbClr val="FFFFFF"/>
                </a:solidFill>
              </a:defRPr>
            </a:lvl1pPr>
          </a:lstStyle>
          <a:p>
            <a:pPr>
              <a:defRPr/>
            </a:pPr>
            <a:fld id="{83D4E77C-DEFC-BB4C-8BF2-A3F51AA0A4FD}" type="slidenum">
              <a:rPr lang="en-US"/>
              <a:pPr>
                <a:defRPr/>
              </a:pPr>
              <a:t>‹#›</a:t>
            </a:fld>
            <a:endParaRPr lang="en-US"/>
          </a:p>
        </p:txBody>
      </p:sp>
    </p:spTree>
    <p:extLst>
      <p:ext uri="{BB962C8B-B14F-4D97-AF65-F5344CB8AC3E}">
        <p14:creationId xmlns:p14="http://schemas.microsoft.com/office/powerpoint/2010/main" val="343103722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37"/>
          <p:cNvSpPr>
            <a:spLocks noGrp="1" noChangeArrowheads="1"/>
          </p:cNvSpPr>
          <p:nvPr>
            <p:ph type="sldNum" sz="quarter" idx="12"/>
          </p:nvPr>
        </p:nvSpPr>
        <p:spPr>
          <a:ln/>
        </p:spPr>
        <p:txBody>
          <a:bodyPr/>
          <a:lstStyle>
            <a:lvl1pPr>
              <a:defRPr/>
            </a:lvl1pPr>
          </a:lstStyle>
          <a:p>
            <a:pPr>
              <a:defRPr/>
            </a:pPr>
            <a:fld id="{2C425145-CABB-6140-AC68-A53BB0F78E0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4920521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37"/>
          <p:cNvSpPr>
            <a:spLocks noGrp="1" noChangeArrowheads="1"/>
          </p:cNvSpPr>
          <p:nvPr>
            <p:ph type="sldNum" sz="quarter" idx="12"/>
          </p:nvPr>
        </p:nvSpPr>
        <p:spPr>
          <a:ln/>
        </p:spPr>
        <p:txBody>
          <a:bodyPr/>
          <a:lstStyle>
            <a:lvl1pPr>
              <a:defRPr/>
            </a:lvl1pPr>
          </a:lstStyle>
          <a:p>
            <a:pPr>
              <a:defRPr/>
            </a:pPr>
            <a:fld id="{6F6008AB-7782-8A4E-A7EF-DF2E84C6C81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6184329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699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37"/>
          <p:cNvSpPr>
            <a:spLocks noGrp="1" noChangeArrowheads="1"/>
          </p:cNvSpPr>
          <p:nvPr>
            <p:ph type="sldNum" sz="quarter" idx="12"/>
          </p:nvPr>
        </p:nvSpPr>
        <p:spPr>
          <a:ln/>
        </p:spPr>
        <p:txBody>
          <a:bodyPr/>
          <a:lstStyle>
            <a:lvl1pPr>
              <a:defRPr/>
            </a:lvl1pPr>
          </a:lstStyle>
          <a:p>
            <a:pPr>
              <a:defRPr/>
            </a:pPr>
            <a:fld id="{CB83B2C1-F1D3-3F41-B6B8-173594AB0EA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04682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2.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theme" Target="../theme/theme10.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3.xml"/><Relationship Id="rId13" Type="http://schemas.openxmlformats.org/officeDocument/2006/relationships/theme" Target="../theme/theme11.xml"/><Relationship Id="rId3" Type="http://schemas.openxmlformats.org/officeDocument/2006/relationships/slideLayout" Target="../slideLayouts/slideLayout98.xml"/><Relationship Id="rId7" Type="http://schemas.openxmlformats.org/officeDocument/2006/relationships/slideLayout" Target="../slideLayouts/slideLayout102.xml"/><Relationship Id="rId12" Type="http://schemas.openxmlformats.org/officeDocument/2006/relationships/slideLayout" Target="../slideLayouts/slideLayout107.xml"/><Relationship Id="rId2" Type="http://schemas.openxmlformats.org/officeDocument/2006/relationships/slideLayout" Target="../slideLayouts/slideLayout97.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5" Type="http://schemas.openxmlformats.org/officeDocument/2006/relationships/slideLayout" Target="../slideLayouts/slideLayout100.xml"/><Relationship Id="rId10" Type="http://schemas.openxmlformats.org/officeDocument/2006/relationships/slideLayout" Target="../slideLayouts/slideLayout105.xml"/><Relationship Id="rId4" Type="http://schemas.openxmlformats.org/officeDocument/2006/relationships/slideLayout" Target="../slideLayouts/slideLayout99.xml"/><Relationship Id="rId9" Type="http://schemas.openxmlformats.org/officeDocument/2006/relationships/slideLayout" Target="../slideLayouts/slideLayout104.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15.xml"/><Relationship Id="rId13" Type="http://schemas.openxmlformats.org/officeDocument/2006/relationships/theme" Target="../theme/theme12.xml"/><Relationship Id="rId3" Type="http://schemas.openxmlformats.org/officeDocument/2006/relationships/slideLayout" Target="../slideLayouts/slideLayout110.xml"/><Relationship Id="rId7" Type="http://schemas.openxmlformats.org/officeDocument/2006/relationships/slideLayout" Target="../slideLayouts/slideLayout114.xml"/><Relationship Id="rId12" Type="http://schemas.openxmlformats.org/officeDocument/2006/relationships/slideLayout" Target="../slideLayouts/slideLayout119.xml"/><Relationship Id="rId2" Type="http://schemas.openxmlformats.org/officeDocument/2006/relationships/slideLayout" Target="../slideLayouts/slideLayout109.xml"/><Relationship Id="rId1" Type="http://schemas.openxmlformats.org/officeDocument/2006/relationships/slideLayout" Target="../slideLayouts/slideLayout108.xml"/><Relationship Id="rId6" Type="http://schemas.openxmlformats.org/officeDocument/2006/relationships/slideLayout" Target="../slideLayouts/slideLayout113.xml"/><Relationship Id="rId11" Type="http://schemas.openxmlformats.org/officeDocument/2006/relationships/slideLayout" Target="../slideLayouts/slideLayout118.xml"/><Relationship Id="rId5" Type="http://schemas.openxmlformats.org/officeDocument/2006/relationships/slideLayout" Target="../slideLayouts/slideLayout112.xml"/><Relationship Id="rId10" Type="http://schemas.openxmlformats.org/officeDocument/2006/relationships/slideLayout" Target="../slideLayouts/slideLayout117.xml"/><Relationship Id="rId4" Type="http://schemas.openxmlformats.org/officeDocument/2006/relationships/slideLayout" Target="../slideLayouts/slideLayout111.xml"/><Relationship Id="rId9" Type="http://schemas.openxmlformats.org/officeDocument/2006/relationships/slideLayout" Target="../slideLayouts/slideLayout11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image" Target="../media/image1.png"/><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image" Target="../media/image3.png"/><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image" Target="../media/image4.png"/><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49.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theme" Target="../theme/theme6.xml"/><Relationship Id="rId1" Type="http://schemas.openxmlformats.org/officeDocument/2006/relationships/slideLayout" Target="../slideLayouts/slideLayout5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8.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7.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theme" Target="../theme/theme8.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2" Type="http://schemas.openxmlformats.org/officeDocument/2006/relationships/slideLayout" Target="../slideLayouts/slideLayout63.xml"/><Relationship Id="rId16" Type="http://schemas.openxmlformats.org/officeDocument/2006/relationships/image" Target="../media/image3.png"/><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5" Type="http://schemas.openxmlformats.org/officeDocument/2006/relationships/image" Target="../media/image2.png"/><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image" Target="../media/image1.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1.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theme" Target="../theme/theme9.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1085850" cy="6854825"/>
            <a:chOff x="0" y="0"/>
            <a:chExt cx="684" cy="4318"/>
          </a:xfrm>
        </p:grpSpPr>
        <p:sp>
          <p:nvSpPr>
            <p:cNvPr id="7171"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a:latin typeface="Times New Roman" pitchFamily="26" charset="0"/>
                <a:ea typeface="+mn-ea"/>
                <a:cs typeface="+mn-cs"/>
              </a:endParaRPr>
            </a:p>
          </p:txBody>
        </p:sp>
        <p:grpSp>
          <p:nvGrpSpPr>
            <p:cNvPr id="1030" name="Group 4"/>
            <p:cNvGrpSpPr>
              <a:grpSpLocks/>
            </p:cNvGrpSpPr>
            <p:nvPr/>
          </p:nvGrpSpPr>
          <p:grpSpPr bwMode="auto">
            <a:xfrm>
              <a:off x="48" y="102"/>
              <a:ext cx="96" cy="4128"/>
              <a:chOff x="48" y="102"/>
              <a:chExt cx="96" cy="4128"/>
            </a:xfrm>
          </p:grpSpPr>
          <p:sp>
            <p:nvSpPr>
              <p:cNvPr id="1031"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32" name="Rectangle 6"/>
              <p:cNvSpPr>
                <a:spLocks noChangeArrowheads="1"/>
              </p:cNvSpPr>
              <p:nvPr/>
            </p:nvSpPr>
            <p:spPr bwMode="auto">
              <a:xfrm>
                <a:off x="48" y="1250"/>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33"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34" name="Rectangle 8"/>
              <p:cNvSpPr>
                <a:spLocks noChangeArrowheads="1"/>
              </p:cNvSpPr>
              <p:nvPr/>
            </p:nvSpPr>
            <p:spPr bwMode="auto">
              <a:xfrm>
                <a:off x="48" y="1538"/>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35"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36" name="Rectangle 10"/>
              <p:cNvSpPr>
                <a:spLocks noChangeArrowheads="1"/>
              </p:cNvSpPr>
              <p:nvPr/>
            </p:nvSpPr>
            <p:spPr bwMode="auto">
              <a:xfrm>
                <a:off x="48" y="1826"/>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37"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38" name="Rectangle 12"/>
              <p:cNvSpPr>
                <a:spLocks noChangeArrowheads="1"/>
              </p:cNvSpPr>
              <p:nvPr/>
            </p:nvSpPr>
            <p:spPr bwMode="auto">
              <a:xfrm>
                <a:off x="48" y="2115"/>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39"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40" name="Rectangle 14"/>
              <p:cNvSpPr>
                <a:spLocks noChangeArrowheads="1"/>
              </p:cNvSpPr>
              <p:nvPr/>
            </p:nvSpPr>
            <p:spPr bwMode="auto">
              <a:xfrm>
                <a:off x="48" y="240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41" name="Rectangle 15"/>
              <p:cNvSpPr>
                <a:spLocks noChangeArrowheads="1"/>
              </p:cNvSpPr>
              <p:nvPr/>
            </p:nvSpPr>
            <p:spPr bwMode="auto">
              <a:xfrm>
                <a:off x="48" y="2548"/>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42" name="Rectangle 16"/>
              <p:cNvSpPr>
                <a:spLocks noChangeArrowheads="1"/>
              </p:cNvSpPr>
              <p:nvPr/>
            </p:nvSpPr>
            <p:spPr bwMode="auto">
              <a:xfrm>
                <a:off x="48" y="2692"/>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43"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44" name="Rectangle 18"/>
              <p:cNvSpPr>
                <a:spLocks noChangeArrowheads="1"/>
              </p:cNvSpPr>
              <p:nvPr/>
            </p:nvSpPr>
            <p:spPr bwMode="auto">
              <a:xfrm>
                <a:off x="48" y="2980"/>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45"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46"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47"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48" name="Rectangle 22"/>
              <p:cNvSpPr>
                <a:spLocks noChangeArrowheads="1"/>
              </p:cNvSpPr>
              <p:nvPr/>
            </p:nvSpPr>
            <p:spPr bwMode="auto">
              <a:xfrm>
                <a:off x="48" y="3557"/>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49"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50"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51"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52" name="Rectangle 26"/>
              <p:cNvSpPr>
                <a:spLocks noChangeArrowheads="1"/>
              </p:cNvSpPr>
              <p:nvPr/>
            </p:nvSpPr>
            <p:spPr bwMode="auto">
              <a:xfrm>
                <a:off x="48" y="413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53" name="Rectangle 27"/>
              <p:cNvSpPr>
                <a:spLocks noChangeArrowheads="1"/>
              </p:cNvSpPr>
              <p:nvPr/>
            </p:nvSpPr>
            <p:spPr bwMode="auto">
              <a:xfrm>
                <a:off x="48" y="102"/>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54"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55"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56"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57" name="Rectangle 31"/>
              <p:cNvSpPr>
                <a:spLocks noChangeArrowheads="1"/>
              </p:cNvSpPr>
              <p:nvPr/>
            </p:nvSpPr>
            <p:spPr bwMode="auto">
              <a:xfrm>
                <a:off x="48" y="679"/>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58"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59"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sp>
        <p:nvSpPr>
          <p:cNvPr id="1027" name="Rectangle 34"/>
          <p:cNvSpPr>
            <a:spLocks noGrp="1" noChangeArrowheads="1"/>
          </p:cNvSpPr>
          <p:nvPr>
            <p:ph type="title"/>
          </p:nvPr>
        </p:nvSpPr>
        <p:spPr bwMode="auto">
          <a:xfrm>
            <a:off x="11430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7206" name="Rectangle 38"/>
          <p:cNvSpPr>
            <a:spLocks noGrp="1" noChangeArrowheads="1"/>
          </p:cNvSpPr>
          <p:nvPr>
            <p:ph type="body" idx="1"/>
          </p:nvPr>
        </p:nvSpPr>
        <p:spPr bwMode="auto">
          <a:xfrm>
            <a:off x="1169988" y="1946275"/>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86004" r:id="rId1"/>
    <p:sldLayoutId id="2147486005" r:id="rId2"/>
    <p:sldLayoutId id="2147486006" r:id="rId3"/>
    <p:sldLayoutId id="2147486007" r:id="rId4"/>
    <p:sldLayoutId id="2147486008" r:id="rId5"/>
    <p:sldLayoutId id="2147486009" r:id="rId6"/>
    <p:sldLayoutId id="2147486010" r:id="rId7"/>
    <p:sldLayoutId id="2147486011" r:id="rId8"/>
    <p:sldLayoutId id="2147486012" r:id="rId9"/>
    <p:sldLayoutId id="2147486013" r:id="rId10"/>
    <p:sldLayoutId id="2147486014" r:id="rId11"/>
    <p:sldLayoutId id="2147486015" r:id="rId12"/>
    <p:sldLayoutId id="2147486016" r:id="rId13"/>
    <p:sldLayoutId id="2147486017" r:id="rId14"/>
    <p:sldLayoutId id="2147486018" r:id="rId15"/>
  </p:sldLayoutIdLst>
  <p:txStyles>
    <p:titleStyle>
      <a:lvl1pPr algn="l" rtl="0" eaLnBrk="0" fontAlgn="base" hangingPunct="0">
        <a:spcBef>
          <a:spcPct val="0"/>
        </a:spcBef>
        <a:spcAft>
          <a:spcPct val="0"/>
        </a:spcAft>
        <a:defRPr sz="4400">
          <a:solidFill>
            <a:schemeClr val="tx2"/>
          </a:solidFill>
          <a:latin typeface="Arial"/>
          <a:ea typeface="ＭＳ Ｐゴシック" pitchFamily="-107" charset="-128"/>
          <a:cs typeface="Arial"/>
        </a:defRPr>
      </a:lvl1pPr>
      <a:lvl2pPr algn="l"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2pPr>
      <a:lvl3pPr algn="l"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3pPr>
      <a:lvl4pPr algn="l"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4pPr>
      <a:lvl5pPr algn="l"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5pPr>
      <a:lvl6pPr marL="457200" algn="l" rtl="0" fontAlgn="base">
        <a:spcBef>
          <a:spcPct val="0"/>
        </a:spcBef>
        <a:spcAft>
          <a:spcPct val="0"/>
        </a:spcAft>
        <a:defRPr sz="4400">
          <a:solidFill>
            <a:schemeClr val="tx2"/>
          </a:solidFill>
          <a:latin typeface="Times New Roman" pitchFamily="26" charset="0"/>
        </a:defRPr>
      </a:lvl6pPr>
      <a:lvl7pPr marL="914400" algn="l" rtl="0" fontAlgn="base">
        <a:spcBef>
          <a:spcPct val="0"/>
        </a:spcBef>
        <a:spcAft>
          <a:spcPct val="0"/>
        </a:spcAft>
        <a:defRPr sz="4400">
          <a:solidFill>
            <a:schemeClr val="tx2"/>
          </a:solidFill>
          <a:latin typeface="Times New Roman" pitchFamily="26" charset="0"/>
        </a:defRPr>
      </a:lvl7pPr>
      <a:lvl8pPr marL="1371600" algn="l" rtl="0" fontAlgn="base">
        <a:spcBef>
          <a:spcPct val="0"/>
        </a:spcBef>
        <a:spcAft>
          <a:spcPct val="0"/>
        </a:spcAft>
        <a:defRPr sz="4400">
          <a:solidFill>
            <a:schemeClr val="tx2"/>
          </a:solidFill>
          <a:latin typeface="Times New Roman" pitchFamily="26" charset="0"/>
        </a:defRPr>
      </a:lvl8pPr>
      <a:lvl9pPr marL="1828800" algn="l" rtl="0" fontAlgn="base">
        <a:spcBef>
          <a:spcPct val="0"/>
        </a:spcBef>
        <a:spcAft>
          <a:spcPct val="0"/>
        </a:spcAft>
        <a:defRPr sz="4400">
          <a:solidFill>
            <a:schemeClr val="tx2"/>
          </a:solidFill>
          <a:latin typeface="Times New Roman" pitchFamily="26" charset="0"/>
        </a:defRPr>
      </a:lvl9pPr>
    </p:titleStyle>
    <p:bodyStyle>
      <a:lvl1pPr marL="342900" indent="-342900" algn="l" rtl="0" eaLnBrk="0" fontAlgn="base" hangingPunct="0">
        <a:spcBef>
          <a:spcPct val="20000"/>
        </a:spcBef>
        <a:spcAft>
          <a:spcPct val="0"/>
        </a:spcAft>
        <a:buClr>
          <a:schemeClr val="tx2"/>
        </a:buClr>
        <a:buSzPct val="75000"/>
        <a:buFont typeface="Wingdings" charset="0"/>
        <a:buChar char="n"/>
        <a:defRPr sz="3200">
          <a:solidFill>
            <a:schemeClr val="tx1"/>
          </a:solidFill>
          <a:effectLst>
            <a:outerShdw blurRad="38100" dist="38100" dir="2700000" algn="tl">
              <a:srgbClr val="000000"/>
            </a:outerShdw>
          </a:effectLst>
          <a:latin typeface="Arial"/>
          <a:ea typeface="ＭＳ Ｐゴシック" pitchFamily="-107" charset="-128"/>
          <a:cs typeface="Arial"/>
        </a:defRPr>
      </a:lvl1pPr>
      <a:lvl2pPr marL="742950" indent="-285750" algn="l" rtl="0" eaLnBrk="0" fontAlgn="base" hangingPunct="0">
        <a:spcBef>
          <a:spcPct val="20000"/>
        </a:spcBef>
        <a:spcAft>
          <a:spcPct val="0"/>
        </a:spcAft>
        <a:buClr>
          <a:schemeClr val="folHlink"/>
        </a:buClr>
        <a:buSzPct val="60000"/>
        <a:buFont typeface="Wingdings" charset="0"/>
        <a:buChar char="u"/>
        <a:defRPr sz="3200">
          <a:solidFill>
            <a:schemeClr val="tx1"/>
          </a:solidFill>
          <a:effectLst>
            <a:outerShdw blurRad="38100" dist="38100" dir="2700000" algn="tl">
              <a:srgbClr val="000000"/>
            </a:outerShdw>
          </a:effectLst>
          <a:latin typeface="Arial"/>
          <a:ea typeface="ＭＳ Ｐゴシック" pitchFamily="26" charset="-128"/>
          <a:cs typeface="Arial"/>
        </a:defRPr>
      </a:lvl2pPr>
      <a:lvl3pPr marL="1143000" indent="-228600" algn="l" rtl="0" eaLnBrk="0" fontAlgn="base" hangingPunct="0">
        <a:spcBef>
          <a:spcPct val="20000"/>
        </a:spcBef>
        <a:spcAft>
          <a:spcPct val="0"/>
        </a:spcAft>
        <a:buClr>
          <a:schemeClr val="tx2"/>
        </a:buClr>
        <a:buSzPct val="60000"/>
        <a:buFont typeface="Wingdings" charset="0"/>
        <a:buChar char="t"/>
        <a:defRPr sz="3200">
          <a:solidFill>
            <a:schemeClr val="tx1"/>
          </a:solidFill>
          <a:effectLst>
            <a:outerShdw blurRad="38100" dist="38100" dir="2700000" algn="tl">
              <a:srgbClr val="000000"/>
            </a:outerShdw>
          </a:effectLst>
          <a:latin typeface="Arial"/>
          <a:ea typeface="ＭＳ Ｐゴシック" pitchFamily="26" charset="-128"/>
          <a:cs typeface="Arial"/>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Arial"/>
          <a:ea typeface="ＭＳ Ｐゴシック" pitchFamily="26" charset="-128"/>
          <a:cs typeface="Arial"/>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Arial"/>
          <a:ea typeface="ＭＳ Ｐゴシック" pitchFamily="26" charset="-128"/>
          <a:cs typeface="Arial"/>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26" charset="-128"/>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26" charset="-128"/>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26" charset="-128"/>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2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625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gn="l">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lgn="l">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gn="l">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gn="l">
                <a:defRPr/>
              </a:pPr>
              <a:endParaRPr lang="en-US">
                <a:solidFill>
                  <a:srgbClr val="FFFFFF"/>
                </a:solidFill>
                <a:latin typeface="Times New Roman" pitchFamily="-112" charset="0"/>
                <a:ea typeface="ＭＳ Ｐゴシック" charset="-128"/>
                <a:cs typeface="ＭＳ Ｐゴシック" charset="-128"/>
              </a:endParaRPr>
            </a:p>
          </p:txBody>
        </p:sp>
        <p:sp>
          <p:nvSpPr>
            <p:cNvPr id="9626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a:endParaRPr lang="en-US">
                <a:solidFill>
                  <a:srgbClr val="FFFFFF"/>
                </a:solidFill>
              </a:endParaRPr>
            </a:p>
          </p:txBody>
        </p:sp>
        <p:sp>
          <p:nvSpPr>
            <p:cNvPr id="9626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a:endParaRPr lang="en-US">
                <a:solidFill>
                  <a:srgbClr val="FFFFFF"/>
                </a:solidFill>
              </a:endParaRPr>
            </a:p>
          </p:txBody>
        </p:sp>
        <p:sp>
          <p:nvSpPr>
            <p:cNvPr id="9627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a:endParaRPr lang="en-US">
                <a:solidFill>
                  <a:srgbClr val="FFFFFF"/>
                </a:solidFill>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2356C30D-404B-894F-BA37-D36DF4DAAB61}"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6056" r:id="rId1"/>
    <p:sldLayoutId id="2147486057" r:id="rId2"/>
    <p:sldLayoutId id="2147486058" r:id="rId3"/>
    <p:sldLayoutId id="2147486059" r:id="rId4"/>
    <p:sldLayoutId id="2147486060" r:id="rId5"/>
    <p:sldLayoutId id="2147486061" r:id="rId6"/>
    <p:sldLayoutId id="2147486062" r:id="rId7"/>
    <p:sldLayoutId id="2147486063" r:id="rId8"/>
    <p:sldLayoutId id="2147486064" r:id="rId9"/>
    <p:sldLayoutId id="2147486065" r:id="rId10"/>
    <p:sldLayoutId id="2147486066"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1085850" cy="6854825"/>
            <a:chOff x="0" y="0"/>
            <a:chExt cx="684" cy="4318"/>
          </a:xfrm>
        </p:grpSpPr>
        <p:sp>
          <p:nvSpPr>
            <p:cNvPr id="7171"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lgn="l">
                <a:defRPr/>
              </a:pPr>
              <a:endParaRPr lang="en-US">
                <a:solidFill>
                  <a:srgbClr val="FFFFFF"/>
                </a:solidFill>
                <a:latin typeface="Times New Roman" pitchFamily="-110" charset="0"/>
              </a:endParaRPr>
            </a:p>
          </p:txBody>
        </p:sp>
        <p:grpSp>
          <p:nvGrpSpPr>
            <p:cNvPr id="1033"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a:solidFill>
                    <a:srgbClr val="FFFFFF"/>
                  </a:solidFill>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a:solidFill>
                    <a:srgbClr val="FFFFFF"/>
                  </a:solidFill>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a:solidFill>
                    <a:srgbClr val="FFFFFF"/>
                  </a:solidFill>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a:solidFill>
                    <a:srgbClr val="FFFFFF"/>
                  </a:solidFill>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a:solidFill>
                    <a:srgbClr val="FFFFFF"/>
                  </a:solidFill>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a:solidFill>
                    <a:srgbClr val="FFFFFF"/>
                  </a:solidFill>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a:solidFill>
                    <a:srgbClr val="FFFFFF"/>
                  </a:solidFill>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a:solidFill>
                    <a:srgbClr val="FFFFFF"/>
                  </a:solidFill>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a:solidFill>
                    <a:srgbClr val="FFFFFF"/>
                  </a:solidFill>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a:solidFill>
                    <a:srgbClr val="FFFFFF"/>
                  </a:solidFill>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a:solidFill>
                    <a:srgbClr val="FFFFFF"/>
                  </a:solidFill>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a:solidFill>
                    <a:srgbClr val="FFFFFF"/>
                  </a:solidFill>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a:solidFill>
                    <a:srgbClr val="FFFFFF"/>
                  </a:solidFill>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a:solidFill>
                    <a:srgbClr val="FFFFFF"/>
                  </a:solidFill>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a:solidFill>
                    <a:srgbClr val="FFFFFF"/>
                  </a:solidFill>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a:solidFill>
                    <a:srgbClr val="FFFFFF"/>
                  </a:solidFill>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a:solidFill>
                    <a:srgbClr val="FFFFFF"/>
                  </a:solidFill>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a:solidFill>
                    <a:srgbClr val="FFFFFF"/>
                  </a:solidFill>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a:solidFill>
                    <a:srgbClr val="FFFFFF"/>
                  </a:solidFill>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a:solidFill>
                    <a:srgbClr val="FFFFFF"/>
                  </a:solidFill>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a:solidFill>
                    <a:srgbClr val="FFFFFF"/>
                  </a:solidFill>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a:solidFill>
                    <a:srgbClr val="FFFFFF"/>
                  </a:solidFill>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a:solidFill>
                    <a:srgbClr val="FFFFFF"/>
                  </a:solidFill>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a:solidFill>
                    <a:srgbClr val="FFFFFF"/>
                  </a:solidFill>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a:solidFill>
                    <a:srgbClr val="FFFFFF"/>
                  </a:solidFill>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a:solidFill>
                    <a:srgbClr val="FFFFFF"/>
                  </a:solidFill>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a:solidFill>
                    <a:srgbClr val="FFFFFF"/>
                  </a:solidFill>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a:solidFill>
                    <a:srgbClr val="FFFFFF"/>
                  </a:solidFill>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a:solidFill>
                    <a:srgbClr val="FFFFFF"/>
                  </a:solidFill>
                </a:endParaRPr>
              </a:p>
            </p:txBody>
          </p:sp>
        </p:grpSp>
      </p:grpSp>
      <p:sp>
        <p:nvSpPr>
          <p:cNvPr id="1027" name="Rectangle 34"/>
          <p:cNvSpPr>
            <a:spLocks noGrp="1" noChangeArrowheads="1"/>
          </p:cNvSpPr>
          <p:nvPr>
            <p:ph type="title"/>
          </p:nvPr>
        </p:nvSpPr>
        <p:spPr bwMode="auto">
          <a:xfrm>
            <a:off x="11430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7203" name="Rectangle 35"/>
          <p:cNvSpPr>
            <a:spLocks noGrp="1" noChangeArrowheads="1"/>
          </p:cNvSpPr>
          <p:nvPr>
            <p:ph type="dt" sz="half" idx="2"/>
          </p:nvPr>
        </p:nvSpPr>
        <p:spPr bwMode="auto">
          <a:xfrm>
            <a:off x="11430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latin typeface="Times New Roman" pitchFamily="-110" charset="0"/>
                <a:ea typeface="+mn-ea"/>
                <a:cs typeface="+mn-cs"/>
              </a:defRPr>
            </a:lvl1pPr>
          </a:lstStyle>
          <a:p>
            <a:pPr algn="l">
              <a:defRPr/>
            </a:pPr>
            <a:endParaRPr lang="en-US">
              <a:solidFill>
                <a:srgbClr val="FFFFFF"/>
              </a:solidFill>
            </a:endParaRPr>
          </a:p>
        </p:txBody>
      </p:sp>
      <p:sp>
        <p:nvSpPr>
          <p:cNvPr id="7204" name="Rectangle 36"/>
          <p:cNvSpPr>
            <a:spLocks noGrp="1" noChangeArrowheads="1"/>
          </p:cNvSpPr>
          <p:nvPr>
            <p:ph type="ftr" sz="quarter" idx="3"/>
          </p:nvPr>
        </p:nvSpPr>
        <p:spPr bwMode="auto">
          <a:xfrm>
            <a:off x="35814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latin typeface="Times New Roman" pitchFamily="-110" charset="0"/>
                <a:ea typeface="+mn-ea"/>
                <a:cs typeface="+mn-cs"/>
              </a:defRPr>
            </a:lvl1pPr>
          </a:lstStyle>
          <a:p>
            <a:pPr>
              <a:defRPr/>
            </a:pPr>
            <a:endParaRPr lang="en-US">
              <a:solidFill>
                <a:srgbClr val="FFFFFF"/>
              </a:solidFill>
            </a:endParaRPr>
          </a:p>
        </p:txBody>
      </p:sp>
      <p:sp>
        <p:nvSpPr>
          <p:cNvPr id="7205" name="Rectangle 37"/>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vl1pPr>
          </a:lstStyle>
          <a:p>
            <a:pPr>
              <a:defRPr/>
            </a:pPr>
            <a:fld id="{5AF2E0E5-980C-5B4E-BF7F-DCE178AA98FA}" type="slidenum">
              <a:rPr lang="en-US">
                <a:solidFill>
                  <a:srgbClr val="FFFFFF"/>
                </a:solidFill>
              </a:rPr>
              <a:pPr>
                <a:defRPr/>
              </a:pPr>
              <a:t>‹#›</a:t>
            </a:fld>
            <a:endParaRPr lang="en-US">
              <a:solidFill>
                <a:srgbClr val="FFFFFF"/>
              </a:solidFill>
            </a:endParaRPr>
          </a:p>
        </p:txBody>
      </p:sp>
      <p:sp>
        <p:nvSpPr>
          <p:cNvPr id="7206" name="Rectangle 38"/>
          <p:cNvSpPr>
            <a:spLocks noGrp="1" noChangeArrowheads="1"/>
          </p:cNvSpPr>
          <p:nvPr>
            <p:ph type="body" idx="1"/>
          </p:nvPr>
        </p:nvSpPr>
        <p:spPr bwMode="auto">
          <a:xfrm>
            <a:off x="1169988" y="1946275"/>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65104995"/>
      </p:ext>
    </p:extLst>
  </p:cSld>
  <p:clrMap bg1="dk2" tx1="lt1" bg2="dk1" tx2="lt2" accent1="accent1" accent2="accent2" accent3="accent3" accent4="accent4" accent5="accent5" accent6="accent6" hlink="hlink" folHlink="folHlink"/>
  <p:sldLayoutIdLst>
    <p:sldLayoutId id="2147486068" r:id="rId1"/>
    <p:sldLayoutId id="2147486069" r:id="rId2"/>
    <p:sldLayoutId id="2147486070" r:id="rId3"/>
    <p:sldLayoutId id="2147486071" r:id="rId4"/>
    <p:sldLayoutId id="2147486072" r:id="rId5"/>
    <p:sldLayoutId id="2147486073" r:id="rId6"/>
    <p:sldLayoutId id="2147486074" r:id="rId7"/>
    <p:sldLayoutId id="2147486075" r:id="rId8"/>
    <p:sldLayoutId id="2147486076" r:id="rId9"/>
    <p:sldLayoutId id="2147486077" r:id="rId10"/>
    <p:sldLayoutId id="2147486078" r:id="rId11"/>
    <p:sldLayoutId id="2147486079" r:id="rId12"/>
  </p:sldLayoutIdLst>
  <p:txStyles>
    <p:titleStyle>
      <a:lvl1pPr algn="l" rtl="0" eaLnBrk="0" fontAlgn="base" hangingPunct="0">
        <a:spcBef>
          <a:spcPct val="0"/>
        </a:spcBef>
        <a:spcAft>
          <a:spcPct val="0"/>
        </a:spcAft>
        <a:defRPr sz="4400">
          <a:solidFill>
            <a:schemeClr val="tx2"/>
          </a:solidFill>
          <a:latin typeface="Arial"/>
          <a:ea typeface="ＭＳ Ｐゴシック" pitchFamily="-110" charset="-128"/>
          <a:cs typeface="Arial"/>
        </a:defRPr>
      </a:lvl1pPr>
      <a:lvl2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2pPr>
      <a:lvl3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3pPr>
      <a:lvl4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4pPr>
      <a:lvl5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5pPr>
      <a:lvl6pPr marL="457200" algn="l" rtl="0" fontAlgn="base">
        <a:spcBef>
          <a:spcPct val="0"/>
        </a:spcBef>
        <a:spcAft>
          <a:spcPct val="0"/>
        </a:spcAft>
        <a:defRPr sz="4400">
          <a:solidFill>
            <a:schemeClr val="tx2"/>
          </a:solidFill>
          <a:latin typeface="Times New Roman" pitchFamily="-110" charset="0"/>
        </a:defRPr>
      </a:lvl6pPr>
      <a:lvl7pPr marL="914400" algn="l" rtl="0" fontAlgn="base">
        <a:spcBef>
          <a:spcPct val="0"/>
        </a:spcBef>
        <a:spcAft>
          <a:spcPct val="0"/>
        </a:spcAft>
        <a:defRPr sz="4400">
          <a:solidFill>
            <a:schemeClr val="tx2"/>
          </a:solidFill>
          <a:latin typeface="Times New Roman" pitchFamily="-110" charset="0"/>
        </a:defRPr>
      </a:lvl7pPr>
      <a:lvl8pPr marL="1371600" algn="l" rtl="0" fontAlgn="base">
        <a:spcBef>
          <a:spcPct val="0"/>
        </a:spcBef>
        <a:spcAft>
          <a:spcPct val="0"/>
        </a:spcAft>
        <a:defRPr sz="4400">
          <a:solidFill>
            <a:schemeClr val="tx2"/>
          </a:solidFill>
          <a:latin typeface="Times New Roman" pitchFamily="-110" charset="0"/>
        </a:defRPr>
      </a:lvl8pPr>
      <a:lvl9pPr marL="1828800" algn="l" rtl="0" fontAlgn="base">
        <a:spcBef>
          <a:spcPct val="0"/>
        </a:spcBef>
        <a:spcAft>
          <a:spcPct val="0"/>
        </a:spcAft>
        <a:defRPr sz="4400">
          <a:solidFill>
            <a:schemeClr val="tx2"/>
          </a:solidFill>
          <a:latin typeface="Times New Roman" pitchFamily="-110" charset="0"/>
        </a:defRPr>
      </a:lvl9pPr>
    </p:titleStyle>
    <p:bodyStyle>
      <a:lvl1pPr marL="342900" indent="-342900" algn="l" rtl="0" eaLnBrk="0" fontAlgn="base" hangingPunct="0">
        <a:spcBef>
          <a:spcPct val="20000"/>
        </a:spcBef>
        <a:spcAft>
          <a:spcPct val="0"/>
        </a:spcAft>
        <a:buClr>
          <a:schemeClr val="tx2"/>
        </a:buClr>
        <a:buSzPct val="75000"/>
        <a:buFont typeface="Wingdings" charset="0"/>
        <a:buChar char="n"/>
        <a:defRPr sz="3200">
          <a:solidFill>
            <a:schemeClr val="tx1"/>
          </a:solidFill>
          <a:effectLst>
            <a:outerShdw blurRad="38100" dist="38100" dir="2700000" algn="tl">
              <a:srgbClr val="000000"/>
            </a:outerShdw>
          </a:effectLst>
          <a:latin typeface="Arial"/>
          <a:ea typeface="ＭＳ Ｐゴシック" pitchFamily="-110" charset="-128"/>
          <a:cs typeface="Arial"/>
        </a:defRPr>
      </a:lvl1pPr>
      <a:lvl2pPr marL="742950" indent="-285750" algn="l" rtl="0" eaLnBrk="0" fontAlgn="base" hangingPunct="0">
        <a:spcBef>
          <a:spcPct val="20000"/>
        </a:spcBef>
        <a:spcAft>
          <a:spcPct val="0"/>
        </a:spcAft>
        <a:buClr>
          <a:schemeClr val="folHlink"/>
        </a:buClr>
        <a:buSzPct val="60000"/>
        <a:buFont typeface="Wingdings" charset="0"/>
        <a:buChar char="u"/>
        <a:defRPr sz="3200">
          <a:solidFill>
            <a:schemeClr val="tx1"/>
          </a:solidFill>
          <a:effectLst>
            <a:outerShdw blurRad="38100" dist="38100" dir="2700000" algn="tl">
              <a:srgbClr val="000000"/>
            </a:outerShdw>
          </a:effectLst>
          <a:latin typeface="Arial"/>
          <a:ea typeface="ＭＳ Ｐゴシック" pitchFamily="-110" charset="-128"/>
          <a:cs typeface="Arial"/>
        </a:defRPr>
      </a:lvl2pPr>
      <a:lvl3pPr marL="1143000" indent="-228600" algn="l" rtl="0" eaLnBrk="0" fontAlgn="base" hangingPunct="0">
        <a:spcBef>
          <a:spcPct val="20000"/>
        </a:spcBef>
        <a:spcAft>
          <a:spcPct val="0"/>
        </a:spcAft>
        <a:buClr>
          <a:schemeClr val="tx2"/>
        </a:buClr>
        <a:buSzPct val="60000"/>
        <a:buFont typeface="Wingdings" charset="0"/>
        <a:buChar char="t"/>
        <a:defRPr sz="3200">
          <a:solidFill>
            <a:schemeClr val="tx1"/>
          </a:solidFill>
          <a:effectLst>
            <a:outerShdw blurRad="38100" dist="38100" dir="2700000" algn="tl">
              <a:srgbClr val="000000"/>
            </a:outerShdw>
          </a:effectLst>
          <a:latin typeface="Arial"/>
          <a:ea typeface="ＭＳ Ｐゴシック" pitchFamily="-110" charset="-128"/>
          <a:cs typeface="Arial"/>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Arial"/>
          <a:ea typeface="ＭＳ Ｐゴシック" pitchFamily="-110" charset="-128"/>
          <a:cs typeface="Arial"/>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Arial"/>
          <a:ea typeface="ＭＳ Ｐゴシック" pitchFamily="-110" charset="-128"/>
          <a:cs typeface="Arial"/>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0" charset="-128"/>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0" charset="-128"/>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0" charset="-128"/>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25602" name="Group 2"/>
          <p:cNvGrpSpPr>
            <a:grpSpLocks/>
          </p:cNvGrpSpPr>
          <p:nvPr/>
        </p:nvGrpSpPr>
        <p:grpSpPr bwMode="auto">
          <a:xfrm>
            <a:off x="0" y="0"/>
            <a:ext cx="1085850" cy="6854825"/>
            <a:chOff x="0" y="0"/>
            <a:chExt cx="684" cy="4318"/>
          </a:xfrm>
        </p:grpSpPr>
        <p:sp>
          <p:nvSpPr>
            <p:cNvPr id="56323"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lgn="l">
                <a:defRPr/>
              </a:pPr>
              <a:endParaRPr lang="en-US">
                <a:solidFill>
                  <a:srgbClr val="FFFFFF"/>
                </a:solidFill>
                <a:latin typeface="Times New Roman" pitchFamily="-112" charset="0"/>
              </a:endParaRPr>
            </a:p>
          </p:txBody>
        </p:sp>
        <p:grpSp>
          <p:nvGrpSpPr>
            <p:cNvPr id="25609" name="Group 4"/>
            <p:cNvGrpSpPr>
              <a:grpSpLocks/>
            </p:cNvGrpSpPr>
            <p:nvPr/>
          </p:nvGrpSpPr>
          <p:grpSpPr bwMode="auto">
            <a:xfrm>
              <a:off x="48" y="102"/>
              <a:ext cx="96" cy="4128"/>
              <a:chOff x="48" y="102"/>
              <a:chExt cx="96" cy="4128"/>
            </a:xfrm>
          </p:grpSpPr>
          <p:sp>
            <p:nvSpPr>
              <p:cNvPr id="25610"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a:solidFill>
                    <a:srgbClr val="FFFFFF"/>
                  </a:solidFill>
                </a:endParaRPr>
              </a:p>
            </p:txBody>
          </p:sp>
          <p:sp>
            <p:nvSpPr>
              <p:cNvPr id="25611" name="Rectangle 6"/>
              <p:cNvSpPr>
                <a:spLocks noChangeArrowheads="1"/>
              </p:cNvSpPr>
              <p:nvPr/>
            </p:nvSpPr>
            <p:spPr bwMode="auto">
              <a:xfrm>
                <a:off x="48" y="1250"/>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a:solidFill>
                    <a:srgbClr val="FFFFFF"/>
                  </a:solidFill>
                </a:endParaRPr>
              </a:p>
            </p:txBody>
          </p:sp>
          <p:sp>
            <p:nvSpPr>
              <p:cNvPr id="25612"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a:solidFill>
                    <a:srgbClr val="FFFFFF"/>
                  </a:solidFill>
                </a:endParaRPr>
              </a:p>
            </p:txBody>
          </p:sp>
          <p:sp>
            <p:nvSpPr>
              <p:cNvPr id="25613" name="Rectangle 8"/>
              <p:cNvSpPr>
                <a:spLocks noChangeArrowheads="1"/>
              </p:cNvSpPr>
              <p:nvPr/>
            </p:nvSpPr>
            <p:spPr bwMode="auto">
              <a:xfrm>
                <a:off x="48" y="1538"/>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a:solidFill>
                    <a:srgbClr val="FFFFFF"/>
                  </a:solidFill>
                </a:endParaRPr>
              </a:p>
            </p:txBody>
          </p:sp>
          <p:sp>
            <p:nvSpPr>
              <p:cNvPr id="25614"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a:solidFill>
                    <a:srgbClr val="FFFFFF"/>
                  </a:solidFill>
                </a:endParaRPr>
              </a:p>
            </p:txBody>
          </p:sp>
          <p:sp>
            <p:nvSpPr>
              <p:cNvPr id="25615" name="Rectangle 10"/>
              <p:cNvSpPr>
                <a:spLocks noChangeArrowheads="1"/>
              </p:cNvSpPr>
              <p:nvPr/>
            </p:nvSpPr>
            <p:spPr bwMode="auto">
              <a:xfrm>
                <a:off x="48" y="1826"/>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a:solidFill>
                    <a:srgbClr val="FFFFFF"/>
                  </a:solidFill>
                </a:endParaRPr>
              </a:p>
            </p:txBody>
          </p:sp>
          <p:sp>
            <p:nvSpPr>
              <p:cNvPr id="25616"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a:solidFill>
                    <a:srgbClr val="FFFFFF"/>
                  </a:solidFill>
                </a:endParaRPr>
              </a:p>
            </p:txBody>
          </p:sp>
          <p:sp>
            <p:nvSpPr>
              <p:cNvPr id="25617" name="Rectangle 12"/>
              <p:cNvSpPr>
                <a:spLocks noChangeArrowheads="1"/>
              </p:cNvSpPr>
              <p:nvPr/>
            </p:nvSpPr>
            <p:spPr bwMode="auto">
              <a:xfrm>
                <a:off x="48" y="2115"/>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a:solidFill>
                    <a:srgbClr val="FFFFFF"/>
                  </a:solidFill>
                </a:endParaRPr>
              </a:p>
            </p:txBody>
          </p:sp>
          <p:sp>
            <p:nvSpPr>
              <p:cNvPr id="25618"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a:solidFill>
                    <a:srgbClr val="FFFFFF"/>
                  </a:solidFill>
                </a:endParaRPr>
              </a:p>
            </p:txBody>
          </p:sp>
          <p:sp>
            <p:nvSpPr>
              <p:cNvPr id="25619" name="Rectangle 14"/>
              <p:cNvSpPr>
                <a:spLocks noChangeArrowheads="1"/>
              </p:cNvSpPr>
              <p:nvPr/>
            </p:nvSpPr>
            <p:spPr bwMode="auto">
              <a:xfrm>
                <a:off x="48" y="240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a:solidFill>
                    <a:srgbClr val="FFFFFF"/>
                  </a:solidFill>
                </a:endParaRPr>
              </a:p>
            </p:txBody>
          </p:sp>
          <p:sp>
            <p:nvSpPr>
              <p:cNvPr id="25620" name="Rectangle 15"/>
              <p:cNvSpPr>
                <a:spLocks noChangeArrowheads="1"/>
              </p:cNvSpPr>
              <p:nvPr/>
            </p:nvSpPr>
            <p:spPr bwMode="auto">
              <a:xfrm>
                <a:off x="48" y="2548"/>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a:solidFill>
                    <a:srgbClr val="FFFFFF"/>
                  </a:solidFill>
                </a:endParaRPr>
              </a:p>
            </p:txBody>
          </p:sp>
          <p:sp>
            <p:nvSpPr>
              <p:cNvPr id="25621" name="Rectangle 16"/>
              <p:cNvSpPr>
                <a:spLocks noChangeArrowheads="1"/>
              </p:cNvSpPr>
              <p:nvPr/>
            </p:nvSpPr>
            <p:spPr bwMode="auto">
              <a:xfrm>
                <a:off x="48" y="2692"/>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a:solidFill>
                    <a:srgbClr val="FFFFFF"/>
                  </a:solidFill>
                </a:endParaRPr>
              </a:p>
            </p:txBody>
          </p:sp>
          <p:sp>
            <p:nvSpPr>
              <p:cNvPr id="25622"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a:solidFill>
                    <a:srgbClr val="FFFFFF"/>
                  </a:solidFill>
                </a:endParaRPr>
              </a:p>
            </p:txBody>
          </p:sp>
          <p:sp>
            <p:nvSpPr>
              <p:cNvPr id="25623" name="Rectangle 18"/>
              <p:cNvSpPr>
                <a:spLocks noChangeArrowheads="1"/>
              </p:cNvSpPr>
              <p:nvPr/>
            </p:nvSpPr>
            <p:spPr bwMode="auto">
              <a:xfrm>
                <a:off x="48" y="2980"/>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a:solidFill>
                    <a:srgbClr val="FFFFFF"/>
                  </a:solidFill>
                </a:endParaRPr>
              </a:p>
            </p:txBody>
          </p:sp>
          <p:sp>
            <p:nvSpPr>
              <p:cNvPr id="25624"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a:solidFill>
                    <a:srgbClr val="FFFFFF"/>
                  </a:solidFill>
                </a:endParaRPr>
              </a:p>
            </p:txBody>
          </p:sp>
          <p:sp>
            <p:nvSpPr>
              <p:cNvPr id="25625"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a:solidFill>
                    <a:srgbClr val="FFFFFF"/>
                  </a:solidFill>
                </a:endParaRPr>
              </a:p>
            </p:txBody>
          </p:sp>
          <p:sp>
            <p:nvSpPr>
              <p:cNvPr id="25626"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a:solidFill>
                    <a:srgbClr val="FFFFFF"/>
                  </a:solidFill>
                </a:endParaRPr>
              </a:p>
            </p:txBody>
          </p:sp>
          <p:sp>
            <p:nvSpPr>
              <p:cNvPr id="25627" name="Rectangle 22"/>
              <p:cNvSpPr>
                <a:spLocks noChangeArrowheads="1"/>
              </p:cNvSpPr>
              <p:nvPr/>
            </p:nvSpPr>
            <p:spPr bwMode="auto">
              <a:xfrm>
                <a:off x="48" y="3557"/>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a:solidFill>
                    <a:srgbClr val="FFFFFF"/>
                  </a:solidFill>
                </a:endParaRPr>
              </a:p>
            </p:txBody>
          </p:sp>
          <p:sp>
            <p:nvSpPr>
              <p:cNvPr id="25628"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a:solidFill>
                    <a:srgbClr val="FFFFFF"/>
                  </a:solidFill>
                </a:endParaRPr>
              </a:p>
            </p:txBody>
          </p:sp>
          <p:sp>
            <p:nvSpPr>
              <p:cNvPr id="25629"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a:solidFill>
                    <a:srgbClr val="FFFFFF"/>
                  </a:solidFill>
                </a:endParaRPr>
              </a:p>
            </p:txBody>
          </p:sp>
          <p:sp>
            <p:nvSpPr>
              <p:cNvPr id="25630"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a:solidFill>
                    <a:srgbClr val="FFFFFF"/>
                  </a:solidFill>
                </a:endParaRPr>
              </a:p>
            </p:txBody>
          </p:sp>
          <p:sp>
            <p:nvSpPr>
              <p:cNvPr id="25631" name="Rectangle 26"/>
              <p:cNvSpPr>
                <a:spLocks noChangeArrowheads="1"/>
              </p:cNvSpPr>
              <p:nvPr/>
            </p:nvSpPr>
            <p:spPr bwMode="auto">
              <a:xfrm>
                <a:off x="48" y="413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a:solidFill>
                    <a:srgbClr val="FFFFFF"/>
                  </a:solidFill>
                </a:endParaRPr>
              </a:p>
            </p:txBody>
          </p:sp>
          <p:sp>
            <p:nvSpPr>
              <p:cNvPr id="25632" name="Rectangle 27"/>
              <p:cNvSpPr>
                <a:spLocks noChangeArrowheads="1"/>
              </p:cNvSpPr>
              <p:nvPr/>
            </p:nvSpPr>
            <p:spPr bwMode="auto">
              <a:xfrm>
                <a:off x="48" y="102"/>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a:solidFill>
                    <a:srgbClr val="FFFFFF"/>
                  </a:solidFill>
                </a:endParaRPr>
              </a:p>
            </p:txBody>
          </p:sp>
          <p:sp>
            <p:nvSpPr>
              <p:cNvPr id="25633"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a:solidFill>
                    <a:srgbClr val="FFFFFF"/>
                  </a:solidFill>
                </a:endParaRPr>
              </a:p>
            </p:txBody>
          </p:sp>
          <p:sp>
            <p:nvSpPr>
              <p:cNvPr id="25634"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a:solidFill>
                    <a:srgbClr val="FFFFFF"/>
                  </a:solidFill>
                </a:endParaRPr>
              </a:p>
            </p:txBody>
          </p:sp>
          <p:sp>
            <p:nvSpPr>
              <p:cNvPr id="25635"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a:solidFill>
                    <a:srgbClr val="FFFFFF"/>
                  </a:solidFill>
                </a:endParaRPr>
              </a:p>
            </p:txBody>
          </p:sp>
          <p:sp>
            <p:nvSpPr>
              <p:cNvPr id="25636" name="Rectangle 31"/>
              <p:cNvSpPr>
                <a:spLocks noChangeArrowheads="1"/>
              </p:cNvSpPr>
              <p:nvPr/>
            </p:nvSpPr>
            <p:spPr bwMode="auto">
              <a:xfrm>
                <a:off x="48" y="679"/>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a:solidFill>
                    <a:srgbClr val="FFFFFF"/>
                  </a:solidFill>
                </a:endParaRPr>
              </a:p>
            </p:txBody>
          </p:sp>
          <p:sp>
            <p:nvSpPr>
              <p:cNvPr id="25637"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a:solidFill>
                    <a:srgbClr val="FFFFFF"/>
                  </a:solidFill>
                </a:endParaRPr>
              </a:p>
            </p:txBody>
          </p:sp>
          <p:sp>
            <p:nvSpPr>
              <p:cNvPr id="25638"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a:solidFill>
                    <a:srgbClr val="FFFFFF"/>
                  </a:solidFill>
                </a:endParaRPr>
              </a:p>
            </p:txBody>
          </p:sp>
        </p:grpSp>
      </p:grpSp>
      <p:sp>
        <p:nvSpPr>
          <p:cNvPr id="25603" name="Rectangle 34"/>
          <p:cNvSpPr>
            <a:spLocks noGrp="1" noChangeArrowheads="1"/>
          </p:cNvSpPr>
          <p:nvPr>
            <p:ph type="title"/>
          </p:nvPr>
        </p:nvSpPr>
        <p:spPr bwMode="auto">
          <a:xfrm>
            <a:off x="11430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56355" name="Rectangle 35"/>
          <p:cNvSpPr>
            <a:spLocks noGrp="1" noChangeArrowheads="1"/>
          </p:cNvSpPr>
          <p:nvPr>
            <p:ph type="dt" sz="half" idx="2"/>
          </p:nvPr>
        </p:nvSpPr>
        <p:spPr bwMode="auto">
          <a:xfrm>
            <a:off x="11430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latin typeface="Times New Roman" pitchFamily="-112" charset="0"/>
                <a:ea typeface="+mn-ea"/>
                <a:cs typeface="+mn-cs"/>
              </a:defRPr>
            </a:lvl1pPr>
          </a:lstStyle>
          <a:p>
            <a:pPr algn="l">
              <a:defRPr/>
            </a:pPr>
            <a:endParaRPr lang="en-US">
              <a:solidFill>
                <a:srgbClr val="FFFFFF"/>
              </a:solidFill>
            </a:endParaRPr>
          </a:p>
        </p:txBody>
      </p:sp>
      <p:sp>
        <p:nvSpPr>
          <p:cNvPr id="56356" name="Rectangle 36"/>
          <p:cNvSpPr>
            <a:spLocks noGrp="1" noChangeArrowheads="1"/>
          </p:cNvSpPr>
          <p:nvPr>
            <p:ph type="ftr" sz="quarter" idx="3"/>
          </p:nvPr>
        </p:nvSpPr>
        <p:spPr bwMode="auto">
          <a:xfrm>
            <a:off x="35814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latin typeface="Times New Roman" pitchFamily="-112" charset="0"/>
                <a:ea typeface="+mn-ea"/>
                <a:cs typeface="+mn-cs"/>
              </a:defRPr>
            </a:lvl1pPr>
          </a:lstStyle>
          <a:p>
            <a:pPr>
              <a:defRPr/>
            </a:pPr>
            <a:endParaRPr lang="en-US">
              <a:solidFill>
                <a:srgbClr val="FFFFFF"/>
              </a:solidFill>
            </a:endParaRPr>
          </a:p>
        </p:txBody>
      </p:sp>
      <p:sp>
        <p:nvSpPr>
          <p:cNvPr id="56357" name="Rectangle 37"/>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vl1pPr>
          </a:lstStyle>
          <a:p>
            <a:pPr>
              <a:defRPr/>
            </a:pPr>
            <a:fld id="{83FFA282-31FA-FB43-8FBA-80C14E1F1143}" type="slidenum">
              <a:rPr lang="en-US">
                <a:solidFill>
                  <a:srgbClr val="FFFFFF"/>
                </a:solidFill>
              </a:rPr>
              <a:pPr>
                <a:defRPr/>
              </a:pPr>
              <a:t>‹#›</a:t>
            </a:fld>
            <a:endParaRPr lang="en-US">
              <a:solidFill>
                <a:srgbClr val="FFFFFF"/>
              </a:solidFill>
            </a:endParaRPr>
          </a:p>
        </p:txBody>
      </p:sp>
      <p:sp>
        <p:nvSpPr>
          <p:cNvPr id="56358" name="Rectangle 38"/>
          <p:cNvSpPr>
            <a:spLocks noGrp="1" noChangeArrowheads="1"/>
          </p:cNvSpPr>
          <p:nvPr>
            <p:ph type="body" idx="1"/>
          </p:nvPr>
        </p:nvSpPr>
        <p:spPr bwMode="auto">
          <a:xfrm>
            <a:off x="1169988" y="1946275"/>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71605389"/>
      </p:ext>
    </p:extLst>
  </p:cSld>
  <p:clrMap bg1="dk2" tx1="lt1" bg2="dk1" tx2="lt2" accent1="accent1" accent2="accent2" accent3="accent3" accent4="accent4" accent5="accent5" accent6="accent6" hlink="hlink" folHlink="folHlink"/>
  <p:sldLayoutIdLst>
    <p:sldLayoutId id="2147486081" r:id="rId1"/>
    <p:sldLayoutId id="2147486082" r:id="rId2"/>
    <p:sldLayoutId id="2147486083" r:id="rId3"/>
    <p:sldLayoutId id="2147486084" r:id="rId4"/>
    <p:sldLayoutId id="2147486085" r:id="rId5"/>
    <p:sldLayoutId id="2147486086" r:id="rId6"/>
    <p:sldLayoutId id="2147486087" r:id="rId7"/>
    <p:sldLayoutId id="2147486088" r:id="rId8"/>
    <p:sldLayoutId id="2147486089" r:id="rId9"/>
    <p:sldLayoutId id="2147486090" r:id="rId10"/>
    <p:sldLayoutId id="2147486091" r:id="rId11"/>
    <p:sldLayoutId id="2147486092" r:id="rId12"/>
  </p:sldLayoutIdLst>
  <p:txStyles>
    <p:titleStyle>
      <a:lvl1pPr algn="l"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l"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l"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l"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l" rtl="0" fontAlgn="base">
        <a:spcBef>
          <a:spcPct val="0"/>
        </a:spcBef>
        <a:spcAft>
          <a:spcPct val="0"/>
        </a:spcAft>
        <a:defRPr sz="4400">
          <a:solidFill>
            <a:schemeClr val="tx2"/>
          </a:solidFill>
          <a:latin typeface="Times New Roman" pitchFamily="-112" charset="0"/>
        </a:defRPr>
      </a:lvl6pPr>
      <a:lvl7pPr marL="914400" algn="l" rtl="0" fontAlgn="base">
        <a:spcBef>
          <a:spcPct val="0"/>
        </a:spcBef>
        <a:spcAft>
          <a:spcPct val="0"/>
        </a:spcAft>
        <a:defRPr sz="4400">
          <a:solidFill>
            <a:schemeClr val="tx2"/>
          </a:solidFill>
          <a:latin typeface="Times New Roman" pitchFamily="-112" charset="0"/>
        </a:defRPr>
      </a:lvl7pPr>
      <a:lvl8pPr marL="1371600" algn="l" rtl="0" fontAlgn="base">
        <a:spcBef>
          <a:spcPct val="0"/>
        </a:spcBef>
        <a:spcAft>
          <a:spcPct val="0"/>
        </a:spcAft>
        <a:defRPr sz="4400">
          <a:solidFill>
            <a:schemeClr val="tx2"/>
          </a:solidFill>
          <a:latin typeface="Times New Roman" pitchFamily="-112" charset="0"/>
        </a:defRPr>
      </a:lvl8pPr>
      <a:lvl9pPr marL="1828800" algn="l"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lr>
          <a:schemeClr val="tx2"/>
        </a:buClr>
        <a:buSzPct val="75000"/>
        <a:buFont typeface="Wingdings" charset="0"/>
        <a:buChar char="n"/>
        <a:defRPr sz="32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folHlink"/>
        </a:buClr>
        <a:buSzPct val="60000"/>
        <a:buFont typeface="Wingdings" charset="0"/>
        <a:buChar char="u"/>
        <a:defRPr sz="32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tx2"/>
        </a:buClr>
        <a:buSzPct val="60000"/>
        <a:buFont typeface="Wingdings" charset="0"/>
        <a:buChar char="t"/>
        <a:defRPr sz="32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7410" name="Group 1026"/>
          <p:cNvGrpSpPr>
            <a:grpSpLocks/>
          </p:cNvGrpSpPr>
          <p:nvPr/>
        </p:nvGrpSpPr>
        <p:grpSpPr bwMode="auto">
          <a:xfrm>
            <a:off x="0" y="0"/>
            <a:ext cx="9144000" cy="6856413"/>
            <a:chOff x="0" y="0"/>
            <a:chExt cx="5760" cy="4319"/>
          </a:xfrm>
        </p:grpSpPr>
        <p:sp>
          <p:nvSpPr>
            <p:cNvPr id="116739" name="Freeform 1027"/>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a:latin typeface="Times New Roman" pitchFamily="26" charset="0"/>
                <a:ea typeface="+mn-ea"/>
                <a:cs typeface="+mn-cs"/>
              </a:endParaRPr>
            </a:p>
          </p:txBody>
        </p:sp>
        <p:sp>
          <p:nvSpPr>
            <p:cNvPr id="116740" name="Freeform 1028"/>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latin typeface="Times New Roman" pitchFamily="26" charset="0"/>
                <a:ea typeface="+mn-ea"/>
                <a:cs typeface="+mn-cs"/>
              </a:endParaRPr>
            </a:p>
          </p:txBody>
        </p:sp>
        <p:sp>
          <p:nvSpPr>
            <p:cNvPr id="116741" name="Freeform 1029"/>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a:latin typeface="Times New Roman" pitchFamily="26" charset="0"/>
                <a:ea typeface="+mn-ea"/>
                <a:cs typeface="+mn-cs"/>
              </a:endParaRPr>
            </a:p>
          </p:txBody>
        </p:sp>
        <p:sp>
          <p:nvSpPr>
            <p:cNvPr id="17419" name="Freeform 1030"/>
            <p:cNvSpPr>
              <a:spLocks/>
            </p:cNvSpPr>
            <p:nvPr/>
          </p:nvSpPr>
          <p:spPr bwMode="hidden">
            <a:xfrm>
              <a:off x="4038" y="3577"/>
              <a:ext cx="1720" cy="65"/>
            </a:xfrm>
            <a:custGeom>
              <a:avLst/>
              <a:gdLst>
                <a:gd name="T0" fmla="*/ 1696 w 1722"/>
                <a:gd name="T1" fmla="*/ 53 h 66"/>
                <a:gd name="T2" fmla="*/ 1696 w 1722"/>
                <a:gd name="T3" fmla="*/ 47 h 66"/>
                <a:gd name="T4" fmla="*/ 0 w 1722"/>
                <a:gd name="T5" fmla="*/ 0 h 66"/>
                <a:gd name="T6" fmla="*/ 0 w 1722"/>
                <a:gd name="T7" fmla="*/ 35 h 66"/>
                <a:gd name="T8" fmla="*/ 1696 w 1722"/>
                <a:gd name="T9" fmla="*/ 53 h 66"/>
                <a:gd name="T10" fmla="*/ 1696 w 1722"/>
                <a:gd name="T11" fmla="*/ 5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16743" name="Freeform 1031"/>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a:latin typeface="Times New Roman" pitchFamily="26" charset="0"/>
                <a:ea typeface="+mn-ea"/>
                <a:cs typeface="+mn-cs"/>
              </a:endParaRPr>
            </a:p>
          </p:txBody>
        </p:sp>
        <p:sp>
          <p:nvSpPr>
            <p:cNvPr id="17421" name="Freeform 1032"/>
            <p:cNvSpPr>
              <a:spLocks/>
            </p:cNvSpPr>
            <p:nvPr/>
          </p:nvSpPr>
          <p:spPr bwMode="hidden">
            <a:xfrm>
              <a:off x="4784" y="3702"/>
              <a:ext cx="974" cy="101"/>
            </a:xfrm>
            <a:custGeom>
              <a:avLst/>
              <a:gdLst>
                <a:gd name="T0" fmla="*/ 962 w 975"/>
                <a:gd name="T1" fmla="*/ 48 h 101"/>
                <a:gd name="T2" fmla="*/ 962 w 975"/>
                <a:gd name="T3" fmla="*/ 0 h 101"/>
                <a:gd name="T4" fmla="*/ 0 w 975"/>
                <a:gd name="T5" fmla="*/ 24 h 101"/>
                <a:gd name="T6" fmla="*/ 0 w 975"/>
                <a:gd name="T7" fmla="*/ 101 h 101"/>
                <a:gd name="T8" fmla="*/ 962 w 975"/>
                <a:gd name="T9" fmla="*/ 48 h 101"/>
                <a:gd name="T10" fmla="*/ 962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7422" name="Freeform 1033"/>
            <p:cNvSpPr>
              <a:spLocks/>
            </p:cNvSpPr>
            <p:nvPr/>
          </p:nvSpPr>
          <p:spPr bwMode="hidden">
            <a:xfrm>
              <a:off x="3619" y="3815"/>
              <a:ext cx="2139" cy="198"/>
            </a:xfrm>
            <a:custGeom>
              <a:avLst/>
              <a:gdLst>
                <a:gd name="T0" fmla="*/ 2115 w 2141"/>
                <a:gd name="T1" fmla="*/ 0 h 198"/>
                <a:gd name="T2" fmla="*/ 0 w 2141"/>
                <a:gd name="T3" fmla="*/ 156 h 198"/>
                <a:gd name="T4" fmla="*/ 0 w 2141"/>
                <a:gd name="T5" fmla="*/ 198 h 198"/>
                <a:gd name="T6" fmla="*/ 2115 w 2141"/>
                <a:gd name="T7" fmla="*/ 0 h 198"/>
                <a:gd name="T8" fmla="*/ 211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16746" name="Freeform 1034"/>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latin typeface="Times New Roman" pitchFamily="26" charset="0"/>
                <a:ea typeface="+mn-ea"/>
                <a:cs typeface="+mn-cs"/>
              </a:endParaRPr>
            </a:p>
          </p:txBody>
        </p:sp>
        <p:sp>
          <p:nvSpPr>
            <p:cNvPr id="17424" name="Freeform 1035"/>
            <p:cNvSpPr>
              <a:spLocks/>
            </p:cNvSpPr>
            <p:nvPr/>
          </p:nvSpPr>
          <p:spPr bwMode="hidden">
            <a:xfrm>
              <a:off x="2097" y="4043"/>
              <a:ext cx="2514" cy="276"/>
            </a:xfrm>
            <a:custGeom>
              <a:avLst/>
              <a:gdLst>
                <a:gd name="T0" fmla="*/ 2143 w 2517"/>
                <a:gd name="T1" fmla="*/ 276 h 276"/>
                <a:gd name="T2" fmla="*/ 2478 w 2517"/>
                <a:gd name="T3" fmla="*/ 204 h 276"/>
                <a:gd name="T4" fmla="*/ 2221 w 2517"/>
                <a:gd name="T5" fmla="*/ 0 h 276"/>
                <a:gd name="T6" fmla="*/ 0 w 2517"/>
                <a:gd name="T7" fmla="*/ 276 h 276"/>
                <a:gd name="T8" fmla="*/ 2143 w 2517"/>
                <a:gd name="T9" fmla="*/ 276 h 276"/>
                <a:gd name="T10" fmla="*/ 2143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16748" name="Freeform 1036"/>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a:latin typeface="Times New Roman" pitchFamily="26" charset="0"/>
                <a:ea typeface="+mn-ea"/>
                <a:cs typeface="+mn-cs"/>
              </a:endParaRPr>
            </a:p>
          </p:txBody>
        </p:sp>
        <p:sp>
          <p:nvSpPr>
            <p:cNvPr id="17426" name="Freeform 1037"/>
            <p:cNvSpPr>
              <a:spLocks/>
            </p:cNvSpPr>
            <p:nvPr/>
          </p:nvSpPr>
          <p:spPr bwMode="hidden">
            <a:xfrm>
              <a:off x="5030" y="3151"/>
              <a:ext cx="728" cy="240"/>
            </a:xfrm>
            <a:custGeom>
              <a:avLst/>
              <a:gdLst>
                <a:gd name="T0" fmla="*/ 716 w 729"/>
                <a:gd name="T1" fmla="*/ 240 h 240"/>
                <a:gd name="T2" fmla="*/ 0 w 729"/>
                <a:gd name="T3" fmla="*/ 0 h 240"/>
                <a:gd name="T4" fmla="*/ 0 w 729"/>
                <a:gd name="T5" fmla="*/ 6 h 240"/>
                <a:gd name="T6" fmla="*/ 716 w 729"/>
                <a:gd name="T7" fmla="*/ 240 h 240"/>
                <a:gd name="T8" fmla="*/ 716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16750" name="Freeform 1038"/>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a:latin typeface="Times New Roman" pitchFamily="26" charset="0"/>
                <a:ea typeface="+mn-ea"/>
                <a:cs typeface="+mn-cs"/>
              </a:endParaRPr>
            </a:p>
          </p:txBody>
        </p:sp>
        <p:sp>
          <p:nvSpPr>
            <p:cNvPr id="17428" name="Freeform 1039"/>
            <p:cNvSpPr>
              <a:spLocks/>
            </p:cNvSpPr>
            <p:nvPr/>
          </p:nvSpPr>
          <p:spPr bwMode="hidden">
            <a:xfrm>
              <a:off x="5030" y="3049"/>
              <a:ext cx="728" cy="318"/>
            </a:xfrm>
            <a:custGeom>
              <a:avLst/>
              <a:gdLst>
                <a:gd name="T0" fmla="*/ 716 w 729"/>
                <a:gd name="T1" fmla="*/ 318 h 318"/>
                <a:gd name="T2" fmla="*/ 716 w 729"/>
                <a:gd name="T3" fmla="*/ 312 h 318"/>
                <a:gd name="T4" fmla="*/ 0 w 729"/>
                <a:gd name="T5" fmla="*/ 0 h 318"/>
                <a:gd name="T6" fmla="*/ 0 w 729"/>
                <a:gd name="T7" fmla="*/ 54 h 318"/>
                <a:gd name="T8" fmla="*/ 716 w 729"/>
                <a:gd name="T9" fmla="*/ 318 h 318"/>
                <a:gd name="T10" fmla="*/ 716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16752" name="Freeform 1040"/>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a:latin typeface="Times New Roman" pitchFamily="26" charset="0"/>
                <a:ea typeface="+mn-ea"/>
                <a:cs typeface="+mn-cs"/>
              </a:endParaRPr>
            </a:p>
          </p:txBody>
        </p:sp>
        <p:sp>
          <p:nvSpPr>
            <p:cNvPr id="116753" name="Freeform 1041"/>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a:latin typeface="Times New Roman" pitchFamily="26" charset="0"/>
                <a:ea typeface="+mn-ea"/>
                <a:cs typeface="+mn-cs"/>
              </a:endParaRPr>
            </a:p>
          </p:txBody>
        </p:sp>
        <p:sp>
          <p:nvSpPr>
            <p:cNvPr id="116754" name="Freeform 1042"/>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a:latin typeface="Times New Roman" pitchFamily="26" charset="0"/>
                <a:ea typeface="+mn-ea"/>
                <a:cs typeface="+mn-cs"/>
              </a:endParaRPr>
            </a:p>
          </p:txBody>
        </p:sp>
        <p:sp>
          <p:nvSpPr>
            <p:cNvPr id="17432" name="Freeform 1043"/>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16756" name="Freeform 1044"/>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a:latin typeface="Times New Roman" pitchFamily="26" charset="0"/>
                <a:ea typeface="+mn-ea"/>
                <a:cs typeface="+mn-cs"/>
              </a:endParaRPr>
            </a:p>
          </p:txBody>
        </p:sp>
        <p:sp>
          <p:nvSpPr>
            <p:cNvPr id="17434" name="Freeform 1045"/>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16758" name="Freeform 1046"/>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a:latin typeface="Times New Roman" pitchFamily="26" charset="0"/>
                <a:ea typeface="+mn-ea"/>
                <a:cs typeface="+mn-cs"/>
              </a:endParaRPr>
            </a:p>
          </p:txBody>
        </p:sp>
        <p:sp>
          <p:nvSpPr>
            <p:cNvPr id="116759" name="Freeform 1047"/>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a:latin typeface="Times New Roman" pitchFamily="26" charset="0"/>
                <a:ea typeface="+mn-ea"/>
                <a:cs typeface="+mn-cs"/>
              </a:endParaRPr>
            </a:p>
          </p:txBody>
        </p:sp>
        <p:sp>
          <p:nvSpPr>
            <p:cNvPr id="116760" name="Freeform 1048"/>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a:latin typeface="Times New Roman" pitchFamily="26" charset="0"/>
                <a:ea typeface="+mn-ea"/>
                <a:cs typeface="+mn-cs"/>
              </a:endParaRPr>
            </a:p>
          </p:txBody>
        </p:sp>
        <p:sp>
          <p:nvSpPr>
            <p:cNvPr id="17438" name="Freeform 1049"/>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16762" name="Freeform 1050"/>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a:latin typeface="Times New Roman" pitchFamily="26" charset="0"/>
                <a:ea typeface="+mn-ea"/>
                <a:cs typeface="+mn-cs"/>
              </a:endParaRPr>
            </a:p>
          </p:txBody>
        </p:sp>
        <p:sp>
          <p:nvSpPr>
            <p:cNvPr id="116763" name="Freeform 1051"/>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a:latin typeface="Times New Roman" pitchFamily="26" charset="0"/>
                <a:ea typeface="+mn-ea"/>
                <a:cs typeface="+mn-cs"/>
              </a:endParaRPr>
            </a:p>
          </p:txBody>
        </p:sp>
        <p:sp>
          <p:nvSpPr>
            <p:cNvPr id="17441" name="Freeform 1052"/>
            <p:cNvSpPr>
              <a:spLocks/>
            </p:cNvSpPr>
            <p:nvPr/>
          </p:nvSpPr>
          <p:spPr bwMode="hidden">
            <a:xfrm>
              <a:off x="5698" y="653"/>
              <a:ext cx="60" cy="311"/>
            </a:xfrm>
            <a:custGeom>
              <a:avLst/>
              <a:gdLst>
                <a:gd name="T0" fmla="*/ 0 w 60"/>
                <a:gd name="T1" fmla="*/ 144 h 312"/>
                <a:gd name="T2" fmla="*/ 60 w 60"/>
                <a:gd name="T3" fmla="*/ 299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16765" name="Freeform 1053"/>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a:latin typeface="Times New Roman" pitchFamily="26" charset="0"/>
                <a:ea typeface="+mn-ea"/>
                <a:cs typeface="+mn-cs"/>
              </a:endParaRPr>
            </a:p>
          </p:txBody>
        </p:sp>
        <p:sp>
          <p:nvSpPr>
            <p:cNvPr id="17443" name="Freeform 1054"/>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16767" name="Freeform 1055"/>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latin typeface="Times New Roman" pitchFamily="26" charset="0"/>
                <a:ea typeface="+mn-ea"/>
                <a:cs typeface="+mn-cs"/>
              </a:endParaRPr>
            </a:p>
          </p:txBody>
        </p:sp>
        <p:sp>
          <p:nvSpPr>
            <p:cNvPr id="116768" name="Freeform 1056"/>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a:latin typeface="Times New Roman" pitchFamily="26" charset="0"/>
                <a:ea typeface="+mn-ea"/>
                <a:cs typeface="+mn-cs"/>
              </a:endParaRPr>
            </a:p>
          </p:txBody>
        </p:sp>
        <p:sp>
          <p:nvSpPr>
            <p:cNvPr id="116769" name="Freeform 1057"/>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a:latin typeface="Times New Roman" pitchFamily="26" charset="0"/>
                <a:ea typeface="+mn-ea"/>
                <a:cs typeface="+mn-cs"/>
              </a:endParaRPr>
            </a:p>
          </p:txBody>
        </p:sp>
        <p:sp>
          <p:nvSpPr>
            <p:cNvPr id="116770" name="Freeform 1058"/>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latin typeface="Times New Roman" pitchFamily="26" charset="0"/>
                <a:ea typeface="+mn-ea"/>
                <a:cs typeface="+mn-cs"/>
              </a:endParaRPr>
            </a:p>
          </p:txBody>
        </p:sp>
        <p:sp>
          <p:nvSpPr>
            <p:cNvPr id="116771" name="Freeform 1059"/>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a:latin typeface="Times New Roman" pitchFamily="26" charset="0"/>
                <a:ea typeface="+mn-ea"/>
                <a:cs typeface="+mn-cs"/>
              </a:endParaRPr>
            </a:p>
          </p:txBody>
        </p:sp>
        <p:sp>
          <p:nvSpPr>
            <p:cNvPr id="116772" name="Freeform 1060"/>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a:latin typeface="Times New Roman" pitchFamily="26" charset="0"/>
                <a:ea typeface="+mn-ea"/>
                <a:cs typeface="+mn-cs"/>
              </a:endParaRPr>
            </a:p>
          </p:txBody>
        </p:sp>
        <p:sp>
          <p:nvSpPr>
            <p:cNvPr id="116773" name="Freeform 1061"/>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a:latin typeface="Times New Roman" pitchFamily="26" charset="0"/>
                <a:ea typeface="+mn-ea"/>
                <a:cs typeface="+mn-cs"/>
              </a:endParaRPr>
            </a:p>
          </p:txBody>
        </p:sp>
        <p:sp>
          <p:nvSpPr>
            <p:cNvPr id="116774" name="Freeform 1062"/>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a:latin typeface="Times New Roman" pitchFamily="26" charset="0"/>
                <a:ea typeface="+mn-ea"/>
                <a:cs typeface="+mn-cs"/>
              </a:endParaRPr>
            </a:p>
          </p:txBody>
        </p:sp>
        <p:grpSp>
          <p:nvGrpSpPr>
            <p:cNvPr id="17452" name="Group 1063"/>
            <p:cNvGrpSpPr>
              <a:grpSpLocks/>
            </p:cNvGrpSpPr>
            <p:nvPr userDrawn="1"/>
          </p:nvGrpSpPr>
          <p:grpSpPr bwMode="auto">
            <a:xfrm>
              <a:off x="0" y="1632"/>
              <a:ext cx="5758" cy="1858"/>
              <a:chOff x="0" y="1632"/>
              <a:chExt cx="5758" cy="1858"/>
            </a:xfrm>
          </p:grpSpPr>
          <p:sp>
            <p:nvSpPr>
              <p:cNvPr id="116776" name="Freeform 1064"/>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latin typeface="Times New Roman" pitchFamily="26" charset="0"/>
                  <a:ea typeface="+mn-ea"/>
                  <a:cs typeface="+mn-cs"/>
                </a:endParaRPr>
              </a:p>
            </p:txBody>
          </p:sp>
          <p:sp>
            <p:nvSpPr>
              <p:cNvPr id="116777" name="Freeform 1065"/>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a:latin typeface="Times New Roman" pitchFamily="26" charset="0"/>
                  <a:ea typeface="+mn-ea"/>
                  <a:cs typeface="+mn-cs"/>
                </a:endParaRPr>
              </a:p>
            </p:txBody>
          </p:sp>
        </p:grpSp>
      </p:grpSp>
      <p:sp>
        <p:nvSpPr>
          <p:cNvPr id="116778" name="Rectangle 1066"/>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6779" name="Rectangle 1067"/>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6780" name="Rectangle 1068"/>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a:effectLst>
                  <a:outerShdw blurRad="38100" dist="38100" dir="2700000" algn="tl">
                    <a:srgbClr val="000000"/>
                  </a:outerShdw>
                </a:effectLst>
                <a:latin typeface="+mn-lt"/>
                <a:ea typeface="+mn-ea"/>
                <a:cs typeface="+mn-cs"/>
              </a:defRPr>
            </a:lvl1pPr>
          </a:lstStyle>
          <a:p>
            <a:pPr>
              <a:defRPr/>
            </a:pPr>
            <a:endParaRPr lang="en-US"/>
          </a:p>
        </p:txBody>
      </p:sp>
      <p:sp>
        <p:nvSpPr>
          <p:cNvPr id="116781" name="Rectangle 106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ffectLst>
                  <a:outerShdw blurRad="38100" dist="38100" dir="2700000" algn="tl">
                    <a:srgbClr val="000000"/>
                  </a:outerShdw>
                </a:effectLst>
                <a:latin typeface="+mn-lt"/>
                <a:ea typeface="+mn-ea"/>
                <a:cs typeface="+mn-cs"/>
              </a:defRPr>
            </a:lvl1pPr>
          </a:lstStyle>
          <a:p>
            <a:pPr>
              <a:defRPr/>
            </a:pPr>
            <a:endParaRPr lang="en-US"/>
          </a:p>
        </p:txBody>
      </p:sp>
      <p:sp>
        <p:nvSpPr>
          <p:cNvPr id="116782" name="Rectangle 107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effectLst>
                  <a:outerShdw blurRad="38100" dist="38100" dir="2700000" algn="tl">
                    <a:srgbClr val="000000"/>
                  </a:outerShdw>
                </a:effectLst>
                <a:latin typeface="Arial" charset="0"/>
              </a:defRPr>
            </a:lvl1pPr>
          </a:lstStyle>
          <a:p>
            <a:pPr>
              <a:defRPr/>
            </a:pPr>
            <a:fld id="{13C7DBAF-3D0F-D24D-A474-9FF0EB524EC7}"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6019" r:id="rId1"/>
    <p:sldLayoutId id="2147485972" r:id="rId2"/>
    <p:sldLayoutId id="2147485973" r:id="rId3"/>
    <p:sldLayoutId id="2147485974" r:id="rId4"/>
    <p:sldLayoutId id="2147485975" r:id="rId5"/>
    <p:sldLayoutId id="2147485976" r:id="rId6"/>
    <p:sldLayoutId id="2147485977" r:id="rId7"/>
    <p:sldLayoutId id="2147485978" r:id="rId8"/>
    <p:sldLayoutId id="2147485979" r:id="rId9"/>
    <p:sldLayoutId id="2147485980" r:id="rId10"/>
    <p:sldLayoutId id="2147485981"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26"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26"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26"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26"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26"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26"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26"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26"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26"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folHlink"/>
        </a:buClr>
        <a:buSzPct val="90000"/>
        <a:buFont typeface="Wingdings" pitchFamily="26" charset="2"/>
        <a:buBlip>
          <a:blip r:embed="rId15"/>
        </a:buBlip>
        <a:defRPr sz="2000">
          <a:solidFill>
            <a:schemeClr val="tx1"/>
          </a:solidFill>
          <a:effectLst>
            <a:outerShdw blurRad="38100" dist="38100" dir="2700000" algn="tl">
              <a:srgbClr val="000000"/>
            </a:outerShdw>
          </a:effectLst>
          <a:latin typeface="+mn-lt"/>
          <a:ea typeface="ＭＳ Ｐゴシック" pitchFamily="26" charset="-128"/>
        </a:defRPr>
      </a:lvl6pPr>
      <a:lvl7pPr marL="2971800" indent="-228600" algn="l" rtl="0" fontAlgn="base">
        <a:spcBef>
          <a:spcPct val="20000"/>
        </a:spcBef>
        <a:spcAft>
          <a:spcPct val="0"/>
        </a:spcAft>
        <a:buClr>
          <a:schemeClr val="folHlink"/>
        </a:buClr>
        <a:buSzPct val="90000"/>
        <a:buFont typeface="Wingdings" pitchFamily="26" charset="2"/>
        <a:buBlip>
          <a:blip r:embed="rId15"/>
        </a:buBlip>
        <a:defRPr sz="2000">
          <a:solidFill>
            <a:schemeClr val="tx1"/>
          </a:solidFill>
          <a:effectLst>
            <a:outerShdw blurRad="38100" dist="38100" dir="2700000" algn="tl">
              <a:srgbClr val="000000"/>
            </a:outerShdw>
          </a:effectLst>
          <a:latin typeface="+mn-lt"/>
          <a:ea typeface="ＭＳ Ｐゴシック" pitchFamily="26" charset="-128"/>
        </a:defRPr>
      </a:lvl7pPr>
      <a:lvl8pPr marL="3429000" indent="-228600" algn="l" rtl="0" fontAlgn="base">
        <a:spcBef>
          <a:spcPct val="20000"/>
        </a:spcBef>
        <a:spcAft>
          <a:spcPct val="0"/>
        </a:spcAft>
        <a:buClr>
          <a:schemeClr val="folHlink"/>
        </a:buClr>
        <a:buSzPct val="90000"/>
        <a:buFont typeface="Wingdings" pitchFamily="26" charset="2"/>
        <a:buBlip>
          <a:blip r:embed="rId15"/>
        </a:buBlip>
        <a:defRPr sz="2000">
          <a:solidFill>
            <a:schemeClr val="tx1"/>
          </a:solidFill>
          <a:effectLst>
            <a:outerShdw blurRad="38100" dist="38100" dir="2700000" algn="tl">
              <a:srgbClr val="000000"/>
            </a:outerShdw>
          </a:effectLst>
          <a:latin typeface="+mn-lt"/>
          <a:ea typeface="ＭＳ Ｐゴシック" pitchFamily="26" charset="-128"/>
        </a:defRPr>
      </a:lvl8pPr>
      <a:lvl9pPr marL="3886200" indent="-228600" algn="l" rtl="0" fontAlgn="base">
        <a:spcBef>
          <a:spcPct val="20000"/>
        </a:spcBef>
        <a:spcAft>
          <a:spcPct val="0"/>
        </a:spcAft>
        <a:buClr>
          <a:schemeClr val="folHlink"/>
        </a:buClr>
        <a:buSzPct val="90000"/>
        <a:buFont typeface="Wingdings" pitchFamily="26" charset="2"/>
        <a:buBlip>
          <a:blip r:embed="rId15"/>
        </a:buBlip>
        <a:defRPr sz="2000">
          <a:solidFill>
            <a:schemeClr val="tx1"/>
          </a:solidFill>
          <a:effectLst>
            <a:outerShdw blurRad="38100" dist="38100" dir="2700000" algn="tl">
              <a:srgbClr val="000000"/>
            </a:outerShdw>
          </a:effectLst>
          <a:latin typeface="+mn-lt"/>
          <a:ea typeface="ＭＳ Ｐゴシック" pitchFamily="2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969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264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latin typeface="Times New Roman" pitchFamily="26" charset="0"/>
                <a:ea typeface="+mn-ea"/>
                <a:cs typeface="+mn-cs"/>
              </a:defRPr>
            </a:lvl1pPr>
          </a:lstStyle>
          <a:p>
            <a:pPr>
              <a:defRPr/>
            </a:pPr>
            <a:endParaRPr lang="en-US"/>
          </a:p>
        </p:txBody>
      </p:sp>
      <p:sp>
        <p:nvSpPr>
          <p:cNvPr id="11264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Times New Roman" pitchFamily="26" charset="0"/>
                <a:ea typeface="+mn-ea"/>
                <a:cs typeface="+mn-cs"/>
              </a:defRPr>
            </a:lvl1pPr>
          </a:lstStyle>
          <a:p>
            <a:pPr>
              <a:defRPr/>
            </a:pPr>
            <a:endParaRPr lang="en-US"/>
          </a:p>
        </p:txBody>
      </p:sp>
      <p:sp>
        <p:nvSpPr>
          <p:cNvPr id="11264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vl1pPr>
          </a:lstStyle>
          <a:p>
            <a:pPr>
              <a:defRPr/>
            </a:pPr>
            <a:fld id="{50A96FD2-B7E4-2342-AA94-7249C91BC18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982" r:id="rId1"/>
    <p:sldLayoutId id="2147485983" r:id="rId2"/>
    <p:sldLayoutId id="2147485984" r:id="rId3"/>
    <p:sldLayoutId id="2147485985" r:id="rId4"/>
    <p:sldLayoutId id="2147485986" r:id="rId5"/>
    <p:sldLayoutId id="2147485987" r:id="rId6"/>
    <p:sldLayoutId id="2147485988" r:id="rId7"/>
    <p:sldLayoutId id="2147485989" r:id="rId8"/>
    <p:sldLayoutId id="2147485990" r:id="rId9"/>
    <p:sldLayoutId id="2147485991" r:id="rId10"/>
    <p:sldLayoutId id="2147485992"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26"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26"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26"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26"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Times New Roman" pitchFamily="26" charset="0"/>
        </a:defRPr>
      </a:lvl6pPr>
      <a:lvl7pPr marL="914400" algn="ctr" rtl="0" fontAlgn="base">
        <a:spcBef>
          <a:spcPct val="0"/>
        </a:spcBef>
        <a:spcAft>
          <a:spcPct val="0"/>
        </a:spcAft>
        <a:defRPr sz="4400">
          <a:solidFill>
            <a:schemeClr val="tx2"/>
          </a:solidFill>
          <a:latin typeface="Times New Roman" pitchFamily="26" charset="0"/>
        </a:defRPr>
      </a:lvl7pPr>
      <a:lvl8pPr marL="1371600" algn="ctr" rtl="0" fontAlgn="base">
        <a:spcBef>
          <a:spcPct val="0"/>
        </a:spcBef>
        <a:spcAft>
          <a:spcPct val="0"/>
        </a:spcAft>
        <a:defRPr sz="4400">
          <a:solidFill>
            <a:schemeClr val="tx2"/>
          </a:solidFill>
          <a:latin typeface="Times New Roman" pitchFamily="26" charset="0"/>
        </a:defRPr>
      </a:lvl8pPr>
      <a:lvl9pPr marL="1828800" algn="ctr" rtl="0" fontAlgn="base">
        <a:spcBef>
          <a:spcPct val="0"/>
        </a:spcBef>
        <a:spcAft>
          <a:spcPct val="0"/>
        </a:spcAft>
        <a:defRPr sz="4400">
          <a:solidFill>
            <a:schemeClr val="tx2"/>
          </a:solidFill>
          <a:latin typeface="Times New Roman" pitchFamily="26"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26"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26"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26"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26"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2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986" name="Rectangle 1026"/>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987" name="Rectangle 102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0596"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latin typeface="Times New Roman" pitchFamily="26" charset="0"/>
                <a:ea typeface="+mn-ea"/>
                <a:cs typeface="+mn-cs"/>
              </a:defRPr>
            </a:lvl1pPr>
          </a:lstStyle>
          <a:p>
            <a:pPr>
              <a:defRPr/>
            </a:pPr>
            <a:endParaRPr lang="en-US"/>
          </a:p>
        </p:txBody>
      </p:sp>
      <p:sp>
        <p:nvSpPr>
          <p:cNvPr id="11059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Times New Roman" pitchFamily="26" charset="0"/>
                <a:ea typeface="+mn-ea"/>
                <a:cs typeface="+mn-cs"/>
              </a:defRPr>
            </a:lvl1pPr>
          </a:lstStyle>
          <a:p>
            <a:pPr>
              <a:defRPr/>
            </a:pPr>
            <a:endParaRPr lang="en-US"/>
          </a:p>
        </p:txBody>
      </p:sp>
      <p:sp>
        <p:nvSpPr>
          <p:cNvPr id="110598"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vl1pPr>
          </a:lstStyle>
          <a:p>
            <a:pPr>
              <a:defRPr/>
            </a:pPr>
            <a:fld id="{CA09A1E2-00FA-0B44-97D3-5406D35E75B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993" r:id="rId1"/>
    <p:sldLayoutId id="2147485994" r:id="rId2"/>
    <p:sldLayoutId id="2147485995" r:id="rId3"/>
    <p:sldLayoutId id="2147485996" r:id="rId4"/>
    <p:sldLayoutId id="2147485997" r:id="rId5"/>
    <p:sldLayoutId id="2147485998" r:id="rId6"/>
    <p:sldLayoutId id="2147485999" r:id="rId7"/>
    <p:sldLayoutId id="2147486000" r:id="rId8"/>
    <p:sldLayoutId id="2147486001" r:id="rId9"/>
    <p:sldLayoutId id="2147486002" r:id="rId10"/>
    <p:sldLayoutId id="2147486003"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26"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26"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26"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26"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Times New Roman" pitchFamily="26" charset="0"/>
        </a:defRPr>
      </a:lvl6pPr>
      <a:lvl7pPr marL="914400" algn="ctr" rtl="0" fontAlgn="base">
        <a:spcBef>
          <a:spcPct val="0"/>
        </a:spcBef>
        <a:spcAft>
          <a:spcPct val="0"/>
        </a:spcAft>
        <a:defRPr sz="4400">
          <a:solidFill>
            <a:schemeClr val="tx2"/>
          </a:solidFill>
          <a:latin typeface="Times New Roman" pitchFamily="26" charset="0"/>
        </a:defRPr>
      </a:lvl7pPr>
      <a:lvl8pPr marL="1371600" algn="ctr" rtl="0" fontAlgn="base">
        <a:spcBef>
          <a:spcPct val="0"/>
        </a:spcBef>
        <a:spcAft>
          <a:spcPct val="0"/>
        </a:spcAft>
        <a:defRPr sz="4400">
          <a:solidFill>
            <a:schemeClr val="tx2"/>
          </a:solidFill>
          <a:latin typeface="Times New Roman" pitchFamily="26" charset="0"/>
        </a:defRPr>
      </a:lvl8pPr>
      <a:lvl9pPr marL="1828800" algn="ctr" rtl="0" fontAlgn="base">
        <a:spcBef>
          <a:spcPct val="0"/>
        </a:spcBef>
        <a:spcAft>
          <a:spcPct val="0"/>
        </a:spcAft>
        <a:defRPr sz="4400">
          <a:solidFill>
            <a:schemeClr val="tx2"/>
          </a:solidFill>
          <a:latin typeface="Times New Roman" pitchFamily="26"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26"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26"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26"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26"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2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42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510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solidFill>
                  <a:srgbClr val="000000"/>
                </a:solidFill>
                <a:latin typeface="Times New Roman" pitchFamily="-112" charset="0"/>
                <a:ea typeface="+mn-ea"/>
                <a:cs typeface="+mn-cs"/>
              </a:defRPr>
            </a:lvl1pPr>
          </a:lstStyle>
          <a:p>
            <a:pPr>
              <a:defRPr/>
            </a:pPr>
            <a:endParaRPr lang="en-US"/>
          </a:p>
        </p:txBody>
      </p:sp>
      <p:sp>
        <p:nvSpPr>
          <p:cNvPr id="17510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mn-ea"/>
                <a:cs typeface="+mn-cs"/>
              </a:defRPr>
            </a:lvl1pPr>
          </a:lstStyle>
          <a:p>
            <a:pPr>
              <a:defRPr/>
            </a:pPr>
            <a:endParaRPr lang="en-US"/>
          </a:p>
        </p:txBody>
      </p:sp>
      <p:sp>
        <p:nvSpPr>
          <p:cNvPr id="17511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pPr>
              <a:defRPr/>
            </a:pPr>
            <a:fld id="{8428E03D-A4CB-2845-BDEC-AD8F5A93582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020" r:id="rId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632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solidFill>
                  <a:srgbClr val="000000"/>
                </a:solidFill>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pPr>
              <a:defRPr/>
            </a:pPr>
            <a:fld id="{8A56FDC2-D4C5-7943-94E5-7331827BE86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021"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52C1F4E5-2614-014F-B675-335B51A14E4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022" r:id="rId1"/>
    <p:sldLayoutId id="2147486023" r:id="rId2"/>
    <p:sldLayoutId id="2147486024" r:id="rId3"/>
    <p:sldLayoutId id="2147486025" r:id="rId4"/>
    <p:sldLayoutId id="2147486026" r:id="rId5"/>
    <p:sldLayoutId id="2147486027" r:id="rId6"/>
    <p:sldLayoutId id="2147486028" r:id="rId7"/>
    <p:sldLayoutId id="2147486029" r:id="rId8"/>
    <p:sldLayoutId id="2147486030" r:id="rId9"/>
    <p:sldLayoutId id="2147486031" r:id="rId10"/>
    <p:sldLayoutId id="2147486032" r:id="rId11"/>
  </p:sldLayoutIdLst>
  <p:txStyles>
    <p:titleStyle>
      <a:lvl1pPr algn="ctr" rtl="0" eaLnBrk="0" fontAlgn="base" hangingPunct="0">
        <a:spcBef>
          <a:spcPct val="0"/>
        </a:spcBef>
        <a:spcAft>
          <a:spcPct val="0"/>
        </a:spcAft>
        <a:defRPr sz="4400" b="1">
          <a:solidFill>
            <a:schemeClr val="bg1"/>
          </a:solidFill>
          <a:effectLst>
            <a:outerShdw blurRad="38100" dist="38100" dir="2700000" algn="tl">
              <a:srgbClr val="000000">
                <a:alpha val="43137"/>
              </a:srgbClr>
            </a:outerShdw>
          </a:effectLst>
          <a:latin typeface="Arial"/>
          <a:ea typeface="ＭＳ Ｐゴシック" pitchFamily="-112"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a:solidFill>
            <a:schemeClr val="bg1"/>
          </a:solidFill>
          <a:effectLst>
            <a:outerShdw blurRad="38100" dist="38100" dir="2700000" algn="tl">
              <a:srgbClr val="000000">
                <a:alpha val="43137"/>
              </a:srgbClr>
            </a:outerShdw>
          </a:effectLst>
          <a:latin typeface="Arial"/>
          <a:ea typeface="ＭＳ Ｐゴシック" pitchFamily="-112" charset="-128"/>
          <a:cs typeface="Arial"/>
        </a:defRPr>
      </a:lvl1pPr>
      <a:lvl2pPr marL="742950" indent="-285750" algn="l" rtl="0" eaLnBrk="0" fontAlgn="base" hangingPunct="0">
        <a:spcBef>
          <a:spcPct val="20000"/>
        </a:spcBef>
        <a:spcAft>
          <a:spcPct val="0"/>
        </a:spcAft>
        <a:buChar char="–"/>
        <a:defRPr sz="2800" b="1">
          <a:solidFill>
            <a:schemeClr val="bg1"/>
          </a:solidFill>
          <a:effectLst>
            <a:outerShdw blurRad="38100" dist="38100" dir="2700000" algn="tl">
              <a:srgbClr val="000000">
                <a:alpha val="43137"/>
              </a:srgbClr>
            </a:outerShdw>
          </a:effectLst>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b="1">
          <a:solidFill>
            <a:schemeClr val="bg1"/>
          </a:solidFill>
          <a:effectLst>
            <a:outerShdw blurRad="38100" dist="38100" dir="2700000" algn="tl">
              <a:srgbClr val="000000">
                <a:alpha val="43137"/>
              </a:srgbClr>
            </a:outerShdw>
          </a:effectLst>
          <a:latin typeface="Arial"/>
          <a:ea typeface="Geneva" charset="-128"/>
          <a:cs typeface="Arial"/>
        </a:defRPr>
      </a:lvl3pPr>
      <a:lvl4pPr marL="1600200" indent="-228600" algn="l" rtl="0" eaLnBrk="0" fontAlgn="base" hangingPunct="0">
        <a:spcBef>
          <a:spcPct val="20000"/>
        </a:spcBef>
        <a:spcAft>
          <a:spcPct val="0"/>
        </a:spcAft>
        <a:buChar char="–"/>
        <a:defRPr sz="2000" b="1">
          <a:solidFill>
            <a:schemeClr val="bg1"/>
          </a:solidFill>
          <a:effectLst>
            <a:outerShdw blurRad="38100" dist="38100" dir="2700000" algn="tl">
              <a:srgbClr val="000000">
                <a:alpha val="43137"/>
              </a:srgbClr>
            </a:outerShdw>
          </a:effectLst>
          <a:latin typeface="Arial"/>
          <a:ea typeface="Geneva" charset="-128"/>
          <a:cs typeface="Arial"/>
        </a:defRPr>
      </a:lvl4pPr>
      <a:lvl5pPr marL="2057400" indent="-228600" algn="l" rtl="0" eaLnBrk="0" fontAlgn="base" hangingPunct="0">
        <a:spcBef>
          <a:spcPct val="20000"/>
        </a:spcBef>
        <a:spcAft>
          <a:spcPct val="0"/>
        </a:spcAft>
        <a:buChar char="»"/>
        <a:defRPr sz="2000" b="1">
          <a:solidFill>
            <a:schemeClr val="bg1"/>
          </a:solidFill>
          <a:effectLst>
            <a:outerShdw blurRad="38100" dist="38100" dir="2700000" algn="tl">
              <a:srgbClr val="000000">
                <a:alpha val="43137"/>
              </a:srgbClr>
            </a:outerShdw>
          </a:effectLst>
          <a:latin typeface="Arial"/>
          <a:ea typeface="Geneva"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70658" name="Group 2"/>
          <p:cNvGrpSpPr>
            <a:grpSpLocks/>
          </p:cNvGrpSpPr>
          <p:nvPr/>
        </p:nvGrpSpPr>
        <p:grpSpPr bwMode="auto">
          <a:xfrm>
            <a:off x="0" y="0"/>
            <a:ext cx="9144000" cy="6856413"/>
            <a:chOff x="0" y="0"/>
            <a:chExt cx="5760" cy="4319"/>
          </a:xfrm>
        </p:grpSpPr>
        <p:sp>
          <p:nvSpPr>
            <p:cNvPr id="102403"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lgn="l">
                <a:defRPr/>
              </a:pPr>
              <a:endParaRPr lang="en-US">
                <a:solidFill>
                  <a:srgbClr val="FFFFFF"/>
                </a:solidFill>
                <a:latin typeface="Times New Roman" pitchFamily="-112" charset="0"/>
              </a:endParaRPr>
            </a:p>
          </p:txBody>
        </p:sp>
        <p:sp>
          <p:nvSpPr>
            <p:cNvPr id="102404"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lgn="l">
                <a:defRPr/>
              </a:pPr>
              <a:endParaRPr lang="en-US">
                <a:solidFill>
                  <a:srgbClr val="FFFFFF"/>
                </a:solidFill>
                <a:latin typeface="Times New Roman" pitchFamily="-112" charset="0"/>
              </a:endParaRPr>
            </a:p>
          </p:txBody>
        </p:sp>
        <p:sp>
          <p:nvSpPr>
            <p:cNvPr id="102405"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lgn="l">
                <a:defRPr/>
              </a:pPr>
              <a:endParaRPr lang="en-US">
                <a:solidFill>
                  <a:srgbClr val="FFFFFF"/>
                </a:solidFill>
                <a:latin typeface="Times New Roman" pitchFamily="-112" charset="0"/>
              </a:endParaRPr>
            </a:p>
          </p:txBody>
        </p:sp>
        <p:sp>
          <p:nvSpPr>
            <p:cNvPr id="70667" name="Freeform 6"/>
            <p:cNvSpPr>
              <a:spLocks/>
            </p:cNvSpPr>
            <p:nvPr/>
          </p:nvSpPr>
          <p:spPr bwMode="hidden">
            <a:xfrm>
              <a:off x="4038" y="3577"/>
              <a:ext cx="1720" cy="65"/>
            </a:xfrm>
            <a:custGeom>
              <a:avLst/>
              <a:gdLst>
                <a:gd name="T0" fmla="*/ 1692 w 1722"/>
                <a:gd name="T1" fmla="*/ 51 h 66"/>
                <a:gd name="T2" fmla="*/ 1692 w 1722"/>
                <a:gd name="T3" fmla="*/ 45 h 66"/>
                <a:gd name="T4" fmla="*/ 0 w 1722"/>
                <a:gd name="T5" fmla="*/ 0 h 66"/>
                <a:gd name="T6" fmla="*/ 0 w 1722"/>
                <a:gd name="T7" fmla="*/ 33 h 66"/>
                <a:gd name="T8" fmla="*/ 1692 w 1722"/>
                <a:gd name="T9" fmla="*/ 51 h 66"/>
                <a:gd name="T10" fmla="*/ 1692 w 1722"/>
                <a:gd name="T11" fmla="*/ 51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2407"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lgn="l">
                <a:defRPr/>
              </a:pPr>
              <a:endParaRPr lang="en-US">
                <a:solidFill>
                  <a:srgbClr val="FFFFFF"/>
                </a:solidFill>
                <a:latin typeface="Times New Roman" pitchFamily="-112" charset="0"/>
              </a:endParaRPr>
            </a:p>
          </p:txBody>
        </p:sp>
        <p:sp>
          <p:nvSpPr>
            <p:cNvPr id="70669" name="Freeform 8"/>
            <p:cNvSpPr>
              <a:spLocks/>
            </p:cNvSpPr>
            <p:nvPr/>
          </p:nvSpPr>
          <p:spPr bwMode="hidden">
            <a:xfrm>
              <a:off x="4784" y="3702"/>
              <a:ext cx="974" cy="101"/>
            </a:xfrm>
            <a:custGeom>
              <a:avLst/>
              <a:gdLst>
                <a:gd name="T0" fmla="*/ 960 w 975"/>
                <a:gd name="T1" fmla="*/ 48 h 101"/>
                <a:gd name="T2" fmla="*/ 960 w 975"/>
                <a:gd name="T3" fmla="*/ 0 h 101"/>
                <a:gd name="T4" fmla="*/ 0 w 975"/>
                <a:gd name="T5" fmla="*/ 24 h 101"/>
                <a:gd name="T6" fmla="*/ 0 w 975"/>
                <a:gd name="T7" fmla="*/ 101 h 101"/>
                <a:gd name="T8" fmla="*/ 960 w 975"/>
                <a:gd name="T9" fmla="*/ 48 h 101"/>
                <a:gd name="T10" fmla="*/ 960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70670" name="Freeform 9"/>
            <p:cNvSpPr>
              <a:spLocks/>
            </p:cNvSpPr>
            <p:nvPr/>
          </p:nvSpPr>
          <p:spPr bwMode="hidden">
            <a:xfrm>
              <a:off x="3619" y="3815"/>
              <a:ext cx="2139" cy="198"/>
            </a:xfrm>
            <a:custGeom>
              <a:avLst/>
              <a:gdLst>
                <a:gd name="T0" fmla="*/ 2111 w 2141"/>
                <a:gd name="T1" fmla="*/ 0 h 198"/>
                <a:gd name="T2" fmla="*/ 0 w 2141"/>
                <a:gd name="T3" fmla="*/ 156 h 198"/>
                <a:gd name="T4" fmla="*/ 0 w 2141"/>
                <a:gd name="T5" fmla="*/ 198 h 198"/>
                <a:gd name="T6" fmla="*/ 2111 w 2141"/>
                <a:gd name="T7" fmla="*/ 0 h 198"/>
                <a:gd name="T8" fmla="*/ 2111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2410"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lgn="l">
                <a:defRPr/>
              </a:pPr>
              <a:endParaRPr lang="en-US">
                <a:solidFill>
                  <a:srgbClr val="FFFFFF"/>
                </a:solidFill>
                <a:latin typeface="Times New Roman" pitchFamily="-112" charset="0"/>
              </a:endParaRPr>
            </a:p>
          </p:txBody>
        </p:sp>
        <p:sp>
          <p:nvSpPr>
            <p:cNvPr id="70672" name="Freeform 11"/>
            <p:cNvSpPr>
              <a:spLocks/>
            </p:cNvSpPr>
            <p:nvPr/>
          </p:nvSpPr>
          <p:spPr bwMode="hidden">
            <a:xfrm>
              <a:off x="2097" y="4043"/>
              <a:ext cx="2514" cy="276"/>
            </a:xfrm>
            <a:custGeom>
              <a:avLst/>
              <a:gdLst>
                <a:gd name="T0" fmla="*/ 2137 w 2517"/>
                <a:gd name="T1" fmla="*/ 276 h 276"/>
                <a:gd name="T2" fmla="*/ 2472 w 2517"/>
                <a:gd name="T3" fmla="*/ 204 h 276"/>
                <a:gd name="T4" fmla="*/ 2215 w 2517"/>
                <a:gd name="T5" fmla="*/ 0 h 276"/>
                <a:gd name="T6" fmla="*/ 0 w 2517"/>
                <a:gd name="T7" fmla="*/ 276 h 276"/>
                <a:gd name="T8" fmla="*/ 2137 w 2517"/>
                <a:gd name="T9" fmla="*/ 276 h 276"/>
                <a:gd name="T10" fmla="*/ 2137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2412"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lgn="l">
                <a:defRPr/>
              </a:pPr>
              <a:endParaRPr lang="en-US">
                <a:solidFill>
                  <a:srgbClr val="FFFFFF"/>
                </a:solidFill>
                <a:latin typeface="Times New Roman" pitchFamily="-112" charset="0"/>
              </a:endParaRPr>
            </a:p>
          </p:txBody>
        </p:sp>
        <p:sp>
          <p:nvSpPr>
            <p:cNvPr id="70674" name="Freeform 13"/>
            <p:cNvSpPr>
              <a:spLocks/>
            </p:cNvSpPr>
            <p:nvPr/>
          </p:nvSpPr>
          <p:spPr bwMode="hidden">
            <a:xfrm>
              <a:off x="5030" y="3151"/>
              <a:ext cx="728" cy="240"/>
            </a:xfrm>
            <a:custGeom>
              <a:avLst/>
              <a:gdLst>
                <a:gd name="T0" fmla="*/ 714 w 729"/>
                <a:gd name="T1" fmla="*/ 240 h 240"/>
                <a:gd name="T2" fmla="*/ 0 w 729"/>
                <a:gd name="T3" fmla="*/ 0 h 240"/>
                <a:gd name="T4" fmla="*/ 0 w 729"/>
                <a:gd name="T5" fmla="*/ 6 h 240"/>
                <a:gd name="T6" fmla="*/ 714 w 729"/>
                <a:gd name="T7" fmla="*/ 240 h 240"/>
                <a:gd name="T8" fmla="*/ 714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2414"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lgn="l">
                <a:defRPr/>
              </a:pPr>
              <a:endParaRPr lang="en-US">
                <a:solidFill>
                  <a:srgbClr val="FFFFFF"/>
                </a:solidFill>
                <a:latin typeface="Times New Roman" pitchFamily="-112" charset="0"/>
              </a:endParaRPr>
            </a:p>
          </p:txBody>
        </p:sp>
        <p:sp>
          <p:nvSpPr>
            <p:cNvPr id="70676" name="Freeform 15"/>
            <p:cNvSpPr>
              <a:spLocks/>
            </p:cNvSpPr>
            <p:nvPr/>
          </p:nvSpPr>
          <p:spPr bwMode="hidden">
            <a:xfrm>
              <a:off x="5030" y="3049"/>
              <a:ext cx="728" cy="318"/>
            </a:xfrm>
            <a:custGeom>
              <a:avLst/>
              <a:gdLst>
                <a:gd name="T0" fmla="*/ 714 w 729"/>
                <a:gd name="T1" fmla="*/ 318 h 318"/>
                <a:gd name="T2" fmla="*/ 714 w 729"/>
                <a:gd name="T3" fmla="*/ 312 h 318"/>
                <a:gd name="T4" fmla="*/ 0 w 729"/>
                <a:gd name="T5" fmla="*/ 0 h 318"/>
                <a:gd name="T6" fmla="*/ 0 w 729"/>
                <a:gd name="T7" fmla="*/ 54 h 318"/>
                <a:gd name="T8" fmla="*/ 714 w 729"/>
                <a:gd name="T9" fmla="*/ 318 h 318"/>
                <a:gd name="T10" fmla="*/ 714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2416"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lgn="l">
                <a:defRPr/>
              </a:pPr>
              <a:endParaRPr lang="en-US">
                <a:solidFill>
                  <a:srgbClr val="FFFFFF"/>
                </a:solidFill>
                <a:latin typeface="Times New Roman" pitchFamily="-112" charset="0"/>
              </a:endParaRPr>
            </a:p>
          </p:txBody>
        </p:sp>
        <p:sp>
          <p:nvSpPr>
            <p:cNvPr id="102417"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lgn="l">
                <a:defRPr/>
              </a:pPr>
              <a:endParaRPr lang="en-US">
                <a:solidFill>
                  <a:srgbClr val="FFFFFF"/>
                </a:solidFill>
                <a:latin typeface="Times New Roman" pitchFamily="-112" charset="0"/>
              </a:endParaRPr>
            </a:p>
          </p:txBody>
        </p:sp>
        <p:sp>
          <p:nvSpPr>
            <p:cNvPr id="102418"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lgn="l">
                <a:defRPr/>
              </a:pPr>
              <a:endParaRPr lang="en-US">
                <a:solidFill>
                  <a:srgbClr val="FFFFFF"/>
                </a:solidFill>
                <a:latin typeface="Times New Roman" pitchFamily="-112" charset="0"/>
              </a:endParaRPr>
            </a:p>
          </p:txBody>
        </p:sp>
        <p:sp>
          <p:nvSpPr>
            <p:cNvPr id="70680"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2420"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lgn="l">
                <a:defRPr/>
              </a:pPr>
              <a:endParaRPr lang="en-US">
                <a:solidFill>
                  <a:srgbClr val="FFFFFF"/>
                </a:solidFill>
                <a:latin typeface="Times New Roman" pitchFamily="-112" charset="0"/>
              </a:endParaRPr>
            </a:p>
          </p:txBody>
        </p:sp>
        <p:sp>
          <p:nvSpPr>
            <p:cNvPr id="70682"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2422"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lgn="l">
                <a:defRPr/>
              </a:pPr>
              <a:endParaRPr lang="en-US">
                <a:solidFill>
                  <a:srgbClr val="FFFFFF"/>
                </a:solidFill>
                <a:latin typeface="Times New Roman" pitchFamily="-112" charset="0"/>
              </a:endParaRPr>
            </a:p>
          </p:txBody>
        </p:sp>
        <p:sp>
          <p:nvSpPr>
            <p:cNvPr id="102423"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lgn="l">
                <a:defRPr/>
              </a:pPr>
              <a:endParaRPr lang="en-US">
                <a:solidFill>
                  <a:srgbClr val="FFFFFF"/>
                </a:solidFill>
                <a:latin typeface="Times New Roman" pitchFamily="-112" charset="0"/>
              </a:endParaRPr>
            </a:p>
          </p:txBody>
        </p:sp>
        <p:sp>
          <p:nvSpPr>
            <p:cNvPr id="102424"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lgn="l">
                <a:defRPr/>
              </a:pPr>
              <a:endParaRPr lang="en-US">
                <a:solidFill>
                  <a:srgbClr val="FFFFFF"/>
                </a:solidFill>
                <a:latin typeface="Times New Roman" pitchFamily="-112" charset="0"/>
              </a:endParaRPr>
            </a:p>
          </p:txBody>
        </p:sp>
        <p:sp>
          <p:nvSpPr>
            <p:cNvPr id="70686"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2426"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lgn="l">
                <a:defRPr/>
              </a:pPr>
              <a:endParaRPr lang="en-US">
                <a:solidFill>
                  <a:srgbClr val="FFFFFF"/>
                </a:solidFill>
                <a:latin typeface="Times New Roman" pitchFamily="-112" charset="0"/>
              </a:endParaRPr>
            </a:p>
          </p:txBody>
        </p:sp>
        <p:sp>
          <p:nvSpPr>
            <p:cNvPr id="102427"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lgn="l">
                <a:defRPr/>
              </a:pPr>
              <a:endParaRPr lang="en-US">
                <a:solidFill>
                  <a:srgbClr val="FFFFFF"/>
                </a:solidFill>
                <a:latin typeface="Times New Roman" pitchFamily="-112" charset="0"/>
              </a:endParaRPr>
            </a:p>
          </p:txBody>
        </p:sp>
        <p:sp>
          <p:nvSpPr>
            <p:cNvPr id="70689" name="Freeform 28"/>
            <p:cNvSpPr>
              <a:spLocks/>
            </p:cNvSpPr>
            <p:nvPr/>
          </p:nvSpPr>
          <p:spPr bwMode="hidden">
            <a:xfrm>
              <a:off x="5698" y="653"/>
              <a:ext cx="60" cy="311"/>
            </a:xfrm>
            <a:custGeom>
              <a:avLst/>
              <a:gdLst>
                <a:gd name="T0" fmla="*/ 0 w 60"/>
                <a:gd name="T1" fmla="*/ 144 h 312"/>
                <a:gd name="T2" fmla="*/ 60 w 60"/>
                <a:gd name="T3" fmla="*/ 297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2429"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lgn="l">
                <a:defRPr/>
              </a:pPr>
              <a:endParaRPr lang="en-US">
                <a:solidFill>
                  <a:srgbClr val="FFFFFF"/>
                </a:solidFill>
                <a:latin typeface="Times New Roman" pitchFamily="-112" charset="0"/>
              </a:endParaRPr>
            </a:p>
          </p:txBody>
        </p:sp>
        <p:sp>
          <p:nvSpPr>
            <p:cNvPr id="70691"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2431"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lgn="l">
                <a:defRPr/>
              </a:pPr>
              <a:endParaRPr lang="en-US">
                <a:solidFill>
                  <a:srgbClr val="FFFFFF"/>
                </a:solidFill>
                <a:latin typeface="Times New Roman" pitchFamily="-112" charset="0"/>
              </a:endParaRPr>
            </a:p>
          </p:txBody>
        </p:sp>
        <p:sp>
          <p:nvSpPr>
            <p:cNvPr id="102432"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lgn="l">
                <a:defRPr/>
              </a:pPr>
              <a:endParaRPr lang="en-US">
                <a:solidFill>
                  <a:srgbClr val="FFFFFF"/>
                </a:solidFill>
                <a:latin typeface="Times New Roman" pitchFamily="-112" charset="0"/>
              </a:endParaRPr>
            </a:p>
          </p:txBody>
        </p:sp>
        <p:sp>
          <p:nvSpPr>
            <p:cNvPr id="102433"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lgn="l">
                <a:defRPr/>
              </a:pPr>
              <a:endParaRPr lang="en-US">
                <a:solidFill>
                  <a:srgbClr val="FFFFFF"/>
                </a:solidFill>
                <a:latin typeface="Times New Roman" pitchFamily="-112" charset="0"/>
              </a:endParaRPr>
            </a:p>
          </p:txBody>
        </p:sp>
        <p:sp>
          <p:nvSpPr>
            <p:cNvPr id="102434"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lgn="l">
                <a:defRPr/>
              </a:pPr>
              <a:endParaRPr lang="en-US">
                <a:solidFill>
                  <a:srgbClr val="FFFFFF"/>
                </a:solidFill>
                <a:latin typeface="Times New Roman" pitchFamily="-112" charset="0"/>
              </a:endParaRPr>
            </a:p>
          </p:txBody>
        </p:sp>
        <p:sp>
          <p:nvSpPr>
            <p:cNvPr id="102435"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lgn="l">
                <a:defRPr/>
              </a:pPr>
              <a:endParaRPr lang="en-US">
                <a:solidFill>
                  <a:srgbClr val="FFFFFF"/>
                </a:solidFill>
                <a:latin typeface="Times New Roman" pitchFamily="-112" charset="0"/>
              </a:endParaRPr>
            </a:p>
          </p:txBody>
        </p:sp>
        <p:sp>
          <p:nvSpPr>
            <p:cNvPr id="102436"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lgn="l">
                <a:defRPr/>
              </a:pPr>
              <a:endParaRPr lang="en-US">
                <a:solidFill>
                  <a:srgbClr val="FFFFFF"/>
                </a:solidFill>
                <a:latin typeface="Times New Roman" pitchFamily="-112" charset="0"/>
              </a:endParaRPr>
            </a:p>
          </p:txBody>
        </p:sp>
        <p:sp>
          <p:nvSpPr>
            <p:cNvPr id="102437"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lgn="l">
                <a:defRPr/>
              </a:pPr>
              <a:endParaRPr lang="en-US">
                <a:solidFill>
                  <a:srgbClr val="FFFFFF"/>
                </a:solidFill>
                <a:latin typeface="Times New Roman" pitchFamily="-112" charset="0"/>
              </a:endParaRPr>
            </a:p>
          </p:txBody>
        </p:sp>
        <p:sp>
          <p:nvSpPr>
            <p:cNvPr id="102438"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lgn="l">
                <a:defRPr/>
              </a:pPr>
              <a:endParaRPr lang="en-US">
                <a:solidFill>
                  <a:srgbClr val="FFFFFF"/>
                </a:solidFill>
                <a:latin typeface="Times New Roman" pitchFamily="-112" charset="0"/>
              </a:endParaRPr>
            </a:p>
          </p:txBody>
        </p:sp>
        <p:grpSp>
          <p:nvGrpSpPr>
            <p:cNvPr id="70700" name="Group 39"/>
            <p:cNvGrpSpPr>
              <a:grpSpLocks/>
            </p:cNvGrpSpPr>
            <p:nvPr userDrawn="1"/>
          </p:nvGrpSpPr>
          <p:grpSpPr bwMode="auto">
            <a:xfrm>
              <a:off x="0" y="1632"/>
              <a:ext cx="5758" cy="1858"/>
              <a:chOff x="0" y="1632"/>
              <a:chExt cx="5758" cy="1858"/>
            </a:xfrm>
          </p:grpSpPr>
          <p:sp>
            <p:nvSpPr>
              <p:cNvPr id="102440"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lgn="l">
                  <a:defRPr/>
                </a:pPr>
                <a:endParaRPr lang="en-US">
                  <a:solidFill>
                    <a:srgbClr val="FFFFFF"/>
                  </a:solidFill>
                  <a:latin typeface="Times New Roman" pitchFamily="-112" charset="0"/>
                </a:endParaRPr>
              </a:p>
            </p:txBody>
          </p:sp>
          <p:sp>
            <p:nvSpPr>
              <p:cNvPr id="102441"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lgn="l">
                  <a:defRPr/>
                </a:pPr>
                <a:endParaRPr lang="en-US">
                  <a:solidFill>
                    <a:srgbClr val="FFFFFF"/>
                  </a:solidFill>
                  <a:latin typeface="Times New Roman" pitchFamily="-112" charset="0"/>
                </a:endParaRPr>
              </a:p>
            </p:txBody>
          </p:sp>
        </p:grpSp>
      </p:grpSp>
      <p:sp>
        <p:nvSpPr>
          <p:cNvPr id="102442"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443"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444"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a:solidFill>
                  <a:srgbClr val="FFFFFF"/>
                </a:solidFill>
                <a:effectLst>
                  <a:outerShdw blurRad="38100" dist="38100" dir="2700000" algn="tl">
                    <a:srgbClr val="000000"/>
                  </a:outerShdw>
                </a:effectLst>
                <a:latin typeface="Arial"/>
                <a:ea typeface="+mn-ea"/>
                <a:cs typeface="+mn-cs"/>
              </a:defRPr>
            </a:lvl1pPr>
          </a:lstStyle>
          <a:p>
            <a:pPr>
              <a:defRPr/>
            </a:pPr>
            <a:endParaRPr lang="en-US"/>
          </a:p>
        </p:txBody>
      </p:sp>
      <p:sp>
        <p:nvSpPr>
          <p:cNvPr id="102445"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FFFFFF"/>
                </a:solidFill>
                <a:effectLst>
                  <a:outerShdw blurRad="38100" dist="38100" dir="2700000" algn="tl">
                    <a:srgbClr val="000000"/>
                  </a:outerShdw>
                </a:effectLst>
                <a:latin typeface="Arial"/>
                <a:ea typeface="+mn-ea"/>
                <a:cs typeface="+mn-cs"/>
              </a:defRPr>
            </a:lvl1pPr>
          </a:lstStyle>
          <a:p>
            <a:pPr>
              <a:defRPr/>
            </a:pPr>
            <a:endParaRPr lang="en-US"/>
          </a:p>
        </p:txBody>
      </p:sp>
      <p:sp>
        <p:nvSpPr>
          <p:cNvPr id="102446"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rgbClr val="FFFFFF"/>
                </a:solidFill>
                <a:effectLst>
                  <a:outerShdw blurRad="38100" dist="38100" dir="2700000" algn="tl">
                    <a:srgbClr val="000000"/>
                  </a:outerShdw>
                </a:effectLst>
                <a:latin typeface="Arial" charset="0"/>
              </a:defRPr>
            </a:lvl1pPr>
          </a:lstStyle>
          <a:p>
            <a:pPr>
              <a:defRPr/>
            </a:pPr>
            <a:fld id="{8AE1D859-F8D3-4146-A4B7-6E6809010017}"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6033" r:id="rId1"/>
    <p:sldLayoutId id="2147486034" r:id="rId2"/>
    <p:sldLayoutId id="2147486035" r:id="rId3"/>
    <p:sldLayoutId id="2147486036" r:id="rId4"/>
    <p:sldLayoutId id="2147486037" r:id="rId5"/>
    <p:sldLayoutId id="2147486038" r:id="rId6"/>
    <p:sldLayoutId id="2147486039" r:id="rId7"/>
    <p:sldLayoutId id="2147486040" r:id="rId8"/>
    <p:sldLayoutId id="2147486041" r:id="rId9"/>
    <p:sldLayoutId id="2147486042" r:id="rId10"/>
    <p:sldLayoutId id="2147486043" r:id="rId11"/>
    <p:sldLayoutId id="2147486044"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4"/>
        </a:buBlip>
        <a:defRPr sz="32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15"/>
        </a:buBlip>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folHlink"/>
        </a:buClr>
        <a:buSzPct val="90000"/>
        <a:buFont typeface="Wingdings" charset="0"/>
        <a:buBlip>
          <a:blip r:embed="rId16"/>
        </a:buBlip>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folHlink"/>
        </a:buClr>
        <a:buSzPct val="90000"/>
        <a:buFont typeface="Wingdings" pitchFamily="-112" charset="2"/>
        <a:buBlip>
          <a:blip r:embed="rId16"/>
        </a:buBlip>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folHlink"/>
        </a:buClr>
        <a:buSzPct val="90000"/>
        <a:buFont typeface="Wingdings" pitchFamily="-112" charset="2"/>
        <a:buBlip>
          <a:blip r:embed="rId16"/>
        </a:buBlip>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folHlink"/>
        </a:buClr>
        <a:buSzPct val="90000"/>
        <a:buFont typeface="Wingdings" pitchFamily="-112" charset="2"/>
        <a:buBlip>
          <a:blip r:embed="rId16"/>
        </a:buBlip>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folHlink"/>
        </a:buClr>
        <a:buSzPct val="90000"/>
        <a:buFont typeface="Wingdings" pitchFamily="-112" charset="2"/>
        <a:buBlip>
          <a:blip r:embed="rId16"/>
        </a:buBlip>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8397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510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2" charset="0"/>
                <a:ea typeface="+mn-ea"/>
                <a:cs typeface="+mn-cs"/>
              </a:defRPr>
            </a:lvl1pPr>
          </a:lstStyle>
          <a:p>
            <a:pPr>
              <a:defRPr/>
            </a:pPr>
            <a:endParaRPr lang="en-US"/>
          </a:p>
        </p:txBody>
      </p:sp>
      <p:sp>
        <p:nvSpPr>
          <p:cNvPr id="17510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2" charset="0"/>
                <a:ea typeface="+mn-ea"/>
                <a:cs typeface="+mn-cs"/>
              </a:defRPr>
            </a:lvl1pPr>
          </a:lstStyle>
          <a:p>
            <a:pPr>
              <a:defRPr/>
            </a:pPr>
            <a:endParaRPr lang="en-US"/>
          </a:p>
        </p:txBody>
      </p:sp>
      <p:sp>
        <p:nvSpPr>
          <p:cNvPr id="17511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9980BBE9-331F-414B-AE1C-23B0F35615A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045" r:id="rId1"/>
    <p:sldLayoutId id="2147486046" r:id="rId2"/>
    <p:sldLayoutId id="2147486047" r:id="rId3"/>
    <p:sldLayoutId id="2147486048" r:id="rId4"/>
    <p:sldLayoutId id="2147486049" r:id="rId5"/>
    <p:sldLayoutId id="2147486050" r:id="rId6"/>
    <p:sldLayoutId id="2147486051" r:id="rId7"/>
    <p:sldLayoutId id="2147486052" r:id="rId8"/>
    <p:sldLayoutId id="2147486053" r:id="rId9"/>
    <p:sldLayoutId id="2147486054" r:id="rId10"/>
    <p:sldLayoutId id="2147486055" r:id="rId11"/>
  </p:sldLayoutIdLst>
  <p:transition spd="med">
    <p:randomBar dir="vert"/>
  </p:transition>
  <p:txStyles>
    <p:titleStyle>
      <a:lvl1pPr algn="ctr" rtl="0" eaLnBrk="0" fontAlgn="base" hangingPunct="0">
        <a:spcBef>
          <a:spcPct val="0"/>
        </a:spcBef>
        <a:spcAft>
          <a:spcPct val="0"/>
        </a:spcAft>
        <a:defRPr sz="4400">
          <a:solidFill>
            <a:srgbClr val="FFFFFF"/>
          </a:solidFill>
          <a:effectLst>
            <a:outerShdw blurRad="38100" dist="38100" dir="2700000" algn="tl">
              <a:srgbClr val="000000">
                <a:alpha val="43137"/>
              </a:srgbClr>
            </a:outerShdw>
          </a:effectLst>
          <a:latin typeface="Arial"/>
          <a:ea typeface="ＭＳ Ｐゴシック" pitchFamily="-112"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2pPr>
      <a:lvl3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3pPr>
      <a:lvl4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4pPr>
      <a:lvl5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rgbClr val="FFFFFF"/>
          </a:solidFill>
          <a:latin typeface="Arial"/>
          <a:ea typeface="ＭＳ Ｐゴシック" pitchFamily="-112" charset="-128"/>
          <a:cs typeface="Arial"/>
        </a:defRPr>
      </a:lvl1pPr>
      <a:lvl2pPr marL="742950" indent="-285750" algn="l" rtl="0" eaLnBrk="0" fontAlgn="base" hangingPunct="0">
        <a:spcBef>
          <a:spcPct val="20000"/>
        </a:spcBef>
        <a:spcAft>
          <a:spcPct val="0"/>
        </a:spcAft>
        <a:buChar char="–"/>
        <a:defRPr sz="2800">
          <a:solidFill>
            <a:srgbClr val="FFFFFF"/>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rgbClr val="FFFFFF"/>
          </a:solidFill>
          <a:latin typeface="Arial"/>
          <a:ea typeface="Geneva" charset="-128"/>
          <a:cs typeface="Arial"/>
        </a:defRPr>
      </a:lvl3pPr>
      <a:lvl4pPr marL="1600200" indent="-228600" algn="l" rtl="0" eaLnBrk="0" fontAlgn="base" hangingPunct="0">
        <a:spcBef>
          <a:spcPct val="20000"/>
        </a:spcBef>
        <a:spcAft>
          <a:spcPct val="0"/>
        </a:spcAft>
        <a:buChar char="–"/>
        <a:defRPr sz="2000">
          <a:solidFill>
            <a:srgbClr val="FFFFFF"/>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rgbClr val="FFFFFF"/>
          </a:solidFill>
          <a:latin typeface="Arial"/>
          <a:ea typeface="Geneva"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12.xml"/><Relationship Id="rId5" Type="http://schemas.openxmlformats.org/officeDocument/2006/relationships/image" Target="../media/image14.jpeg"/><Relationship Id="rId4" Type="http://schemas.openxmlformats.org/officeDocument/2006/relationships/image" Target="../media/image13.jpeg"/></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5.emf"/></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9.png"/><Relationship Id="rId7" Type="http://schemas.openxmlformats.org/officeDocument/2006/relationships/slide" Target="slide1.xml"/><Relationship Id="rId2" Type="http://schemas.openxmlformats.org/officeDocument/2006/relationships/notesSlide" Target="../notesSlides/notesSlide14.xml"/><Relationship Id="rId1" Type="http://schemas.openxmlformats.org/officeDocument/2006/relationships/slideLayout" Target="../slideLayouts/slideLayout30.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 Id="rId9" Type="http://schemas.openxmlformats.org/officeDocument/2006/relationships/image" Target="../media/image24.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8.xml"/><Relationship Id="rId1" Type="http://schemas.openxmlformats.org/officeDocument/2006/relationships/slideLayout" Target="../slideLayouts/slideLayout107.xml"/></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9.xml"/><Relationship Id="rId1" Type="http://schemas.openxmlformats.org/officeDocument/2006/relationships/slideLayout" Target="../slideLayouts/slideLayout52.xml"/><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39.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1.xml"/><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3" Type="http://schemas.openxmlformats.org/officeDocument/2006/relationships/hyperlink" Target="http://www.artunframed.com/images/artists54/rembra249.jpg" TargetMode="External"/><Relationship Id="rId2" Type="http://schemas.openxmlformats.org/officeDocument/2006/relationships/notesSlide" Target="../notesSlides/notesSlide22.xml"/><Relationship Id="rId1" Type="http://schemas.openxmlformats.org/officeDocument/2006/relationships/slideLayout" Target="../slideLayouts/slideLayout49.xml"/><Relationship Id="rId4" Type="http://schemas.openxmlformats.org/officeDocument/2006/relationships/image" Target="../media/image32.jpeg"/></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3.xml"/><Relationship Id="rId1" Type="http://schemas.openxmlformats.org/officeDocument/2006/relationships/slideLayout" Target="../slideLayouts/slideLayout50.xml"/><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4.xml"/><Relationship Id="rId1" Type="http://schemas.openxmlformats.org/officeDocument/2006/relationships/slideLayout" Target="../slideLayouts/slideLayout15.xml"/><Relationship Id="rId5" Type="http://schemas.openxmlformats.org/officeDocument/2006/relationships/image" Target="../media/image37.emf"/><Relationship Id="rId4" Type="http://schemas.openxmlformats.org/officeDocument/2006/relationships/image" Target="../media/image36.jpeg"/></Relationships>
</file>

<file path=ppt/slides/_rels/slide2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2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slideLayout" Target="../slideLayouts/slideLayout95.xml"/><Relationship Id="rId1" Type="http://schemas.openxmlformats.org/officeDocument/2006/relationships/themeOverride" Target="../theme/themeOverride1.xml"/></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slideLayout" Target="../slideLayouts/slideLayout95.xml"/><Relationship Id="rId1" Type="http://schemas.openxmlformats.org/officeDocument/2006/relationships/themeOverride" Target="../theme/themeOverride2.xml"/></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slideLayout" Target="../slideLayouts/slideLayout95.xml"/><Relationship Id="rId1" Type="http://schemas.openxmlformats.org/officeDocument/2006/relationships/themeOverride" Target="../theme/themeOverride3.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10.jpeg"/><Relationship Id="rId4" Type="http://schemas.openxmlformats.org/officeDocument/2006/relationships/image" Target="../media/image9.gif"/></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slideLayout" Target="../slideLayouts/slideLayout95.xml"/><Relationship Id="rId1" Type="http://schemas.openxmlformats.org/officeDocument/2006/relationships/themeOverride" Target="../theme/themeOverride4.xml"/></Relationships>
</file>

<file path=ppt/slides/_rels/slide3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slideLayout" Target="../slideLayouts/slideLayout95.xml"/><Relationship Id="rId1" Type="http://schemas.openxmlformats.org/officeDocument/2006/relationships/themeOverride" Target="../theme/themeOverride5.xml"/></Relationships>
</file>

<file path=ppt/slides/_rels/slide3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slideLayout" Target="../slideLayouts/slideLayout95.xml"/><Relationship Id="rId1" Type="http://schemas.openxmlformats.org/officeDocument/2006/relationships/themeOverride" Target="../theme/themeOverride6.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85.xml"/><Relationship Id="rId1" Type="http://schemas.openxmlformats.org/officeDocument/2006/relationships/themeOverride" Target="../theme/themeOverride7.xml"/><Relationship Id="rId5" Type="http://schemas.openxmlformats.org/officeDocument/2006/relationships/image" Target="../media/image39.jpeg"/><Relationship Id="rId4" Type="http://schemas.openxmlformats.org/officeDocument/2006/relationships/image" Target="../media/image38.jpeg"/></Relationships>
</file>

<file path=ppt/slides/_rels/slide3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slideLayout" Target="../slideLayouts/slideLayout95.xml"/><Relationship Id="rId1" Type="http://schemas.openxmlformats.org/officeDocument/2006/relationships/themeOverride" Target="../theme/themeOverride8.xml"/></Relationships>
</file>

<file path=ppt/slides/_rels/slide3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slideLayout" Target="../slideLayouts/slideLayout95.xml"/><Relationship Id="rId1" Type="http://schemas.openxmlformats.org/officeDocument/2006/relationships/themeOverride" Target="../theme/themeOverride9.xml"/></Relationships>
</file>

<file path=ppt/slides/_rels/slide3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slideLayout" Target="../slideLayouts/slideLayout95.xml"/><Relationship Id="rId1" Type="http://schemas.openxmlformats.org/officeDocument/2006/relationships/themeOverride" Target="../theme/themeOverride10.xml"/></Relationships>
</file>

<file path=ppt/slides/_rels/slide3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slideLayout" Target="../slideLayouts/slideLayout95.xml"/><Relationship Id="rId1" Type="http://schemas.openxmlformats.org/officeDocument/2006/relationships/themeOverride" Target="../theme/themeOverride11.xml"/></Relationships>
</file>

<file path=ppt/slides/_rels/slide3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slideLayout" Target="../slideLayouts/slideLayout95.xml"/><Relationship Id="rId1" Type="http://schemas.openxmlformats.org/officeDocument/2006/relationships/themeOverride" Target="../theme/themeOverride12.xml"/></Relationships>
</file>

<file path=ppt/slides/_rels/slide3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7.xml"/><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8.xml"/><Relationship Id="rId1" Type="http://schemas.openxmlformats.org/officeDocument/2006/relationships/slideLayout" Target="../slideLayouts/slideLayout14.xml"/><Relationship Id="rId4" Type="http://schemas.openxmlformats.org/officeDocument/2006/relationships/image" Target="../media/image55.png"/></Relationships>
</file>

<file path=ppt/slides/_rels/slide4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4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56.xml"/></Relationships>
</file>

<file path=ppt/slides/_rels/slide46.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56.xml"/></Relationships>
</file>

<file path=ppt/slides/_rels/slide47.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56.xml"/></Relationships>
</file>

<file path=ppt/slides/_rels/slide4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56.xml"/></Relationships>
</file>

<file path=ppt/slides/_rels/slide49.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5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56.xml"/></Relationships>
</file>

<file path=ppt/slides/_rels/slide5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31.xml"/><Relationship Id="rId1" Type="http://schemas.openxmlformats.org/officeDocument/2006/relationships/slideLayout" Target="../slideLayouts/slideLayout62.xml"/></Relationships>
</file>

<file path=ppt/slides/_rels/slide52.xml.rels><?xml version="1.0" encoding="UTF-8" standalone="yes"?>
<Relationships xmlns="http://schemas.openxmlformats.org/package/2006/relationships"><Relationship Id="rId3" Type="http://schemas.openxmlformats.org/officeDocument/2006/relationships/hyperlink" Target="http://www.google.com.sg/imgres?imgurl=www.shortys.com/pictures/pig.gif&amp;imgrefurl=http://www.shortys.com/&amp;h=36&amp;w=57&amp;prev=/images?q=pig&amp;start=20&amp;imgc=color&amp;imgsz=icon&amp;svnum=10&amp;hl=en&amp;lr=&amp;ie=UTF-8&amp;oe=UTF-8&amp;sa=N" TargetMode="External"/><Relationship Id="rId2" Type="http://schemas.openxmlformats.org/officeDocument/2006/relationships/notesSlide" Target="../notesSlides/notesSlide32.xml"/><Relationship Id="rId1" Type="http://schemas.openxmlformats.org/officeDocument/2006/relationships/slideLayout" Target="../slideLayouts/slideLayout80.xml"/><Relationship Id="rId4" Type="http://schemas.openxmlformats.org/officeDocument/2006/relationships/image" Target="../media/image66.jpeg"/></Relationships>
</file>

<file path=ppt/slides/_rels/slide53.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png"/></Relationships>
</file>

<file path=ppt/slides/_rels/slide55.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35.xml"/><Relationship Id="rId1" Type="http://schemas.openxmlformats.org/officeDocument/2006/relationships/slideLayout" Target="../slideLayouts/slideLayout15.xml"/><Relationship Id="rId5" Type="http://schemas.openxmlformats.org/officeDocument/2006/relationships/image" Target="../media/image71.jpeg"/><Relationship Id="rId4" Type="http://schemas.openxmlformats.org/officeDocument/2006/relationships/image" Target="../media/image70.jpeg"/></Relationships>
</file>

<file path=ppt/slides/_rels/slide56.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36.xml"/><Relationship Id="rId1" Type="http://schemas.openxmlformats.org/officeDocument/2006/relationships/slideLayout" Target="../slideLayouts/slideLayout15.xml"/></Relationships>
</file>

<file path=ppt/slides/_rels/slide57.xml.rels><?xml version="1.0" encoding="UTF-8" standalone="yes"?>
<Relationships xmlns="http://schemas.openxmlformats.org/package/2006/relationships"><Relationship Id="rId3" Type="http://schemas.openxmlformats.org/officeDocument/2006/relationships/image" Target="../media/image73.jpeg"/><Relationship Id="rId7" Type="http://schemas.openxmlformats.org/officeDocument/2006/relationships/image" Target="../media/image77.jpeg"/><Relationship Id="rId2" Type="http://schemas.openxmlformats.org/officeDocument/2006/relationships/notesSlide" Target="../notesSlides/notesSlide37.xml"/><Relationship Id="rId1" Type="http://schemas.openxmlformats.org/officeDocument/2006/relationships/slideLayout" Target="../slideLayouts/slideLayout15.xml"/><Relationship Id="rId6" Type="http://schemas.openxmlformats.org/officeDocument/2006/relationships/image" Target="../media/image76.jpeg"/><Relationship Id="rId5" Type="http://schemas.openxmlformats.org/officeDocument/2006/relationships/image" Target="../media/image75.jpeg"/><Relationship Id="rId4" Type="http://schemas.openxmlformats.org/officeDocument/2006/relationships/image" Target="../media/image74.jpeg"/></Relationships>
</file>

<file path=ppt/slides/_rels/slide58.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89.xml"/></Relationships>
</file>

<file path=ppt/slides/_rels/slide59.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8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39.xml"/><Relationship Id="rId1" Type="http://schemas.openxmlformats.org/officeDocument/2006/relationships/slideLayout" Target="../slideLayouts/slideLayout15.xml"/><Relationship Id="rId6" Type="http://schemas.openxmlformats.org/officeDocument/2006/relationships/image" Target="../media/image83.emf"/><Relationship Id="rId5" Type="http://schemas.openxmlformats.org/officeDocument/2006/relationships/image" Target="../media/image82.emf"/><Relationship Id="rId4" Type="http://schemas.openxmlformats.org/officeDocument/2006/relationships/image" Target="../media/image81.jpeg"/></Relationships>
</file>

<file path=ppt/slides/_rels/slide6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40.xml"/><Relationship Id="rId1" Type="http://schemas.openxmlformats.org/officeDocument/2006/relationships/slideLayout" Target="../slideLayouts/slideLayout109.xml"/><Relationship Id="rId5" Type="http://schemas.openxmlformats.org/officeDocument/2006/relationships/image" Target="../media/image86.png"/><Relationship Id="rId4" Type="http://schemas.openxmlformats.org/officeDocument/2006/relationships/image" Target="../media/image85.png"/></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85.xml"/><Relationship Id="rId1" Type="http://schemas.openxmlformats.org/officeDocument/2006/relationships/themeOverride" Target="../theme/themeOverride13.xml"/><Relationship Id="rId4" Type="http://schemas.openxmlformats.org/officeDocument/2006/relationships/image" Target="../media/image87.png"/></Relationships>
</file>

<file path=ppt/slides/_rels/slide6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42.xml"/><Relationship Id="rId1" Type="http://schemas.openxmlformats.org/officeDocument/2006/relationships/slideLayout" Target="../slideLayouts/slideLayout85.xml"/></Relationships>
</file>

<file path=ppt/slides/_rels/slide65.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89.xml"/></Relationships>
</file>

<file path=ppt/slides/_rels/slide66.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image" Target="../media/image92.jpeg"/><Relationship Id="rId4" Type="http://schemas.openxmlformats.org/officeDocument/2006/relationships/image" Target="../media/image91.jpeg"/></Relationships>
</file>

<file path=ppt/slides/_rels/slide67.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46.xml"/><Relationship Id="rId1" Type="http://schemas.openxmlformats.org/officeDocument/2006/relationships/slideLayout" Target="../slideLayouts/slideLayout95.xml"/><Relationship Id="rId4" Type="http://schemas.openxmlformats.org/officeDocument/2006/relationships/image" Target="../media/image96.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69" name="Picture 2"/>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6988" y="0"/>
            <a:ext cx="9170988" cy="6381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9571" name="Text Box 9"/>
          <p:cNvSpPr txBox="1">
            <a:spLocks noChangeArrowheads="1"/>
          </p:cNvSpPr>
          <p:nvPr/>
        </p:nvSpPr>
        <p:spPr bwMode="auto">
          <a:xfrm>
            <a:off x="8604250" y="19050"/>
            <a:ext cx="136835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b="1" dirty="0">
                <a:latin typeface="Arial" charset="0"/>
                <a:cs typeface="Arial" charset="0"/>
              </a:rPr>
              <a:t>8</a:t>
            </a:r>
          </a:p>
        </p:txBody>
      </p:sp>
      <p:sp>
        <p:nvSpPr>
          <p:cNvPr id="6154" name="Rectangle 10"/>
          <p:cNvSpPr>
            <a:spLocks noGrp="1" noChangeArrowheads="1"/>
          </p:cNvSpPr>
          <p:nvPr>
            <p:ph type="title" idx="4294967295"/>
          </p:nvPr>
        </p:nvSpPr>
        <p:spPr>
          <a:xfrm>
            <a:off x="4623724" y="332656"/>
            <a:ext cx="4506205" cy="3671888"/>
          </a:xfrm>
          <a:effectLst>
            <a:outerShdw blurRad="63500" dist="35921" dir="2700000" algn="ctr" rotWithShape="0">
              <a:schemeClr val="bg2">
                <a:alpha val="74998"/>
              </a:schemeClr>
            </a:outerShdw>
          </a:effectLst>
        </p:spPr>
        <p:txBody>
          <a:bodyPr/>
          <a:lstStyle/>
          <a:p>
            <a:pPr algn="ctr" eaLnBrk="1" hangingPunct="1">
              <a:defRPr/>
            </a:pPr>
            <a:r>
              <a:rPr lang="en-US" sz="4800" b="1" dirty="0">
                <a:solidFill>
                  <a:schemeClr val="tx1"/>
                </a:solidFill>
                <a:effectLst>
                  <a:glow rad="101600">
                    <a:schemeClr val="bg2"/>
                  </a:glow>
                </a:effectLst>
                <a:ea typeface="+mj-ea"/>
                <a:cs typeface="+mj-cs"/>
              </a:rPr>
              <a:t>Political Backgrounds to the New Testament</a:t>
            </a:r>
          </a:p>
        </p:txBody>
      </p:sp>
      <p:sp>
        <p:nvSpPr>
          <p:cNvPr id="9" name="Rectangle 10"/>
          <p:cNvSpPr txBox="1">
            <a:spLocks noChangeArrowheads="1"/>
          </p:cNvSpPr>
          <p:nvPr/>
        </p:nvSpPr>
        <p:spPr bwMode="auto">
          <a:xfrm>
            <a:off x="4501132" y="4365104"/>
            <a:ext cx="4751388" cy="1007592"/>
          </a:xfrm>
          <a:prstGeom prst="rect">
            <a:avLst/>
          </a:prstGeom>
          <a:noFill/>
          <a:ln>
            <a:noFill/>
          </a:ln>
          <a:effectLst>
            <a:outerShdw blurRad="63500" dist="35921"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Arial"/>
                <a:ea typeface="ＭＳ Ｐゴシック" pitchFamily="-107" charset="-128"/>
                <a:cs typeface="Arial"/>
              </a:defRPr>
            </a:lvl1pPr>
            <a:lvl2pPr algn="l"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2pPr>
            <a:lvl3pPr algn="l"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3pPr>
            <a:lvl4pPr algn="l"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4pPr>
            <a:lvl5pPr algn="l"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5pPr>
            <a:lvl6pPr marL="457200" algn="l" rtl="0" fontAlgn="base">
              <a:spcBef>
                <a:spcPct val="0"/>
              </a:spcBef>
              <a:spcAft>
                <a:spcPct val="0"/>
              </a:spcAft>
              <a:defRPr sz="4400">
                <a:solidFill>
                  <a:schemeClr val="tx2"/>
                </a:solidFill>
                <a:latin typeface="Times New Roman" pitchFamily="26" charset="0"/>
              </a:defRPr>
            </a:lvl6pPr>
            <a:lvl7pPr marL="914400" algn="l" rtl="0" fontAlgn="base">
              <a:spcBef>
                <a:spcPct val="0"/>
              </a:spcBef>
              <a:spcAft>
                <a:spcPct val="0"/>
              </a:spcAft>
              <a:defRPr sz="4400">
                <a:solidFill>
                  <a:schemeClr val="tx2"/>
                </a:solidFill>
                <a:latin typeface="Times New Roman" pitchFamily="26" charset="0"/>
              </a:defRPr>
            </a:lvl7pPr>
            <a:lvl8pPr marL="1371600" algn="l" rtl="0" fontAlgn="base">
              <a:spcBef>
                <a:spcPct val="0"/>
              </a:spcBef>
              <a:spcAft>
                <a:spcPct val="0"/>
              </a:spcAft>
              <a:defRPr sz="4400">
                <a:solidFill>
                  <a:schemeClr val="tx2"/>
                </a:solidFill>
                <a:latin typeface="Times New Roman" pitchFamily="26" charset="0"/>
              </a:defRPr>
            </a:lvl8pPr>
            <a:lvl9pPr marL="1828800" algn="l" rtl="0" fontAlgn="base">
              <a:spcBef>
                <a:spcPct val="0"/>
              </a:spcBef>
              <a:spcAft>
                <a:spcPct val="0"/>
              </a:spcAft>
              <a:defRPr sz="4400">
                <a:solidFill>
                  <a:schemeClr val="tx2"/>
                </a:solidFill>
                <a:latin typeface="Times New Roman" pitchFamily="26" charset="0"/>
              </a:defRPr>
            </a:lvl9pPr>
          </a:lstStyle>
          <a:p>
            <a:pPr algn="ctr" eaLnBrk="1" hangingPunct="1">
              <a:defRPr/>
            </a:pPr>
            <a:r>
              <a:rPr lang="en-US" sz="4800" b="1" dirty="0">
                <a:solidFill>
                  <a:schemeClr val="tx1"/>
                </a:solidFill>
                <a:effectLst>
                  <a:glow rad="101600">
                    <a:schemeClr val="bg2"/>
                  </a:glow>
                </a:effectLst>
                <a:ea typeface="+mj-ea"/>
                <a:cs typeface="+mj-cs"/>
              </a:rPr>
              <a:t>Part 1</a:t>
            </a:r>
          </a:p>
        </p:txBody>
      </p:sp>
      <p:sp>
        <p:nvSpPr>
          <p:cNvPr id="2" name="Rectangle 1">
            <a:extLst>
              <a:ext uri="{FF2B5EF4-FFF2-40B4-BE49-F238E27FC236}">
                <a16:creationId xmlns:a16="http://schemas.microsoft.com/office/drawing/2014/main" id="{AFFED7E8-5CC9-3B91-6CC2-AE45AB3A5887}"/>
              </a:ext>
            </a:extLst>
          </p:cNvPr>
          <p:cNvSpPr>
            <a:spLocks noChangeArrowheads="1"/>
          </p:cNvSpPr>
          <p:nvPr/>
        </p:nvSpPr>
        <p:spPr bwMode="auto">
          <a:xfrm>
            <a:off x="0" y="6309321"/>
            <a:ext cx="9144000" cy="548680"/>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Dr. Rick Griffith • </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Jordan Evangelical Theological Seminary</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 BibleStudyDownloads.org</a:t>
            </a:r>
          </a:p>
        </p:txBody>
      </p:sp>
      <p:sp>
        <p:nvSpPr>
          <p:cNvPr id="3" name="Rectangle 10">
            <a:extLst>
              <a:ext uri="{FF2B5EF4-FFF2-40B4-BE49-F238E27FC236}">
                <a16:creationId xmlns:a16="http://schemas.microsoft.com/office/drawing/2014/main" id="{DFF2BB44-2BB3-573E-0836-6974DABC5025}"/>
              </a:ext>
            </a:extLst>
          </p:cNvPr>
          <p:cNvSpPr txBox="1">
            <a:spLocks noChangeArrowheads="1"/>
          </p:cNvSpPr>
          <p:nvPr/>
        </p:nvSpPr>
        <p:spPr bwMode="auto">
          <a:xfrm>
            <a:off x="179512" y="4004544"/>
            <a:ext cx="4751388" cy="1584696"/>
          </a:xfrm>
          <a:prstGeom prst="rect">
            <a:avLst/>
          </a:prstGeom>
          <a:noFill/>
          <a:ln>
            <a:noFill/>
          </a:ln>
          <a:effectLst>
            <a:outerShdw blurRad="63500" dist="35921"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Arial"/>
                <a:ea typeface="ＭＳ Ｐゴシック" pitchFamily="-107" charset="-128"/>
                <a:cs typeface="Arial"/>
              </a:defRPr>
            </a:lvl1pPr>
            <a:lvl2pPr algn="l"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2pPr>
            <a:lvl3pPr algn="l"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3pPr>
            <a:lvl4pPr algn="l"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4pPr>
            <a:lvl5pPr algn="l"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5pPr>
            <a:lvl6pPr marL="457200" algn="l" rtl="0" fontAlgn="base">
              <a:spcBef>
                <a:spcPct val="0"/>
              </a:spcBef>
              <a:spcAft>
                <a:spcPct val="0"/>
              </a:spcAft>
              <a:defRPr sz="4400">
                <a:solidFill>
                  <a:schemeClr val="tx2"/>
                </a:solidFill>
                <a:latin typeface="Times New Roman" pitchFamily="26" charset="0"/>
              </a:defRPr>
            </a:lvl6pPr>
            <a:lvl7pPr marL="914400" algn="l" rtl="0" fontAlgn="base">
              <a:spcBef>
                <a:spcPct val="0"/>
              </a:spcBef>
              <a:spcAft>
                <a:spcPct val="0"/>
              </a:spcAft>
              <a:defRPr sz="4400">
                <a:solidFill>
                  <a:schemeClr val="tx2"/>
                </a:solidFill>
                <a:latin typeface="Times New Roman" pitchFamily="26" charset="0"/>
              </a:defRPr>
            </a:lvl7pPr>
            <a:lvl8pPr marL="1371600" algn="l" rtl="0" fontAlgn="base">
              <a:spcBef>
                <a:spcPct val="0"/>
              </a:spcBef>
              <a:spcAft>
                <a:spcPct val="0"/>
              </a:spcAft>
              <a:defRPr sz="4400">
                <a:solidFill>
                  <a:schemeClr val="tx2"/>
                </a:solidFill>
                <a:latin typeface="Times New Roman" pitchFamily="26" charset="0"/>
              </a:defRPr>
            </a:lvl8pPr>
            <a:lvl9pPr marL="1828800" algn="l" rtl="0" fontAlgn="base">
              <a:spcBef>
                <a:spcPct val="0"/>
              </a:spcBef>
              <a:spcAft>
                <a:spcPct val="0"/>
              </a:spcAft>
              <a:defRPr sz="4400">
                <a:solidFill>
                  <a:schemeClr val="tx2"/>
                </a:solidFill>
                <a:latin typeface="Times New Roman" pitchFamily="26" charset="0"/>
              </a:defRPr>
            </a:lvl9pPr>
          </a:lstStyle>
          <a:p>
            <a:pPr algn="ctr" eaLnBrk="1" hangingPunct="1">
              <a:defRPr/>
            </a:pPr>
            <a:r>
              <a:rPr lang="en-US" sz="4800" b="1" dirty="0">
                <a:solidFill>
                  <a:schemeClr val="tx1"/>
                </a:solidFill>
                <a:effectLst>
                  <a:glow rad="101600">
                    <a:schemeClr val="bg2"/>
                  </a:glow>
                </a:effectLst>
                <a:ea typeface="+mj-ea"/>
                <a:cs typeface="+mj-cs"/>
              </a:rPr>
              <a:t>Assyrians to Alexander</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2"/>
          <p:cNvSpPr>
            <a:spLocks noGrp="1" noChangeArrowheads="1"/>
          </p:cNvSpPr>
          <p:nvPr>
            <p:ph type="title"/>
          </p:nvPr>
        </p:nvSpPr>
        <p:spPr>
          <a:xfrm>
            <a:off x="0" y="-26988"/>
            <a:ext cx="9144000" cy="900113"/>
          </a:xfrm>
        </p:spPr>
        <p:txBody>
          <a:bodyPr/>
          <a:lstStyle/>
          <a:p>
            <a:pPr algn="ctr" eaLnBrk="1" hangingPunct="1"/>
            <a:r>
              <a:rPr lang="en-US" sz="4000" b="1">
                <a:latin typeface="Arial" charset="0"/>
                <a:ea typeface="ＭＳ Ｐゴシック" charset="0"/>
              </a:rPr>
              <a:t>Sources for Political History</a:t>
            </a:r>
          </a:p>
        </p:txBody>
      </p:sp>
      <p:pic>
        <p:nvPicPr>
          <p:cNvPr id="48133" name="Picture 5" descr="Propohets Diagram0001"/>
          <p:cNvPicPr>
            <a:picLocks noGrp="1" noChangeAspect="1" noChangeArrowheads="1"/>
          </p:cNvPicPr>
          <p:nvPr>
            <p:ph sz="quarter" idx="2"/>
          </p:nvPr>
        </p:nvPicPr>
        <p:blipFill>
          <a:blip r:embed="rId3" cstate="screen">
            <a:extLst>
              <a:ext uri="{28A0092B-C50C-407E-A947-70E740481C1C}">
                <a14:useLocalDpi xmlns:a14="http://schemas.microsoft.com/office/drawing/2010/main"/>
              </a:ext>
            </a:extLst>
          </a:blip>
          <a:srcRect/>
          <a:stretch>
            <a:fillRect/>
          </a:stretch>
        </p:blipFill>
        <p:spPr>
          <a:xfrm>
            <a:off x="0" y="2438400"/>
            <a:ext cx="3451225" cy="4419600"/>
          </a:xfrm>
          <a:noFill/>
          <a:extLst>
            <a:ext uri="{909E8E84-426E-40dd-AFC4-6F175D3DCCD1}">
              <a14:hiddenFill xmlns:a14="http://schemas.microsoft.com/office/drawing/2010/main" xmlns="">
                <a:solidFill>
                  <a:srgbClr val="FFFFFF"/>
                </a:solidFill>
              </a14:hiddenFill>
            </a:ext>
          </a:extLst>
        </p:spPr>
      </p:pic>
      <p:sp>
        <p:nvSpPr>
          <p:cNvPr id="128003" name="Text Box 4"/>
          <p:cNvSpPr txBox="1">
            <a:spLocks noChangeArrowheads="1"/>
          </p:cNvSpPr>
          <p:nvPr/>
        </p:nvSpPr>
        <p:spPr bwMode="auto">
          <a:xfrm>
            <a:off x="8610600" y="76200"/>
            <a:ext cx="533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spcBef>
                <a:spcPct val="50000"/>
              </a:spcBef>
            </a:pPr>
            <a:r>
              <a:rPr lang="en-US">
                <a:latin typeface="Arial" charset="0"/>
                <a:cs typeface="Arial" charset="0"/>
              </a:rPr>
              <a:t>48</a:t>
            </a:r>
          </a:p>
        </p:txBody>
      </p:sp>
      <p:pic>
        <p:nvPicPr>
          <p:cNvPr id="48135" name="Picture 7" descr="Readings"/>
          <p:cNvPicPr>
            <a:picLocks noGrp="1" noChangeAspect="1" noChangeArrowheads="1"/>
          </p:cNvPicPr>
          <p:nvPr>
            <p:ph sz="quarter" idx="3"/>
          </p:nvPr>
        </p:nvPicPr>
        <p:blipFill>
          <a:blip r:embed="rId4" cstate="screen">
            <a:extLst>
              <a:ext uri="{28A0092B-C50C-407E-A947-70E740481C1C}">
                <a14:useLocalDpi xmlns:a14="http://schemas.microsoft.com/office/drawing/2010/main"/>
              </a:ext>
            </a:extLst>
          </a:blip>
          <a:srcRect/>
          <a:stretch>
            <a:fillRect/>
          </a:stretch>
        </p:blipFill>
        <p:spPr>
          <a:xfrm>
            <a:off x="4772025" y="1143000"/>
            <a:ext cx="4371975" cy="5715000"/>
          </a:xfrm>
          <a:noFill/>
          <a:extLst>
            <a:ext uri="{909E8E84-426E-40dd-AFC4-6F175D3DCCD1}">
              <a14:hiddenFill xmlns:a14="http://schemas.microsoft.com/office/drawing/2010/main" xmlns="">
                <a:solidFill>
                  <a:srgbClr val="FFFFFF"/>
                </a:solidFill>
              </a14:hiddenFill>
            </a:ext>
          </a:extLst>
        </p:spPr>
      </p:pic>
      <p:sp>
        <p:nvSpPr>
          <p:cNvPr id="48138" name="Rectangle 10"/>
          <p:cNvSpPr>
            <a:spLocks noChangeArrowheads="1"/>
          </p:cNvSpPr>
          <p:nvPr/>
        </p:nvSpPr>
        <p:spPr bwMode="auto">
          <a:xfrm>
            <a:off x="1219200" y="1143000"/>
            <a:ext cx="2335213" cy="1219200"/>
          </a:xfrm>
          <a:prstGeom prst="rect">
            <a:avLst/>
          </a:prstGeom>
          <a:noFill/>
          <a:ln w="9525">
            <a:noFill/>
            <a:miter lim="800000"/>
            <a:headEnd/>
            <a:tailEnd/>
          </a:ln>
          <a:effectLst/>
        </p:spPr>
        <p:txBody>
          <a:bodyPr/>
          <a:lstStyle/>
          <a:p>
            <a:pPr marL="342900" indent="-342900" algn="l">
              <a:spcBef>
                <a:spcPct val="20000"/>
              </a:spcBef>
              <a:buClr>
                <a:schemeClr val="tx2"/>
              </a:buClr>
              <a:buSzPct val="75000"/>
              <a:buFont typeface="Wingdings" charset="0"/>
              <a:buChar char="n"/>
              <a:defRPr/>
            </a:pPr>
            <a:r>
              <a:rPr lang="en-US" sz="2800">
                <a:effectLst>
                  <a:outerShdw blurRad="38100" dist="38100" dir="2700000" algn="tl">
                    <a:srgbClr val="000000"/>
                  </a:outerShdw>
                </a:effectLst>
                <a:latin typeface="Arial" charset="0"/>
                <a:cs typeface="Arial" charset="0"/>
              </a:rPr>
              <a:t>Primary</a:t>
            </a:r>
          </a:p>
          <a:p>
            <a:pPr marL="342900" indent="-342900" algn="l">
              <a:spcBef>
                <a:spcPct val="20000"/>
              </a:spcBef>
              <a:buClr>
                <a:schemeClr val="tx2"/>
              </a:buClr>
              <a:buSzPct val="75000"/>
              <a:buFont typeface="Wingdings" charset="0"/>
              <a:buChar char="n"/>
              <a:defRPr/>
            </a:pPr>
            <a:r>
              <a:rPr lang="en-US" sz="2800">
                <a:effectLst>
                  <a:outerShdw blurRad="38100" dist="38100" dir="2700000" algn="tl">
                    <a:srgbClr val="000000"/>
                  </a:outerShdw>
                </a:effectLst>
                <a:latin typeface="Arial" charset="0"/>
                <a:cs typeface="Arial" charset="0"/>
              </a:rPr>
              <a:t>Secondary</a:t>
            </a:r>
          </a:p>
        </p:txBody>
      </p:sp>
      <p:pic>
        <p:nvPicPr>
          <p:cNvPr id="2" name="Picture 1" descr="New Moody Atlas.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rot="-799425">
            <a:off x="611188" y="1074738"/>
            <a:ext cx="4618037" cy="58435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48135"/>
                                        </p:tgtEl>
                                        <p:attrNameLst>
                                          <p:attrName>style.visibility</p:attrName>
                                        </p:attrNameLst>
                                      </p:cBhvr>
                                      <p:to>
                                        <p:strVal val="visible"/>
                                      </p:to>
                                    </p:set>
                                    <p:anim calcmode="lin" valueType="num">
                                      <p:cBhvr>
                                        <p:cTn id="7" dur="500" fill="hold"/>
                                        <p:tgtEl>
                                          <p:spTgt spid="48135"/>
                                        </p:tgtEl>
                                        <p:attrNameLst>
                                          <p:attrName>ppt_w</p:attrName>
                                        </p:attrNameLst>
                                      </p:cBhvr>
                                      <p:tavLst>
                                        <p:tav tm="0">
                                          <p:val>
                                            <p:fltVal val="0"/>
                                          </p:val>
                                        </p:tav>
                                        <p:tav tm="100000">
                                          <p:val>
                                            <p:strVal val="#ppt_w"/>
                                          </p:val>
                                        </p:tav>
                                      </p:tavLst>
                                    </p:anim>
                                    <p:anim calcmode="lin" valueType="num">
                                      <p:cBhvr>
                                        <p:cTn id="8" dur="500" fill="hold"/>
                                        <p:tgtEl>
                                          <p:spTgt spid="48135"/>
                                        </p:tgtEl>
                                        <p:attrNameLst>
                                          <p:attrName>ppt_h</p:attrName>
                                        </p:attrNameLst>
                                      </p:cBhvr>
                                      <p:tavLst>
                                        <p:tav tm="0">
                                          <p:val>
                                            <p:fltVal val="0"/>
                                          </p:val>
                                        </p:tav>
                                        <p:tav tm="100000">
                                          <p:val>
                                            <p:strVal val="#ppt_h"/>
                                          </p:val>
                                        </p:tav>
                                      </p:tavLst>
                                    </p:anim>
                                    <p:anim calcmode="lin" valueType="num">
                                      <p:cBhvr>
                                        <p:cTn id="9" dur="500" fill="hold"/>
                                        <p:tgtEl>
                                          <p:spTgt spid="48135"/>
                                        </p:tgtEl>
                                        <p:attrNameLst>
                                          <p:attrName>style.rotation</p:attrName>
                                        </p:attrNameLst>
                                      </p:cBhvr>
                                      <p:tavLst>
                                        <p:tav tm="0">
                                          <p:val>
                                            <p:fltVal val="360"/>
                                          </p:val>
                                        </p:tav>
                                        <p:tav tm="100000">
                                          <p:val>
                                            <p:fltVal val="0"/>
                                          </p:val>
                                        </p:tav>
                                      </p:tavLst>
                                    </p:anim>
                                    <p:animEffect transition="in" filter="fade">
                                      <p:cBhvr>
                                        <p:cTn id="10" dur="500"/>
                                        <p:tgtEl>
                                          <p:spTgt spid="48135"/>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49" presetClass="entr" presetSubtype="0" decel="100000" fill="hold" nodeType="clickEffect">
                                  <p:stCondLst>
                                    <p:cond delay="0"/>
                                  </p:stCondLst>
                                  <p:childTnLst>
                                    <p:set>
                                      <p:cBhvr>
                                        <p:cTn id="14" dur="1" fill="hold">
                                          <p:stCondLst>
                                            <p:cond delay="0"/>
                                          </p:stCondLst>
                                        </p:cTn>
                                        <p:tgtEl>
                                          <p:spTgt spid="48133"/>
                                        </p:tgtEl>
                                        <p:attrNameLst>
                                          <p:attrName>style.visibility</p:attrName>
                                        </p:attrNameLst>
                                      </p:cBhvr>
                                      <p:to>
                                        <p:strVal val="visible"/>
                                      </p:to>
                                    </p:set>
                                    <p:anim calcmode="lin" valueType="num">
                                      <p:cBhvr>
                                        <p:cTn id="15" dur="500" fill="hold"/>
                                        <p:tgtEl>
                                          <p:spTgt spid="48133"/>
                                        </p:tgtEl>
                                        <p:attrNameLst>
                                          <p:attrName>ppt_w</p:attrName>
                                        </p:attrNameLst>
                                      </p:cBhvr>
                                      <p:tavLst>
                                        <p:tav tm="0">
                                          <p:val>
                                            <p:fltVal val="0"/>
                                          </p:val>
                                        </p:tav>
                                        <p:tav tm="100000">
                                          <p:val>
                                            <p:strVal val="#ppt_w"/>
                                          </p:val>
                                        </p:tav>
                                      </p:tavLst>
                                    </p:anim>
                                    <p:anim calcmode="lin" valueType="num">
                                      <p:cBhvr>
                                        <p:cTn id="16" dur="500" fill="hold"/>
                                        <p:tgtEl>
                                          <p:spTgt spid="48133"/>
                                        </p:tgtEl>
                                        <p:attrNameLst>
                                          <p:attrName>ppt_h</p:attrName>
                                        </p:attrNameLst>
                                      </p:cBhvr>
                                      <p:tavLst>
                                        <p:tav tm="0">
                                          <p:val>
                                            <p:fltVal val="0"/>
                                          </p:val>
                                        </p:tav>
                                        <p:tav tm="100000">
                                          <p:val>
                                            <p:strVal val="#ppt_h"/>
                                          </p:val>
                                        </p:tav>
                                      </p:tavLst>
                                    </p:anim>
                                    <p:anim calcmode="lin" valueType="num">
                                      <p:cBhvr>
                                        <p:cTn id="17" dur="500" fill="hold"/>
                                        <p:tgtEl>
                                          <p:spTgt spid="48133"/>
                                        </p:tgtEl>
                                        <p:attrNameLst>
                                          <p:attrName>style.rotation</p:attrName>
                                        </p:attrNameLst>
                                      </p:cBhvr>
                                      <p:tavLst>
                                        <p:tav tm="0">
                                          <p:val>
                                            <p:fltVal val="360"/>
                                          </p:val>
                                        </p:tav>
                                        <p:tav tm="100000">
                                          <p:val>
                                            <p:fltVal val="0"/>
                                          </p:val>
                                        </p:tav>
                                      </p:tavLst>
                                    </p:anim>
                                    <p:animEffect transition="in" filter="fade">
                                      <p:cBhvr>
                                        <p:cTn id="18" dur="500"/>
                                        <p:tgtEl>
                                          <p:spTgt spid="48133"/>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55" presetClass="entr" presetSubtype="0"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p:cTn id="23" dur="1000" fill="hold"/>
                                        <p:tgtEl>
                                          <p:spTgt spid="2"/>
                                        </p:tgtEl>
                                        <p:attrNameLst>
                                          <p:attrName>ppt_w</p:attrName>
                                        </p:attrNameLst>
                                      </p:cBhvr>
                                      <p:tavLst>
                                        <p:tav tm="0">
                                          <p:val>
                                            <p:strVal val="#ppt_w*0.70"/>
                                          </p:val>
                                        </p:tav>
                                        <p:tav tm="100000">
                                          <p:val>
                                            <p:strVal val="#ppt_w"/>
                                          </p:val>
                                        </p:tav>
                                      </p:tavLst>
                                    </p:anim>
                                    <p:anim calcmode="lin" valueType="num">
                                      <p:cBhvr>
                                        <p:cTn id="24" dur="1000" fill="hold"/>
                                        <p:tgtEl>
                                          <p:spTgt spid="2"/>
                                        </p:tgtEl>
                                        <p:attrNameLst>
                                          <p:attrName>ppt_h</p:attrName>
                                        </p:attrNameLst>
                                      </p:cBhvr>
                                      <p:tavLst>
                                        <p:tav tm="0">
                                          <p:val>
                                            <p:strVal val="#ppt_h"/>
                                          </p:val>
                                        </p:tav>
                                        <p:tav tm="100000">
                                          <p:val>
                                            <p:strVal val="#ppt_h"/>
                                          </p:val>
                                        </p:tav>
                                      </p:tavLst>
                                    </p:anim>
                                    <p:animEffect transition="in" filter="fade">
                                      <p:cBhvr>
                                        <p:cTn id="25"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Freeform 2"/>
          <p:cNvSpPr>
            <a:spLocks/>
          </p:cNvSpPr>
          <p:nvPr/>
        </p:nvSpPr>
        <p:spPr bwMode="auto">
          <a:xfrm rot="-1003895">
            <a:off x="5789613" y="2274888"/>
            <a:ext cx="1066800" cy="1543050"/>
          </a:xfrm>
          <a:custGeom>
            <a:avLst/>
            <a:gdLst>
              <a:gd name="T0" fmla="*/ 2147483647 w 625"/>
              <a:gd name="T1" fmla="*/ 2147483647 h 972"/>
              <a:gd name="T2" fmla="*/ 2147483647 w 625"/>
              <a:gd name="T3" fmla="*/ 2147483647 h 972"/>
              <a:gd name="T4" fmla="*/ 2147483647 w 625"/>
              <a:gd name="T5" fmla="*/ 2147483647 h 972"/>
              <a:gd name="T6" fmla="*/ 2147483647 w 625"/>
              <a:gd name="T7" fmla="*/ 2147483647 h 972"/>
              <a:gd name="T8" fmla="*/ 2147483647 w 625"/>
              <a:gd name="T9" fmla="*/ 2147483647 h 972"/>
              <a:gd name="T10" fmla="*/ 2147483647 w 625"/>
              <a:gd name="T11" fmla="*/ 2147483647 h 972"/>
              <a:gd name="T12" fmla="*/ 2147483647 w 625"/>
              <a:gd name="T13" fmla="*/ 2147483647 h 972"/>
              <a:gd name="T14" fmla="*/ 2147483647 w 625"/>
              <a:gd name="T15" fmla="*/ 2147483647 h 972"/>
              <a:gd name="T16" fmla="*/ 2147483647 w 625"/>
              <a:gd name="T17" fmla="*/ 2147483647 h 972"/>
              <a:gd name="T18" fmla="*/ 2147483647 w 625"/>
              <a:gd name="T19" fmla="*/ 2147483647 h 972"/>
              <a:gd name="T20" fmla="*/ 2147483647 w 625"/>
              <a:gd name="T21" fmla="*/ 2147483647 h 972"/>
              <a:gd name="T22" fmla="*/ 2147483647 w 625"/>
              <a:gd name="T23" fmla="*/ 2147483647 h 972"/>
              <a:gd name="T24" fmla="*/ 2147483647 w 625"/>
              <a:gd name="T25" fmla="*/ 2147483647 h 972"/>
              <a:gd name="T26" fmla="*/ 2147483647 w 625"/>
              <a:gd name="T27" fmla="*/ 2147483647 h 972"/>
              <a:gd name="T28" fmla="*/ 2147483647 w 625"/>
              <a:gd name="T29" fmla="*/ 2147483647 h 972"/>
              <a:gd name="T30" fmla="*/ 2147483647 w 625"/>
              <a:gd name="T31" fmla="*/ 2147483647 h 97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625"/>
              <a:gd name="T49" fmla="*/ 0 h 972"/>
              <a:gd name="T50" fmla="*/ 625 w 625"/>
              <a:gd name="T51" fmla="*/ 972 h 97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625" h="972">
                <a:moveTo>
                  <a:pt x="135" y="50"/>
                </a:moveTo>
                <a:cubicBezTo>
                  <a:pt x="91" y="114"/>
                  <a:pt x="125" y="158"/>
                  <a:pt x="50" y="184"/>
                </a:cubicBezTo>
                <a:cubicBezTo>
                  <a:pt x="5" y="250"/>
                  <a:pt x="0" y="340"/>
                  <a:pt x="62" y="402"/>
                </a:cubicBezTo>
                <a:cubicBezTo>
                  <a:pt x="80" y="420"/>
                  <a:pt x="104" y="432"/>
                  <a:pt x="123" y="450"/>
                </a:cubicBezTo>
                <a:cubicBezTo>
                  <a:pt x="152" y="541"/>
                  <a:pt x="179" y="659"/>
                  <a:pt x="280" y="693"/>
                </a:cubicBezTo>
                <a:cubicBezTo>
                  <a:pt x="310" y="786"/>
                  <a:pt x="307" y="832"/>
                  <a:pt x="389" y="887"/>
                </a:cubicBezTo>
                <a:cubicBezTo>
                  <a:pt x="414" y="924"/>
                  <a:pt x="443" y="940"/>
                  <a:pt x="474" y="972"/>
                </a:cubicBezTo>
                <a:cubicBezTo>
                  <a:pt x="506" y="968"/>
                  <a:pt x="538" y="966"/>
                  <a:pt x="571" y="960"/>
                </a:cubicBezTo>
                <a:cubicBezTo>
                  <a:pt x="583" y="957"/>
                  <a:pt x="605" y="959"/>
                  <a:pt x="607" y="947"/>
                </a:cubicBezTo>
                <a:cubicBezTo>
                  <a:pt x="625" y="732"/>
                  <a:pt x="553" y="566"/>
                  <a:pt x="510" y="366"/>
                </a:cubicBezTo>
                <a:cubicBezTo>
                  <a:pt x="514" y="338"/>
                  <a:pt x="535" y="207"/>
                  <a:pt x="535" y="184"/>
                </a:cubicBezTo>
                <a:cubicBezTo>
                  <a:pt x="535" y="109"/>
                  <a:pt x="478" y="24"/>
                  <a:pt x="401" y="14"/>
                </a:cubicBezTo>
                <a:cubicBezTo>
                  <a:pt x="352" y="7"/>
                  <a:pt x="304" y="6"/>
                  <a:pt x="256" y="2"/>
                </a:cubicBezTo>
                <a:cubicBezTo>
                  <a:pt x="223" y="6"/>
                  <a:pt x="188" y="0"/>
                  <a:pt x="159" y="14"/>
                </a:cubicBezTo>
                <a:cubicBezTo>
                  <a:pt x="84" y="46"/>
                  <a:pt x="218" y="62"/>
                  <a:pt x="110" y="62"/>
                </a:cubicBezTo>
                <a:cubicBezTo>
                  <a:pt x="100" y="62"/>
                  <a:pt x="126" y="54"/>
                  <a:pt x="135" y="50"/>
                </a:cubicBezTo>
                <a:close/>
              </a:path>
            </a:pathLst>
          </a:custGeom>
          <a:solidFill>
            <a:srgbClr val="660066"/>
          </a:solidFill>
          <a:ln w="9525">
            <a:solidFill>
              <a:schemeClr val="tx1"/>
            </a:solidFill>
            <a:round/>
            <a:headEnd/>
            <a:tailEnd/>
          </a:ln>
        </p:spPr>
        <p:txBody>
          <a:bodyPr wrap="none" anchor="ctr"/>
          <a:lstStyle/>
          <a:p>
            <a:endParaRPr lang="en-US"/>
          </a:p>
        </p:txBody>
      </p:sp>
      <p:sp>
        <p:nvSpPr>
          <p:cNvPr id="130050" name="Freeform 4"/>
          <p:cNvSpPr>
            <a:spLocks/>
          </p:cNvSpPr>
          <p:nvPr/>
        </p:nvSpPr>
        <p:spPr bwMode="auto">
          <a:xfrm>
            <a:off x="-152400" y="2819400"/>
            <a:ext cx="2295525" cy="3128963"/>
          </a:xfrm>
          <a:custGeom>
            <a:avLst/>
            <a:gdLst>
              <a:gd name="T0" fmla="*/ 2147483647 w 918"/>
              <a:gd name="T1" fmla="*/ 2147483647 h 1971"/>
              <a:gd name="T2" fmla="*/ 2147483647 w 918"/>
              <a:gd name="T3" fmla="*/ 2147483647 h 1971"/>
              <a:gd name="T4" fmla="*/ 2147483647 w 918"/>
              <a:gd name="T5" fmla="*/ 2147483647 h 1971"/>
              <a:gd name="T6" fmla="*/ 2147483647 w 918"/>
              <a:gd name="T7" fmla="*/ 2147483647 h 1971"/>
              <a:gd name="T8" fmla="*/ 2147483647 w 918"/>
              <a:gd name="T9" fmla="*/ 2147483647 h 1971"/>
              <a:gd name="T10" fmla="*/ 2147483647 w 918"/>
              <a:gd name="T11" fmla="*/ 2147483647 h 1971"/>
              <a:gd name="T12" fmla="*/ 2147483647 w 918"/>
              <a:gd name="T13" fmla="*/ 2147483647 h 1971"/>
              <a:gd name="T14" fmla="*/ 2147483647 w 918"/>
              <a:gd name="T15" fmla="*/ 2147483647 h 1971"/>
              <a:gd name="T16" fmla="*/ 2147483647 w 918"/>
              <a:gd name="T17" fmla="*/ 2147483647 h 1971"/>
              <a:gd name="T18" fmla="*/ 2147483647 w 918"/>
              <a:gd name="T19" fmla="*/ 2147483647 h 1971"/>
              <a:gd name="T20" fmla="*/ 2147483647 w 918"/>
              <a:gd name="T21" fmla="*/ 2147483647 h 1971"/>
              <a:gd name="T22" fmla="*/ 2147483647 w 918"/>
              <a:gd name="T23" fmla="*/ 2147483647 h 1971"/>
              <a:gd name="T24" fmla="*/ 2147483647 w 918"/>
              <a:gd name="T25" fmla="*/ 2147483647 h 1971"/>
              <a:gd name="T26" fmla="*/ 2147483647 w 918"/>
              <a:gd name="T27" fmla="*/ 2147483647 h 1971"/>
              <a:gd name="T28" fmla="*/ 2147483647 w 918"/>
              <a:gd name="T29" fmla="*/ 2147483647 h 1971"/>
              <a:gd name="T30" fmla="*/ 2147483647 w 918"/>
              <a:gd name="T31" fmla="*/ 2147483647 h 1971"/>
              <a:gd name="T32" fmla="*/ 2147483647 w 918"/>
              <a:gd name="T33" fmla="*/ 2147483647 h 1971"/>
              <a:gd name="T34" fmla="*/ 2147483647 w 918"/>
              <a:gd name="T35" fmla="*/ 2147483647 h 1971"/>
              <a:gd name="T36" fmla="*/ 0 w 918"/>
              <a:gd name="T37" fmla="*/ 2147483647 h 197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18"/>
              <a:gd name="T58" fmla="*/ 0 h 1971"/>
              <a:gd name="T59" fmla="*/ 918 w 918"/>
              <a:gd name="T60" fmla="*/ 1971 h 197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18" h="1971">
                <a:moveTo>
                  <a:pt x="29" y="15"/>
                </a:moveTo>
                <a:cubicBezTo>
                  <a:pt x="146" y="74"/>
                  <a:pt x="184" y="51"/>
                  <a:pt x="311" y="30"/>
                </a:cubicBezTo>
                <a:cubicBezTo>
                  <a:pt x="433" y="45"/>
                  <a:pt x="435" y="55"/>
                  <a:pt x="563" y="30"/>
                </a:cubicBezTo>
                <a:cubicBezTo>
                  <a:pt x="593" y="23"/>
                  <a:pt x="651" y="1"/>
                  <a:pt x="651" y="1"/>
                </a:cubicBezTo>
                <a:cubicBezTo>
                  <a:pt x="691" y="8"/>
                  <a:pt x="741" y="0"/>
                  <a:pt x="770" y="30"/>
                </a:cubicBezTo>
                <a:cubicBezTo>
                  <a:pt x="795" y="55"/>
                  <a:pt x="829" y="119"/>
                  <a:pt x="829" y="119"/>
                </a:cubicBezTo>
                <a:cubicBezTo>
                  <a:pt x="806" y="187"/>
                  <a:pt x="819" y="193"/>
                  <a:pt x="859" y="252"/>
                </a:cubicBezTo>
                <a:cubicBezTo>
                  <a:pt x="881" y="341"/>
                  <a:pt x="899" y="428"/>
                  <a:pt x="918" y="519"/>
                </a:cubicBezTo>
                <a:cubicBezTo>
                  <a:pt x="906" y="622"/>
                  <a:pt x="871" y="744"/>
                  <a:pt x="903" y="845"/>
                </a:cubicBezTo>
                <a:cubicBezTo>
                  <a:pt x="884" y="923"/>
                  <a:pt x="870" y="1001"/>
                  <a:pt x="859" y="1082"/>
                </a:cubicBezTo>
                <a:cubicBezTo>
                  <a:pt x="870" y="1193"/>
                  <a:pt x="904" y="1311"/>
                  <a:pt x="874" y="1423"/>
                </a:cubicBezTo>
                <a:cubicBezTo>
                  <a:pt x="864" y="1459"/>
                  <a:pt x="841" y="1490"/>
                  <a:pt x="829" y="1526"/>
                </a:cubicBezTo>
                <a:cubicBezTo>
                  <a:pt x="821" y="1545"/>
                  <a:pt x="819" y="1566"/>
                  <a:pt x="814" y="1586"/>
                </a:cubicBezTo>
                <a:cubicBezTo>
                  <a:pt x="828" y="1642"/>
                  <a:pt x="840" y="1727"/>
                  <a:pt x="800" y="1778"/>
                </a:cubicBezTo>
                <a:cubicBezTo>
                  <a:pt x="757" y="1830"/>
                  <a:pt x="668" y="1834"/>
                  <a:pt x="607" y="1852"/>
                </a:cubicBezTo>
                <a:cubicBezTo>
                  <a:pt x="592" y="1856"/>
                  <a:pt x="576" y="1860"/>
                  <a:pt x="563" y="1867"/>
                </a:cubicBezTo>
                <a:cubicBezTo>
                  <a:pt x="546" y="1875"/>
                  <a:pt x="535" y="1891"/>
                  <a:pt x="518" y="1897"/>
                </a:cubicBezTo>
                <a:cubicBezTo>
                  <a:pt x="425" y="1928"/>
                  <a:pt x="318" y="1923"/>
                  <a:pt x="222" y="1941"/>
                </a:cubicBezTo>
                <a:cubicBezTo>
                  <a:pt x="147" y="1954"/>
                  <a:pt x="75" y="1971"/>
                  <a:pt x="0" y="1971"/>
                </a:cubicBezTo>
              </a:path>
            </a:pathLst>
          </a:custGeom>
          <a:solidFill>
            <a:schemeClr val="bg2"/>
          </a:solidFill>
          <a:ln w="38100">
            <a:solidFill>
              <a:schemeClr val="tx1"/>
            </a:solidFill>
            <a:round/>
            <a:headEnd/>
            <a:tailEnd/>
          </a:ln>
        </p:spPr>
        <p:txBody>
          <a:bodyPr wrap="none" anchor="ctr"/>
          <a:lstStyle/>
          <a:p>
            <a:endParaRPr lang="en-US"/>
          </a:p>
        </p:txBody>
      </p:sp>
      <p:sp>
        <p:nvSpPr>
          <p:cNvPr id="51205" name="Freeform 5"/>
          <p:cNvSpPr>
            <a:spLocks/>
          </p:cNvSpPr>
          <p:nvPr/>
        </p:nvSpPr>
        <p:spPr bwMode="auto">
          <a:xfrm>
            <a:off x="2058988" y="3579813"/>
            <a:ext cx="808037" cy="769937"/>
          </a:xfrm>
          <a:custGeom>
            <a:avLst/>
            <a:gdLst>
              <a:gd name="T0" fmla="*/ 2147483647 w 509"/>
              <a:gd name="T1" fmla="*/ 0 h 485"/>
              <a:gd name="T2" fmla="*/ 2147483647 w 509"/>
              <a:gd name="T3" fmla="*/ 2147483647 h 485"/>
              <a:gd name="T4" fmla="*/ 2147483647 w 509"/>
              <a:gd name="T5" fmla="*/ 2147483647 h 485"/>
              <a:gd name="T6" fmla="*/ 0 w 509"/>
              <a:gd name="T7" fmla="*/ 2147483647 h 485"/>
              <a:gd name="T8" fmla="*/ 2147483647 w 509"/>
              <a:gd name="T9" fmla="*/ 2147483647 h 485"/>
              <a:gd name="T10" fmla="*/ 2147483647 w 509"/>
              <a:gd name="T11" fmla="*/ 2147483647 h 485"/>
              <a:gd name="T12" fmla="*/ 2147483647 w 509"/>
              <a:gd name="T13" fmla="*/ 2147483647 h 485"/>
              <a:gd name="T14" fmla="*/ 2147483647 w 509"/>
              <a:gd name="T15" fmla="*/ 2147483647 h 485"/>
              <a:gd name="T16" fmla="*/ 2147483647 w 509"/>
              <a:gd name="T17" fmla="*/ 2147483647 h 485"/>
              <a:gd name="T18" fmla="*/ 2147483647 w 509"/>
              <a:gd name="T19" fmla="*/ 0 h 485"/>
              <a:gd name="T20" fmla="*/ 2147483647 w 509"/>
              <a:gd name="T21" fmla="*/ 0 h 48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09"/>
              <a:gd name="T34" fmla="*/ 0 h 485"/>
              <a:gd name="T35" fmla="*/ 509 w 509"/>
              <a:gd name="T36" fmla="*/ 485 h 48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09" h="485">
                <a:moveTo>
                  <a:pt x="230" y="0"/>
                </a:moveTo>
                <a:cubicBezTo>
                  <a:pt x="189" y="4"/>
                  <a:pt x="148" y="4"/>
                  <a:pt x="109" y="12"/>
                </a:cubicBezTo>
                <a:cubicBezTo>
                  <a:pt x="83" y="16"/>
                  <a:pt x="36" y="36"/>
                  <a:pt x="36" y="36"/>
                </a:cubicBezTo>
                <a:cubicBezTo>
                  <a:pt x="58" y="104"/>
                  <a:pt x="22" y="187"/>
                  <a:pt x="0" y="254"/>
                </a:cubicBezTo>
                <a:cubicBezTo>
                  <a:pt x="9" y="283"/>
                  <a:pt x="34" y="398"/>
                  <a:pt x="48" y="412"/>
                </a:cubicBezTo>
                <a:cubicBezTo>
                  <a:pt x="83" y="445"/>
                  <a:pt x="63" y="429"/>
                  <a:pt x="109" y="460"/>
                </a:cubicBezTo>
                <a:cubicBezTo>
                  <a:pt x="211" y="425"/>
                  <a:pt x="335" y="448"/>
                  <a:pt x="436" y="485"/>
                </a:cubicBezTo>
                <a:cubicBezTo>
                  <a:pt x="470" y="448"/>
                  <a:pt x="493" y="410"/>
                  <a:pt x="509" y="363"/>
                </a:cubicBezTo>
                <a:cubicBezTo>
                  <a:pt x="498" y="288"/>
                  <a:pt x="489" y="253"/>
                  <a:pt x="448" y="194"/>
                </a:cubicBezTo>
                <a:cubicBezTo>
                  <a:pt x="461" y="86"/>
                  <a:pt x="487" y="37"/>
                  <a:pt x="376" y="0"/>
                </a:cubicBezTo>
                <a:cubicBezTo>
                  <a:pt x="282" y="30"/>
                  <a:pt x="316" y="28"/>
                  <a:pt x="230" y="0"/>
                </a:cubicBezTo>
                <a:close/>
              </a:path>
            </a:pathLst>
          </a:custGeom>
          <a:solidFill>
            <a:srgbClr val="000514"/>
          </a:solidFill>
          <a:ln w="9525">
            <a:solidFill>
              <a:schemeClr val="tx1"/>
            </a:solidFill>
            <a:round/>
            <a:headEnd/>
            <a:tailEnd/>
          </a:ln>
        </p:spPr>
        <p:txBody>
          <a:bodyPr wrap="none" anchor="ctr"/>
          <a:lstStyle/>
          <a:p>
            <a:endParaRPr lang="en-US"/>
          </a:p>
        </p:txBody>
      </p:sp>
      <p:sp>
        <p:nvSpPr>
          <p:cNvPr id="51206" name="Freeform 6"/>
          <p:cNvSpPr>
            <a:spLocks/>
          </p:cNvSpPr>
          <p:nvPr/>
        </p:nvSpPr>
        <p:spPr bwMode="auto">
          <a:xfrm>
            <a:off x="1892300" y="4933950"/>
            <a:ext cx="673100" cy="730250"/>
          </a:xfrm>
          <a:custGeom>
            <a:avLst/>
            <a:gdLst>
              <a:gd name="T0" fmla="*/ 2147483647 w 424"/>
              <a:gd name="T1" fmla="*/ 2147483647 h 460"/>
              <a:gd name="T2" fmla="*/ 2147483647 w 424"/>
              <a:gd name="T3" fmla="*/ 2147483647 h 460"/>
              <a:gd name="T4" fmla="*/ 2147483647 w 424"/>
              <a:gd name="T5" fmla="*/ 2147483647 h 460"/>
              <a:gd name="T6" fmla="*/ 2147483647 w 424"/>
              <a:gd name="T7" fmla="*/ 2147483647 h 460"/>
              <a:gd name="T8" fmla="*/ 0 w 424"/>
              <a:gd name="T9" fmla="*/ 2147483647 h 460"/>
              <a:gd name="T10" fmla="*/ 2147483647 w 424"/>
              <a:gd name="T11" fmla="*/ 2147483647 h 460"/>
              <a:gd name="T12" fmla="*/ 0 w 424"/>
              <a:gd name="T13" fmla="*/ 2147483647 h 460"/>
              <a:gd name="T14" fmla="*/ 2147483647 w 424"/>
              <a:gd name="T15" fmla="*/ 2147483647 h 460"/>
              <a:gd name="T16" fmla="*/ 2147483647 w 424"/>
              <a:gd name="T17" fmla="*/ 2147483647 h 460"/>
              <a:gd name="T18" fmla="*/ 2147483647 w 424"/>
              <a:gd name="T19" fmla="*/ 2147483647 h 460"/>
              <a:gd name="T20" fmla="*/ 2147483647 w 424"/>
              <a:gd name="T21" fmla="*/ 2147483647 h 460"/>
              <a:gd name="T22" fmla="*/ 2147483647 w 424"/>
              <a:gd name="T23" fmla="*/ 2147483647 h 460"/>
              <a:gd name="T24" fmla="*/ 2147483647 w 424"/>
              <a:gd name="T25" fmla="*/ 2147483647 h 460"/>
              <a:gd name="T26" fmla="*/ 2147483647 w 424"/>
              <a:gd name="T27" fmla="*/ 2147483647 h 460"/>
              <a:gd name="T28" fmla="*/ 2147483647 w 424"/>
              <a:gd name="T29" fmla="*/ 2147483647 h 460"/>
              <a:gd name="T30" fmla="*/ 2147483647 w 424"/>
              <a:gd name="T31" fmla="*/ 2147483647 h 460"/>
              <a:gd name="T32" fmla="*/ 2147483647 w 424"/>
              <a:gd name="T33" fmla="*/ 2147483647 h 460"/>
              <a:gd name="T34" fmla="*/ 2147483647 w 424"/>
              <a:gd name="T35" fmla="*/ 2147483647 h 460"/>
              <a:gd name="T36" fmla="*/ 2147483647 w 424"/>
              <a:gd name="T37" fmla="*/ 2147483647 h 460"/>
              <a:gd name="T38" fmla="*/ 2147483647 w 424"/>
              <a:gd name="T39" fmla="*/ 2147483647 h 460"/>
              <a:gd name="T40" fmla="*/ 2147483647 w 424"/>
              <a:gd name="T41" fmla="*/ 2147483647 h 460"/>
              <a:gd name="T42" fmla="*/ 2147483647 w 424"/>
              <a:gd name="T43" fmla="*/ 2147483647 h 460"/>
              <a:gd name="T44" fmla="*/ 2147483647 w 424"/>
              <a:gd name="T45" fmla="*/ 2147483647 h 460"/>
              <a:gd name="T46" fmla="*/ 2147483647 w 424"/>
              <a:gd name="T47" fmla="*/ 2147483647 h 460"/>
              <a:gd name="T48" fmla="*/ 2147483647 w 424"/>
              <a:gd name="T49" fmla="*/ 2147483647 h 460"/>
              <a:gd name="T50" fmla="*/ 2147483647 w 424"/>
              <a:gd name="T51" fmla="*/ 2147483647 h 460"/>
              <a:gd name="T52" fmla="*/ 2147483647 w 424"/>
              <a:gd name="T53" fmla="*/ 2147483647 h 460"/>
              <a:gd name="T54" fmla="*/ 2147483647 w 424"/>
              <a:gd name="T55" fmla="*/ 2147483647 h 460"/>
              <a:gd name="T56" fmla="*/ 2147483647 w 424"/>
              <a:gd name="T57" fmla="*/ 2147483647 h 460"/>
              <a:gd name="T58" fmla="*/ 2147483647 w 424"/>
              <a:gd name="T59" fmla="*/ 2147483647 h 460"/>
              <a:gd name="T60" fmla="*/ 2147483647 w 424"/>
              <a:gd name="T61" fmla="*/ 2147483647 h 460"/>
              <a:gd name="T62" fmla="*/ 2147483647 w 424"/>
              <a:gd name="T63" fmla="*/ 2147483647 h 460"/>
              <a:gd name="T64" fmla="*/ 2147483647 w 424"/>
              <a:gd name="T65" fmla="*/ 2147483647 h 460"/>
              <a:gd name="T66" fmla="*/ 2147483647 w 424"/>
              <a:gd name="T67" fmla="*/ 2147483647 h 460"/>
              <a:gd name="T68" fmla="*/ 2147483647 w 424"/>
              <a:gd name="T69" fmla="*/ 2147483647 h 460"/>
              <a:gd name="T70" fmla="*/ 2147483647 w 424"/>
              <a:gd name="T71" fmla="*/ 2147483647 h 460"/>
              <a:gd name="T72" fmla="*/ 2147483647 w 424"/>
              <a:gd name="T73" fmla="*/ 2147483647 h 460"/>
              <a:gd name="T74" fmla="*/ 2147483647 w 424"/>
              <a:gd name="T75" fmla="*/ 2147483647 h 46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424"/>
              <a:gd name="T115" fmla="*/ 0 h 460"/>
              <a:gd name="T116" fmla="*/ 424 w 424"/>
              <a:gd name="T117" fmla="*/ 460 h 46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424" h="460">
                <a:moveTo>
                  <a:pt x="104" y="12"/>
                </a:moveTo>
                <a:cubicBezTo>
                  <a:pt x="119" y="0"/>
                  <a:pt x="110" y="13"/>
                  <a:pt x="108" y="22"/>
                </a:cubicBezTo>
                <a:cubicBezTo>
                  <a:pt x="104" y="53"/>
                  <a:pt x="97" y="92"/>
                  <a:pt x="78" y="118"/>
                </a:cubicBezTo>
                <a:cubicBezTo>
                  <a:pt x="69" y="142"/>
                  <a:pt x="49" y="157"/>
                  <a:pt x="34" y="176"/>
                </a:cubicBezTo>
                <a:cubicBezTo>
                  <a:pt x="18" y="194"/>
                  <a:pt x="7" y="211"/>
                  <a:pt x="0" y="234"/>
                </a:cubicBezTo>
                <a:cubicBezTo>
                  <a:pt x="0" y="238"/>
                  <a:pt x="2" y="243"/>
                  <a:pt x="2" y="248"/>
                </a:cubicBezTo>
                <a:cubicBezTo>
                  <a:pt x="2" y="250"/>
                  <a:pt x="0" y="251"/>
                  <a:pt x="0" y="254"/>
                </a:cubicBezTo>
                <a:cubicBezTo>
                  <a:pt x="0" y="274"/>
                  <a:pt x="11" y="295"/>
                  <a:pt x="18" y="314"/>
                </a:cubicBezTo>
                <a:cubicBezTo>
                  <a:pt x="14" y="332"/>
                  <a:pt x="14" y="337"/>
                  <a:pt x="16" y="358"/>
                </a:cubicBezTo>
                <a:cubicBezTo>
                  <a:pt x="11" y="372"/>
                  <a:pt x="11" y="388"/>
                  <a:pt x="10" y="404"/>
                </a:cubicBezTo>
                <a:cubicBezTo>
                  <a:pt x="13" y="413"/>
                  <a:pt x="12" y="408"/>
                  <a:pt x="8" y="422"/>
                </a:cubicBezTo>
                <a:cubicBezTo>
                  <a:pt x="6" y="426"/>
                  <a:pt x="4" y="434"/>
                  <a:pt x="4" y="434"/>
                </a:cubicBezTo>
                <a:cubicBezTo>
                  <a:pt x="7" y="445"/>
                  <a:pt x="23" y="444"/>
                  <a:pt x="34" y="448"/>
                </a:cubicBezTo>
                <a:cubicBezTo>
                  <a:pt x="56" y="445"/>
                  <a:pt x="78" y="443"/>
                  <a:pt x="102" y="444"/>
                </a:cubicBezTo>
                <a:cubicBezTo>
                  <a:pt x="109" y="444"/>
                  <a:pt x="119" y="456"/>
                  <a:pt x="128" y="458"/>
                </a:cubicBezTo>
                <a:cubicBezTo>
                  <a:pt x="141" y="459"/>
                  <a:pt x="154" y="459"/>
                  <a:pt x="168" y="460"/>
                </a:cubicBezTo>
                <a:cubicBezTo>
                  <a:pt x="196" y="456"/>
                  <a:pt x="223" y="453"/>
                  <a:pt x="252" y="450"/>
                </a:cubicBezTo>
                <a:cubicBezTo>
                  <a:pt x="285" y="453"/>
                  <a:pt x="283" y="454"/>
                  <a:pt x="332" y="450"/>
                </a:cubicBezTo>
                <a:cubicBezTo>
                  <a:pt x="338" y="449"/>
                  <a:pt x="350" y="444"/>
                  <a:pt x="350" y="444"/>
                </a:cubicBezTo>
                <a:cubicBezTo>
                  <a:pt x="349" y="442"/>
                  <a:pt x="347" y="439"/>
                  <a:pt x="348" y="438"/>
                </a:cubicBezTo>
                <a:cubicBezTo>
                  <a:pt x="348" y="435"/>
                  <a:pt x="352" y="435"/>
                  <a:pt x="354" y="434"/>
                </a:cubicBezTo>
                <a:cubicBezTo>
                  <a:pt x="359" y="426"/>
                  <a:pt x="362" y="414"/>
                  <a:pt x="364" y="406"/>
                </a:cubicBezTo>
                <a:cubicBezTo>
                  <a:pt x="358" y="390"/>
                  <a:pt x="363" y="384"/>
                  <a:pt x="366" y="368"/>
                </a:cubicBezTo>
                <a:cubicBezTo>
                  <a:pt x="365" y="354"/>
                  <a:pt x="363" y="340"/>
                  <a:pt x="364" y="326"/>
                </a:cubicBezTo>
                <a:cubicBezTo>
                  <a:pt x="364" y="321"/>
                  <a:pt x="368" y="314"/>
                  <a:pt x="368" y="314"/>
                </a:cubicBezTo>
                <a:cubicBezTo>
                  <a:pt x="367" y="299"/>
                  <a:pt x="366" y="284"/>
                  <a:pt x="366" y="270"/>
                </a:cubicBezTo>
                <a:cubicBezTo>
                  <a:pt x="364" y="246"/>
                  <a:pt x="366" y="173"/>
                  <a:pt x="396" y="164"/>
                </a:cubicBezTo>
                <a:cubicBezTo>
                  <a:pt x="400" y="157"/>
                  <a:pt x="410" y="144"/>
                  <a:pt x="410" y="144"/>
                </a:cubicBezTo>
                <a:cubicBezTo>
                  <a:pt x="412" y="113"/>
                  <a:pt x="420" y="84"/>
                  <a:pt x="424" y="54"/>
                </a:cubicBezTo>
                <a:cubicBezTo>
                  <a:pt x="418" y="36"/>
                  <a:pt x="354" y="33"/>
                  <a:pt x="338" y="32"/>
                </a:cubicBezTo>
                <a:cubicBezTo>
                  <a:pt x="328" y="28"/>
                  <a:pt x="320" y="24"/>
                  <a:pt x="312" y="22"/>
                </a:cubicBezTo>
                <a:cubicBezTo>
                  <a:pt x="290" y="26"/>
                  <a:pt x="274" y="25"/>
                  <a:pt x="254" y="20"/>
                </a:cubicBezTo>
                <a:cubicBezTo>
                  <a:pt x="246" y="22"/>
                  <a:pt x="241" y="20"/>
                  <a:pt x="234" y="18"/>
                </a:cubicBezTo>
                <a:cubicBezTo>
                  <a:pt x="227" y="16"/>
                  <a:pt x="216" y="12"/>
                  <a:pt x="216" y="12"/>
                </a:cubicBezTo>
                <a:cubicBezTo>
                  <a:pt x="208" y="14"/>
                  <a:pt x="200" y="15"/>
                  <a:pt x="192" y="18"/>
                </a:cubicBezTo>
                <a:cubicBezTo>
                  <a:pt x="171" y="14"/>
                  <a:pt x="150" y="7"/>
                  <a:pt x="130" y="2"/>
                </a:cubicBezTo>
                <a:cubicBezTo>
                  <a:pt x="122" y="4"/>
                  <a:pt x="117" y="8"/>
                  <a:pt x="110" y="10"/>
                </a:cubicBezTo>
                <a:cubicBezTo>
                  <a:pt x="107" y="17"/>
                  <a:pt x="109" y="17"/>
                  <a:pt x="104" y="12"/>
                </a:cubicBezTo>
                <a:close/>
              </a:path>
            </a:pathLst>
          </a:custGeom>
          <a:solidFill>
            <a:srgbClr val="333333"/>
          </a:solidFill>
          <a:ln w="9525">
            <a:solidFill>
              <a:schemeClr val="tx1"/>
            </a:solidFill>
            <a:round/>
            <a:headEnd/>
            <a:tailEnd/>
          </a:ln>
        </p:spPr>
        <p:txBody>
          <a:bodyPr wrap="none" anchor="ctr"/>
          <a:lstStyle/>
          <a:p>
            <a:endParaRPr lang="en-US"/>
          </a:p>
        </p:txBody>
      </p:sp>
      <p:sp>
        <p:nvSpPr>
          <p:cNvPr id="130053" name="Text Box 7"/>
          <p:cNvSpPr txBox="1">
            <a:spLocks noChangeArrowheads="1"/>
          </p:cNvSpPr>
          <p:nvPr/>
        </p:nvSpPr>
        <p:spPr bwMode="auto">
          <a:xfrm>
            <a:off x="0" y="3505200"/>
            <a:ext cx="1828800" cy="784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US" sz="1800" b="1">
                <a:latin typeface="Arial" charset="0"/>
                <a:cs typeface="Arial" charset="0"/>
              </a:rPr>
              <a:t>Mediterranean</a:t>
            </a:r>
          </a:p>
          <a:p>
            <a:pPr>
              <a:spcBef>
                <a:spcPct val="50000"/>
              </a:spcBef>
            </a:pPr>
            <a:r>
              <a:rPr lang="en-US" sz="1800" b="1">
                <a:latin typeface="Arial" charset="0"/>
                <a:cs typeface="Arial" charset="0"/>
              </a:rPr>
              <a:t>Sea</a:t>
            </a:r>
            <a:endParaRPr lang="en-US" sz="2000">
              <a:latin typeface="Arial" charset="0"/>
              <a:cs typeface="Arial" charset="0"/>
            </a:endParaRPr>
          </a:p>
        </p:txBody>
      </p:sp>
      <p:sp>
        <p:nvSpPr>
          <p:cNvPr id="51208" name="Text Box 8"/>
          <p:cNvSpPr txBox="1">
            <a:spLocks noChangeArrowheads="1"/>
          </p:cNvSpPr>
          <p:nvPr/>
        </p:nvSpPr>
        <p:spPr bwMode="auto">
          <a:xfrm>
            <a:off x="2286000" y="3733800"/>
            <a:ext cx="2590800" cy="523875"/>
          </a:xfrm>
          <a:prstGeom prst="rect">
            <a:avLst/>
          </a:prstGeom>
          <a:noFill/>
          <a:ln w="9525">
            <a:noFill/>
            <a:miter lim="800000"/>
            <a:headEnd/>
            <a:tailEnd/>
          </a:ln>
          <a:effec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l">
              <a:spcBef>
                <a:spcPct val="50000"/>
              </a:spcBef>
              <a:defRPr/>
            </a:pPr>
            <a:r>
              <a:rPr lang="en-US" sz="2800" b="1">
                <a:effectLst>
                  <a:outerShdw blurRad="38100" dist="38100" dir="2700000" algn="tl">
                    <a:srgbClr val="000000"/>
                  </a:outerShdw>
                </a:effectLst>
                <a:latin typeface="Arial" charset="0"/>
                <a:cs typeface="Arial" charset="0"/>
              </a:rPr>
              <a:t>Aram</a:t>
            </a:r>
            <a:endParaRPr lang="en-US" sz="2000">
              <a:effectLst>
                <a:outerShdw blurRad="38100" dist="38100" dir="2700000" algn="tl">
                  <a:srgbClr val="000000"/>
                </a:outerShdw>
              </a:effectLst>
              <a:latin typeface="Arial" charset="0"/>
              <a:cs typeface="Arial" charset="0"/>
            </a:endParaRPr>
          </a:p>
        </p:txBody>
      </p:sp>
      <p:sp>
        <p:nvSpPr>
          <p:cNvPr id="51209" name="Text Box 9"/>
          <p:cNvSpPr txBox="1">
            <a:spLocks noChangeArrowheads="1"/>
          </p:cNvSpPr>
          <p:nvPr/>
        </p:nvSpPr>
        <p:spPr bwMode="auto">
          <a:xfrm>
            <a:off x="1981200" y="4876800"/>
            <a:ext cx="2590800" cy="523875"/>
          </a:xfrm>
          <a:prstGeom prst="rect">
            <a:avLst/>
          </a:prstGeom>
          <a:noFill/>
          <a:ln w="9525">
            <a:noFill/>
            <a:miter lim="800000"/>
            <a:headEnd/>
            <a:tailEnd/>
          </a:ln>
          <a:effec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l">
              <a:spcBef>
                <a:spcPct val="50000"/>
              </a:spcBef>
              <a:defRPr/>
            </a:pPr>
            <a:r>
              <a:rPr lang="en-US" sz="2800" b="1">
                <a:effectLst>
                  <a:outerShdw blurRad="38100" dist="38100" dir="2700000" algn="tl">
                    <a:srgbClr val="000000"/>
                  </a:outerShdw>
                </a:effectLst>
                <a:latin typeface="Arial" charset="0"/>
                <a:cs typeface="Arial" charset="0"/>
              </a:rPr>
              <a:t>Judah</a:t>
            </a:r>
            <a:endParaRPr lang="en-US" sz="2000">
              <a:effectLst>
                <a:outerShdw blurRad="38100" dist="38100" dir="2700000" algn="tl">
                  <a:srgbClr val="000000"/>
                </a:outerShdw>
              </a:effectLst>
              <a:latin typeface="Arial" charset="0"/>
              <a:cs typeface="Arial" charset="0"/>
            </a:endParaRPr>
          </a:p>
        </p:txBody>
      </p:sp>
      <p:sp>
        <p:nvSpPr>
          <p:cNvPr id="51210" name="Text Box 10"/>
          <p:cNvSpPr txBox="1">
            <a:spLocks noChangeArrowheads="1"/>
          </p:cNvSpPr>
          <p:nvPr/>
        </p:nvSpPr>
        <p:spPr bwMode="auto">
          <a:xfrm>
            <a:off x="533400" y="6096000"/>
            <a:ext cx="3030488" cy="523875"/>
          </a:xfrm>
          <a:prstGeom prst="rect">
            <a:avLst/>
          </a:prstGeom>
          <a:noFill/>
          <a:ln w="9525">
            <a:noFill/>
            <a:miter lim="800000"/>
            <a:headEnd/>
            <a:tailEnd/>
          </a:ln>
          <a:effec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l">
              <a:spcBef>
                <a:spcPct val="50000"/>
              </a:spcBef>
              <a:defRPr/>
            </a:pPr>
            <a:r>
              <a:rPr lang="en-US" sz="2800" b="1">
                <a:effectLst>
                  <a:outerShdw blurRad="38100" dist="38100" dir="2700000" algn="tl">
                    <a:srgbClr val="000000"/>
                  </a:outerShdw>
                </a:effectLst>
                <a:latin typeface="Arial" charset="0"/>
                <a:cs typeface="Arial" charset="0"/>
              </a:rPr>
              <a:t>Egypt</a:t>
            </a:r>
            <a:endParaRPr lang="en-US" sz="2000">
              <a:effectLst>
                <a:outerShdw blurRad="38100" dist="38100" dir="2700000" algn="tl">
                  <a:srgbClr val="000000"/>
                </a:outerShdw>
              </a:effectLst>
              <a:latin typeface="Arial" charset="0"/>
              <a:cs typeface="Arial" charset="0"/>
            </a:endParaRPr>
          </a:p>
        </p:txBody>
      </p:sp>
      <p:sp>
        <p:nvSpPr>
          <p:cNvPr id="130057" name="Freeform 11"/>
          <p:cNvSpPr>
            <a:spLocks/>
          </p:cNvSpPr>
          <p:nvPr/>
        </p:nvSpPr>
        <p:spPr bwMode="auto">
          <a:xfrm>
            <a:off x="2357438" y="6350000"/>
            <a:ext cx="277812" cy="676275"/>
          </a:xfrm>
          <a:custGeom>
            <a:avLst/>
            <a:gdLst>
              <a:gd name="T0" fmla="*/ 2147483647 w 175"/>
              <a:gd name="T1" fmla="*/ 2147483647 h 426"/>
              <a:gd name="T2" fmla="*/ 2147483647 w 175"/>
              <a:gd name="T3" fmla="*/ 2147483647 h 426"/>
              <a:gd name="T4" fmla="*/ 2147483647 w 175"/>
              <a:gd name="T5" fmla="*/ 0 h 426"/>
              <a:gd name="T6" fmla="*/ 2147483647 w 175"/>
              <a:gd name="T7" fmla="*/ 2147483647 h 426"/>
              <a:gd name="T8" fmla="*/ 2147483647 w 175"/>
              <a:gd name="T9" fmla="*/ 2147483647 h 426"/>
              <a:gd name="T10" fmla="*/ 2147483647 w 175"/>
              <a:gd name="T11" fmla="*/ 2147483647 h 426"/>
              <a:gd name="T12" fmla="*/ 0 60000 65536"/>
              <a:gd name="T13" fmla="*/ 0 60000 65536"/>
              <a:gd name="T14" fmla="*/ 0 60000 65536"/>
              <a:gd name="T15" fmla="*/ 0 60000 65536"/>
              <a:gd name="T16" fmla="*/ 0 60000 65536"/>
              <a:gd name="T17" fmla="*/ 0 60000 65536"/>
              <a:gd name="T18" fmla="*/ 0 w 175"/>
              <a:gd name="T19" fmla="*/ 0 h 426"/>
              <a:gd name="T20" fmla="*/ 175 w 175"/>
              <a:gd name="T21" fmla="*/ 426 h 426"/>
            </a:gdLst>
            <a:ahLst/>
            <a:cxnLst>
              <a:cxn ang="T12">
                <a:pos x="T0" y="T1"/>
              </a:cxn>
              <a:cxn ang="T13">
                <a:pos x="T2" y="T3"/>
              </a:cxn>
              <a:cxn ang="T14">
                <a:pos x="T4" y="T5"/>
              </a:cxn>
              <a:cxn ang="T15">
                <a:pos x="T6" y="T7"/>
              </a:cxn>
              <a:cxn ang="T16">
                <a:pos x="T8" y="T9"/>
              </a:cxn>
              <a:cxn ang="T17">
                <a:pos x="T10" y="T11"/>
              </a:cxn>
            </a:cxnLst>
            <a:rect l="T18" t="T19" r="T20" b="T21"/>
            <a:pathLst>
              <a:path w="175" h="426">
                <a:moveTo>
                  <a:pt x="91" y="340"/>
                </a:moveTo>
                <a:cubicBezTo>
                  <a:pt x="51" y="280"/>
                  <a:pt x="65" y="320"/>
                  <a:pt x="78" y="231"/>
                </a:cubicBezTo>
                <a:cubicBezTo>
                  <a:pt x="89" y="148"/>
                  <a:pt x="101" y="78"/>
                  <a:pt x="127" y="0"/>
                </a:cubicBezTo>
                <a:cubicBezTo>
                  <a:pt x="154" y="85"/>
                  <a:pt x="159" y="48"/>
                  <a:pt x="139" y="109"/>
                </a:cubicBezTo>
                <a:cubicBezTo>
                  <a:pt x="148" y="191"/>
                  <a:pt x="159" y="270"/>
                  <a:pt x="175" y="352"/>
                </a:cubicBezTo>
                <a:cubicBezTo>
                  <a:pt x="174" y="352"/>
                  <a:pt x="0" y="426"/>
                  <a:pt x="91" y="340"/>
                </a:cubicBezTo>
                <a:close/>
              </a:path>
            </a:pathLst>
          </a:custGeom>
          <a:solidFill>
            <a:schemeClr val="bg2"/>
          </a:solidFill>
          <a:ln w="9525">
            <a:solidFill>
              <a:schemeClr val="tx1"/>
            </a:solidFill>
            <a:round/>
            <a:headEnd/>
            <a:tailEnd/>
          </a:ln>
        </p:spPr>
        <p:txBody>
          <a:bodyPr wrap="none" anchor="ctr"/>
          <a:lstStyle/>
          <a:p>
            <a:endParaRPr lang="en-US"/>
          </a:p>
        </p:txBody>
      </p:sp>
      <p:sp>
        <p:nvSpPr>
          <p:cNvPr id="130058" name="Freeform 12"/>
          <p:cNvSpPr>
            <a:spLocks/>
          </p:cNvSpPr>
          <p:nvPr/>
        </p:nvSpPr>
        <p:spPr bwMode="auto">
          <a:xfrm>
            <a:off x="1600200" y="6400800"/>
            <a:ext cx="192088" cy="519113"/>
          </a:xfrm>
          <a:custGeom>
            <a:avLst/>
            <a:gdLst>
              <a:gd name="T0" fmla="*/ 2147483647 w 121"/>
              <a:gd name="T1" fmla="*/ 2147483647 h 327"/>
              <a:gd name="T2" fmla="*/ 2147483647 w 121"/>
              <a:gd name="T3" fmla="*/ 0 h 327"/>
              <a:gd name="T4" fmla="*/ 0 w 121"/>
              <a:gd name="T5" fmla="*/ 2147483647 h 327"/>
              <a:gd name="T6" fmla="*/ 2147483647 w 121"/>
              <a:gd name="T7" fmla="*/ 2147483647 h 327"/>
              <a:gd name="T8" fmla="*/ 2147483647 w 121"/>
              <a:gd name="T9" fmla="*/ 2147483647 h 327"/>
              <a:gd name="T10" fmla="*/ 2147483647 w 121"/>
              <a:gd name="T11" fmla="*/ 2147483647 h 327"/>
              <a:gd name="T12" fmla="*/ 2147483647 w 121"/>
              <a:gd name="T13" fmla="*/ 2147483647 h 327"/>
              <a:gd name="T14" fmla="*/ 0 60000 65536"/>
              <a:gd name="T15" fmla="*/ 0 60000 65536"/>
              <a:gd name="T16" fmla="*/ 0 60000 65536"/>
              <a:gd name="T17" fmla="*/ 0 60000 65536"/>
              <a:gd name="T18" fmla="*/ 0 60000 65536"/>
              <a:gd name="T19" fmla="*/ 0 60000 65536"/>
              <a:gd name="T20" fmla="*/ 0 60000 65536"/>
              <a:gd name="T21" fmla="*/ 0 w 121"/>
              <a:gd name="T22" fmla="*/ 0 h 327"/>
              <a:gd name="T23" fmla="*/ 121 w 121"/>
              <a:gd name="T24" fmla="*/ 327 h 32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1" h="327">
                <a:moveTo>
                  <a:pt x="121" y="290"/>
                </a:moveTo>
                <a:cubicBezTo>
                  <a:pt x="63" y="203"/>
                  <a:pt x="82" y="96"/>
                  <a:pt x="48" y="0"/>
                </a:cubicBezTo>
                <a:cubicBezTo>
                  <a:pt x="30" y="52"/>
                  <a:pt x="13" y="103"/>
                  <a:pt x="0" y="157"/>
                </a:cubicBezTo>
                <a:cubicBezTo>
                  <a:pt x="14" y="286"/>
                  <a:pt x="12" y="229"/>
                  <a:pt x="12" y="327"/>
                </a:cubicBezTo>
                <a:cubicBezTo>
                  <a:pt x="36" y="319"/>
                  <a:pt x="67" y="321"/>
                  <a:pt x="85" y="303"/>
                </a:cubicBezTo>
                <a:cubicBezTo>
                  <a:pt x="93" y="294"/>
                  <a:pt x="98" y="281"/>
                  <a:pt x="109" y="278"/>
                </a:cubicBezTo>
                <a:cubicBezTo>
                  <a:pt x="114" y="276"/>
                  <a:pt x="117" y="286"/>
                  <a:pt x="121" y="290"/>
                </a:cubicBezTo>
                <a:close/>
              </a:path>
            </a:pathLst>
          </a:custGeom>
          <a:solidFill>
            <a:schemeClr val="bg2"/>
          </a:solidFill>
          <a:ln w="9525">
            <a:solidFill>
              <a:schemeClr val="tx1"/>
            </a:solidFill>
            <a:round/>
            <a:headEnd/>
            <a:tailEnd/>
          </a:ln>
        </p:spPr>
        <p:txBody>
          <a:bodyPr wrap="none" anchor="ctr"/>
          <a:lstStyle/>
          <a:p>
            <a:endParaRPr lang="en-US"/>
          </a:p>
        </p:txBody>
      </p:sp>
      <p:sp>
        <p:nvSpPr>
          <p:cNvPr id="51213" name="Text Box 13"/>
          <p:cNvSpPr txBox="1">
            <a:spLocks noChangeArrowheads="1"/>
          </p:cNvSpPr>
          <p:nvPr/>
        </p:nvSpPr>
        <p:spPr bwMode="auto">
          <a:xfrm>
            <a:off x="6172200" y="2362200"/>
            <a:ext cx="2648272" cy="461963"/>
          </a:xfrm>
          <a:prstGeom prst="rect">
            <a:avLst/>
          </a:prstGeom>
          <a:noFill/>
          <a:ln w="9525">
            <a:noFill/>
            <a:miter lim="800000"/>
            <a:headEnd/>
            <a:tailEnd/>
          </a:ln>
          <a:effec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l">
              <a:spcBef>
                <a:spcPct val="50000"/>
              </a:spcBef>
              <a:defRPr/>
            </a:pPr>
            <a:r>
              <a:rPr lang="en-US" b="1">
                <a:effectLst>
                  <a:outerShdw blurRad="38100" dist="38100" dir="2700000" algn="tl">
                    <a:srgbClr val="000000"/>
                  </a:outerShdw>
                </a:effectLst>
                <a:latin typeface="Arial" charset="0"/>
                <a:cs typeface="Arial" charset="0"/>
              </a:rPr>
              <a:t>Nineveh</a:t>
            </a:r>
          </a:p>
        </p:txBody>
      </p:sp>
      <p:grpSp>
        <p:nvGrpSpPr>
          <p:cNvPr id="130060" name="Group 14"/>
          <p:cNvGrpSpPr>
            <a:grpSpLocks/>
          </p:cNvGrpSpPr>
          <p:nvPr/>
        </p:nvGrpSpPr>
        <p:grpSpPr bwMode="auto">
          <a:xfrm>
            <a:off x="3178175" y="1574800"/>
            <a:ext cx="5203825" cy="4292600"/>
            <a:chOff x="2002" y="992"/>
            <a:chExt cx="3278" cy="2704"/>
          </a:xfrm>
        </p:grpSpPr>
        <p:sp>
          <p:nvSpPr>
            <p:cNvPr id="130083" name="Freeform 15"/>
            <p:cNvSpPr>
              <a:spLocks/>
            </p:cNvSpPr>
            <p:nvPr/>
          </p:nvSpPr>
          <p:spPr bwMode="auto">
            <a:xfrm>
              <a:off x="3474" y="1152"/>
              <a:ext cx="1806" cy="2544"/>
            </a:xfrm>
            <a:custGeom>
              <a:avLst/>
              <a:gdLst>
                <a:gd name="T0" fmla="*/ 19598 w 1556"/>
                <a:gd name="T1" fmla="*/ 108621 h 2012"/>
                <a:gd name="T2" fmla="*/ 16978 w 1556"/>
                <a:gd name="T3" fmla="*/ 102989 h 2012"/>
                <a:gd name="T4" fmla="*/ 15845 w 1556"/>
                <a:gd name="T5" fmla="*/ 99789 h 2012"/>
                <a:gd name="T6" fmla="*/ 15669 w 1556"/>
                <a:gd name="T7" fmla="*/ 93417 h 2012"/>
                <a:gd name="T8" fmla="*/ 15114 w 1556"/>
                <a:gd name="T9" fmla="*/ 91808 h 2012"/>
                <a:gd name="T10" fmla="*/ 13994 w 1556"/>
                <a:gd name="T11" fmla="*/ 87814 h 2012"/>
                <a:gd name="T12" fmla="*/ 13427 w 1556"/>
                <a:gd name="T13" fmla="*/ 82994 h 2012"/>
                <a:gd name="T14" fmla="*/ 12314 w 1556"/>
                <a:gd name="T15" fmla="*/ 75035 h 2012"/>
                <a:gd name="T16" fmla="*/ 12132 w 1556"/>
                <a:gd name="T17" fmla="*/ 72609 h 2012"/>
                <a:gd name="T18" fmla="*/ 10998 w 1556"/>
                <a:gd name="T19" fmla="*/ 70205 h 2012"/>
                <a:gd name="T20" fmla="*/ 9140 w 1556"/>
                <a:gd name="T21" fmla="*/ 49398 h 2012"/>
                <a:gd name="T22" fmla="*/ 8563 w 1556"/>
                <a:gd name="T23" fmla="*/ 46297 h 2012"/>
                <a:gd name="T24" fmla="*/ 8212 w 1556"/>
                <a:gd name="T25" fmla="*/ 43831 h 2012"/>
                <a:gd name="T26" fmla="*/ 7080 w 1556"/>
                <a:gd name="T27" fmla="*/ 40618 h 2012"/>
                <a:gd name="T28" fmla="*/ 5048 w 1556"/>
                <a:gd name="T29" fmla="*/ 34220 h 2012"/>
                <a:gd name="T30" fmla="*/ 4105 w 1556"/>
                <a:gd name="T31" fmla="*/ 29456 h 2012"/>
                <a:gd name="T32" fmla="*/ 3361 w 1556"/>
                <a:gd name="T33" fmla="*/ 21422 h 2012"/>
                <a:gd name="T34" fmla="*/ 2600 w 1556"/>
                <a:gd name="T35" fmla="*/ 16681 h 2012"/>
                <a:gd name="T36" fmla="*/ 1675 w 1556"/>
                <a:gd name="T37" fmla="*/ 7898 h 2012"/>
                <a:gd name="T38" fmla="*/ 0 w 1556"/>
                <a:gd name="T39" fmla="*/ 2253 h 201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556"/>
                <a:gd name="T61" fmla="*/ 0 h 2012"/>
                <a:gd name="T62" fmla="*/ 1556 w 1556"/>
                <a:gd name="T63" fmla="*/ 2012 h 201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556" h="2012">
                  <a:moveTo>
                    <a:pt x="1556" y="2012"/>
                  </a:moveTo>
                  <a:cubicBezTo>
                    <a:pt x="1487" y="1961"/>
                    <a:pt x="1419" y="1947"/>
                    <a:pt x="1348" y="1908"/>
                  </a:cubicBezTo>
                  <a:cubicBezTo>
                    <a:pt x="1316" y="1890"/>
                    <a:pt x="1259" y="1849"/>
                    <a:pt x="1259" y="1849"/>
                  </a:cubicBezTo>
                  <a:cubicBezTo>
                    <a:pt x="1254" y="1809"/>
                    <a:pt x="1259" y="1767"/>
                    <a:pt x="1245" y="1731"/>
                  </a:cubicBezTo>
                  <a:cubicBezTo>
                    <a:pt x="1238" y="1714"/>
                    <a:pt x="1213" y="1712"/>
                    <a:pt x="1200" y="1701"/>
                  </a:cubicBezTo>
                  <a:cubicBezTo>
                    <a:pt x="1085" y="1605"/>
                    <a:pt x="1223" y="1702"/>
                    <a:pt x="1111" y="1627"/>
                  </a:cubicBezTo>
                  <a:cubicBezTo>
                    <a:pt x="1015" y="1479"/>
                    <a:pt x="1138" y="1676"/>
                    <a:pt x="1067" y="1538"/>
                  </a:cubicBezTo>
                  <a:cubicBezTo>
                    <a:pt x="1041" y="1487"/>
                    <a:pt x="1003" y="1440"/>
                    <a:pt x="978" y="1390"/>
                  </a:cubicBezTo>
                  <a:cubicBezTo>
                    <a:pt x="970" y="1375"/>
                    <a:pt x="975" y="1355"/>
                    <a:pt x="963" y="1345"/>
                  </a:cubicBezTo>
                  <a:cubicBezTo>
                    <a:pt x="937" y="1323"/>
                    <a:pt x="903" y="1315"/>
                    <a:pt x="874" y="1301"/>
                  </a:cubicBezTo>
                  <a:cubicBezTo>
                    <a:pt x="674" y="935"/>
                    <a:pt x="892" y="1364"/>
                    <a:pt x="726" y="916"/>
                  </a:cubicBezTo>
                  <a:cubicBezTo>
                    <a:pt x="717" y="892"/>
                    <a:pt x="695" y="877"/>
                    <a:pt x="681" y="857"/>
                  </a:cubicBezTo>
                  <a:cubicBezTo>
                    <a:pt x="670" y="842"/>
                    <a:pt x="665" y="823"/>
                    <a:pt x="652" y="812"/>
                  </a:cubicBezTo>
                  <a:cubicBezTo>
                    <a:pt x="625" y="788"/>
                    <a:pt x="563" y="753"/>
                    <a:pt x="563" y="753"/>
                  </a:cubicBezTo>
                  <a:cubicBezTo>
                    <a:pt x="521" y="690"/>
                    <a:pt x="468" y="657"/>
                    <a:pt x="400" y="634"/>
                  </a:cubicBezTo>
                  <a:cubicBezTo>
                    <a:pt x="373" y="607"/>
                    <a:pt x="341" y="581"/>
                    <a:pt x="326" y="546"/>
                  </a:cubicBezTo>
                  <a:cubicBezTo>
                    <a:pt x="282" y="450"/>
                    <a:pt x="314" y="475"/>
                    <a:pt x="267" y="397"/>
                  </a:cubicBezTo>
                  <a:cubicBezTo>
                    <a:pt x="248" y="366"/>
                    <a:pt x="207" y="309"/>
                    <a:pt x="207" y="309"/>
                  </a:cubicBezTo>
                  <a:cubicBezTo>
                    <a:pt x="190" y="219"/>
                    <a:pt x="197" y="208"/>
                    <a:pt x="133" y="146"/>
                  </a:cubicBezTo>
                  <a:cubicBezTo>
                    <a:pt x="115" y="74"/>
                    <a:pt x="83" y="0"/>
                    <a:pt x="0" y="42"/>
                  </a:cubicBezTo>
                </a:path>
              </a:pathLst>
            </a:custGeom>
            <a:noFill/>
            <a:ln w="381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30084" name="Freeform 16"/>
            <p:cNvSpPr>
              <a:spLocks/>
            </p:cNvSpPr>
            <p:nvPr/>
          </p:nvSpPr>
          <p:spPr bwMode="auto">
            <a:xfrm>
              <a:off x="2002" y="992"/>
              <a:ext cx="2915" cy="2528"/>
            </a:xfrm>
            <a:custGeom>
              <a:avLst/>
              <a:gdLst>
                <a:gd name="T0" fmla="*/ 2915 w 2915"/>
                <a:gd name="T1" fmla="*/ 2528 h 2528"/>
                <a:gd name="T2" fmla="*/ 2809 w 2915"/>
                <a:gd name="T3" fmla="*/ 2475 h 2528"/>
                <a:gd name="T4" fmla="*/ 2723 w 2915"/>
                <a:gd name="T5" fmla="*/ 2400 h 2528"/>
                <a:gd name="T6" fmla="*/ 2691 w 2915"/>
                <a:gd name="T7" fmla="*/ 2389 h 2528"/>
                <a:gd name="T8" fmla="*/ 2553 w 2915"/>
                <a:gd name="T9" fmla="*/ 2315 h 2528"/>
                <a:gd name="T10" fmla="*/ 2499 w 2915"/>
                <a:gd name="T11" fmla="*/ 2283 h 2528"/>
                <a:gd name="T12" fmla="*/ 2435 w 2915"/>
                <a:gd name="T13" fmla="*/ 2240 h 2528"/>
                <a:gd name="T14" fmla="*/ 2318 w 2915"/>
                <a:gd name="T15" fmla="*/ 2069 h 2528"/>
                <a:gd name="T16" fmla="*/ 2243 w 2915"/>
                <a:gd name="T17" fmla="*/ 1931 h 2528"/>
                <a:gd name="T18" fmla="*/ 2201 w 2915"/>
                <a:gd name="T19" fmla="*/ 1771 h 2528"/>
                <a:gd name="T20" fmla="*/ 2179 w 2915"/>
                <a:gd name="T21" fmla="*/ 1707 h 2528"/>
                <a:gd name="T22" fmla="*/ 2073 w 2915"/>
                <a:gd name="T23" fmla="*/ 1579 h 2528"/>
                <a:gd name="T24" fmla="*/ 1987 w 2915"/>
                <a:gd name="T25" fmla="*/ 1504 h 2528"/>
                <a:gd name="T26" fmla="*/ 1891 w 2915"/>
                <a:gd name="T27" fmla="*/ 1376 h 2528"/>
                <a:gd name="T28" fmla="*/ 1753 w 2915"/>
                <a:gd name="T29" fmla="*/ 1365 h 2528"/>
                <a:gd name="T30" fmla="*/ 1603 w 2915"/>
                <a:gd name="T31" fmla="*/ 1323 h 2528"/>
                <a:gd name="T32" fmla="*/ 1347 w 2915"/>
                <a:gd name="T33" fmla="*/ 1216 h 2528"/>
                <a:gd name="T34" fmla="*/ 1017 w 2915"/>
                <a:gd name="T35" fmla="*/ 1077 h 2528"/>
                <a:gd name="T36" fmla="*/ 995 w 2915"/>
                <a:gd name="T37" fmla="*/ 1056 h 2528"/>
                <a:gd name="T38" fmla="*/ 931 w 2915"/>
                <a:gd name="T39" fmla="*/ 1035 h 2528"/>
                <a:gd name="T40" fmla="*/ 729 w 2915"/>
                <a:gd name="T41" fmla="*/ 907 h 2528"/>
                <a:gd name="T42" fmla="*/ 451 w 2915"/>
                <a:gd name="T43" fmla="*/ 853 h 2528"/>
                <a:gd name="T44" fmla="*/ 419 w 2915"/>
                <a:gd name="T45" fmla="*/ 843 h 2528"/>
                <a:gd name="T46" fmla="*/ 398 w 2915"/>
                <a:gd name="T47" fmla="*/ 821 h 2528"/>
                <a:gd name="T48" fmla="*/ 302 w 2915"/>
                <a:gd name="T49" fmla="*/ 789 h 2528"/>
                <a:gd name="T50" fmla="*/ 270 w 2915"/>
                <a:gd name="T51" fmla="*/ 768 h 2528"/>
                <a:gd name="T52" fmla="*/ 46 w 2915"/>
                <a:gd name="T53" fmla="*/ 629 h 2528"/>
                <a:gd name="T54" fmla="*/ 35 w 2915"/>
                <a:gd name="T55" fmla="*/ 363 h 2528"/>
                <a:gd name="T56" fmla="*/ 142 w 2915"/>
                <a:gd name="T57" fmla="*/ 117 h 2528"/>
                <a:gd name="T58" fmla="*/ 195 w 2915"/>
                <a:gd name="T59" fmla="*/ 0 h 252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915"/>
                <a:gd name="T91" fmla="*/ 0 h 2528"/>
                <a:gd name="T92" fmla="*/ 2915 w 2915"/>
                <a:gd name="T93" fmla="*/ 2528 h 252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915" h="2528">
                  <a:moveTo>
                    <a:pt x="2915" y="2528"/>
                  </a:moveTo>
                  <a:cubicBezTo>
                    <a:pt x="2879" y="2510"/>
                    <a:pt x="2840" y="2499"/>
                    <a:pt x="2809" y="2475"/>
                  </a:cubicBezTo>
                  <a:cubicBezTo>
                    <a:pt x="2735" y="2416"/>
                    <a:pt x="2879" y="2504"/>
                    <a:pt x="2723" y="2400"/>
                  </a:cubicBezTo>
                  <a:cubicBezTo>
                    <a:pt x="2713" y="2393"/>
                    <a:pt x="2700" y="2394"/>
                    <a:pt x="2691" y="2389"/>
                  </a:cubicBezTo>
                  <a:cubicBezTo>
                    <a:pt x="2529" y="2299"/>
                    <a:pt x="2729" y="2391"/>
                    <a:pt x="2553" y="2315"/>
                  </a:cubicBezTo>
                  <a:cubicBezTo>
                    <a:pt x="2502" y="2264"/>
                    <a:pt x="2563" y="2318"/>
                    <a:pt x="2499" y="2283"/>
                  </a:cubicBezTo>
                  <a:cubicBezTo>
                    <a:pt x="2476" y="2270"/>
                    <a:pt x="2435" y="2240"/>
                    <a:pt x="2435" y="2240"/>
                  </a:cubicBezTo>
                  <a:cubicBezTo>
                    <a:pt x="2413" y="2171"/>
                    <a:pt x="2357" y="2128"/>
                    <a:pt x="2318" y="2069"/>
                  </a:cubicBezTo>
                  <a:cubicBezTo>
                    <a:pt x="2303" y="2014"/>
                    <a:pt x="2283" y="1970"/>
                    <a:pt x="2243" y="1931"/>
                  </a:cubicBezTo>
                  <a:cubicBezTo>
                    <a:pt x="2217" y="1878"/>
                    <a:pt x="2217" y="1826"/>
                    <a:pt x="2201" y="1771"/>
                  </a:cubicBezTo>
                  <a:cubicBezTo>
                    <a:pt x="2194" y="1749"/>
                    <a:pt x="2194" y="1723"/>
                    <a:pt x="2179" y="1707"/>
                  </a:cubicBezTo>
                  <a:cubicBezTo>
                    <a:pt x="2140" y="1666"/>
                    <a:pt x="2108" y="1621"/>
                    <a:pt x="2073" y="1579"/>
                  </a:cubicBezTo>
                  <a:cubicBezTo>
                    <a:pt x="2048" y="1549"/>
                    <a:pt x="2014" y="1531"/>
                    <a:pt x="1987" y="1504"/>
                  </a:cubicBezTo>
                  <a:cubicBezTo>
                    <a:pt x="1970" y="1454"/>
                    <a:pt x="1955" y="1384"/>
                    <a:pt x="1891" y="1376"/>
                  </a:cubicBezTo>
                  <a:cubicBezTo>
                    <a:pt x="1845" y="1370"/>
                    <a:pt x="1799" y="1368"/>
                    <a:pt x="1753" y="1365"/>
                  </a:cubicBezTo>
                  <a:cubicBezTo>
                    <a:pt x="1700" y="1347"/>
                    <a:pt x="1657" y="1333"/>
                    <a:pt x="1603" y="1323"/>
                  </a:cubicBezTo>
                  <a:cubicBezTo>
                    <a:pt x="1551" y="1268"/>
                    <a:pt x="1420" y="1226"/>
                    <a:pt x="1347" y="1216"/>
                  </a:cubicBezTo>
                  <a:cubicBezTo>
                    <a:pt x="1247" y="1140"/>
                    <a:pt x="1133" y="1116"/>
                    <a:pt x="1017" y="1077"/>
                  </a:cubicBezTo>
                  <a:cubicBezTo>
                    <a:pt x="1009" y="1070"/>
                    <a:pt x="1004" y="1060"/>
                    <a:pt x="995" y="1056"/>
                  </a:cubicBezTo>
                  <a:cubicBezTo>
                    <a:pt x="974" y="1046"/>
                    <a:pt x="931" y="1035"/>
                    <a:pt x="931" y="1035"/>
                  </a:cubicBezTo>
                  <a:cubicBezTo>
                    <a:pt x="874" y="949"/>
                    <a:pt x="822" y="932"/>
                    <a:pt x="729" y="907"/>
                  </a:cubicBezTo>
                  <a:cubicBezTo>
                    <a:pt x="634" y="881"/>
                    <a:pt x="549" y="864"/>
                    <a:pt x="451" y="853"/>
                  </a:cubicBezTo>
                  <a:cubicBezTo>
                    <a:pt x="440" y="849"/>
                    <a:pt x="428" y="848"/>
                    <a:pt x="419" y="843"/>
                  </a:cubicBezTo>
                  <a:cubicBezTo>
                    <a:pt x="410" y="837"/>
                    <a:pt x="407" y="825"/>
                    <a:pt x="398" y="821"/>
                  </a:cubicBezTo>
                  <a:cubicBezTo>
                    <a:pt x="367" y="805"/>
                    <a:pt x="330" y="807"/>
                    <a:pt x="302" y="789"/>
                  </a:cubicBezTo>
                  <a:cubicBezTo>
                    <a:pt x="291" y="782"/>
                    <a:pt x="281" y="773"/>
                    <a:pt x="270" y="768"/>
                  </a:cubicBezTo>
                  <a:cubicBezTo>
                    <a:pt x="183" y="730"/>
                    <a:pt x="100" y="712"/>
                    <a:pt x="46" y="629"/>
                  </a:cubicBezTo>
                  <a:cubicBezTo>
                    <a:pt x="27" y="541"/>
                    <a:pt x="13" y="451"/>
                    <a:pt x="35" y="363"/>
                  </a:cubicBezTo>
                  <a:cubicBezTo>
                    <a:pt x="45" y="162"/>
                    <a:pt x="0" y="165"/>
                    <a:pt x="142" y="117"/>
                  </a:cubicBezTo>
                  <a:cubicBezTo>
                    <a:pt x="173" y="85"/>
                    <a:pt x="219" y="46"/>
                    <a:pt x="195" y="0"/>
                  </a:cubicBezTo>
                </a:path>
              </a:pathLst>
            </a:custGeom>
            <a:noFill/>
            <a:ln w="381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pSp>
      <p:sp>
        <p:nvSpPr>
          <p:cNvPr id="51217" name="Freeform 17"/>
          <p:cNvSpPr>
            <a:spLocks/>
          </p:cNvSpPr>
          <p:nvPr/>
        </p:nvSpPr>
        <p:spPr bwMode="auto">
          <a:xfrm>
            <a:off x="3200400" y="1519238"/>
            <a:ext cx="3759200" cy="3114675"/>
          </a:xfrm>
          <a:custGeom>
            <a:avLst/>
            <a:gdLst>
              <a:gd name="T0" fmla="*/ 2147483647 w 2368"/>
              <a:gd name="T1" fmla="*/ 2147483647 h 1962"/>
              <a:gd name="T2" fmla="*/ 2147483647 w 2368"/>
              <a:gd name="T3" fmla="*/ 2147483647 h 1962"/>
              <a:gd name="T4" fmla="*/ 2147483647 w 2368"/>
              <a:gd name="T5" fmla="*/ 2147483647 h 1962"/>
              <a:gd name="T6" fmla="*/ 2147483647 w 2368"/>
              <a:gd name="T7" fmla="*/ 2147483647 h 1962"/>
              <a:gd name="T8" fmla="*/ 2147483647 w 2368"/>
              <a:gd name="T9" fmla="*/ 2147483647 h 1962"/>
              <a:gd name="T10" fmla="*/ 2147483647 w 2368"/>
              <a:gd name="T11" fmla="*/ 2147483647 h 1962"/>
              <a:gd name="T12" fmla="*/ 2147483647 w 2368"/>
              <a:gd name="T13" fmla="*/ 2147483647 h 1962"/>
              <a:gd name="T14" fmla="*/ 2147483647 w 2368"/>
              <a:gd name="T15" fmla="*/ 2147483647 h 1962"/>
              <a:gd name="T16" fmla="*/ 2147483647 w 2368"/>
              <a:gd name="T17" fmla="*/ 2147483647 h 1962"/>
              <a:gd name="T18" fmla="*/ 2147483647 w 2368"/>
              <a:gd name="T19" fmla="*/ 2147483647 h 1962"/>
              <a:gd name="T20" fmla="*/ 2147483647 w 2368"/>
              <a:gd name="T21" fmla="*/ 2147483647 h 1962"/>
              <a:gd name="T22" fmla="*/ 2147483647 w 2368"/>
              <a:gd name="T23" fmla="*/ 2147483647 h 1962"/>
              <a:gd name="T24" fmla="*/ 2147483647 w 2368"/>
              <a:gd name="T25" fmla="*/ 2147483647 h 1962"/>
              <a:gd name="T26" fmla="*/ 2147483647 w 2368"/>
              <a:gd name="T27" fmla="*/ 2147483647 h 1962"/>
              <a:gd name="T28" fmla="*/ 2147483647 w 2368"/>
              <a:gd name="T29" fmla="*/ 2147483647 h 1962"/>
              <a:gd name="T30" fmla="*/ 2147483647 w 2368"/>
              <a:gd name="T31" fmla="*/ 2147483647 h 1962"/>
              <a:gd name="T32" fmla="*/ 2147483647 w 2368"/>
              <a:gd name="T33" fmla="*/ 2147483647 h 1962"/>
              <a:gd name="T34" fmla="*/ 2147483647 w 2368"/>
              <a:gd name="T35" fmla="*/ 2147483647 h 1962"/>
              <a:gd name="T36" fmla="*/ 2147483647 w 2368"/>
              <a:gd name="T37" fmla="*/ 2147483647 h 1962"/>
              <a:gd name="T38" fmla="*/ 2147483647 w 2368"/>
              <a:gd name="T39" fmla="*/ 2147483647 h 1962"/>
              <a:gd name="T40" fmla="*/ 2147483647 w 2368"/>
              <a:gd name="T41" fmla="*/ 2147483647 h 1962"/>
              <a:gd name="T42" fmla="*/ 2147483647 w 2368"/>
              <a:gd name="T43" fmla="*/ 2147483647 h 1962"/>
              <a:gd name="T44" fmla="*/ 2147483647 w 2368"/>
              <a:gd name="T45" fmla="*/ 2147483647 h 1962"/>
              <a:gd name="T46" fmla="*/ 2147483647 w 2368"/>
              <a:gd name="T47" fmla="*/ 2147483647 h 1962"/>
              <a:gd name="T48" fmla="*/ 2147483647 w 2368"/>
              <a:gd name="T49" fmla="*/ 2147483647 h 1962"/>
              <a:gd name="T50" fmla="*/ 2147483647 w 2368"/>
              <a:gd name="T51" fmla="*/ 2147483647 h 1962"/>
              <a:gd name="T52" fmla="*/ 2147483647 w 2368"/>
              <a:gd name="T53" fmla="*/ 2147483647 h 1962"/>
              <a:gd name="T54" fmla="*/ 2147483647 w 2368"/>
              <a:gd name="T55" fmla="*/ 2147483647 h 1962"/>
              <a:gd name="T56" fmla="*/ 2147483647 w 2368"/>
              <a:gd name="T57" fmla="*/ 2147483647 h 1962"/>
              <a:gd name="T58" fmla="*/ 2147483647 w 2368"/>
              <a:gd name="T59" fmla="*/ 2147483647 h 1962"/>
              <a:gd name="T60" fmla="*/ 2147483647 w 2368"/>
              <a:gd name="T61" fmla="*/ 2147483647 h 1962"/>
              <a:gd name="T62" fmla="*/ 2147483647 w 2368"/>
              <a:gd name="T63" fmla="*/ 2147483647 h 1962"/>
              <a:gd name="T64" fmla="*/ 2147483647 w 2368"/>
              <a:gd name="T65" fmla="*/ 2147483647 h 1962"/>
              <a:gd name="T66" fmla="*/ 2147483647 w 2368"/>
              <a:gd name="T67" fmla="*/ 2147483647 h 1962"/>
              <a:gd name="T68" fmla="*/ 2147483647 w 2368"/>
              <a:gd name="T69" fmla="*/ 2147483647 h 1962"/>
              <a:gd name="T70" fmla="*/ 2147483647 w 2368"/>
              <a:gd name="T71" fmla="*/ 2147483647 h 1962"/>
              <a:gd name="T72" fmla="*/ 2147483647 w 2368"/>
              <a:gd name="T73" fmla="*/ 2147483647 h 1962"/>
              <a:gd name="T74" fmla="*/ 0 w 2368"/>
              <a:gd name="T75" fmla="*/ 2147483647 h 1962"/>
              <a:gd name="T76" fmla="*/ 2147483647 w 2368"/>
              <a:gd name="T77" fmla="*/ 2147483647 h 1962"/>
              <a:gd name="T78" fmla="*/ 2147483647 w 2368"/>
              <a:gd name="T79" fmla="*/ 2147483647 h 1962"/>
              <a:gd name="T80" fmla="*/ 2147483647 w 2368"/>
              <a:gd name="T81" fmla="*/ 2147483647 h 1962"/>
              <a:gd name="T82" fmla="*/ 2147483647 w 2368"/>
              <a:gd name="T83" fmla="*/ 2147483647 h 1962"/>
              <a:gd name="T84" fmla="*/ 2147483647 w 2368"/>
              <a:gd name="T85" fmla="*/ 2147483647 h 1962"/>
              <a:gd name="T86" fmla="*/ 2147483647 w 2368"/>
              <a:gd name="T87" fmla="*/ 2147483647 h 1962"/>
              <a:gd name="T88" fmla="*/ 2147483647 w 2368"/>
              <a:gd name="T89" fmla="*/ 2147483647 h 1962"/>
              <a:gd name="T90" fmla="*/ 2147483647 w 2368"/>
              <a:gd name="T91" fmla="*/ 2147483647 h 1962"/>
              <a:gd name="T92" fmla="*/ 2147483647 w 2368"/>
              <a:gd name="T93" fmla="*/ 2147483647 h 1962"/>
              <a:gd name="T94" fmla="*/ 2147483647 w 2368"/>
              <a:gd name="T95" fmla="*/ 2147483647 h 1962"/>
              <a:gd name="T96" fmla="*/ 2147483647 w 2368"/>
              <a:gd name="T97" fmla="*/ 2147483647 h 1962"/>
              <a:gd name="T98" fmla="*/ 2147483647 w 2368"/>
              <a:gd name="T99" fmla="*/ 2147483647 h 1962"/>
              <a:gd name="T100" fmla="*/ 2147483647 w 2368"/>
              <a:gd name="T101" fmla="*/ 2147483647 h 1962"/>
              <a:gd name="T102" fmla="*/ 2147483647 w 2368"/>
              <a:gd name="T103" fmla="*/ 2147483647 h 1962"/>
              <a:gd name="T104" fmla="*/ 2147483647 w 2368"/>
              <a:gd name="T105" fmla="*/ 2147483647 h 1962"/>
              <a:gd name="T106" fmla="*/ 2147483647 w 2368"/>
              <a:gd name="T107" fmla="*/ 2147483647 h 1962"/>
              <a:gd name="T108" fmla="*/ 2147483647 w 2368"/>
              <a:gd name="T109" fmla="*/ 2147483647 h 1962"/>
              <a:gd name="T110" fmla="*/ 2147483647 w 2368"/>
              <a:gd name="T111" fmla="*/ 2147483647 h 1962"/>
              <a:gd name="T112" fmla="*/ 2147483647 w 2368"/>
              <a:gd name="T113" fmla="*/ 2147483647 h 1962"/>
              <a:gd name="T114" fmla="*/ 2147483647 w 2368"/>
              <a:gd name="T115" fmla="*/ 2147483647 h 1962"/>
              <a:gd name="T116" fmla="*/ 2147483647 w 2368"/>
              <a:gd name="T117" fmla="*/ 2147483647 h 1962"/>
              <a:gd name="T118" fmla="*/ 2147483647 w 2368"/>
              <a:gd name="T119" fmla="*/ 2147483647 h 1962"/>
              <a:gd name="T120" fmla="*/ 2147483647 w 2368"/>
              <a:gd name="T121" fmla="*/ 2147483647 h 1962"/>
              <a:gd name="T122" fmla="*/ 2147483647 w 2368"/>
              <a:gd name="T123" fmla="*/ 2147483647 h 196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368"/>
              <a:gd name="T187" fmla="*/ 0 h 1962"/>
              <a:gd name="T188" fmla="*/ 2368 w 2368"/>
              <a:gd name="T189" fmla="*/ 1962 h 1962"/>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368" h="1962">
                <a:moveTo>
                  <a:pt x="2240" y="1944"/>
                </a:moveTo>
                <a:cubicBezTo>
                  <a:pt x="2287" y="1880"/>
                  <a:pt x="2315" y="1853"/>
                  <a:pt x="2336" y="1784"/>
                </a:cubicBezTo>
                <a:cubicBezTo>
                  <a:pt x="2345" y="1751"/>
                  <a:pt x="2368" y="1688"/>
                  <a:pt x="2368" y="1688"/>
                </a:cubicBezTo>
                <a:cubicBezTo>
                  <a:pt x="2364" y="1652"/>
                  <a:pt x="2363" y="1616"/>
                  <a:pt x="2357" y="1582"/>
                </a:cubicBezTo>
                <a:cubicBezTo>
                  <a:pt x="2350" y="1548"/>
                  <a:pt x="2331" y="1519"/>
                  <a:pt x="2325" y="1486"/>
                </a:cubicBezTo>
                <a:cubicBezTo>
                  <a:pt x="2317" y="1447"/>
                  <a:pt x="2325" y="1430"/>
                  <a:pt x="2293" y="1411"/>
                </a:cubicBezTo>
                <a:cubicBezTo>
                  <a:pt x="2242" y="1381"/>
                  <a:pt x="2175" y="1370"/>
                  <a:pt x="2133" y="1326"/>
                </a:cubicBezTo>
                <a:cubicBezTo>
                  <a:pt x="2094" y="1285"/>
                  <a:pt x="2069" y="1226"/>
                  <a:pt x="2016" y="1208"/>
                </a:cubicBezTo>
                <a:cubicBezTo>
                  <a:pt x="1971" y="1174"/>
                  <a:pt x="1922" y="1164"/>
                  <a:pt x="1877" y="1134"/>
                </a:cubicBezTo>
                <a:cubicBezTo>
                  <a:pt x="1850" y="1092"/>
                  <a:pt x="1815" y="1061"/>
                  <a:pt x="1781" y="1027"/>
                </a:cubicBezTo>
                <a:cubicBezTo>
                  <a:pt x="1770" y="1016"/>
                  <a:pt x="1763" y="999"/>
                  <a:pt x="1749" y="995"/>
                </a:cubicBezTo>
                <a:cubicBezTo>
                  <a:pt x="1704" y="979"/>
                  <a:pt x="1726" y="990"/>
                  <a:pt x="1685" y="963"/>
                </a:cubicBezTo>
                <a:cubicBezTo>
                  <a:pt x="1678" y="952"/>
                  <a:pt x="1673" y="940"/>
                  <a:pt x="1664" y="931"/>
                </a:cubicBezTo>
                <a:cubicBezTo>
                  <a:pt x="1654" y="921"/>
                  <a:pt x="1640" y="919"/>
                  <a:pt x="1632" y="910"/>
                </a:cubicBezTo>
                <a:cubicBezTo>
                  <a:pt x="1614" y="890"/>
                  <a:pt x="1589" y="846"/>
                  <a:pt x="1589" y="846"/>
                </a:cubicBezTo>
                <a:cubicBezTo>
                  <a:pt x="1596" y="792"/>
                  <a:pt x="1607" y="756"/>
                  <a:pt x="1621" y="707"/>
                </a:cubicBezTo>
                <a:cubicBezTo>
                  <a:pt x="1621" y="706"/>
                  <a:pt x="1637" y="637"/>
                  <a:pt x="1643" y="632"/>
                </a:cubicBezTo>
                <a:cubicBezTo>
                  <a:pt x="1661" y="614"/>
                  <a:pt x="1707" y="590"/>
                  <a:pt x="1707" y="590"/>
                </a:cubicBezTo>
                <a:cubicBezTo>
                  <a:pt x="1723" y="536"/>
                  <a:pt x="1706" y="533"/>
                  <a:pt x="1664" y="504"/>
                </a:cubicBezTo>
                <a:cubicBezTo>
                  <a:pt x="1650" y="465"/>
                  <a:pt x="1650" y="423"/>
                  <a:pt x="1632" y="387"/>
                </a:cubicBezTo>
                <a:cubicBezTo>
                  <a:pt x="1626" y="375"/>
                  <a:pt x="1619" y="364"/>
                  <a:pt x="1611" y="355"/>
                </a:cubicBezTo>
                <a:cubicBezTo>
                  <a:pt x="1597" y="339"/>
                  <a:pt x="1568" y="312"/>
                  <a:pt x="1568" y="312"/>
                </a:cubicBezTo>
                <a:cubicBezTo>
                  <a:pt x="1564" y="301"/>
                  <a:pt x="1557" y="291"/>
                  <a:pt x="1557" y="280"/>
                </a:cubicBezTo>
                <a:cubicBezTo>
                  <a:pt x="1557" y="268"/>
                  <a:pt x="1574" y="256"/>
                  <a:pt x="1568" y="248"/>
                </a:cubicBezTo>
                <a:cubicBezTo>
                  <a:pt x="1559" y="236"/>
                  <a:pt x="1539" y="240"/>
                  <a:pt x="1525" y="238"/>
                </a:cubicBezTo>
                <a:cubicBezTo>
                  <a:pt x="1496" y="233"/>
                  <a:pt x="1468" y="230"/>
                  <a:pt x="1440" y="227"/>
                </a:cubicBezTo>
                <a:cubicBezTo>
                  <a:pt x="1363" y="200"/>
                  <a:pt x="1461" y="237"/>
                  <a:pt x="1365" y="184"/>
                </a:cubicBezTo>
                <a:cubicBezTo>
                  <a:pt x="1328" y="163"/>
                  <a:pt x="1266" y="155"/>
                  <a:pt x="1227" y="142"/>
                </a:cubicBezTo>
                <a:cubicBezTo>
                  <a:pt x="1205" y="134"/>
                  <a:pt x="1184" y="127"/>
                  <a:pt x="1163" y="120"/>
                </a:cubicBezTo>
                <a:cubicBezTo>
                  <a:pt x="1152" y="116"/>
                  <a:pt x="1131" y="110"/>
                  <a:pt x="1131" y="110"/>
                </a:cubicBezTo>
                <a:cubicBezTo>
                  <a:pt x="1120" y="102"/>
                  <a:pt x="1110" y="93"/>
                  <a:pt x="1099" y="88"/>
                </a:cubicBezTo>
                <a:cubicBezTo>
                  <a:pt x="1085" y="82"/>
                  <a:pt x="1068" y="86"/>
                  <a:pt x="1056" y="78"/>
                </a:cubicBezTo>
                <a:cubicBezTo>
                  <a:pt x="1035" y="64"/>
                  <a:pt x="1024" y="37"/>
                  <a:pt x="1003" y="24"/>
                </a:cubicBezTo>
                <a:cubicBezTo>
                  <a:pt x="992" y="17"/>
                  <a:pt x="981" y="10"/>
                  <a:pt x="971" y="3"/>
                </a:cubicBezTo>
                <a:cubicBezTo>
                  <a:pt x="736" y="21"/>
                  <a:pt x="499" y="0"/>
                  <a:pt x="267" y="35"/>
                </a:cubicBezTo>
                <a:cubicBezTo>
                  <a:pt x="253" y="73"/>
                  <a:pt x="249" y="101"/>
                  <a:pt x="224" y="131"/>
                </a:cubicBezTo>
                <a:cubicBezTo>
                  <a:pt x="183" y="177"/>
                  <a:pt x="121" y="209"/>
                  <a:pt x="85" y="259"/>
                </a:cubicBezTo>
                <a:cubicBezTo>
                  <a:pt x="24" y="339"/>
                  <a:pt x="31" y="359"/>
                  <a:pt x="0" y="451"/>
                </a:cubicBezTo>
                <a:cubicBezTo>
                  <a:pt x="24" y="521"/>
                  <a:pt x="15" y="647"/>
                  <a:pt x="53" y="696"/>
                </a:cubicBezTo>
                <a:cubicBezTo>
                  <a:pt x="74" y="723"/>
                  <a:pt x="149" y="739"/>
                  <a:pt x="149" y="739"/>
                </a:cubicBezTo>
                <a:cubicBezTo>
                  <a:pt x="235" y="825"/>
                  <a:pt x="291" y="833"/>
                  <a:pt x="405" y="867"/>
                </a:cubicBezTo>
                <a:cubicBezTo>
                  <a:pt x="439" y="877"/>
                  <a:pt x="465" y="904"/>
                  <a:pt x="501" y="910"/>
                </a:cubicBezTo>
                <a:cubicBezTo>
                  <a:pt x="536" y="915"/>
                  <a:pt x="572" y="916"/>
                  <a:pt x="608" y="920"/>
                </a:cubicBezTo>
                <a:cubicBezTo>
                  <a:pt x="692" y="949"/>
                  <a:pt x="649" y="938"/>
                  <a:pt x="736" y="952"/>
                </a:cubicBezTo>
                <a:cubicBezTo>
                  <a:pt x="813" y="927"/>
                  <a:pt x="794" y="967"/>
                  <a:pt x="843" y="1006"/>
                </a:cubicBezTo>
                <a:cubicBezTo>
                  <a:pt x="872" y="1029"/>
                  <a:pt x="907" y="1038"/>
                  <a:pt x="939" y="1059"/>
                </a:cubicBezTo>
                <a:cubicBezTo>
                  <a:pt x="971" y="1108"/>
                  <a:pt x="997" y="1114"/>
                  <a:pt x="1056" y="1134"/>
                </a:cubicBezTo>
                <a:cubicBezTo>
                  <a:pt x="1066" y="1137"/>
                  <a:pt x="1088" y="1144"/>
                  <a:pt x="1088" y="1144"/>
                </a:cubicBezTo>
                <a:cubicBezTo>
                  <a:pt x="1121" y="1179"/>
                  <a:pt x="1180" y="1182"/>
                  <a:pt x="1227" y="1198"/>
                </a:cubicBezTo>
                <a:cubicBezTo>
                  <a:pt x="1237" y="1201"/>
                  <a:pt x="1259" y="1208"/>
                  <a:pt x="1259" y="1208"/>
                </a:cubicBezTo>
                <a:cubicBezTo>
                  <a:pt x="1295" y="1246"/>
                  <a:pt x="1269" y="1226"/>
                  <a:pt x="1344" y="1251"/>
                </a:cubicBezTo>
                <a:cubicBezTo>
                  <a:pt x="1354" y="1254"/>
                  <a:pt x="1365" y="1258"/>
                  <a:pt x="1376" y="1262"/>
                </a:cubicBezTo>
                <a:cubicBezTo>
                  <a:pt x="1386" y="1265"/>
                  <a:pt x="1408" y="1272"/>
                  <a:pt x="1408" y="1272"/>
                </a:cubicBezTo>
                <a:cubicBezTo>
                  <a:pt x="1481" y="1345"/>
                  <a:pt x="1515" y="1336"/>
                  <a:pt x="1621" y="1347"/>
                </a:cubicBezTo>
                <a:cubicBezTo>
                  <a:pt x="1642" y="1361"/>
                  <a:pt x="1681" y="1406"/>
                  <a:pt x="1707" y="1411"/>
                </a:cubicBezTo>
                <a:cubicBezTo>
                  <a:pt x="1770" y="1422"/>
                  <a:pt x="1835" y="1425"/>
                  <a:pt x="1899" y="1432"/>
                </a:cubicBezTo>
                <a:cubicBezTo>
                  <a:pt x="1918" y="1438"/>
                  <a:pt x="1948" y="1446"/>
                  <a:pt x="1963" y="1464"/>
                </a:cubicBezTo>
                <a:cubicBezTo>
                  <a:pt x="1987" y="1494"/>
                  <a:pt x="1967" y="1554"/>
                  <a:pt x="1995" y="1582"/>
                </a:cubicBezTo>
                <a:cubicBezTo>
                  <a:pt x="2013" y="1599"/>
                  <a:pt x="2041" y="1605"/>
                  <a:pt x="2059" y="1624"/>
                </a:cubicBezTo>
                <a:cubicBezTo>
                  <a:pt x="2093" y="1660"/>
                  <a:pt x="2125" y="1701"/>
                  <a:pt x="2155" y="1742"/>
                </a:cubicBezTo>
                <a:cubicBezTo>
                  <a:pt x="2180" y="1823"/>
                  <a:pt x="2176" y="1859"/>
                  <a:pt x="2240" y="1923"/>
                </a:cubicBezTo>
                <a:cubicBezTo>
                  <a:pt x="2252" y="1959"/>
                  <a:pt x="2258" y="1962"/>
                  <a:pt x="2240" y="1944"/>
                </a:cubicBezTo>
                <a:close/>
              </a:path>
            </a:pathLst>
          </a:custGeom>
          <a:solidFill>
            <a:srgbClr val="FF66CC"/>
          </a:solidFill>
          <a:ln w="9525">
            <a:solidFill>
              <a:schemeClr val="tx1"/>
            </a:solidFill>
            <a:round/>
            <a:headEnd/>
            <a:tailEnd/>
          </a:ln>
        </p:spPr>
        <p:txBody>
          <a:bodyPr wrap="none" anchor="ctr"/>
          <a:lstStyle/>
          <a:p>
            <a:endParaRPr lang="en-US"/>
          </a:p>
        </p:txBody>
      </p:sp>
      <p:sp>
        <p:nvSpPr>
          <p:cNvPr id="51218" name="Freeform 18"/>
          <p:cNvSpPr>
            <a:spLocks/>
          </p:cNvSpPr>
          <p:nvPr/>
        </p:nvSpPr>
        <p:spPr bwMode="auto">
          <a:xfrm>
            <a:off x="990600" y="1346200"/>
            <a:ext cx="2235200" cy="2286000"/>
          </a:xfrm>
          <a:custGeom>
            <a:avLst/>
            <a:gdLst>
              <a:gd name="T0" fmla="*/ 2147483647 w 1408"/>
              <a:gd name="T1" fmla="*/ 2147483647 h 1440"/>
              <a:gd name="T2" fmla="*/ 2147483647 w 1408"/>
              <a:gd name="T3" fmla="*/ 2147483647 h 1440"/>
              <a:gd name="T4" fmla="*/ 2147483647 w 1408"/>
              <a:gd name="T5" fmla="*/ 2147483647 h 1440"/>
              <a:gd name="T6" fmla="*/ 2147483647 w 1408"/>
              <a:gd name="T7" fmla="*/ 2147483647 h 1440"/>
              <a:gd name="T8" fmla="*/ 2147483647 w 1408"/>
              <a:gd name="T9" fmla="*/ 2147483647 h 1440"/>
              <a:gd name="T10" fmla="*/ 2147483647 w 1408"/>
              <a:gd name="T11" fmla="*/ 2147483647 h 1440"/>
              <a:gd name="T12" fmla="*/ 2147483647 w 1408"/>
              <a:gd name="T13" fmla="*/ 2147483647 h 1440"/>
              <a:gd name="T14" fmla="*/ 2147483647 w 1408"/>
              <a:gd name="T15" fmla="*/ 0 h 1440"/>
              <a:gd name="T16" fmla="*/ 2147483647 w 1408"/>
              <a:gd name="T17" fmla="*/ 2147483647 h 1440"/>
              <a:gd name="T18" fmla="*/ 2147483647 w 1408"/>
              <a:gd name="T19" fmla="*/ 2147483647 h 1440"/>
              <a:gd name="T20" fmla="*/ 2147483647 w 1408"/>
              <a:gd name="T21" fmla="*/ 2147483647 h 1440"/>
              <a:gd name="T22" fmla="*/ 2147483647 w 1408"/>
              <a:gd name="T23" fmla="*/ 2147483647 h 1440"/>
              <a:gd name="T24" fmla="*/ 2147483647 w 1408"/>
              <a:gd name="T25" fmla="*/ 2147483647 h 1440"/>
              <a:gd name="T26" fmla="*/ 2147483647 w 1408"/>
              <a:gd name="T27" fmla="*/ 2147483647 h 1440"/>
              <a:gd name="T28" fmla="*/ 2147483647 w 1408"/>
              <a:gd name="T29" fmla="*/ 2147483647 h 1440"/>
              <a:gd name="T30" fmla="*/ 2147483647 w 1408"/>
              <a:gd name="T31" fmla="*/ 2147483647 h 1440"/>
              <a:gd name="T32" fmla="*/ 2147483647 w 1408"/>
              <a:gd name="T33" fmla="*/ 2147483647 h 1440"/>
              <a:gd name="T34" fmla="*/ 2147483647 w 1408"/>
              <a:gd name="T35" fmla="*/ 2147483647 h 1440"/>
              <a:gd name="T36" fmla="*/ 2147483647 w 1408"/>
              <a:gd name="T37" fmla="*/ 2147483647 h 1440"/>
              <a:gd name="T38" fmla="*/ 2147483647 w 1408"/>
              <a:gd name="T39" fmla="*/ 2147483647 h 1440"/>
              <a:gd name="T40" fmla="*/ 2147483647 w 1408"/>
              <a:gd name="T41" fmla="*/ 2147483647 h 1440"/>
              <a:gd name="T42" fmla="*/ 2147483647 w 1408"/>
              <a:gd name="T43" fmla="*/ 2147483647 h 1440"/>
              <a:gd name="T44" fmla="*/ 2147483647 w 1408"/>
              <a:gd name="T45" fmla="*/ 2147483647 h 1440"/>
              <a:gd name="T46" fmla="*/ 2147483647 w 1408"/>
              <a:gd name="T47" fmla="*/ 2147483647 h 1440"/>
              <a:gd name="T48" fmla="*/ 2147483647 w 1408"/>
              <a:gd name="T49" fmla="*/ 2147483647 h 1440"/>
              <a:gd name="T50" fmla="*/ 2147483647 w 1408"/>
              <a:gd name="T51" fmla="*/ 2147483647 h 1440"/>
              <a:gd name="T52" fmla="*/ 2147483647 w 1408"/>
              <a:gd name="T53" fmla="*/ 2147483647 h 1440"/>
              <a:gd name="T54" fmla="*/ 2147483647 w 1408"/>
              <a:gd name="T55" fmla="*/ 2147483647 h 1440"/>
              <a:gd name="T56" fmla="*/ 2147483647 w 1408"/>
              <a:gd name="T57" fmla="*/ 2147483647 h 1440"/>
              <a:gd name="T58" fmla="*/ 2147483647 w 1408"/>
              <a:gd name="T59" fmla="*/ 2147483647 h 1440"/>
              <a:gd name="T60" fmla="*/ 2147483647 w 1408"/>
              <a:gd name="T61" fmla="*/ 2147483647 h 1440"/>
              <a:gd name="T62" fmla="*/ 2147483647 w 1408"/>
              <a:gd name="T63" fmla="*/ 2147483647 h 1440"/>
              <a:gd name="T64" fmla="*/ 2147483647 w 1408"/>
              <a:gd name="T65" fmla="*/ 2147483647 h 1440"/>
              <a:gd name="T66" fmla="*/ 2147483647 w 1408"/>
              <a:gd name="T67" fmla="*/ 2147483647 h 1440"/>
              <a:gd name="T68" fmla="*/ 2147483647 w 1408"/>
              <a:gd name="T69" fmla="*/ 2147483647 h 1440"/>
              <a:gd name="T70" fmla="*/ 2147483647 w 1408"/>
              <a:gd name="T71" fmla="*/ 2147483647 h 1440"/>
              <a:gd name="T72" fmla="*/ 2147483647 w 1408"/>
              <a:gd name="T73" fmla="*/ 2147483647 h 1440"/>
              <a:gd name="T74" fmla="*/ 2147483647 w 1408"/>
              <a:gd name="T75" fmla="*/ 2147483647 h 1440"/>
              <a:gd name="T76" fmla="*/ 2147483647 w 1408"/>
              <a:gd name="T77" fmla="*/ 2147483647 h 1440"/>
              <a:gd name="T78" fmla="*/ 2147483647 w 1408"/>
              <a:gd name="T79" fmla="*/ 2147483647 h 1440"/>
              <a:gd name="T80" fmla="*/ 2147483647 w 1408"/>
              <a:gd name="T81" fmla="*/ 2147483647 h 1440"/>
              <a:gd name="T82" fmla="*/ 2147483647 w 1408"/>
              <a:gd name="T83" fmla="*/ 2147483647 h 1440"/>
              <a:gd name="T84" fmla="*/ 2147483647 w 1408"/>
              <a:gd name="T85" fmla="*/ 2147483647 h 1440"/>
              <a:gd name="T86" fmla="*/ 2147483647 w 1408"/>
              <a:gd name="T87" fmla="*/ 2147483647 h 1440"/>
              <a:gd name="T88" fmla="*/ 2147483647 w 1408"/>
              <a:gd name="T89" fmla="*/ 2147483647 h 1440"/>
              <a:gd name="T90" fmla="*/ 2147483647 w 1408"/>
              <a:gd name="T91" fmla="*/ 2147483647 h 1440"/>
              <a:gd name="T92" fmla="*/ 2147483647 w 1408"/>
              <a:gd name="T93" fmla="*/ 2147483647 h 1440"/>
              <a:gd name="T94" fmla="*/ 2147483647 w 1408"/>
              <a:gd name="T95" fmla="*/ 2147483647 h 1440"/>
              <a:gd name="T96" fmla="*/ 2147483647 w 1408"/>
              <a:gd name="T97" fmla="*/ 2147483647 h 144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408"/>
              <a:gd name="T148" fmla="*/ 0 h 1440"/>
              <a:gd name="T149" fmla="*/ 1408 w 1408"/>
              <a:gd name="T150" fmla="*/ 1440 h 144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408" h="1440">
                <a:moveTo>
                  <a:pt x="1384" y="536"/>
                </a:moveTo>
                <a:cubicBezTo>
                  <a:pt x="1362" y="525"/>
                  <a:pt x="1336" y="514"/>
                  <a:pt x="1320" y="496"/>
                </a:cubicBezTo>
                <a:cubicBezTo>
                  <a:pt x="1307" y="481"/>
                  <a:pt x="1298" y="464"/>
                  <a:pt x="1288" y="448"/>
                </a:cubicBezTo>
                <a:cubicBezTo>
                  <a:pt x="1282" y="440"/>
                  <a:pt x="1272" y="424"/>
                  <a:pt x="1272" y="424"/>
                </a:cubicBezTo>
                <a:cubicBezTo>
                  <a:pt x="1278" y="362"/>
                  <a:pt x="1284" y="318"/>
                  <a:pt x="1312" y="264"/>
                </a:cubicBezTo>
                <a:cubicBezTo>
                  <a:pt x="1327" y="188"/>
                  <a:pt x="1335" y="136"/>
                  <a:pt x="1392" y="80"/>
                </a:cubicBezTo>
                <a:cubicBezTo>
                  <a:pt x="1354" y="23"/>
                  <a:pt x="1376" y="42"/>
                  <a:pt x="1336" y="16"/>
                </a:cubicBezTo>
                <a:cubicBezTo>
                  <a:pt x="1251" y="22"/>
                  <a:pt x="1224" y="24"/>
                  <a:pt x="1152" y="0"/>
                </a:cubicBezTo>
                <a:cubicBezTo>
                  <a:pt x="1116" y="7"/>
                  <a:pt x="1108" y="0"/>
                  <a:pt x="1088" y="32"/>
                </a:cubicBezTo>
                <a:cubicBezTo>
                  <a:pt x="1083" y="39"/>
                  <a:pt x="1085" y="50"/>
                  <a:pt x="1080" y="56"/>
                </a:cubicBezTo>
                <a:cubicBezTo>
                  <a:pt x="1074" y="61"/>
                  <a:pt x="1063" y="59"/>
                  <a:pt x="1056" y="64"/>
                </a:cubicBezTo>
                <a:cubicBezTo>
                  <a:pt x="1017" y="85"/>
                  <a:pt x="989" y="116"/>
                  <a:pt x="944" y="128"/>
                </a:cubicBezTo>
                <a:cubicBezTo>
                  <a:pt x="933" y="130"/>
                  <a:pt x="899" y="138"/>
                  <a:pt x="888" y="144"/>
                </a:cubicBezTo>
                <a:cubicBezTo>
                  <a:pt x="847" y="164"/>
                  <a:pt x="815" y="213"/>
                  <a:pt x="792" y="248"/>
                </a:cubicBezTo>
                <a:cubicBezTo>
                  <a:pt x="777" y="269"/>
                  <a:pt x="778" y="301"/>
                  <a:pt x="760" y="320"/>
                </a:cubicBezTo>
                <a:cubicBezTo>
                  <a:pt x="744" y="336"/>
                  <a:pt x="728" y="352"/>
                  <a:pt x="712" y="368"/>
                </a:cubicBezTo>
                <a:cubicBezTo>
                  <a:pt x="704" y="376"/>
                  <a:pt x="688" y="392"/>
                  <a:pt x="688" y="392"/>
                </a:cubicBezTo>
                <a:cubicBezTo>
                  <a:pt x="680" y="415"/>
                  <a:pt x="675" y="444"/>
                  <a:pt x="656" y="464"/>
                </a:cubicBezTo>
                <a:cubicBezTo>
                  <a:pt x="617" y="502"/>
                  <a:pt x="535" y="552"/>
                  <a:pt x="488" y="584"/>
                </a:cubicBezTo>
                <a:cubicBezTo>
                  <a:pt x="470" y="609"/>
                  <a:pt x="438" y="676"/>
                  <a:pt x="408" y="688"/>
                </a:cubicBezTo>
                <a:cubicBezTo>
                  <a:pt x="343" y="712"/>
                  <a:pt x="266" y="711"/>
                  <a:pt x="200" y="728"/>
                </a:cubicBezTo>
                <a:cubicBezTo>
                  <a:pt x="170" y="735"/>
                  <a:pt x="150" y="752"/>
                  <a:pt x="120" y="760"/>
                </a:cubicBezTo>
                <a:cubicBezTo>
                  <a:pt x="104" y="770"/>
                  <a:pt x="78" y="773"/>
                  <a:pt x="72" y="792"/>
                </a:cubicBezTo>
                <a:cubicBezTo>
                  <a:pt x="58" y="832"/>
                  <a:pt x="35" y="873"/>
                  <a:pt x="16" y="912"/>
                </a:cubicBezTo>
                <a:cubicBezTo>
                  <a:pt x="13" y="928"/>
                  <a:pt x="0" y="945"/>
                  <a:pt x="8" y="960"/>
                </a:cubicBezTo>
                <a:cubicBezTo>
                  <a:pt x="28" y="1000"/>
                  <a:pt x="73" y="959"/>
                  <a:pt x="96" y="952"/>
                </a:cubicBezTo>
                <a:cubicBezTo>
                  <a:pt x="181" y="957"/>
                  <a:pt x="217" y="966"/>
                  <a:pt x="296" y="952"/>
                </a:cubicBezTo>
                <a:cubicBezTo>
                  <a:pt x="296" y="951"/>
                  <a:pt x="355" y="932"/>
                  <a:pt x="368" y="928"/>
                </a:cubicBezTo>
                <a:cubicBezTo>
                  <a:pt x="376" y="925"/>
                  <a:pt x="392" y="920"/>
                  <a:pt x="392" y="920"/>
                </a:cubicBezTo>
                <a:cubicBezTo>
                  <a:pt x="408" y="922"/>
                  <a:pt x="425" y="921"/>
                  <a:pt x="440" y="928"/>
                </a:cubicBezTo>
                <a:cubicBezTo>
                  <a:pt x="450" y="932"/>
                  <a:pt x="453" y="946"/>
                  <a:pt x="464" y="952"/>
                </a:cubicBezTo>
                <a:cubicBezTo>
                  <a:pt x="486" y="963"/>
                  <a:pt x="512" y="968"/>
                  <a:pt x="536" y="976"/>
                </a:cubicBezTo>
                <a:cubicBezTo>
                  <a:pt x="545" y="979"/>
                  <a:pt x="552" y="986"/>
                  <a:pt x="560" y="992"/>
                </a:cubicBezTo>
                <a:cubicBezTo>
                  <a:pt x="586" y="1071"/>
                  <a:pt x="585" y="1137"/>
                  <a:pt x="648" y="1200"/>
                </a:cubicBezTo>
                <a:cubicBezTo>
                  <a:pt x="651" y="1235"/>
                  <a:pt x="652" y="1293"/>
                  <a:pt x="672" y="1328"/>
                </a:cubicBezTo>
                <a:cubicBezTo>
                  <a:pt x="681" y="1344"/>
                  <a:pt x="697" y="1357"/>
                  <a:pt x="704" y="1376"/>
                </a:cubicBezTo>
                <a:cubicBezTo>
                  <a:pt x="723" y="1433"/>
                  <a:pt x="705" y="1414"/>
                  <a:pt x="744" y="1440"/>
                </a:cubicBezTo>
                <a:cubicBezTo>
                  <a:pt x="752" y="1437"/>
                  <a:pt x="760" y="1436"/>
                  <a:pt x="768" y="1432"/>
                </a:cubicBezTo>
                <a:cubicBezTo>
                  <a:pt x="777" y="1425"/>
                  <a:pt x="781" y="1410"/>
                  <a:pt x="792" y="1408"/>
                </a:cubicBezTo>
                <a:cubicBezTo>
                  <a:pt x="825" y="1399"/>
                  <a:pt x="861" y="1402"/>
                  <a:pt x="896" y="1400"/>
                </a:cubicBezTo>
                <a:cubicBezTo>
                  <a:pt x="937" y="1393"/>
                  <a:pt x="958" y="1390"/>
                  <a:pt x="992" y="1368"/>
                </a:cubicBezTo>
                <a:cubicBezTo>
                  <a:pt x="982" y="1312"/>
                  <a:pt x="957" y="1272"/>
                  <a:pt x="928" y="1224"/>
                </a:cubicBezTo>
                <a:cubicBezTo>
                  <a:pt x="918" y="1178"/>
                  <a:pt x="918" y="1131"/>
                  <a:pt x="904" y="1088"/>
                </a:cubicBezTo>
                <a:cubicBezTo>
                  <a:pt x="890" y="994"/>
                  <a:pt x="890" y="917"/>
                  <a:pt x="960" y="848"/>
                </a:cubicBezTo>
                <a:cubicBezTo>
                  <a:pt x="997" y="736"/>
                  <a:pt x="1067" y="735"/>
                  <a:pt x="1176" y="728"/>
                </a:cubicBezTo>
                <a:cubicBezTo>
                  <a:pt x="1237" y="703"/>
                  <a:pt x="1238" y="703"/>
                  <a:pt x="1312" y="712"/>
                </a:cubicBezTo>
                <a:cubicBezTo>
                  <a:pt x="1353" y="725"/>
                  <a:pt x="1391" y="738"/>
                  <a:pt x="1408" y="688"/>
                </a:cubicBezTo>
                <a:cubicBezTo>
                  <a:pt x="1395" y="651"/>
                  <a:pt x="1390" y="614"/>
                  <a:pt x="1384" y="576"/>
                </a:cubicBezTo>
                <a:cubicBezTo>
                  <a:pt x="1376" y="533"/>
                  <a:pt x="1362" y="536"/>
                  <a:pt x="1384" y="536"/>
                </a:cubicBezTo>
                <a:close/>
              </a:path>
            </a:pathLst>
          </a:custGeom>
          <a:solidFill>
            <a:schemeClr val="accent1"/>
          </a:solidFill>
          <a:ln w="9525">
            <a:solidFill>
              <a:schemeClr val="tx1"/>
            </a:solidFill>
            <a:round/>
            <a:headEnd/>
            <a:tailEnd/>
          </a:ln>
        </p:spPr>
        <p:txBody>
          <a:bodyPr wrap="none" anchor="ctr"/>
          <a:lstStyle/>
          <a:p>
            <a:endParaRPr lang="en-US"/>
          </a:p>
        </p:txBody>
      </p:sp>
      <p:sp>
        <p:nvSpPr>
          <p:cNvPr id="51219" name="Freeform 19"/>
          <p:cNvSpPr>
            <a:spLocks/>
          </p:cNvSpPr>
          <p:nvPr/>
        </p:nvSpPr>
        <p:spPr bwMode="auto">
          <a:xfrm>
            <a:off x="2362200" y="2432050"/>
            <a:ext cx="895350" cy="996950"/>
          </a:xfrm>
          <a:custGeom>
            <a:avLst/>
            <a:gdLst>
              <a:gd name="T0" fmla="*/ 2147483647 w 564"/>
              <a:gd name="T1" fmla="*/ 2147483647 h 628"/>
              <a:gd name="T2" fmla="*/ 2147483647 w 564"/>
              <a:gd name="T3" fmla="*/ 2147483647 h 628"/>
              <a:gd name="T4" fmla="*/ 2147483647 w 564"/>
              <a:gd name="T5" fmla="*/ 2147483647 h 628"/>
              <a:gd name="T6" fmla="*/ 2147483647 w 564"/>
              <a:gd name="T7" fmla="*/ 2147483647 h 628"/>
              <a:gd name="T8" fmla="*/ 2147483647 w 564"/>
              <a:gd name="T9" fmla="*/ 2147483647 h 628"/>
              <a:gd name="T10" fmla="*/ 2147483647 w 564"/>
              <a:gd name="T11" fmla="*/ 2147483647 h 628"/>
              <a:gd name="T12" fmla="*/ 2147483647 w 564"/>
              <a:gd name="T13" fmla="*/ 2147483647 h 628"/>
              <a:gd name="T14" fmla="*/ 2147483647 w 564"/>
              <a:gd name="T15" fmla="*/ 2147483647 h 628"/>
              <a:gd name="T16" fmla="*/ 2147483647 w 564"/>
              <a:gd name="T17" fmla="*/ 2147483647 h 628"/>
              <a:gd name="T18" fmla="*/ 2147483647 w 564"/>
              <a:gd name="T19" fmla="*/ 2147483647 h 628"/>
              <a:gd name="T20" fmla="*/ 2147483647 w 564"/>
              <a:gd name="T21" fmla="*/ 2147483647 h 628"/>
              <a:gd name="T22" fmla="*/ 2147483647 w 564"/>
              <a:gd name="T23" fmla="*/ 2147483647 h 628"/>
              <a:gd name="T24" fmla="*/ 2147483647 w 564"/>
              <a:gd name="T25" fmla="*/ 2147483647 h 628"/>
              <a:gd name="T26" fmla="*/ 2147483647 w 564"/>
              <a:gd name="T27" fmla="*/ 2147483647 h 628"/>
              <a:gd name="T28" fmla="*/ 2147483647 w 564"/>
              <a:gd name="T29" fmla="*/ 2147483647 h 628"/>
              <a:gd name="T30" fmla="*/ 2147483647 w 564"/>
              <a:gd name="T31" fmla="*/ 2147483647 h 628"/>
              <a:gd name="T32" fmla="*/ 2147483647 w 564"/>
              <a:gd name="T33" fmla="*/ 2147483647 h 628"/>
              <a:gd name="T34" fmla="*/ 2147483647 w 564"/>
              <a:gd name="T35" fmla="*/ 2147483647 h 628"/>
              <a:gd name="T36" fmla="*/ 2147483647 w 564"/>
              <a:gd name="T37" fmla="*/ 0 h 628"/>
              <a:gd name="T38" fmla="*/ 2147483647 w 564"/>
              <a:gd name="T39" fmla="*/ 2147483647 h 628"/>
              <a:gd name="T40" fmla="*/ 2147483647 w 564"/>
              <a:gd name="T41" fmla="*/ 2147483647 h 628"/>
              <a:gd name="T42" fmla="*/ 2147483647 w 564"/>
              <a:gd name="T43" fmla="*/ 2147483647 h 628"/>
              <a:gd name="T44" fmla="*/ 2147483647 w 564"/>
              <a:gd name="T45" fmla="*/ 2147483647 h 62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64"/>
              <a:gd name="T70" fmla="*/ 0 h 628"/>
              <a:gd name="T71" fmla="*/ 564 w 564"/>
              <a:gd name="T72" fmla="*/ 628 h 62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64" h="628">
                <a:moveTo>
                  <a:pt x="532" y="80"/>
                </a:moveTo>
                <a:cubicBezTo>
                  <a:pt x="498" y="113"/>
                  <a:pt x="458" y="134"/>
                  <a:pt x="420" y="160"/>
                </a:cubicBezTo>
                <a:cubicBezTo>
                  <a:pt x="387" y="208"/>
                  <a:pt x="352" y="252"/>
                  <a:pt x="316" y="296"/>
                </a:cubicBezTo>
                <a:cubicBezTo>
                  <a:pt x="309" y="303"/>
                  <a:pt x="307" y="314"/>
                  <a:pt x="300" y="320"/>
                </a:cubicBezTo>
                <a:cubicBezTo>
                  <a:pt x="280" y="333"/>
                  <a:pt x="257" y="341"/>
                  <a:pt x="236" y="352"/>
                </a:cubicBezTo>
                <a:cubicBezTo>
                  <a:pt x="173" y="429"/>
                  <a:pt x="130" y="518"/>
                  <a:pt x="76" y="600"/>
                </a:cubicBezTo>
                <a:cubicBezTo>
                  <a:pt x="78" y="608"/>
                  <a:pt x="91" y="620"/>
                  <a:pt x="84" y="624"/>
                </a:cubicBezTo>
                <a:cubicBezTo>
                  <a:pt x="75" y="628"/>
                  <a:pt x="65" y="616"/>
                  <a:pt x="60" y="608"/>
                </a:cubicBezTo>
                <a:cubicBezTo>
                  <a:pt x="59" y="607"/>
                  <a:pt x="40" y="548"/>
                  <a:pt x="36" y="536"/>
                </a:cubicBezTo>
                <a:cubicBezTo>
                  <a:pt x="30" y="520"/>
                  <a:pt x="20" y="488"/>
                  <a:pt x="20" y="488"/>
                </a:cubicBezTo>
                <a:cubicBezTo>
                  <a:pt x="34" y="445"/>
                  <a:pt x="33" y="458"/>
                  <a:pt x="20" y="392"/>
                </a:cubicBezTo>
                <a:cubicBezTo>
                  <a:pt x="16" y="375"/>
                  <a:pt x="4" y="344"/>
                  <a:pt x="4" y="344"/>
                </a:cubicBezTo>
                <a:cubicBezTo>
                  <a:pt x="9" y="309"/>
                  <a:pt x="0" y="269"/>
                  <a:pt x="20" y="240"/>
                </a:cubicBezTo>
                <a:cubicBezTo>
                  <a:pt x="32" y="220"/>
                  <a:pt x="57" y="213"/>
                  <a:pt x="76" y="200"/>
                </a:cubicBezTo>
                <a:cubicBezTo>
                  <a:pt x="109" y="150"/>
                  <a:pt x="84" y="201"/>
                  <a:pt x="84" y="152"/>
                </a:cubicBezTo>
                <a:cubicBezTo>
                  <a:pt x="84" y="112"/>
                  <a:pt x="133" y="90"/>
                  <a:pt x="164" y="80"/>
                </a:cubicBezTo>
                <a:cubicBezTo>
                  <a:pt x="200" y="49"/>
                  <a:pt x="205" y="39"/>
                  <a:pt x="244" y="24"/>
                </a:cubicBezTo>
                <a:cubicBezTo>
                  <a:pt x="259" y="17"/>
                  <a:pt x="276" y="13"/>
                  <a:pt x="292" y="8"/>
                </a:cubicBezTo>
                <a:cubicBezTo>
                  <a:pt x="300" y="5"/>
                  <a:pt x="316" y="0"/>
                  <a:pt x="316" y="0"/>
                </a:cubicBezTo>
                <a:cubicBezTo>
                  <a:pt x="326" y="2"/>
                  <a:pt x="338" y="3"/>
                  <a:pt x="348" y="8"/>
                </a:cubicBezTo>
                <a:cubicBezTo>
                  <a:pt x="365" y="16"/>
                  <a:pt x="396" y="40"/>
                  <a:pt x="396" y="40"/>
                </a:cubicBezTo>
                <a:cubicBezTo>
                  <a:pt x="447" y="33"/>
                  <a:pt x="482" y="22"/>
                  <a:pt x="532" y="32"/>
                </a:cubicBezTo>
                <a:cubicBezTo>
                  <a:pt x="564" y="64"/>
                  <a:pt x="564" y="48"/>
                  <a:pt x="532" y="80"/>
                </a:cubicBezTo>
                <a:close/>
              </a:path>
            </a:pathLst>
          </a:custGeom>
          <a:solidFill>
            <a:srgbClr val="00FF00"/>
          </a:solidFill>
          <a:ln w="9525">
            <a:solidFill>
              <a:schemeClr val="tx1"/>
            </a:solidFill>
            <a:round/>
            <a:headEnd/>
            <a:tailEnd/>
          </a:ln>
        </p:spPr>
        <p:txBody>
          <a:bodyPr wrap="none" anchor="ctr"/>
          <a:lstStyle/>
          <a:p>
            <a:endParaRPr lang="en-US"/>
          </a:p>
        </p:txBody>
      </p:sp>
      <p:sp>
        <p:nvSpPr>
          <p:cNvPr id="51220" name="Text Box 20"/>
          <p:cNvSpPr txBox="1">
            <a:spLocks noChangeArrowheads="1"/>
          </p:cNvSpPr>
          <p:nvPr/>
        </p:nvSpPr>
        <p:spPr bwMode="auto">
          <a:xfrm>
            <a:off x="1835696" y="2057400"/>
            <a:ext cx="6192688" cy="523875"/>
          </a:xfrm>
          <a:prstGeom prst="rect">
            <a:avLst/>
          </a:prstGeom>
          <a:noFill/>
          <a:ln w="9525">
            <a:noFill/>
            <a:miter lim="800000"/>
            <a:headEnd/>
            <a:tailEnd/>
          </a:ln>
          <a:effec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l">
              <a:spcBef>
                <a:spcPct val="50000"/>
              </a:spcBef>
              <a:defRPr/>
            </a:pPr>
            <a:r>
              <a:rPr lang="en-US" sz="2800" b="1">
                <a:solidFill>
                  <a:schemeClr val="bg2"/>
                </a:solidFill>
                <a:effectLst>
                  <a:outerShdw blurRad="38100" dist="38100" dir="2700000" algn="tl">
                    <a:srgbClr val="FFFFFF"/>
                  </a:outerShdw>
                </a:effectLst>
                <a:latin typeface="Arial" charset="0"/>
                <a:cs typeface="Arial" charset="0"/>
              </a:rPr>
              <a:t>Assyrian Expansion</a:t>
            </a:r>
            <a:endParaRPr lang="en-US" sz="2000">
              <a:solidFill>
                <a:schemeClr val="bg2"/>
              </a:solidFill>
              <a:effectLst>
                <a:outerShdw blurRad="38100" dist="38100" dir="2700000" algn="tl">
                  <a:srgbClr val="FFFFFF"/>
                </a:outerShdw>
              </a:effectLst>
              <a:latin typeface="Arial" charset="0"/>
              <a:cs typeface="Arial" charset="0"/>
            </a:endParaRPr>
          </a:p>
        </p:txBody>
      </p:sp>
      <p:sp>
        <p:nvSpPr>
          <p:cNvPr id="51221" name="Freeform 21"/>
          <p:cNvSpPr>
            <a:spLocks/>
          </p:cNvSpPr>
          <p:nvPr/>
        </p:nvSpPr>
        <p:spPr bwMode="auto">
          <a:xfrm>
            <a:off x="2006600" y="4203700"/>
            <a:ext cx="558800" cy="800100"/>
          </a:xfrm>
          <a:custGeom>
            <a:avLst/>
            <a:gdLst>
              <a:gd name="T0" fmla="*/ 2147483647 w 352"/>
              <a:gd name="T1" fmla="*/ 2147483647 h 504"/>
              <a:gd name="T2" fmla="*/ 2147483647 w 352"/>
              <a:gd name="T3" fmla="*/ 2147483647 h 504"/>
              <a:gd name="T4" fmla="*/ 2147483647 w 352"/>
              <a:gd name="T5" fmla="*/ 2147483647 h 504"/>
              <a:gd name="T6" fmla="*/ 2147483647 w 352"/>
              <a:gd name="T7" fmla="*/ 2147483647 h 504"/>
              <a:gd name="T8" fmla="*/ 2147483647 w 352"/>
              <a:gd name="T9" fmla="*/ 2147483647 h 504"/>
              <a:gd name="T10" fmla="*/ 2147483647 w 352"/>
              <a:gd name="T11" fmla="*/ 2147483647 h 504"/>
              <a:gd name="T12" fmla="*/ 2147483647 w 352"/>
              <a:gd name="T13" fmla="*/ 2147483647 h 504"/>
              <a:gd name="T14" fmla="*/ 2147483647 w 352"/>
              <a:gd name="T15" fmla="*/ 2147483647 h 504"/>
              <a:gd name="T16" fmla="*/ 2147483647 w 352"/>
              <a:gd name="T17" fmla="*/ 2147483647 h 504"/>
              <a:gd name="T18" fmla="*/ 2147483647 w 352"/>
              <a:gd name="T19" fmla="*/ 2147483647 h 504"/>
              <a:gd name="T20" fmla="*/ 2147483647 w 352"/>
              <a:gd name="T21" fmla="*/ 2147483647 h 504"/>
              <a:gd name="T22" fmla="*/ 2147483647 w 352"/>
              <a:gd name="T23" fmla="*/ 2147483647 h 504"/>
              <a:gd name="T24" fmla="*/ 2147483647 w 352"/>
              <a:gd name="T25" fmla="*/ 2147483647 h 504"/>
              <a:gd name="T26" fmla="*/ 2147483647 w 352"/>
              <a:gd name="T27" fmla="*/ 2147483647 h 504"/>
              <a:gd name="T28" fmla="*/ 2147483647 w 352"/>
              <a:gd name="T29" fmla="*/ 0 h 504"/>
              <a:gd name="T30" fmla="*/ 2147483647 w 352"/>
              <a:gd name="T31" fmla="*/ 2147483647 h 504"/>
              <a:gd name="T32" fmla="*/ 2147483647 w 352"/>
              <a:gd name="T33" fmla="*/ 2147483647 h 504"/>
              <a:gd name="T34" fmla="*/ 0 w 352"/>
              <a:gd name="T35" fmla="*/ 2147483647 h 504"/>
              <a:gd name="T36" fmla="*/ 2147483647 w 352"/>
              <a:gd name="T37" fmla="*/ 2147483647 h 504"/>
              <a:gd name="T38" fmla="*/ 2147483647 w 352"/>
              <a:gd name="T39" fmla="*/ 2147483647 h 504"/>
              <a:gd name="T40" fmla="*/ 2147483647 w 352"/>
              <a:gd name="T41" fmla="*/ 2147483647 h 504"/>
              <a:gd name="T42" fmla="*/ 2147483647 w 352"/>
              <a:gd name="T43" fmla="*/ 2147483647 h 504"/>
              <a:gd name="T44" fmla="*/ 2147483647 w 352"/>
              <a:gd name="T45" fmla="*/ 2147483647 h 504"/>
              <a:gd name="T46" fmla="*/ 2147483647 w 352"/>
              <a:gd name="T47" fmla="*/ 2147483647 h 504"/>
              <a:gd name="T48" fmla="*/ 2147483647 w 352"/>
              <a:gd name="T49" fmla="*/ 2147483647 h 50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52"/>
              <a:gd name="T76" fmla="*/ 0 h 504"/>
              <a:gd name="T77" fmla="*/ 352 w 352"/>
              <a:gd name="T78" fmla="*/ 504 h 50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52" h="504">
                <a:moveTo>
                  <a:pt x="352" y="504"/>
                </a:moveTo>
                <a:cubicBezTo>
                  <a:pt x="343" y="477"/>
                  <a:pt x="334" y="454"/>
                  <a:pt x="324" y="428"/>
                </a:cubicBezTo>
                <a:cubicBezTo>
                  <a:pt x="329" y="397"/>
                  <a:pt x="323" y="366"/>
                  <a:pt x="316" y="336"/>
                </a:cubicBezTo>
                <a:cubicBezTo>
                  <a:pt x="321" y="306"/>
                  <a:pt x="323" y="285"/>
                  <a:pt x="336" y="260"/>
                </a:cubicBezTo>
                <a:cubicBezTo>
                  <a:pt x="332" y="239"/>
                  <a:pt x="335" y="226"/>
                  <a:pt x="316" y="220"/>
                </a:cubicBezTo>
                <a:cubicBezTo>
                  <a:pt x="313" y="216"/>
                  <a:pt x="311" y="211"/>
                  <a:pt x="308" y="208"/>
                </a:cubicBezTo>
                <a:cubicBezTo>
                  <a:pt x="304" y="205"/>
                  <a:pt x="298" y="206"/>
                  <a:pt x="296" y="204"/>
                </a:cubicBezTo>
                <a:cubicBezTo>
                  <a:pt x="282" y="190"/>
                  <a:pt x="281" y="183"/>
                  <a:pt x="276" y="168"/>
                </a:cubicBezTo>
                <a:cubicBezTo>
                  <a:pt x="282" y="136"/>
                  <a:pt x="299" y="128"/>
                  <a:pt x="324" y="112"/>
                </a:cubicBezTo>
                <a:cubicBezTo>
                  <a:pt x="332" y="98"/>
                  <a:pt x="343" y="93"/>
                  <a:pt x="352" y="80"/>
                </a:cubicBezTo>
                <a:cubicBezTo>
                  <a:pt x="333" y="24"/>
                  <a:pt x="311" y="51"/>
                  <a:pt x="232" y="48"/>
                </a:cubicBezTo>
                <a:cubicBezTo>
                  <a:pt x="201" y="37"/>
                  <a:pt x="182" y="63"/>
                  <a:pt x="156" y="72"/>
                </a:cubicBezTo>
                <a:cubicBezTo>
                  <a:pt x="109" y="66"/>
                  <a:pt x="125" y="58"/>
                  <a:pt x="92" y="36"/>
                </a:cubicBezTo>
                <a:cubicBezTo>
                  <a:pt x="86" y="28"/>
                  <a:pt x="81" y="20"/>
                  <a:pt x="76" y="12"/>
                </a:cubicBezTo>
                <a:cubicBezTo>
                  <a:pt x="73" y="8"/>
                  <a:pt x="68" y="0"/>
                  <a:pt x="68" y="0"/>
                </a:cubicBezTo>
                <a:cubicBezTo>
                  <a:pt x="42" y="8"/>
                  <a:pt x="51" y="38"/>
                  <a:pt x="40" y="60"/>
                </a:cubicBezTo>
                <a:cubicBezTo>
                  <a:pt x="30" y="77"/>
                  <a:pt x="16" y="93"/>
                  <a:pt x="8" y="112"/>
                </a:cubicBezTo>
                <a:cubicBezTo>
                  <a:pt x="4" y="119"/>
                  <a:pt x="0" y="136"/>
                  <a:pt x="0" y="136"/>
                </a:cubicBezTo>
                <a:cubicBezTo>
                  <a:pt x="1" y="168"/>
                  <a:pt x="1" y="200"/>
                  <a:pt x="4" y="232"/>
                </a:cubicBezTo>
                <a:cubicBezTo>
                  <a:pt x="5" y="247"/>
                  <a:pt x="16" y="276"/>
                  <a:pt x="16" y="276"/>
                </a:cubicBezTo>
                <a:cubicBezTo>
                  <a:pt x="19" y="326"/>
                  <a:pt x="6" y="391"/>
                  <a:pt x="36" y="436"/>
                </a:cubicBezTo>
                <a:cubicBezTo>
                  <a:pt x="47" y="481"/>
                  <a:pt x="39" y="463"/>
                  <a:pt x="112" y="468"/>
                </a:cubicBezTo>
                <a:cubicBezTo>
                  <a:pt x="133" y="471"/>
                  <a:pt x="151" y="475"/>
                  <a:pt x="172" y="480"/>
                </a:cubicBezTo>
                <a:cubicBezTo>
                  <a:pt x="196" y="471"/>
                  <a:pt x="237" y="489"/>
                  <a:pt x="264" y="492"/>
                </a:cubicBezTo>
                <a:cubicBezTo>
                  <a:pt x="290" y="500"/>
                  <a:pt x="323" y="504"/>
                  <a:pt x="352" y="504"/>
                </a:cubicBezTo>
                <a:close/>
              </a:path>
            </a:pathLst>
          </a:custGeom>
          <a:solidFill>
            <a:srgbClr val="FF0000"/>
          </a:solidFill>
          <a:ln w="9525">
            <a:solidFill>
              <a:schemeClr val="tx1"/>
            </a:solidFill>
            <a:round/>
            <a:headEnd/>
            <a:tailEnd/>
          </a:ln>
        </p:spPr>
        <p:txBody>
          <a:bodyPr wrap="none" anchor="ctr"/>
          <a:lstStyle/>
          <a:p>
            <a:endParaRPr lang="en-US"/>
          </a:p>
        </p:txBody>
      </p:sp>
      <p:grpSp>
        <p:nvGrpSpPr>
          <p:cNvPr id="130066" name="Group 22"/>
          <p:cNvGrpSpPr>
            <a:grpSpLocks/>
          </p:cNvGrpSpPr>
          <p:nvPr/>
        </p:nvGrpSpPr>
        <p:grpSpPr bwMode="auto">
          <a:xfrm>
            <a:off x="2422525" y="4384675"/>
            <a:ext cx="168275" cy="1227138"/>
            <a:chOff x="1046" y="2763"/>
            <a:chExt cx="106" cy="773"/>
          </a:xfrm>
        </p:grpSpPr>
        <p:sp>
          <p:nvSpPr>
            <p:cNvPr id="130080" name="Freeform 23"/>
            <p:cNvSpPr>
              <a:spLocks/>
            </p:cNvSpPr>
            <p:nvPr/>
          </p:nvSpPr>
          <p:spPr bwMode="auto">
            <a:xfrm>
              <a:off x="1113" y="2864"/>
              <a:ext cx="31" cy="392"/>
            </a:xfrm>
            <a:custGeom>
              <a:avLst/>
              <a:gdLst>
                <a:gd name="T0" fmla="*/ 15 w 31"/>
                <a:gd name="T1" fmla="*/ 0 h 392"/>
                <a:gd name="T2" fmla="*/ 31 w 31"/>
                <a:gd name="T3" fmla="*/ 280 h 392"/>
                <a:gd name="T4" fmla="*/ 15 w 31"/>
                <a:gd name="T5" fmla="*/ 392 h 392"/>
                <a:gd name="T6" fmla="*/ 0 60000 65536"/>
                <a:gd name="T7" fmla="*/ 0 60000 65536"/>
                <a:gd name="T8" fmla="*/ 0 60000 65536"/>
                <a:gd name="T9" fmla="*/ 0 w 31"/>
                <a:gd name="T10" fmla="*/ 0 h 392"/>
                <a:gd name="T11" fmla="*/ 31 w 31"/>
                <a:gd name="T12" fmla="*/ 392 h 392"/>
              </a:gdLst>
              <a:ahLst/>
              <a:cxnLst>
                <a:cxn ang="T6">
                  <a:pos x="T0" y="T1"/>
                </a:cxn>
                <a:cxn ang="T7">
                  <a:pos x="T2" y="T3"/>
                </a:cxn>
                <a:cxn ang="T8">
                  <a:pos x="T4" y="T5"/>
                </a:cxn>
              </a:cxnLst>
              <a:rect l="T9" t="T10" r="T11" b="T12"/>
              <a:pathLst>
                <a:path w="31" h="392">
                  <a:moveTo>
                    <a:pt x="15" y="0"/>
                  </a:moveTo>
                  <a:cubicBezTo>
                    <a:pt x="7" y="93"/>
                    <a:pt x="0" y="189"/>
                    <a:pt x="31" y="280"/>
                  </a:cubicBezTo>
                  <a:cubicBezTo>
                    <a:pt x="29" y="296"/>
                    <a:pt x="15" y="363"/>
                    <a:pt x="15" y="392"/>
                  </a:cubicBezTo>
                </a:path>
              </a:pathLst>
            </a:cu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30081" name="Freeform 24"/>
            <p:cNvSpPr>
              <a:spLocks/>
            </p:cNvSpPr>
            <p:nvPr/>
          </p:nvSpPr>
          <p:spPr bwMode="auto">
            <a:xfrm>
              <a:off x="1046" y="3256"/>
              <a:ext cx="106" cy="280"/>
            </a:xfrm>
            <a:custGeom>
              <a:avLst/>
              <a:gdLst>
                <a:gd name="T0" fmla="*/ 82 w 106"/>
                <a:gd name="T1" fmla="*/ 0 h 280"/>
                <a:gd name="T2" fmla="*/ 34 w 106"/>
                <a:gd name="T3" fmla="*/ 264 h 280"/>
                <a:gd name="T4" fmla="*/ 106 w 106"/>
                <a:gd name="T5" fmla="*/ 216 h 280"/>
                <a:gd name="T6" fmla="*/ 74 w 106"/>
                <a:gd name="T7" fmla="*/ 112 h 280"/>
                <a:gd name="T8" fmla="*/ 74 w 106"/>
                <a:gd name="T9" fmla="*/ 48 h 280"/>
                <a:gd name="T10" fmla="*/ 58 w 106"/>
                <a:gd name="T11" fmla="*/ 24 h 280"/>
                <a:gd name="T12" fmla="*/ 82 w 106"/>
                <a:gd name="T13" fmla="*/ 0 h 280"/>
                <a:gd name="T14" fmla="*/ 0 60000 65536"/>
                <a:gd name="T15" fmla="*/ 0 60000 65536"/>
                <a:gd name="T16" fmla="*/ 0 60000 65536"/>
                <a:gd name="T17" fmla="*/ 0 60000 65536"/>
                <a:gd name="T18" fmla="*/ 0 60000 65536"/>
                <a:gd name="T19" fmla="*/ 0 60000 65536"/>
                <a:gd name="T20" fmla="*/ 0 60000 65536"/>
                <a:gd name="T21" fmla="*/ 0 w 106"/>
                <a:gd name="T22" fmla="*/ 0 h 280"/>
                <a:gd name="T23" fmla="*/ 106 w 106"/>
                <a:gd name="T24" fmla="*/ 280 h 28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6" h="280">
                  <a:moveTo>
                    <a:pt x="82" y="0"/>
                  </a:moveTo>
                  <a:cubicBezTo>
                    <a:pt x="0" y="54"/>
                    <a:pt x="56" y="175"/>
                    <a:pt x="34" y="264"/>
                  </a:cubicBezTo>
                  <a:cubicBezTo>
                    <a:pt x="83" y="280"/>
                    <a:pt x="91" y="259"/>
                    <a:pt x="106" y="216"/>
                  </a:cubicBezTo>
                  <a:cubicBezTo>
                    <a:pt x="94" y="180"/>
                    <a:pt x="82" y="147"/>
                    <a:pt x="74" y="112"/>
                  </a:cubicBezTo>
                  <a:cubicBezTo>
                    <a:pt x="83" y="82"/>
                    <a:pt x="87" y="84"/>
                    <a:pt x="74" y="48"/>
                  </a:cubicBezTo>
                  <a:cubicBezTo>
                    <a:pt x="70" y="38"/>
                    <a:pt x="56" y="33"/>
                    <a:pt x="58" y="24"/>
                  </a:cubicBezTo>
                  <a:cubicBezTo>
                    <a:pt x="59" y="12"/>
                    <a:pt x="74" y="8"/>
                    <a:pt x="82" y="0"/>
                  </a:cubicBezTo>
                  <a:close/>
                </a:path>
              </a:pathLst>
            </a:custGeom>
            <a:solidFill>
              <a:schemeClr val="accent1"/>
            </a:solidFill>
            <a:ln w="9525">
              <a:solidFill>
                <a:schemeClr val="tx1"/>
              </a:solidFill>
              <a:round/>
              <a:headEnd/>
              <a:tailEnd/>
            </a:ln>
          </p:spPr>
          <p:txBody>
            <a:bodyPr wrap="none" anchor="ctr"/>
            <a:lstStyle/>
            <a:p>
              <a:endParaRPr lang="en-US"/>
            </a:p>
          </p:txBody>
        </p:sp>
        <p:sp>
          <p:nvSpPr>
            <p:cNvPr id="130082" name="Freeform 25"/>
            <p:cNvSpPr>
              <a:spLocks/>
            </p:cNvSpPr>
            <p:nvPr/>
          </p:nvSpPr>
          <p:spPr bwMode="auto">
            <a:xfrm>
              <a:off x="1070" y="2763"/>
              <a:ext cx="80" cy="114"/>
            </a:xfrm>
            <a:custGeom>
              <a:avLst/>
              <a:gdLst>
                <a:gd name="T0" fmla="*/ 58 w 80"/>
                <a:gd name="T1" fmla="*/ 105 h 114"/>
                <a:gd name="T2" fmla="*/ 22 w 80"/>
                <a:gd name="T3" fmla="*/ 87 h 114"/>
                <a:gd name="T4" fmla="*/ 6 w 80"/>
                <a:gd name="T5" fmla="*/ 61 h 114"/>
                <a:gd name="T6" fmla="*/ 0 w 80"/>
                <a:gd name="T7" fmla="*/ 35 h 114"/>
                <a:gd name="T8" fmla="*/ 16 w 80"/>
                <a:gd name="T9" fmla="*/ 25 h 114"/>
                <a:gd name="T10" fmla="*/ 36 w 80"/>
                <a:gd name="T11" fmla="*/ 1 h 114"/>
                <a:gd name="T12" fmla="*/ 78 w 80"/>
                <a:gd name="T13" fmla="*/ 23 h 114"/>
                <a:gd name="T14" fmla="*/ 62 w 80"/>
                <a:gd name="T15" fmla="*/ 93 h 114"/>
                <a:gd name="T16" fmla="*/ 58 w 80"/>
                <a:gd name="T17" fmla="*/ 105 h 1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0"/>
                <a:gd name="T28" fmla="*/ 0 h 114"/>
                <a:gd name="T29" fmla="*/ 80 w 80"/>
                <a:gd name="T30" fmla="*/ 114 h 1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0" h="114">
                  <a:moveTo>
                    <a:pt x="58" y="105"/>
                  </a:moveTo>
                  <a:cubicBezTo>
                    <a:pt x="47" y="97"/>
                    <a:pt x="34" y="91"/>
                    <a:pt x="22" y="87"/>
                  </a:cubicBezTo>
                  <a:cubicBezTo>
                    <a:pt x="16" y="78"/>
                    <a:pt x="10" y="70"/>
                    <a:pt x="6" y="61"/>
                  </a:cubicBezTo>
                  <a:cubicBezTo>
                    <a:pt x="4" y="51"/>
                    <a:pt x="2" y="43"/>
                    <a:pt x="0" y="35"/>
                  </a:cubicBezTo>
                  <a:cubicBezTo>
                    <a:pt x="2" y="26"/>
                    <a:pt x="7" y="27"/>
                    <a:pt x="16" y="25"/>
                  </a:cubicBezTo>
                  <a:cubicBezTo>
                    <a:pt x="22" y="16"/>
                    <a:pt x="27" y="6"/>
                    <a:pt x="36" y="1"/>
                  </a:cubicBezTo>
                  <a:cubicBezTo>
                    <a:pt x="62" y="9"/>
                    <a:pt x="62" y="0"/>
                    <a:pt x="78" y="23"/>
                  </a:cubicBezTo>
                  <a:cubicBezTo>
                    <a:pt x="80" y="45"/>
                    <a:pt x="75" y="73"/>
                    <a:pt x="62" y="93"/>
                  </a:cubicBezTo>
                  <a:cubicBezTo>
                    <a:pt x="57" y="110"/>
                    <a:pt x="58" y="114"/>
                    <a:pt x="58" y="105"/>
                  </a:cubicBezTo>
                  <a:close/>
                </a:path>
              </a:pathLst>
            </a:custGeom>
            <a:solidFill>
              <a:schemeClr val="accent1"/>
            </a:solidFill>
            <a:ln w="9525">
              <a:solidFill>
                <a:schemeClr val="tx1"/>
              </a:solidFill>
              <a:round/>
              <a:headEnd/>
              <a:tailEnd/>
            </a:ln>
          </p:spPr>
          <p:txBody>
            <a:bodyPr wrap="none" anchor="ctr"/>
            <a:lstStyle/>
            <a:p>
              <a:endParaRPr lang="en-US"/>
            </a:p>
          </p:txBody>
        </p:sp>
      </p:grpSp>
      <p:sp>
        <p:nvSpPr>
          <p:cNvPr id="51226" name="Text Box 26"/>
          <p:cNvSpPr txBox="1">
            <a:spLocks noChangeArrowheads="1"/>
          </p:cNvSpPr>
          <p:nvPr/>
        </p:nvSpPr>
        <p:spPr bwMode="auto">
          <a:xfrm>
            <a:off x="2133600" y="4343400"/>
            <a:ext cx="2438400" cy="523875"/>
          </a:xfrm>
          <a:prstGeom prst="rect">
            <a:avLst/>
          </a:prstGeom>
          <a:noFill/>
          <a:ln w="9525">
            <a:noFill/>
            <a:miter lim="800000"/>
            <a:headEnd/>
            <a:tailEnd/>
          </a:ln>
          <a:effec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l">
              <a:spcBef>
                <a:spcPct val="50000"/>
              </a:spcBef>
              <a:defRPr/>
            </a:pPr>
            <a:r>
              <a:rPr lang="en-US" sz="2800" b="1">
                <a:effectLst>
                  <a:outerShdw blurRad="38100" dist="38100" dir="2700000" algn="tl">
                    <a:srgbClr val="000000"/>
                  </a:outerShdw>
                </a:effectLst>
                <a:latin typeface="Arial" charset="0"/>
                <a:cs typeface="Arial" charset="0"/>
              </a:rPr>
              <a:t>Israel</a:t>
            </a:r>
            <a:endParaRPr lang="en-US" sz="2000">
              <a:effectLst>
                <a:outerShdw blurRad="38100" dist="38100" dir="2700000" algn="tl">
                  <a:srgbClr val="000000"/>
                </a:outerShdw>
              </a:effectLst>
              <a:latin typeface="Arial" charset="0"/>
              <a:cs typeface="Arial" charset="0"/>
            </a:endParaRPr>
          </a:p>
        </p:txBody>
      </p:sp>
      <p:sp>
        <p:nvSpPr>
          <p:cNvPr id="130068" name="Freeform 27"/>
          <p:cNvSpPr>
            <a:spLocks/>
          </p:cNvSpPr>
          <p:nvPr/>
        </p:nvSpPr>
        <p:spPr bwMode="auto">
          <a:xfrm>
            <a:off x="7848600" y="5334000"/>
            <a:ext cx="1430338" cy="1755775"/>
          </a:xfrm>
          <a:custGeom>
            <a:avLst/>
            <a:gdLst>
              <a:gd name="T0" fmla="*/ 2147483647 w 757"/>
              <a:gd name="T1" fmla="*/ 2147483647 h 1106"/>
              <a:gd name="T2" fmla="*/ 2147483647 w 757"/>
              <a:gd name="T3" fmla="*/ 2147483647 h 1106"/>
              <a:gd name="T4" fmla="*/ 2147483647 w 757"/>
              <a:gd name="T5" fmla="*/ 2147483647 h 1106"/>
              <a:gd name="T6" fmla="*/ 2147483647 w 757"/>
              <a:gd name="T7" fmla="*/ 2147483647 h 1106"/>
              <a:gd name="T8" fmla="*/ 2147483647 w 757"/>
              <a:gd name="T9" fmla="*/ 2147483647 h 1106"/>
              <a:gd name="T10" fmla="*/ 2147483647 w 757"/>
              <a:gd name="T11" fmla="*/ 2147483647 h 1106"/>
              <a:gd name="T12" fmla="*/ 2147483647 w 757"/>
              <a:gd name="T13" fmla="*/ 2147483647 h 1106"/>
              <a:gd name="T14" fmla="*/ 2147483647 w 757"/>
              <a:gd name="T15" fmla="*/ 2147483647 h 1106"/>
              <a:gd name="T16" fmla="*/ 2147483647 w 757"/>
              <a:gd name="T17" fmla="*/ 2147483647 h 1106"/>
              <a:gd name="T18" fmla="*/ 2147483647 w 757"/>
              <a:gd name="T19" fmla="*/ 2147483647 h 1106"/>
              <a:gd name="T20" fmla="*/ 2147483647 w 757"/>
              <a:gd name="T21" fmla="*/ 2147483647 h 1106"/>
              <a:gd name="T22" fmla="*/ 0 w 757"/>
              <a:gd name="T23" fmla="*/ 2147483647 h 1106"/>
              <a:gd name="T24" fmla="*/ 2147483647 w 757"/>
              <a:gd name="T25" fmla="*/ 2147483647 h 1106"/>
              <a:gd name="T26" fmla="*/ 2147483647 w 757"/>
              <a:gd name="T27" fmla="*/ 2147483647 h 1106"/>
              <a:gd name="T28" fmla="*/ 2147483647 w 757"/>
              <a:gd name="T29" fmla="*/ 2147483647 h 1106"/>
              <a:gd name="T30" fmla="*/ 2147483647 w 757"/>
              <a:gd name="T31" fmla="*/ 2147483647 h 1106"/>
              <a:gd name="T32" fmla="*/ 2147483647 w 757"/>
              <a:gd name="T33" fmla="*/ 2147483647 h 1106"/>
              <a:gd name="T34" fmla="*/ 2147483647 w 757"/>
              <a:gd name="T35" fmla="*/ 2147483647 h 1106"/>
              <a:gd name="T36" fmla="*/ 2147483647 w 757"/>
              <a:gd name="T37" fmla="*/ 2147483647 h 1106"/>
              <a:gd name="T38" fmla="*/ 2147483647 w 757"/>
              <a:gd name="T39" fmla="*/ 2147483647 h 1106"/>
              <a:gd name="T40" fmla="*/ 2147483647 w 757"/>
              <a:gd name="T41" fmla="*/ 2147483647 h 1106"/>
              <a:gd name="T42" fmla="*/ 2147483647 w 757"/>
              <a:gd name="T43" fmla="*/ 2147483647 h 1106"/>
              <a:gd name="T44" fmla="*/ 2147483647 w 757"/>
              <a:gd name="T45" fmla="*/ 2147483647 h 1106"/>
              <a:gd name="T46" fmla="*/ 2147483647 w 757"/>
              <a:gd name="T47" fmla="*/ 2147483647 h 1106"/>
              <a:gd name="T48" fmla="*/ 2147483647 w 757"/>
              <a:gd name="T49" fmla="*/ 2147483647 h 1106"/>
              <a:gd name="T50" fmla="*/ 2147483647 w 757"/>
              <a:gd name="T51" fmla="*/ 2147483647 h 1106"/>
              <a:gd name="T52" fmla="*/ 2147483647 w 757"/>
              <a:gd name="T53" fmla="*/ 2147483647 h 1106"/>
              <a:gd name="T54" fmla="*/ 2147483647 w 757"/>
              <a:gd name="T55" fmla="*/ 2147483647 h 1106"/>
              <a:gd name="T56" fmla="*/ 2147483647 w 757"/>
              <a:gd name="T57" fmla="*/ 2147483647 h 110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757"/>
              <a:gd name="T88" fmla="*/ 0 h 1106"/>
              <a:gd name="T89" fmla="*/ 757 w 757"/>
              <a:gd name="T90" fmla="*/ 1106 h 110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757" h="1106">
                <a:moveTo>
                  <a:pt x="691" y="229"/>
                </a:moveTo>
                <a:cubicBezTo>
                  <a:pt x="668" y="159"/>
                  <a:pt x="691" y="201"/>
                  <a:pt x="594" y="144"/>
                </a:cubicBezTo>
                <a:cubicBezTo>
                  <a:pt x="571" y="130"/>
                  <a:pt x="556" y="105"/>
                  <a:pt x="533" y="95"/>
                </a:cubicBezTo>
                <a:cubicBezTo>
                  <a:pt x="514" y="86"/>
                  <a:pt x="492" y="88"/>
                  <a:pt x="473" y="83"/>
                </a:cubicBezTo>
                <a:cubicBezTo>
                  <a:pt x="463" y="80"/>
                  <a:pt x="387" y="54"/>
                  <a:pt x="364" y="47"/>
                </a:cubicBezTo>
                <a:cubicBezTo>
                  <a:pt x="351" y="42"/>
                  <a:pt x="327" y="35"/>
                  <a:pt x="327" y="35"/>
                </a:cubicBezTo>
                <a:cubicBezTo>
                  <a:pt x="319" y="26"/>
                  <a:pt x="309" y="0"/>
                  <a:pt x="303" y="10"/>
                </a:cubicBezTo>
                <a:cubicBezTo>
                  <a:pt x="280" y="40"/>
                  <a:pt x="295" y="86"/>
                  <a:pt x="279" y="120"/>
                </a:cubicBezTo>
                <a:cubicBezTo>
                  <a:pt x="258" y="161"/>
                  <a:pt x="175" y="249"/>
                  <a:pt x="133" y="277"/>
                </a:cubicBezTo>
                <a:cubicBezTo>
                  <a:pt x="94" y="334"/>
                  <a:pt x="113" y="299"/>
                  <a:pt x="85" y="386"/>
                </a:cubicBezTo>
                <a:cubicBezTo>
                  <a:pt x="80" y="398"/>
                  <a:pt x="82" y="414"/>
                  <a:pt x="73" y="423"/>
                </a:cubicBezTo>
                <a:cubicBezTo>
                  <a:pt x="35" y="459"/>
                  <a:pt x="58" y="441"/>
                  <a:pt x="0" y="471"/>
                </a:cubicBezTo>
                <a:cubicBezTo>
                  <a:pt x="18" y="525"/>
                  <a:pt x="45" y="550"/>
                  <a:pt x="97" y="568"/>
                </a:cubicBezTo>
                <a:cubicBezTo>
                  <a:pt x="129" y="616"/>
                  <a:pt x="131" y="676"/>
                  <a:pt x="182" y="714"/>
                </a:cubicBezTo>
                <a:cubicBezTo>
                  <a:pt x="205" y="731"/>
                  <a:pt x="255" y="762"/>
                  <a:pt x="255" y="762"/>
                </a:cubicBezTo>
                <a:cubicBezTo>
                  <a:pt x="250" y="778"/>
                  <a:pt x="239" y="794"/>
                  <a:pt x="242" y="811"/>
                </a:cubicBezTo>
                <a:cubicBezTo>
                  <a:pt x="243" y="822"/>
                  <a:pt x="260" y="825"/>
                  <a:pt x="267" y="835"/>
                </a:cubicBezTo>
                <a:cubicBezTo>
                  <a:pt x="307" y="900"/>
                  <a:pt x="241" y="845"/>
                  <a:pt x="315" y="895"/>
                </a:cubicBezTo>
                <a:cubicBezTo>
                  <a:pt x="323" y="919"/>
                  <a:pt x="330" y="943"/>
                  <a:pt x="339" y="968"/>
                </a:cubicBezTo>
                <a:cubicBezTo>
                  <a:pt x="342" y="980"/>
                  <a:pt x="339" y="999"/>
                  <a:pt x="351" y="1004"/>
                </a:cubicBezTo>
                <a:cubicBezTo>
                  <a:pt x="375" y="1012"/>
                  <a:pt x="424" y="1029"/>
                  <a:pt x="424" y="1029"/>
                </a:cubicBezTo>
                <a:cubicBezTo>
                  <a:pt x="452" y="1025"/>
                  <a:pt x="480" y="1017"/>
                  <a:pt x="509" y="1017"/>
                </a:cubicBezTo>
                <a:cubicBezTo>
                  <a:pt x="752" y="1017"/>
                  <a:pt x="757" y="1106"/>
                  <a:pt x="727" y="980"/>
                </a:cubicBezTo>
                <a:cubicBezTo>
                  <a:pt x="735" y="923"/>
                  <a:pt x="748" y="867"/>
                  <a:pt x="751" y="811"/>
                </a:cubicBezTo>
                <a:cubicBezTo>
                  <a:pt x="754" y="736"/>
                  <a:pt x="727" y="653"/>
                  <a:pt x="715" y="580"/>
                </a:cubicBezTo>
                <a:cubicBezTo>
                  <a:pt x="733" y="505"/>
                  <a:pt x="712" y="426"/>
                  <a:pt x="703" y="350"/>
                </a:cubicBezTo>
                <a:cubicBezTo>
                  <a:pt x="699" y="321"/>
                  <a:pt x="696" y="293"/>
                  <a:pt x="691" y="265"/>
                </a:cubicBezTo>
                <a:cubicBezTo>
                  <a:pt x="688" y="252"/>
                  <a:pt x="679" y="241"/>
                  <a:pt x="679" y="229"/>
                </a:cubicBezTo>
                <a:cubicBezTo>
                  <a:pt x="679" y="225"/>
                  <a:pt x="687" y="229"/>
                  <a:pt x="691" y="229"/>
                </a:cubicBezTo>
                <a:close/>
              </a:path>
            </a:pathLst>
          </a:custGeom>
          <a:solidFill>
            <a:schemeClr val="bg2"/>
          </a:solidFill>
          <a:ln w="9525">
            <a:solidFill>
              <a:schemeClr val="tx1"/>
            </a:solidFill>
            <a:round/>
            <a:headEnd/>
            <a:tailEnd/>
          </a:ln>
        </p:spPr>
        <p:txBody>
          <a:bodyPr wrap="none" anchor="ctr"/>
          <a:lstStyle/>
          <a:p>
            <a:endParaRPr lang="en-US"/>
          </a:p>
        </p:txBody>
      </p:sp>
      <p:sp>
        <p:nvSpPr>
          <p:cNvPr id="130069" name="Text Box 28"/>
          <p:cNvSpPr txBox="1">
            <a:spLocks noChangeArrowheads="1"/>
          </p:cNvSpPr>
          <p:nvPr/>
        </p:nvSpPr>
        <p:spPr bwMode="auto">
          <a:xfrm>
            <a:off x="8153400" y="5791200"/>
            <a:ext cx="1066800" cy="784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US" sz="1800" b="1">
                <a:latin typeface="Arial" charset="0"/>
                <a:cs typeface="Arial" charset="0"/>
              </a:rPr>
              <a:t>Persian</a:t>
            </a:r>
          </a:p>
          <a:p>
            <a:pPr>
              <a:spcBef>
                <a:spcPct val="50000"/>
              </a:spcBef>
            </a:pPr>
            <a:r>
              <a:rPr lang="en-US" sz="1800" b="1">
                <a:latin typeface="Arial" charset="0"/>
                <a:cs typeface="Arial" charset="0"/>
              </a:rPr>
              <a:t>Gulf</a:t>
            </a:r>
            <a:endParaRPr lang="en-US" sz="2000">
              <a:latin typeface="Arial" charset="0"/>
              <a:cs typeface="Arial" charset="0"/>
            </a:endParaRPr>
          </a:p>
        </p:txBody>
      </p:sp>
      <p:sp>
        <p:nvSpPr>
          <p:cNvPr id="51229" name="Oval 29"/>
          <p:cNvSpPr>
            <a:spLocks noChangeArrowheads="1"/>
          </p:cNvSpPr>
          <p:nvPr/>
        </p:nvSpPr>
        <p:spPr bwMode="auto">
          <a:xfrm rot="1993497">
            <a:off x="862013" y="3263900"/>
            <a:ext cx="2362200" cy="4354513"/>
          </a:xfrm>
          <a:prstGeom prst="ellipse">
            <a:avLst/>
          </a:prstGeom>
          <a:noFill/>
          <a:ln w="127000">
            <a:pattFill prst="weave">
              <a:fgClr>
                <a:srgbClr val="000000"/>
              </a:fgClr>
              <a:bgClr>
                <a:srgbClr val="FFFFFF"/>
              </a:bgClr>
            </a:patt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sz="2000">
              <a:latin typeface="Arial" charset="0"/>
              <a:cs typeface="Arial" charset="0"/>
            </a:endParaRPr>
          </a:p>
        </p:txBody>
      </p:sp>
      <p:sp>
        <p:nvSpPr>
          <p:cNvPr id="51230" name="Freeform 30"/>
          <p:cNvSpPr>
            <a:spLocks/>
          </p:cNvSpPr>
          <p:nvPr/>
        </p:nvSpPr>
        <p:spPr bwMode="auto">
          <a:xfrm>
            <a:off x="2667000" y="2971800"/>
            <a:ext cx="1230313" cy="2425700"/>
          </a:xfrm>
          <a:custGeom>
            <a:avLst/>
            <a:gdLst>
              <a:gd name="T0" fmla="*/ 0 w 919"/>
              <a:gd name="T1" fmla="*/ 2147483647 h 1416"/>
              <a:gd name="T2" fmla="*/ 2147483647 w 919"/>
              <a:gd name="T3" fmla="*/ 2147483647 h 1416"/>
              <a:gd name="T4" fmla="*/ 2147483647 w 919"/>
              <a:gd name="T5" fmla="*/ 2147483647 h 1416"/>
              <a:gd name="T6" fmla="*/ 2147483647 w 919"/>
              <a:gd name="T7" fmla="*/ 2147483647 h 1416"/>
              <a:gd name="T8" fmla="*/ 2147483647 w 919"/>
              <a:gd name="T9" fmla="*/ 2147483647 h 1416"/>
              <a:gd name="T10" fmla="*/ 2147483647 w 919"/>
              <a:gd name="T11" fmla="*/ 2147483647 h 1416"/>
              <a:gd name="T12" fmla="*/ 2147483647 w 919"/>
              <a:gd name="T13" fmla="*/ 2147483647 h 1416"/>
              <a:gd name="T14" fmla="*/ 0 w 919"/>
              <a:gd name="T15" fmla="*/ 2147483647 h 1416"/>
              <a:gd name="T16" fmla="*/ 0 60000 65536"/>
              <a:gd name="T17" fmla="*/ 0 60000 65536"/>
              <a:gd name="T18" fmla="*/ 0 60000 65536"/>
              <a:gd name="T19" fmla="*/ 0 60000 65536"/>
              <a:gd name="T20" fmla="*/ 0 60000 65536"/>
              <a:gd name="T21" fmla="*/ 0 60000 65536"/>
              <a:gd name="T22" fmla="*/ 0 60000 65536"/>
              <a:gd name="T23" fmla="*/ 0 60000 65536"/>
              <a:gd name="T24" fmla="*/ 0 w 919"/>
              <a:gd name="T25" fmla="*/ 0 h 1416"/>
              <a:gd name="T26" fmla="*/ 919 w 919"/>
              <a:gd name="T27" fmla="*/ 1416 h 141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19" h="1416">
                <a:moveTo>
                  <a:pt x="0" y="1376"/>
                </a:moveTo>
                <a:cubicBezTo>
                  <a:pt x="172" y="1396"/>
                  <a:pt x="344" y="1416"/>
                  <a:pt x="480" y="1376"/>
                </a:cubicBezTo>
                <a:cubicBezTo>
                  <a:pt x="616" y="1336"/>
                  <a:pt x="744" y="1263"/>
                  <a:pt x="816" y="1136"/>
                </a:cubicBezTo>
                <a:cubicBezTo>
                  <a:pt x="887" y="1008"/>
                  <a:pt x="919" y="759"/>
                  <a:pt x="912" y="608"/>
                </a:cubicBezTo>
                <a:cubicBezTo>
                  <a:pt x="904" y="456"/>
                  <a:pt x="831" y="319"/>
                  <a:pt x="768" y="224"/>
                </a:cubicBezTo>
                <a:cubicBezTo>
                  <a:pt x="704" y="128"/>
                  <a:pt x="631" y="63"/>
                  <a:pt x="528" y="32"/>
                </a:cubicBezTo>
                <a:cubicBezTo>
                  <a:pt x="424" y="0"/>
                  <a:pt x="232" y="16"/>
                  <a:pt x="144" y="32"/>
                </a:cubicBezTo>
                <a:cubicBezTo>
                  <a:pt x="56" y="48"/>
                  <a:pt x="24" y="112"/>
                  <a:pt x="0" y="128"/>
                </a:cubicBezTo>
              </a:path>
            </a:pathLst>
          </a:custGeom>
          <a:noFill/>
          <a:ln w="38100">
            <a:solidFill>
              <a:schemeClr val="tx1"/>
            </a:solidFill>
            <a:round/>
            <a:headEnd/>
            <a:tailEnd type="triangl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aphicFrame>
        <p:nvGraphicFramePr>
          <p:cNvPr id="51231" name="Object 2"/>
          <p:cNvGraphicFramePr>
            <a:graphicFrameLocks noChangeAspect="1"/>
          </p:cNvGraphicFramePr>
          <p:nvPr/>
        </p:nvGraphicFramePr>
        <p:xfrm>
          <a:off x="3048000" y="2743200"/>
          <a:ext cx="2438400" cy="1284288"/>
        </p:xfrm>
        <a:graphic>
          <a:graphicData uri="http://schemas.openxmlformats.org/presentationml/2006/ole">
            <mc:AlternateContent xmlns:mc="http://schemas.openxmlformats.org/markup-compatibility/2006">
              <mc:Choice xmlns:v="urn:schemas-microsoft-com:vml" Requires="v">
                <p:oleObj name="Clip" r:id="rId3" imgW="5384800" imgH="2387600" progId="MS_ClipArt_Gallery.2">
                  <p:embed/>
                </p:oleObj>
              </mc:Choice>
              <mc:Fallback>
                <p:oleObj name="Clip" r:id="rId3" imgW="5384800" imgH="2387600" progId="MS_ClipArt_Gallery.2">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0" y="2743200"/>
                        <a:ext cx="2438400" cy="128428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51232" name="AutoShape 32"/>
          <p:cNvSpPr>
            <a:spLocks noChangeArrowheads="1"/>
          </p:cNvSpPr>
          <p:nvPr/>
        </p:nvSpPr>
        <p:spPr bwMode="auto">
          <a:xfrm>
            <a:off x="5867400" y="2667000"/>
            <a:ext cx="533400" cy="533400"/>
          </a:xfrm>
          <a:prstGeom prst="irregularSeal2">
            <a:avLst/>
          </a:prstGeom>
          <a:solidFill>
            <a:srgbClr val="FF0000"/>
          </a:solidFill>
          <a:ln w="9525">
            <a:solidFill>
              <a:schemeClr val="tx1"/>
            </a:solidFill>
            <a:miter lim="800000"/>
            <a:headEnd/>
            <a:tailEnd/>
          </a:ln>
        </p:spPr>
        <p:txBody>
          <a:bodyPr wrap="none" anchor="ctr"/>
          <a:lstStyle/>
          <a:p>
            <a:endParaRPr lang="en-US" sz="2000">
              <a:latin typeface="Arial" charset="0"/>
              <a:cs typeface="Arial" charset="0"/>
            </a:endParaRPr>
          </a:p>
        </p:txBody>
      </p:sp>
      <p:sp>
        <p:nvSpPr>
          <p:cNvPr id="130074" name="Text Box 35"/>
          <p:cNvSpPr txBox="1">
            <a:spLocks noChangeArrowheads="1"/>
          </p:cNvSpPr>
          <p:nvPr/>
        </p:nvSpPr>
        <p:spPr bwMode="auto">
          <a:xfrm>
            <a:off x="8458200" y="76200"/>
            <a:ext cx="5334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spcBef>
                <a:spcPct val="50000"/>
              </a:spcBef>
            </a:pPr>
            <a:r>
              <a:rPr lang="en-US" sz="2000">
                <a:latin typeface="Arial" charset="0"/>
                <a:cs typeface="Arial" charset="0"/>
              </a:rPr>
              <a:t>48</a:t>
            </a:r>
          </a:p>
        </p:txBody>
      </p:sp>
      <p:sp>
        <p:nvSpPr>
          <p:cNvPr id="51236" name="Rectangle 36"/>
          <p:cNvSpPr>
            <a:spLocks noGrp="1" noChangeArrowheads="1"/>
          </p:cNvSpPr>
          <p:nvPr>
            <p:ph type="title"/>
          </p:nvPr>
        </p:nvSpPr>
        <p:spPr/>
        <p:txBody>
          <a:bodyPr/>
          <a:lstStyle/>
          <a:p>
            <a:pPr eaLnBrk="1" hangingPunct="1">
              <a:defRPr/>
            </a:pPr>
            <a:r>
              <a:rPr lang="en-US" sz="5400" b="1" dirty="0">
                <a:effectLst>
                  <a:outerShdw blurRad="38100" dist="38100" dir="2700000" algn="tl">
                    <a:srgbClr val="000000"/>
                  </a:outerShdw>
                </a:effectLst>
                <a:latin typeface="Arial" charset="0"/>
                <a:ea typeface="ＭＳ Ｐゴシック" charset="0"/>
              </a:rPr>
              <a:t>The Assyrian Empire</a:t>
            </a:r>
          </a:p>
        </p:txBody>
      </p:sp>
      <p:grpSp>
        <p:nvGrpSpPr>
          <p:cNvPr id="130076" name="Group 42"/>
          <p:cNvGrpSpPr>
            <a:grpSpLocks/>
          </p:cNvGrpSpPr>
          <p:nvPr/>
        </p:nvGrpSpPr>
        <p:grpSpPr bwMode="auto">
          <a:xfrm>
            <a:off x="7010400" y="2895600"/>
            <a:ext cx="2209800" cy="3962400"/>
            <a:chOff x="3072" y="864"/>
            <a:chExt cx="1632" cy="3321"/>
          </a:xfrm>
        </p:grpSpPr>
        <p:pic>
          <p:nvPicPr>
            <p:cNvPr id="130077" name="Picture 37" descr="Ntiochus IV0001"/>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rot="-5400000">
              <a:off x="2227" y="1709"/>
              <a:ext cx="3321" cy="16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0078" name="AutoShape 39"/>
            <p:cNvSpPr>
              <a:spLocks noChangeArrowheads="1"/>
            </p:cNvSpPr>
            <p:nvPr/>
          </p:nvSpPr>
          <p:spPr bwMode="auto">
            <a:xfrm>
              <a:off x="3120" y="864"/>
              <a:ext cx="1344" cy="288"/>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chemeClr val="tx1"/>
            </a:solidFill>
            <a:ln w="12700" cap="sq">
              <a:solidFill>
                <a:schemeClr val="tx1"/>
              </a:solidFill>
              <a:miter lim="800000"/>
              <a:headEnd type="none" w="sm" len="sm"/>
              <a:tailEnd type="none" w="sm" len="sm"/>
            </a:ln>
          </p:spPr>
          <p:txBody>
            <a:bodyPr wrap="none" anchor="ctr"/>
            <a:lstStyle/>
            <a:p>
              <a:endParaRPr lang="en-US"/>
            </a:p>
          </p:txBody>
        </p:sp>
        <p:sp>
          <p:nvSpPr>
            <p:cNvPr id="130079" name="Rectangle 40"/>
            <p:cNvSpPr>
              <a:spLocks noChangeArrowheads="1"/>
            </p:cNvSpPr>
            <p:nvPr/>
          </p:nvSpPr>
          <p:spPr bwMode="auto">
            <a:xfrm>
              <a:off x="3072" y="864"/>
              <a:ext cx="480" cy="288"/>
            </a:xfrm>
            <a:prstGeom prst="rect">
              <a:avLst/>
            </a:prstGeom>
            <a:solidFill>
              <a:schemeClr val="tx1"/>
            </a:solidFill>
            <a:ln w="12700" cap="sq">
              <a:solidFill>
                <a:schemeClr val="tx1"/>
              </a:solidFill>
              <a:miter lim="800000"/>
              <a:headEnd type="none" w="sm" len="sm"/>
              <a:tailEnd type="none" w="sm" len="sm"/>
            </a:ln>
          </p:spPr>
          <p:txBody>
            <a:bodyPr wrap="none" anchor="ctr"/>
            <a:lstStyle/>
            <a:p>
              <a:endParaRPr lang="en-US" sz="2000">
                <a:latin typeface="Arial" charset="0"/>
                <a:cs typeface="Arial"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1000"/>
                                  </p:stCondLst>
                                  <p:childTnLst>
                                    <p:set>
                                      <p:cBhvr>
                                        <p:cTn id="6" dur="1" fill="hold">
                                          <p:stCondLst>
                                            <p:cond delay="499"/>
                                          </p:stCondLst>
                                        </p:cTn>
                                        <p:tgtEl>
                                          <p:spTgt spid="51232"/>
                                        </p:tgtEl>
                                        <p:attrNameLst>
                                          <p:attrName>style.visibility</p:attrName>
                                        </p:attrNameLst>
                                      </p:cBhvr>
                                      <p:to>
                                        <p:strVal val="visible"/>
                                      </p:to>
                                    </p:set>
                                  </p:childTnLst>
                                </p:cTn>
                              </p:par>
                            </p:childTnLst>
                          </p:cTn>
                        </p:par>
                        <p:par>
                          <p:cTn id="7" fill="hold" nodeType="afterGroup">
                            <p:stCondLst>
                              <p:cond delay="1500"/>
                            </p:stCondLst>
                            <p:childTnLst>
                              <p:par>
                                <p:cTn id="8" presetID="4" presetClass="entr" presetSubtype="32" fill="hold" grpId="0" nodeType="afterEffect">
                                  <p:stCondLst>
                                    <p:cond delay="1000"/>
                                  </p:stCondLst>
                                  <p:childTnLst>
                                    <p:set>
                                      <p:cBhvr>
                                        <p:cTn id="9" dur="1" fill="hold">
                                          <p:stCondLst>
                                            <p:cond delay="0"/>
                                          </p:stCondLst>
                                        </p:cTn>
                                        <p:tgtEl>
                                          <p:spTgt spid="51213"/>
                                        </p:tgtEl>
                                        <p:attrNameLst>
                                          <p:attrName>style.visibility</p:attrName>
                                        </p:attrNameLst>
                                      </p:cBhvr>
                                      <p:to>
                                        <p:strVal val="visible"/>
                                      </p:to>
                                    </p:set>
                                    <p:animEffect transition="in" filter="box(out)">
                                      <p:cBhvr>
                                        <p:cTn id="10" dur="500"/>
                                        <p:tgtEl>
                                          <p:spTgt spid="51213"/>
                                        </p:tgtEl>
                                      </p:cBhvr>
                                    </p:animEffect>
                                  </p:childTnLst>
                                </p:cTn>
                              </p:par>
                            </p:childTnLst>
                          </p:cTn>
                        </p:par>
                        <p:par>
                          <p:cTn id="11" fill="hold" nodeType="afterGroup">
                            <p:stCondLst>
                              <p:cond delay="3000"/>
                            </p:stCondLst>
                            <p:childTnLst>
                              <p:par>
                                <p:cTn id="12" presetID="4" presetClass="entr" presetSubtype="32" fill="hold" grpId="0" nodeType="afterEffect">
                                  <p:stCondLst>
                                    <p:cond delay="1000"/>
                                  </p:stCondLst>
                                  <p:childTnLst>
                                    <p:set>
                                      <p:cBhvr>
                                        <p:cTn id="13" dur="1" fill="hold">
                                          <p:stCondLst>
                                            <p:cond delay="0"/>
                                          </p:stCondLst>
                                        </p:cTn>
                                        <p:tgtEl>
                                          <p:spTgt spid="51202"/>
                                        </p:tgtEl>
                                        <p:attrNameLst>
                                          <p:attrName>style.visibility</p:attrName>
                                        </p:attrNameLst>
                                      </p:cBhvr>
                                      <p:to>
                                        <p:strVal val="visible"/>
                                      </p:to>
                                    </p:set>
                                    <p:animEffect transition="in" filter="box(out)">
                                      <p:cBhvr>
                                        <p:cTn id="14" dur="500"/>
                                        <p:tgtEl>
                                          <p:spTgt spid="51202"/>
                                        </p:tgtEl>
                                      </p:cBhvr>
                                    </p:animEffect>
                                  </p:childTnLst>
                                </p:cTn>
                              </p:par>
                            </p:childTnLst>
                          </p:cTn>
                        </p:par>
                        <p:par>
                          <p:cTn id="15" fill="hold" nodeType="afterGroup">
                            <p:stCondLst>
                              <p:cond delay="4500"/>
                            </p:stCondLst>
                            <p:childTnLst>
                              <p:par>
                                <p:cTn id="16" presetID="22" presetClass="entr" presetSubtype="2" fill="hold" grpId="0" nodeType="afterEffect">
                                  <p:stCondLst>
                                    <p:cond delay="1000"/>
                                  </p:stCondLst>
                                  <p:childTnLst>
                                    <p:set>
                                      <p:cBhvr>
                                        <p:cTn id="17" dur="1" fill="hold">
                                          <p:stCondLst>
                                            <p:cond delay="0"/>
                                          </p:stCondLst>
                                        </p:cTn>
                                        <p:tgtEl>
                                          <p:spTgt spid="51217"/>
                                        </p:tgtEl>
                                        <p:attrNameLst>
                                          <p:attrName>style.visibility</p:attrName>
                                        </p:attrNameLst>
                                      </p:cBhvr>
                                      <p:to>
                                        <p:strVal val="visible"/>
                                      </p:to>
                                    </p:set>
                                    <p:animEffect transition="in" filter="wipe(right)">
                                      <p:cBhvr>
                                        <p:cTn id="18" dur="500"/>
                                        <p:tgtEl>
                                          <p:spTgt spid="51217"/>
                                        </p:tgtEl>
                                      </p:cBhvr>
                                    </p:animEffect>
                                  </p:childTnLst>
                                </p:cTn>
                              </p:par>
                            </p:childTnLst>
                          </p:cTn>
                        </p:par>
                        <p:par>
                          <p:cTn id="19" fill="hold" nodeType="afterGroup">
                            <p:stCondLst>
                              <p:cond delay="6000"/>
                            </p:stCondLst>
                            <p:childTnLst>
                              <p:par>
                                <p:cTn id="20" presetID="22" presetClass="entr" presetSubtype="2" fill="hold" grpId="0" nodeType="afterEffect">
                                  <p:stCondLst>
                                    <p:cond delay="1000"/>
                                  </p:stCondLst>
                                  <p:childTnLst>
                                    <p:set>
                                      <p:cBhvr>
                                        <p:cTn id="21" dur="1" fill="hold">
                                          <p:stCondLst>
                                            <p:cond delay="0"/>
                                          </p:stCondLst>
                                        </p:cTn>
                                        <p:tgtEl>
                                          <p:spTgt spid="51218"/>
                                        </p:tgtEl>
                                        <p:attrNameLst>
                                          <p:attrName>style.visibility</p:attrName>
                                        </p:attrNameLst>
                                      </p:cBhvr>
                                      <p:to>
                                        <p:strVal val="visible"/>
                                      </p:to>
                                    </p:set>
                                    <p:animEffect transition="in" filter="wipe(right)">
                                      <p:cBhvr>
                                        <p:cTn id="22" dur="500"/>
                                        <p:tgtEl>
                                          <p:spTgt spid="51218"/>
                                        </p:tgtEl>
                                      </p:cBhvr>
                                    </p:animEffect>
                                  </p:childTnLst>
                                </p:cTn>
                              </p:par>
                            </p:childTnLst>
                          </p:cTn>
                        </p:par>
                        <p:par>
                          <p:cTn id="23" fill="hold" nodeType="afterGroup">
                            <p:stCondLst>
                              <p:cond delay="7500"/>
                            </p:stCondLst>
                            <p:childTnLst>
                              <p:par>
                                <p:cTn id="24" presetID="22" presetClass="entr" presetSubtype="2" fill="hold" grpId="0" nodeType="afterEffect">
                                  <p:stCondLst>
                                    <p:cond delay="1000"/>
                                  </p:stCondLst>
                                  <p:childTnLst>
                                    <p:set>
                                      <p:cBhvr>
                                        <p:cTn id="25" dur="1" fill="hold">
                                          <p:stCondLst>
                                            <p:cond delay="0"/>
                                          </p:stCondLst>
                                        </p:cTn>
                                        <p:tgtEl>
                                          <p:spTgt spid="51219"/>
                                        </p:tgtEl>
                                        <p:attrNameLst>
                                          <p:attrName>style.visibility</p:attrName>
                                        </p:attrNameLst>
                                      </p:cBhvr>
                                      <p:to>
                                        <p:strVal val="visible"/>
                                      </p:to>
                                    </p:set>
                                    <p:animEffect transition="in" filter="wipe(right)">
                                      <p:cBhvr>
                                        <p:cTn id="26" dur="500"/>
                                        <p:tgtEl>
                                          <p:spTgt spid="51219"/>
                                        </p:tgtEl>
                                      </p:cBhvr>
                                    </p:animEffect>
                                  </p:childTnLst>
                                </p:cTn>
                              </p:par>
                            </p:childTnLst>
                          </p:cTn>
                        </p:par>
                        <p:par>
                          <p:cTn id="27" fill="hold" nodeType="afterGroup">
                            <p:stCondLst>
                              <p:cond delay="9000"/>
                            </p:stCondLst>
                            <p:childTnLst>
                              <p:par>
                                <p:cTn id="28" presetID="3" presetClass="entr" presetSubtype="10" fill="hold" grpId="0" nodeType="afterEffect">
                                  <p:stCondLst>
                                    <p:cond delay="1000"/>
                                  </p:stCondLst>
                                  <p:childTnLst>
                                    <p:set>
                                      <p:cBhvr>
                                        <p:cTn id="29" dur="1" fill="hold">
                                          <p:stCondLst>
                                            <p:cond delay="0"/>
                                          </p:stCondLst>
                                        </p:cTn>
                                        <p:tgtEl>
                                          <p:spTgt spid="51220"/>
                                        </p:tgtEl>
                                        <p:attrNameLst>
                                          <p:attrName>style.visibility</p:attrName>
                                        </p:attrNameLst>
                                      </p:cBhvr>
                                      <p:to>
                                        <p:strVal val="visible"/>
                                      </p:to>
                                    </p:set>
                                    <p:animEffect transition="in" filter="blinds(horizontal)">
                                      <p:cBhvr>
                                        <p:cTn id="30" dur="500"/>
                                        <p:tgtEl>
                                          <p:spTgt spid="51220"/>
                                        </p:tgtEl>
                                      </p:cBhvr>
                                    </p:animEffect>
                                  </p:childTnLst>
                                </p:cTn>
                              </p:par>
                            </p:childTnLst>
                          </p:cTn>
                        </p:par>
                        <p:par>
                          <p:cTn id="31" fill="hold" nodeType="afterGroup">
                            <p:stCondLst>
                              <p:cond delay="10500"/>
                            </p:stCondLst>
                            <p:childTnLst>
                              <p:par>
                                <p:cTn id="32" presetID="9" presetClass="entr" presetSubtype="0" fill="hold" grpId="0" nodeType="afterEffect">
                                  <p:stCondLst>
                                    <p:cond delay="1000"/>
                                  </p:stCondLst>
                                  <p:childTnLst>
                                    <p:set>
                                      <p:cBhvr>
                                        <p:cTn id="33" dur="1" fill="hold">
                                          <p:stCondLst>
                                            <p:cond delay="0"/>
                                          </p:stCondLst>
                                        </p:cTn>
                                        <p:tgtEl>
                                          <p:spTgt spid="51205"/>
                                        </p:tgtEl>
                                        <p:attrNameLst>
                                          <p:attrName>style.visibility</p:attrName>
                                        </p:attrNameLst>
                                      </p:cBhvr>
                                      <p:to>
                                        <p:strVal val="visible"/>
                                      </p:to>
                                    </p:set>
                                    <p:animEffect transition="in" filter="dissolve">
                                      <p:cBhvr>
                                        <p:cTn id="34" dur="500"/>
                                        <p:tgtEl>
                                          <p:spTgt spid="51205"/>
                                        </p:tgtEl>
                                      </p:cBhvr>
                                    </p:animEffect>
                                  </p:childTnLst>
                                </p:cTn>
                              </p:par>
                            </p:childTnLst>
                          </p:cTn>
                        </p:par>
                        <p:par>
                          <p:cTn id="35" fill="hold" nodeType="afterGroup">
                            <p:stCondLst>
                              <p:cond delay="12000"/>
                            </p:stCondLst>
                            <p:childTnLst>
                              <p:par>
                                <p:cTn id="36" presetID="9" presetClass="entr" presetSubtype="0" fill="hold" grpId="0" nodeType="afterEffect">
                                  <p:stCondLst>
                                    <p:cond delay="1000"/>
                                  </p:stCondLst>
                                  <p:childTnLst>
                                    <p:set>
                                      <p:cBhvr>
                                        <p:cTn id="37" dur="1" fill="hold">
                                          <p:stCondLst>
                                            <p:cond delay="0"/>
                                          </p:stCondLst>
                                        </p:cTn>
                                        <p:tgtEl>
                                          <p:spTgt spid="51208"/>
                                        </p:tgtEl>
                                        <p:attrNameLst>
                                          <p:attrName>style.visibility</p:attrName>
                                        </p:attrNameLst>
                                      </p:cBhvr>
                                      <p:to>
                                        <p:strVal val="visible"/>
                                      </p:to>
                                    </p:set>
                                    <p:animEffect transition="in" filter="dissolve">
                                      <p:cBhvr>
                                        <p:cTn id="38" dur="500"/>
                                        <p:tgtEl>
                                          <p:spTgt spid="51208"/>
                                        </p:tgtEl>
                                      </p:cBhvr>
                                    </p:animEffect>
                                  </p:childTnLst>
                                </p:cTn>
                              </p:par>
                            </p:childTnLst>
                          </p:cTn>
                        </p:par>
                        <p:par>
                          <p:cTn id="39" fill="hold" nodeType="afterGroup">
                            <p:stCondLst>
                              <p:cond delay="13500"/>
                            </p:stCondLst>
                            <p:childTnLst>
                              <p:par>
                                <p:cTn id="40" presetID="9" presetClass="entr" presetSubtype="0" fill="hold" grpId="0" nodeType="afterEffect">
                                  <p:stCondLst>
                                    <p:cond delay="1000"/>
                                  </p:stCondLst>
                                  <p:childTnLst>
                                    <p:set>
                                      <p:cBhvr>
                                        <p:cTn id="41" dur="1" fill="hold">
                                          <p:stCondLst>
                                            <p:cond delay="0"/>
                                          </p:stCondLst>
                                        </p:cTn>
                                        <p:tgtEl>
                                          <p:spTgt spid="51221"/>
                                        </p:tgtEl>
                                        <p:attrNameLst>
                                          <p:attrName>style.visibility</p:attrName>
                                        </p:attrNameLst>
                                      </p:cBhvr>
                                      <p:to>
                                        <p:strVal val="visible"/>
                                      </p:to>
                                    </p:set>
                                    <p:animEffect transition="in" filter="dissolve">
                                      <p:cBhvr>
                                        <p:cTn id="42" dur="500"/>
                                        <p:tgtEl>
                                          <p:spTgt spid="51221"/>
                                        </p:tgtEl>
                                      </p:cBhvr>
                                    </p:animEffect>
                                  </p:childTnLst>
                                </p:cTn>
                              </p:par>
                            </p:childTnLst>
                          </p:cTn>
                        </p:par>
                        <p:par>
                          <p:cTn id="43" fill="hold" nodeType="afterGroup">
                            <p:stCondLst>
                              <p:cond delay="15000"/>
                            </p:stCondLst>
                            <p:childTnLst>
                              <p:par>
                                <p:cTn id="44" presetID="9" presetClass="entr" presetSubtype="0" fill="hold" grpId="0" nodeType="afterEffect">
                                  <p:stCondLst>
                                    <p:cond delay="1000"/>
                                  </p:stCondLst>
                                  <p:childTnLst>
                                    <p:set>
                                      <p:cBhvr>
                                        <p:cTn id="45" dur="1" fill="hold">
                                          <p:stCondLst>
                                            <p:cond delay="0"/>
                                          </p:stCondLst>
                                        </p:cTn>
                                        <p:tgtEl>
                                          <p:spTgt spid="51226"/>
                                        </p:tgtEl>
                                        <p:attrNameLst>
                                          <p:attrName>style.visibility</p:attrName>
                                        </p:attrNameLst>
                                      </p:cBhvr>
                                      <p:to>
                                        <p:strVal val="visible"/>
                                      </p:to>
                                    </p:set>
                                    <p:animEffect transition="in" filter="dissolve">
                                      <p:cBhvr>
                                        <p:cTn id="46" dur="500"/>
                                        <p:tgtEl>
                                          <p:spTgt spid="51226"/>
                                        </p:tgtEl>
                                      </p:cBhvr>
                                    </p:animEffect>
                                  </p:childTnLst>
                                </p:cTn>
                              </p:par>
                            </p:childTnLst>
                          </p:cTn>
                        </p:par>
                        <p:par>
                          <p:cTn id="47" fill="hold" nodeType="afterGroup">
                            <p:stCondLst>
                              <p:cond delay="16500"/>
                            </p:stCondLst>
                            <p:childTnLst>
                              <p:par>
                                <p:cTn id="48" presetID="9" presetClass="entr" presetSubtype="0" fill="hold" grpId="0" nodeType="afterEffect">
                                  <p:stCondLst>
                                    <p:cond delay="1000"/>
                                  </p:stCondLst>
                                  <p:childTnLst>
                                    <p:set>
                                      <p:cBhvr>
                                        <p:cTn id="49" dur="1" fill="hold">
                                          <p:stCondLst>
                                            <p:cond delay="0"/>
                                          </p:stCondLst>
                                        </p:cTn>
                                        <p:tgtEl>
                                          <p:spTgt spid="51206"/>
                                        </p:tgtEl>
                                        <p:attrNameLst>
                                          <p:attrName>style.visibility</p:attrName>
                                        </p:attrNameLst>
                                      </p:cBhvr>
                                      <p:to>
                                        <p:strVal val="visible"/>
                                      </p:to>
                                    </p:set>
                                    <p:animEffect transition="in" filter="dissolve">
                                      <p:cBhvr>
                                        <p:cTn id="50" dur="500"/>
                                        <p:tgtEl>
                                          <p:spTgt spid="51206"/>
                                        </p:tgtEl>
                                      </p:cBhvr>
                                    </p:animEffect>
                                  </p:childTnLst>
                                </p:cTn>
                              </p:par>
                            </p:childTnLst>
                          </p:cTn>
                        </p:par>
                        <p:par>
                          <p:cTn id="51" fill="hold" nodeType="afterGroup">
                            <p:stCondLst>
                              <p:cond delay="18000"/>
                            </p:stCondLst>
                            <p:childTnLst>
                              <p:par>
                                <p:cTn id="52" presetID="9" presetClass="entr" presetSubtype="0" fill="hold" grpId="0" nodeType="afterEffect">
                                  <p:stCondLst>
                                    <p:cond delay="1000"/>
                                  </p:stCondLst>
                                  <p:childTnLst>
                                    <p:set>
                                      <p:cBhvr>
                                        <p:cTn id="53" dur="1" fill="hold">
                                          <p:stCondLst>
                                            <p:cond delay="0"/>
                                          </p:stCondLst>
                                        </p:cTn>
                                        <p:tgtEl>
                                          <p:spTgt spid="51209"/>
                                        </p:tgtEl>
                                        <p:attrNameLst>
                                          <p:attrName>style.visibility</p:attrName>
                                        </p:attrNameLst>
                                      </p:cBhvr>
                                      <p:to>
                                        <p:strVal val="visible"/>
                                      </p:to>
                                    </p:set>
                                    <p:animEffect transition="in" filter="dissolve">
                                      <p:cBhvr>
                                        <p:cTn id="54" dur="500"/>
                                        <p:tgtEl>
                                          <p:spTgt spid="51209"/>
                                        </p:tgtEl>
                                      </p:cBhvr>
                                    </p:animEffect>
                                  </p:childTnLst>
                                </p:cTn>
                              </p:par>
                            </p:childTnLst>
                          </p:cTn>
                        </p:par>
                        <p:par>
                          <p:cTn id="55" fill="hold" nodeType="afterGroup">
                            <p:stCondLst>
                              <p:cond delay="19500"/>
                            </p:stCondLst>
                            <p:childTnLst>
                              <p:par>
                                <p:cTn id="56" presetID="2" presetClass="entr" presetSubtype="8" fill="hold" grpId="0" nodeType="afterEffect">
                                  <p:stCondLst>
                                    <p:cond delay="6000"/>
                                  </p:stCondLst>
                                  <p:childTnLst>
                                    <p:set>
                                      <p:cBhvr>
                                        <p:cTn id="57" dur="1" fill="hold">
                                          <p:stCondLst>
                                            <p:cond delay="0"/>
                                          </p:stCondLst>
                                        </p:cTn>
                                        <p:tgtEl>
                                          <p:spTgt spid="51229"/>
                                        </p:tgtEl>
                                        <p:attrNameLst>
                                          <p:attrName>style.visibility</p:attrName>
                                        </p:attrNameLst>
                                      </p:cBhvr>
                                      <p:to>
                                        <p:strVal val="visible"/>
                                      </p:to>
                                    </p:set>
                                    <p:anim calcmode="lin" valueType="num">
                                      <p:cBhvr additive="base">
                                        <p:cTn id="58" dur="500" fill="hold"/>
                                        <p:tgtEl>
                                          <p:spTgt spid="51229"/>
                                        </p:tgtEl>
                                        <p:attrNameLst>
                                          <p:attrName>ppt_x</p:attrName>
                                        </p:attrNameLst>
                                      </p:cBhvr>
                                      <p:tavLst>
                                        <p:tav tm="0">
                                          <p:val>
                                            <p:strVal val="0-#ppt_w/2"/>
                                          </p:val>
                                        </p:tav>
                                        <p:tav tm="100000">
                                          <p:val>
                                            <p:strVal val="#ppt_x"/>
                                          </p:val>
                                        </p:tav>
                                      </p:tavLst>
                                    </p:anim>
                                    <p:anim calcmode="lin" valueType="num">
                                      <p:cBhvr additive="base">
                                        <p:cTn id="59" dur="500" fill="hold"/>
                                        <p:tgtEl>
                                          <p:spTgt spid="51229"/>
                                        </p:tgtEl>
                                        <p:attrNameLst>
                                          <p:attrName>ppt_y</p:attrName>
                                        </p:attrNameLst>
                                      </p:cBhvr>
                                      <p:tavLst>
                                        <p:tav tm="0">
                                          <p:val>
                                            <p:strVal val="#ppt_y"/>
                                          </p:val>
                                        </p:tav>
                                        <p:tav tm="100000">
                                          <p:val>
                                            <p:strVal val="#ppt_y"/>
                                          </p:val>
                                        </p:tav>
                                      </p:tavLst>
                                    </p:anim>
                                  </p:childTnLst>
                                </p:cTn>
                              </p:par>
                            </p:childTnLst>
                          </p:cTn>
                        </p:par>
                        <p:par>
                          <p:cTn id="60" fill="hold" nodeType="afterGroup">
                            <p:stCondLst>
                              <p:cond delay="26000"/>
                            </p:stCondLst>
                            <p:childTnLst>
                              <p:par>
                                <p:cTn id="61" presetID="22" presetClass="entr" presetSubtype="4" fill="hold" grpId="0" nodeType="afterEffect">
                                  <p:stCondLst>
                                    <p:cond delay="7000"/>
                                  </p:stCondLst>
                                  <p:childTnLst>
                                    <p:set>
                                      <p:cBhvr>
                                        <p:cTn id="62" dur="1" fill="hold">
                                          <p:stCondLst>
                                            <p:cond delay="0"/>
                                          </p:stCondLst>
                                        </p:cTn>
                                        <p:tgtEl>
                                          <p:spTgt spid="51230"/>
                                        </p:tgtEl>
                                        <p:attrNameLst>
                                          <p:attrName>style.visibility</p:attrName>
                                        </p:attrNameLst>
                                      </p:cBhvr>
                                      <p:to>
                                        <p:strVal val="visible"/>
                                      </p:to>
                                    </p:set>
                                    <p:animEffect transition="in" filter="wipe(down)">
                                      <p:cBhvr>
                                        <p:cTn id="63" dur="500"/>
                                        <p:tgtEl>
                                          <p:spTgt spid="51230"/>
                                        </p:tgtEl>
                                      </p:cBhvr>
                                    </p:animEffect>
                                  </p:childTnLst>
                                </p:cTn>
                              </p:par>
                            </p:childTnLst>
                          </p:cTn>
                        </p:par>
                        <p:par>
                          <p:cTn id="64" fill="hold" nodeType="afterGroup">
                            <p:stCondLst>
                              <p:cond delay="33500"/>
                            </p:stCondLst>
                            <p:childTnLst>
                              <p:par>
                                <p:cTn id="65" presetID="15" presetClass="entr" presetSubtype="0" fill="hold" nodeType="afterEffect">
                                  <p:stCondLst>
                                    <p:cond delay="1000"/>
                                  </p:stCondLst>
                                  <p:childTnLst>
                                    <p:set>
                                      <p:cBhvr>
                                        <p:cTn id="66" dur="1" fill="hold">
                                          <p:stCondLst>
                                            <p:cond delay="0"/>
                                          </p:stCondLst>
                                        </p:cTn>
                                        <p:tgtEl>
                                          <p:spTgt spid="51231"/>
                                        </p:tgtEl>
                                        <p:attrNameLst>
                                          <p:attrName>style.visibility</p:attrName>
                                        </p:attrNameLst>
                                      </p:cBhvr>
                                      <p:to>
                                        <p:strVal val="visible"/>
                                      </p:to>
                                    </p:set>
                                    <p:anim calcmode="lin" valueType="num">
                                      <p:cBhvr>
                                        <p:cTn id="67" dur="1000" fill="hold"/>
                                        <p:tgtEl>
                                          <p:spTgt spid="51231"/>
                                        </p:tgtEl>
                                        <p:attrNameLst>
                                          <p:attrName>ppt_w</p:attrName>
                                        </p:attrNameLst>
                                      </p:cBhvr>
                                      <p:tavLst>
                                        <p:tav tm="0">
                                          <p:val>
                                            <p:fltVal val="0"/>
                                          </p:val>
                                        </p:tav>
                                        <p:tav tm="100000">
                                          <p:val>
                                            <p:strVal val="#ppt_w"/>
                                          </p:val>
                                        </p:tav>
                                      </p:tavLst>
                                    </p:anim>
                                    <p:anim calcmode="lin" valueType="num">
                                      <p:cBhvr>
                                        <p:cTn id="68" dur="1000" fill="hold"/>
                                        <p:tgtEl>
                                          <p:spTgt spid="51231"/>
                                        </p:tgtEl>
                                        <p:attrNameLst>
                                          <p:attrName>ppt_h</p:attrName>
                                        </p:attrNameLst>
                                      </p:cBhvr>
                                      <p:tavLst>
                                        <p:tav tm="0">
                                          <p:val>
                                            <p:fltVal val="0"/>
                                          </p:val>
                                        </p:tav>
                                        <p:tav tm="100000">
                                          <p:val>
                                            <p:strVal val="#ppt_h"/>
                                          </p:val>
                                        </p:tav>
                                      </p:tavLst>
                                    </p:anim>
                                    <p:anim calcmode="lin" valueType="num">
                                      <p:cBhvr>
                                        <p:cTn id="69" dur="1000" fill="hold"/>
                                        <p:tgtEl>
                                          <p:spTgt spid="51231"/>
                                        </p:tgtEl>
                                        <p:attrNameLst>
                                          <p:attrName>ppt_x</p:attrName>
                                        </p:attrNameLst>
                                      </p:cBhvr>
                                      <p:tavLst>
                                        <p:tav tm="0" fmla="#ppt_x+(cos(-2*pi*(1-$))*-#ppt_x-sin(-2*pi*(1-$))*(1-#ppt_y))*(1-$)">
                                          <p:val>
                                            <p:fltVal val="0"/>
                                          </p:val>
                                        </p:tav>
                                        <p:tav tm="100000">
                                          <p:val>
                                            <p:fltVal val="1"/>
                                          </p:val>
                                        </p:tav>
                                      </p:tavLst>
                                    </p:anim>
                                    <p:anim calcmode="lin" valueType="num">
                                      <p:cBhvr>
                                        <p:cTn id="70" dur="1000" fill="hold"/>
                                        <p:tgtEl>
                                          <p:spTgt spid="51231"/>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2" grpId="0" animBg="1"/>
      <p:bldP spid="51205" grpId="0" animBg="1"/>
      <p:bldP spid="51206" grpId="0" animBg="1"/>
      <p:bldP spid="51208" grpId="0" autoUpdateAnimBg="0"/>
      <p:bldP spid="51209" grpId="0" autoUpdateAnimBg="0"/>
      <p:bldP spid="51213" grpId="0" autoUpdateAnimBg="0"/>
      <p:bldP spid="51217" grpId="0" animBg="1"/>
      <p:bldP spid="51218" grpId="0" animBg="1"/>
      <p:bldP spid="51219" grpId="0" animBg="1"/>
      <p:bldP spid="51220" grpId="0" autoUpdateAnimBg="0"/>
      <p:bldP spid="51221" grpId="0" animBg="1"/>
      <p:bldP spid="51226" grpId="0" autoUpdateAnimBg="0"/>
      <p:bldP spid="51229" grpId="0" animBg="1"/>
      <p:bldP spid="51230" grpId="0" animBg="1"/>
      <p:bldP spid="5123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5"/>
          <p:cNvSpPr>
            <a:spLocks noGrp="1" noChangeArrowheads="1"/>
          </p:cNvSpPr>
          <p:nvPr>
            <p:ph type="title"/>
          </p:nvPr>
        </p:nvSpPr>
        <p:spPr>
          <a:xfrm>
            <a:off x="34925" y="381000"/>
            <a:ext cx="3124200" cy="3276600"/>
          </a:xfrm>
        </p:spPr>
        <p:txBody>
          <a:bodyPr/>
          <a:lstStyle/>
          <a:p>
            <a:pPr eaLnBrk="1" hangingPunct="1">
              <a:defRPr/>
            </a:pPr>
            <a:r>
              <a:rPr lang="en-US" b="1" dirty="0">
                <a:effectLst>
                  <a:outerShdw blurRad="50800" dist="38100" dir="2700000">
                    <a:srgbClr val="000000">
                      <a:alpha val="43000"/>
                    </a:srgbClr>
                  </a:outerShdw>
                </a:effectLst>
                <a:latin typeface="Arial" charset="0"/>
                <a:ea typeface="ＭＳ Ｐゴシック" charset="0"/>
              </a:rPr>
              <a:t>Assyrian Siege of Lachish</a:t>
            </a:r>
          </a:p>
        </p:txBody>
      </p:sp>
      <p:pic>
        <p:nvPicPr>
          <p:cNvPr id="132098" name="Picture 4" descr="Assyrians at Lachish"/>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2616200" y="0"/>
            <a:ext cx="6527800" cy="6858000"/>
          </a:xfrm>
          <a:noFill/>
          <a:extLst>
            <a:ext uri="{909E8E84-426E-40dd-AFC4-6F175D3DCCD1}">
              <a14:hiddenFill xmlns:a14="http://schemas.microsoft.com/office/drawing/2010/main" xmlns="">
                <a:solidFill>
                  <a:srgbClr val="FFFFFF"/>
                </a:solidFill>
              </a14:hiddenFill>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5"/>
          <p:cNvSpPr>
            <a:spLocks noGrp="1" noChangeArrowheads="1"/>
          </p:cNvSpPr>
          <p:nvPr>
            <p:ph type="title"/>
          </p:nvPr>
        </p:nvSpPr>
        <p:spPr>
          <a:xfrm>
            <a:off x="2514600" y="0"/>
            <a:ext cx="4191000" cy="1600200"/>
          </a:xfrm>
        </p:spPr>
        <p:txBody>
          <a:bodyPr/>
          <a:lstStyle/>
          <a:p>
            <a:pPr eaLnBrk="1" hangingPunct="1"/>
            <a:r>
              <a:rPr lang="en-US">
                <a:latin typeface="Arial" charset="0"/>
                <a:ea typeface="ＭＳ Ｐゴシック" charset="0"/>
              </a:rPr>
              <a:t>Assyrian Developments</a:t>
            </a:r>
          </a:p>
        </p:txBody>
      </p:sp>
      <p:pic>
        <p:nvPicPr>
          <p:cNvPr id="134146" name="Picture 8" descr="60 Assyrian"/>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609600" y="1465263"/>
            <a:ext cx="8534400" cy="5468937"/>
          </a:xfrm>
        </p:spPr>
      </p:pic>
      <p:sp>
        <p:nvSpPr>
          <p:cNvPr id="73737" name="Text Box 9"/>
          <p:cNvSpPr txBox="1">
            <a:spLocks noChangeArrowheads="1"/>
          </p:cNvSpPr>
          <p:nvPr/>
        </p:nvSpPr>
        <p:spPr bwMode="auto">
          <a:xfrm>
            <a:off x="2819400" y="5287963"/>
            <a:ext cx="3886200" cy="523875"/>
          </a:xfrm>
          <a:prstGeom prst="rect">
            <a:avLst/>
          </a:prstGeom>
          <a:solidFill>
            <a:srgbClr val="010000"/>
          </a:solidFill>
          <a:ln>
            <a:noFill/>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457200" indent="-457200" algn="l" eaLnBrk="1" hangingPunct="1">
              <a:spcBef>
                <a:spcPct val="50000"/>
              </a:spcBef>
              <a:buFont typeface="Arial"/>
              <a:buChar char="•"/>
            </a:pPr>
            <a:r>
              <a:rPr lang="en-US" sz="2800" b="1">
                <a:solidFill>
                  <a:srgbClr val="FFFFFF"/>
                </a:solidFill>
                <a:latin typeface="Arial" charset="0"/>
                <a:cs typeface="Arial" charset="0"/>
              </a:rPr>
              <a:t>Fall of Samaria</a:t>
            </a:r>
          </a:p>
        </p:txBody>
      </p:sp>
      <p:sp>
        <p:nvSpPr>
          <p:cNvPr id="73738" name="Text Box 10"/>
          <p:cNvSpPr txBox="1">
            <a:spLocks noChangeArrowheads="1"/>
          </p:cNvSpPr>
          <p:nvPr/>
        </p:nvSpPr>
        <p:spPr bwMode="auto">
          <a:xfrm>
            <a:off x="6858000" y="0"/>
            <a:ext cx="2286000" cy="5883275"/>
          </a:xfrm>
          <a:prstGeom prst="rect">
            <a:avLst/>
          </a:prstGeom>
          <a:solidFill>
            <a:schemeClr val="bg2"/>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endParaRPr lang="en-US" sz="2000" b="1">
              <a:latin typeface="Geneva" charset="0"/>
            </a:endParaRPr>
          </a:p>
          <a:p>
            <a:pPr algn="l" eaLnBrk="1" hangingPunct="1"/>
            <a:r>
              <a:rPr lang="en-US" sz="2000" b="1">
                <a:latin typeface="Geneva" charset="0"/>
              </a:rPr>
              <a:t>Finally, in the ninth year of King Hoshea</a:t>
            </a:r>
            <a:r>
              <a:rPr lang="fr-FR" sz="2000" b="1">
                <a:latin typeface="Geneva" charset="0"/>
              </a:rPr>
              <a:t>'</a:t>
            </a:r>
            <a:r>
              <a:rPr lang="en-US" sz="2000" b="1">
                <a:latin typeface="Geneva" charset="0"/>
              </a:rPr>
              <a:t>s reign, Samaria fell, and the people of Israel were exiled to Assyria. They were settled in colonies in Halah, along the banks of the Habor River in Gozan, and among the cities of the Medes </a:t>
            </a:r>
          </a:p>
          <a:p>
            <a:pPr algn="l" eaLnBrk="1" hangingPunct="1"/>
            <a:r>
              <a:rPr lang="en-US" sz="2000" b="1">
                <a:latin typeface="Geneva" charset="0"/>
              </a:rPr>
              <a:t>(2 Kings 17:6).</a:t>
            </a:r>
          </a:p>
          <a:p>
            <a:pPr algn="l" eaLnBrk="1" hangingPunct="1"/>
            <a:endParaRPr lang="en-US" sz="2000" b="1">
              <a:latin typeface="Geneva" charset="0"/>
            </a:endParaRPr>
          </a:p>
        </p:txBody>
      </p:sp>
      <p:sp>
        <p:nvSpPr>
          <p:cNvPr id="73740" name="Text Box 12"/>
          <p:cNvSpPr txBox="1">
            <a:spLocks noChangeArrowheads="1"/>
          </p:cNvSpPr>
          <p:nvPr/>
        </p:nvSpPr>
        <p:spPr bwMode="auto">
          <a:xfrm>
            <a:off x="0" y="0"/>
            <a:ext cx="2286000" cy="5883275"/>
          </a:xfrm>
          <a:prstGeom prst="rect">
            <a:avLst/>
          </a:prstGeom>
          <a:solidFill>
            <a:schemeClr val="bg2"/>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r>
              <a:rPr lang="en-US" sz="2000" b="1">
                <a:latin typeface="Geneva" charset="0"/>
              </a:rPr>
              <a:t>And the king of Assyria transported groups of people from Babylon, Cuthah, Avva, Hamath, and Sepharvaim and resettled them in the towns of Samaria, replacing the people of Israel. So the Assyrians took over Samaria and the other towns of Israel </a:t>
            </a:r>
          </a:p>
          <a:p>
            <a:pPr algn="l" eaLnBrk="1" hangingPunct="1"/>
            <a:r>
              <a:rPr lang="en-US" sz="2000" b="1">
                <a:latin typeface="Geneva" charset="0"/>
              </a:rPr>
              <a:t>(2 Kings 17:24).</a:t>
            </a:r>
          </a:p>
        </p:txBody>
      </p:sp>
      <p:sp>
        <p:nvSpPr>
          <p:cNvPr id="73741" name="Oval 13"/>
          <p:cNvSpPr>
            <a:spLocks noChangeArrowheads="1"/>
          </p:cNvSpPr>
          <p:nvPr/>
        </p:nvSpPr>
        <p:spPr bwMode="auto">
          <a:xfrm>
            <a:off x="3352800" y="2971800"/>
            <a:ext cx="1066800" cy="1066800"/>
          </a:xfrm>
          <a:prstGeom prst="ellipse">
            <a:avLst/>
          </a:prstGeom>
          <a:noFill/>
          <a:ln w="57150" cap="sq">
            <a:solidFill>
              <a:srgbClr val="FFFFFF"/>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73742" name="Oval 14"/>
          <p:cNvSpPr>
            <a:spLocks noChangeArrowheads="1"/>
          </p:cNvSpPr>
          <p:nvPr/>
        </p:nvSpPr>
        <p:spPr bwMode="auto">
          <a:xfrm>
            <a:off x="5715000" y="3276600"/>
            <a:ext cx="1066800" cy="1066800"/>
          </a:xfrm>
          <a:prstGeom prst="ellipse">
            <a:avLst/>
          </a:prstGeom>
          <a:noFill/>
          <a:ln w="57150" cap="sq">
            <a:solidFill>
              <a:srgbClr val="FFFFFF"/>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73743" name="Line 15"/>
          <p:cNvSpPr>
            <a:spLocks noChangeShapeType="1"/>
          </p:cNvSpPr>
          <p:nvPr/>
        </p:nvSpPr>
        <p:spPr bwMode="auto">
          <a:xfrm flipV="1">
            <a:off x="2590800" y="4038600"/>
            <a:ext cx="914400" cy="914400"/>
          </a:xfrm>
          <a:prstGeom prst="line">
            <a:avLst/>
          </a:prstGeom>
          <a:noFill/>
          <a:ln w="76200" cap="sq">
            <a:solidFill>
              <a:schemeClr val="tx1"/>
            </a:solidFill>
            <a:round/>
            <a:headEnd type="none" w="sm" len="sm"/>
            <a:tailEnd type="triangle" w="sm" len="sm"/>
          </a:ln>
          <a:extLst>
            <a:ext uri="{909E8E84-426E-40dd-AFC4-6F175D3DCCD1}">
              <a14:hiddenFill xmlns:a14="http://schemas.microsoft.com/office/drawing/2010/main" xmlns="">
                <a:noFill/>
              </a14:hiddenFill>
            </a:ext>
          </a:extLst>
        </p:spPr>
        <p:txBody>
          <a:bodyPr wrap="none" anchor="ctr"/>
          <a:lstStyle/>
          <a:p>
            <a:endParaRPr lang="en-US"/>
          </a:p>
        </p:txBody>
      </p:sp>
      <p:sp>
        <p:nvSpPr>
          <p:cNvPr id="73744" name="Line 16"/>
          <p:cNvSpPr>
            <a:spLocks noChangeShapeType="1"/>
          </p:cNvSpPr>
          <p:nvPr/>
        </p:nvSpPr>
        <p:spPr bwMode="auto">
          <a:xfrm>
            <a:off x="4495800" y="3581400"/>
            <a:ext cx="1066800" cy="76200"/>
          </a:xfrm>
          <a:prstGeom prst="line">
            <a:avLst/>
          </a:prstGeom>
          <a:noFill/>
          <a:ln w="76200" cap="sq">
            <a:solidFill>
              <a:schemeClr val="tx1"/>
            </a:solidFill>
            <a:round/>
            <a:headEnd type="none" w="sm" len="sm"/>
            <a:tailEnd type="triangle" w="sm" len="sm"/>
          </a:ln>
          <a:extLst>
            <a:ext uri="{909E8E84-426E-40dd-AFC4-6F175D3DCCD1}">
              <a14:hiddenFill xmlns:a14="http://schemas.microsoft.com/office/drawing/2010/main" xmlns="">
                <a:noFill/>
              </a14:hiddenFill>
            </a:ext>
          </a:extLst>
        </p:spPr>
        <p:txBody>
          <a:bodyPr wrap="none" anchor="ctr"/>
          <a:lstStyle/>
          <a:p>
            <a:endParaRPr lang="en-US"/>
          </a:p>
        </p:txBody>
      </p:sp>
      <p:sp>
        <p:nvSpPr>
          <p:cNvPr id="73745" name="Text Box 17"/>
          <p:cNvSpPr txBox="1">
            <a:spLocks noChangeArrowheads="1"/>
          </p:cNvSpPr>
          <p:nvPr/>
        </p:nvSpPr>
        <p:spPr bwMode="auto">
          <a:xfrm>
            <a:off x="2819400" y="5805264"/>
            <a:ext cx="3886200" cy="523875"/>
          </a:xfrm>
          <a:prstGeom prst="rect">
            <a:avLst/>
          </a:prstGeom>
          <a:solidFill>
            <a:srgbClr val="01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defPPr>
              <a:defRPr lang="en-US"/>
            </a:defPPr>
            <a:lvl1pPr algn="l" eaLnBrk="1" hangingPunct="1">
              <a:spcBef>
                <a:spcPct val="50000"/>
              </a:spcBef>
              <a:defRPr sz="2800" b="1">
                <a:solidFill>
                  <a:srgbClr val="FFFFFF"/>
                </a:solidFill>
                <a:latin typeface="Arial" charset="0"/>
                <a:cs typeface="Arial" charset="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algn="ctr" eaLnBrk="0" fontAlgn="base" hangingPunct="0">
              <a:spcBef>
                <a:spcPct val="0"/>
              </a:spcBef>
              <a:spcAft>
                <a:spcPct val="0"/>
              </a:spcAft>
            </a:lvl6pPr>
            <a:lvl7pPr marL="2971800" indent="-228600" algn="ctr" eaLnBrk="0" fontAlgn="base" hangingPunct="0">
              <a:spcBef>
                <a:spcPct val="0"/>
              </a:spcBef>
              <a:spcAft>
                <a:spcPct val="0"/>
              </a:spcAft>
            </a:lvl7pPr>
            <a:lvl8pPr marL="3429000" indent="-228600" algn="ctr" eaLnBrk="0" fontAlgn="base" hangingPunct="0">
              <a:spcBef>
                <a:spcPct val="0"/>
              </a:spcBef>
              <a:spcAft>
                <a:spcPct val="0"/>
              </a:spcAft>
            </a:lvl8pPr>
            <a:lvl9pPr marL="3886200" indent="-228600" algn="ctr" eaLnBrk="0" fontAlgn="base" hangingPunct="0">
              <a:spcBef>
                <a:spcPct val="0"/>
              </a:spcBef>
              <a:spcAft>
                <a:spcPct val="0"/>
              </a:spcAft>
            </a:lvl9pPr>
          </a:lstStyle>
          <a:p>
            <a:pPr marL="457200" indent="-457200">
              <a:buFont typeface="Arial"/>
              <a:buChar char="•"/>
            </a:pPr>
            <a:r>
              <a:rPr lang="en-US"/>
              <a:t>Rise of Samaritans</a:t>
            </a:r>
          </a:p>
        </p:txBody>
      </p:sp>
      <p:sp>
        <p:nvSpPr>
          <p:cNvPr id="73746" name="Line 18"/>
          <p:cNvSpPr>
            <a:spLocks noChangeShapeType="1"/>
          </p:cNvSpPr>
          <p:nvPr/>
        </p:nvSpPr>
        <p:spPr bwMode="auto">
          <a:xfrm rot="5400000">
            <a:off x="2513484" y="4051549"/>
            <a:ext cx="762000" cy="533400"/>
          </a:xfrm>
          <a:prstGeom prst="line">
            <a:avLst/>
          </a:prstGeom>
          <a:noFill/>
          <a:ln w="76200" cap="sq">
            <a:solidFill>
              <a:srgbClr val="FFFF00"/>
            </a:solidFill>
            <a:round/>
            <a:headEnd type="none" w="sm" len="sm"/>
            <a:tailEnd type="triangle" w="sm" len="sm"/>
          </a:ln>
          <a:extLst>
            <a:ext uri="{909E8E84-426E-40dd-AFC4-6F175D3DCCD1}">
              <a14:hiddenFill xmlns:a14="http://schemas.microsoft.com/office/drawing/2010/main" xmlns="">
                <a:noFill/>
              </a14:hiddenFill>
            </a:ext>
          </a:extLst>
        </p:spPr>
        <p:txBody>
          <a:bodyPr wrap="none" anchor="ctr"/>
          <a:lstStyle/>
          <a:p>
            <a:endParaRPr lang="en-US"/>
          </a:p>
        </p:txBody>
      </p:sp>
      <p:sp>
        <p:nvSpPr>
          <p:cNvPr id="73747" name="Line 19"/>
          <p:cNvSpPr>
            <a:spLocks noChangeShapeType="1"/>
          </p:cNvSpPr>
          <p:nvPr/>
        </p:nvSpPr>
        <p:spPr bwMode="auto">
          <a:xfrm rot="16200000" flipV="1">
            <a:off x="4075584" y="3556249"/>
            <a:ext cx="685800" cy="1295400"/>
          </a:xfrm>
          <a:prstGeom prst="line">
            <a:avLst/>
          </a:prstGeom>
          <a:noFill/>
          <a:ln w="76200" cap="sq">
            <a:solidFill>
              <a:srgbClr val="FFFF00"/>
            </a:solidFill>
            <a:round/>
            <a:headEnd type="none" w="sm" len="sm"/>
            <a:tailEnd type="triangle" w="sm" len="sm"/>
          </a:ln>
          <a:extLst>
            <a:ext uri="{909E8E84-426E-40dd-AFC4-6F175D3DCCD1}">
              <a14:hiddenFill xmlns:a14="http://schemas.microsoft.com/office/drawing/2010/main" xmlns="">
                <a:noFill/>
              </a14:hiddenFill>
            </a:ext>
          </a:extLst>
        </p:spPr>
        <p:txBody>
          <a:bodyPr wrap="none" anchor="ctr"/>
          <a:lstStyle/>
          <a:p>
            <a:endParaRPr lang="en-US"/>
          </a:p>
        </p:txBody>
      </p:sp>
      <p:sp>
        <p:nvSpPr>
          <p:cNvPr id="73748" name="Text Box 20"/>
          <p:cNvSpPr txBox="1">
            <a:spLocks noChangeArrowheads="1"/>
          </p:cNvSpPr>
          <p:nvPr/>
        </p:nvSpPr>
        <p:spPr bwMode="auto">
          <a:xfrm>
            <a:off x="8605838" y="76200"/>
            <a:ext cx="533400" cy="457200"/>
          </a:xfrm>
          <a:prstGeom prst="rect">
            <a:avLst/>
          </a:prstGeom>
          <a:noFill/>
          <a:ln w="12700" cap="sq">
            <a:noFill/>
            <a:miter lim="800000"/>
            <a:headEnd type="none" w="sm" len="sm"/>
            <a:tailEnd type="none" w="sm" len="sm"/>
          </a:ln>
          <a:effectLst>
            <a:outerShdw blurRad="63500" dist="35921" dir="2700000" algn="ctr" rotWithShape="0">
              <a:schemeClr val="bg2">
                <a:alpha val="74998"/>
              </a:schemeClr>
            </a:outerShdw>
          </a:effectLst>
        </p:spPr>
        <p:txBody>
          <a:bodyPr>
            <a:spAutoFit/>
          </a:bodyPr>
          <a:lstStyle/>
          <a:p>
            <a:pPr algn="l">
              <a:spcBef>
                <a:spcPct val="50000"/>
              </a:spcBef>
              <a:defRPr/>
            </a:pPr>
            <a:r>
              <a:rPr lang="en-US" b="1">
                <a:latin typeface="Times New Roman" pitchFamily="26" charset="0"/>
                <a:ea typeface="+mn-ea"/>
                <a:cs typeface="+mn-cs"/>
              </a:rPr>
              <a:t>48</a:t>
            </a:r>
          </a:p>
        </p:txBody>
      </p:sp>
      <p:sp>
        <p:nvSpPr>
          <p:cNvPr id="15" name="Text Box 6"/>
          <p:cNvSpPr txBox="1">
            <a:spLocks noChangeArrowheads="1"/>
          </p:cNvSpPr>
          <p:nvPr/>
        </p:nvSpPr>
        <p:spPr bwMode="auto">
          <a:xfrm>
            <a:off x="0" y="6557282"/>
            <a:ext cx="9144000" cy="369332"/>
          </a:xfrm>
          <a:prstGeom prst="rect">
            <a:avLst/>
          </a:prstGeom>
          <a:solidFill>
            <a:srgbClr val="000090"/>
          </a:solidFill>
          <a:ln w="12700" cap="sq">
            <a:noFill/>
            <a:miter lim="800000"/>
            <a:headEnd type="none" w="sm" len="sm"/>
            <a:tailEnd type="none" w="sm" len="sm"/>
          </a:ln>
          <a:effectLst>
            <a:outerShdw blurRad="63500" dist="35921" dir="2700000" algn="ctr" rotWithShape="0">
              <a:schemeClr val="bg2">
                <a:alpha val="74998"/>
              </a:schemeClr>
            </a:outerShdw>
          </a:effectLst>
        </p:spPr>
        <p:txBody>
          <a:bodyPr wrap="square">
            <a:spAutoFit/>
          </a:bodyPr>
          <a:lstStyle/>
          <a:p>
            <a:pPr>
              <a:spcBef>
                <a:spcPct val="50000"/>
              </a:spcBef>
              <a:defRPr/>
            </a:pPr>
            <a:r>
              <a:rPr lang="en-US" sz="1800" b="1" dirty="0" err="1">
                <a:solidFill>
                  <a:srgbClr val="FFFFFF"/>
                </a:solidFill>
                <a:latin typeface="Arial"/>
                <a:cs typeface="Arial"/>
              </a:rPr>
              <a:t>Beitzel</a:t>
            </a:r>
            <a:r>
              <a:rPr lang="en-US" sz="1800" b="1" dirty="0">
                <a:solidFill>
                  <a:srgbClr val="FFFFFF"/>
                </a:solidFill>
                <a:latin typeface="Arial"/>
                <a:cs typeface="Arial"/>
              </a:rPr>
              <a:t>, </a:t>
            </a:r>
            <a:r>
              <a:rPr lang="en-US" sz="1800" b="1" i="1" dirty="0">
                <a:solidFill>
                  <a:srgbClr val="FFFFFF"/>
                </a:solidFill>
                <a:latin typeface="Arial"/>
                <a:cs typeface="Arial"/>
              </a:rPr>
              <a:t>Moody Atlas of Bible Lands</a:t>
            </a:r>
            <a:r>
              <a:rPr lang="en-US" sz="1800" b="1" dirty="0">
                <a:solidFill>
                  <a:srgbClr val="FFFFFF"/>
                </a:solidFill>
                <a:latin typeface="Arial"/>
                <a:cs typeface="Arial"/>
              </a:rPr>
              <a:t>, 1</a:t>
            </a:r>
            <a:r>
              <a:rPr lang="en-US" sz="1800" b="1" baseline="30000" dirty="0">
                <a:solidFill>
                  <a:srgbClr val="FFFFFF"/>
                </a:solidFill>
                <a:latin typeface="Arial"/>
                <a:cs typeface="Arial"/>
              </a:rPr>
              <a:t>st</a:t>
            </a:r>
            <a:r>
              <a:rPr lang="en-US" sz="1800" b="1" dirty="0">
                <a:solidFill>
                  <a:srgbClr val="FFFFFF"/>
                </a:solidFill>
                <a:latin typeface="Arial"/>
                <a:cs typeface="Arial"/>
              </a:rPr>
              <a:t> ed., 139</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3737"/>
                                        </p:tgtEl>
                                        <p:attrNameLst>
                                          <p:attrName>style.visibility</p:attrName>
                                        </p:attrNameLst>
                                      </p:cBhvr>
                                      <p:to>
                                        <p:strVal val="visible"/>
                                      </p:to>
                                    </p:set>
                                    <p:anim calcmode="lin" valueType="num">
                                      <p:cBhvr additive="base">
                                        <p:cTn id="7" dur="500" fill="hold"/>
                                        <p:tgtEl>
                                          <p:spTgt spid="73737"/>
                                        </p:tgtEl>
                                        <p:attrNameLst>
                                          <p:attrName>ppt_x</p:attrName>
                                        </p:attrNameLst>
                                      </p:cBhvr>
                                      <p:tavLst>
                                        <p:tav tm="0">
                                          <p:val>
                                            <p:strVal val="#ppt_x"/>
                                          </p:val>
                                        </p:tav>
                                        <p:tav tm="100000">
                                          <p:val>
                                            <p:strVal val="#ppt_x"/>
                                          </p:val>
                                        </p:tav>
                                      </p:tavLst>
                                    </p:anim>
                                    <p:anim calcmode="lin" valueType="num">
                                      <p:cBhvr additive="base">
                                        <p:cTn id="8" dur="500" fill="hold"/>
                                        <p:tgtEl>
                                          <p:spTgt spid="73737"/>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73738"/>
                                        </p:tgtEl>
                                        <p:attrNameLst>
                                          <p:attrName>style.visibility</p:attrName>
                                        </p:attrNameLst>
                                      </p:cBhvr>
                                      <p:to>
                                        <p:strVal val="visible"/>
                                      </p:to>
                                    </p:set>
                                    <p:animEffect transition="in" filter="fade">
                                      <p:cBhvr>
                                        <p:cTn id="13" dur="500"/>
                                        <p:tgtEl>
                                          <p:spTgt spid="73738"/>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73743"/>
                                        </p:tgtEl>
                                        <p:attrNameLst>
                                          <p:attrName>style.visibility</p:attrName>
                                        </p:attrNameLst>
                                      </p:cBhvr>
                                      <p:to>
                                        <p:strVal val="visible"/>
                                      </p:to>
                                    </p:set>
                                    <p:animEffect transition="in" filter="fade">
                                      <p:cBhvr>
                                        <p:cTn id="18" dur="500"/>
                                        <p:tgtEl>
                                          <p:spTgt spid="73743"/>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73741"/>
                                        </p:tgtEl>
                                        <p:attrNameLst>
                                          <p:attrName>style.visibility</p:attrName>
                                        </p:attrNameLst>
                                      </p:cBhvr>
                                      <p:to>
                                        <p:strVal val="visible"/>
                                      </p:to>
                                    </p:set>
                                    <p:animEffect transition="in" filter="fade">
                                      <p:cBhvr>
                                        <p:cTn id="23" dur="500"/>
                                        <p:tgtEl>
                                          <p:spTgt spid="73741"/>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73744"/>
                                        </p:tgtEl>
                                        <p:attrNameLst>
                                          <p:attrName>style.visibility</p:attrName>
                                        </p:attrNameLst>
                                      </p:cBhvr>
                                      <p:to>
                                        <p:strVal val="visible"/>
                                      </p:to>
                                    </p:set>
                                    <p:animEffect transition="in" filter="fade">
                                      <p:cBhvr>
                                        <p:cTn id="28" dur="500"/>
                                        <p:tgtEl>
                                          <p:spTgt spid="73744"/>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73742"/>
                                        </p:tgtEl>
                                        <p:attrNameLst>
                                          <p:attrName>style.visibility</p:attrName>
                                        </p:attrNameLst>
                                      </p:cBhvr>
                                      <p:to>
                                        <p:strVal val="visible"/>
                                      </p:to>
                                    </p:set>
                                    <p:animEffect transition="in" filter="fade">
                                      <p:cBhvr>
                                        <p:cTn id="33" dur="500"/>
                                        <p:tgtEl>
                                          <p:spTgt spid="73742"/>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73745"/>
                                        </p:tgtEl>
                                        <p:attrNameLst>
                                          <p:attrName>style.visibility</p:attrName>
                                        </p:attrNameLst>
                                      </p:cBhvr>
                                      <p:to>
                                        <p:strVal val="visible"/>
                                      </p:to>
                                    </p:set>
                                    <p:anim calcmode="lin" valueType="num">
                                      <p:cBhvr additive="base">
                                        <p:cTn id="38" dur="500" fill="hold"/>
                                        <p:tgtEl>
                                          <p:spTgt spid="73745"/>
                                        </p:tgtEl>
                                        <p:attrNameLst>
                                          <p:attrName>ppt_x</p:attrName>
                                        </p:attrNameLst>
                                      </p:cBhvr>
                                      <p:tavLst>
                                        <p:tav tm="0">
                                          <p:val>
                                            <p:strVal val="#ppt_x"/>
                                          </p:val>
                                        </p:tav>
                                        <p:tav tm="100000">
                                          <p:val>
                                            <p:strVal val="#ppt_x"/>
                                          </p:val>
                                        </p:tav>
                                      </p:tavLst>
                                    </p:anim>
                                    <p:anim calcmode="lin" valueType="num">
                                      <p:cBhvr additive="base">
                                        <p:cTn id="39" dur="500" fill="hold"/>
                                        <p:tgtEl>
                                          <p:spTgt spid="73745"/>
                                        </p:tgtEl>
                                        <p:attrNameLst>
                                          <p:attrName>ppt_y</p:attrName>
                                        </p:attrNameLst>
                                      </p:cBhvr>
                                      <p:tavLst>
                                        <p:tav tm="0">
                                          <p:val>
                                            <p:strVal val="1+#ppt_h/2"/>
                                          </p:val>
                                        </p:tav>
                                        <p:tav tm="100000">
                                          <p:val>
                                            <p:strVal val="#ppt_y"/>
                                          </p:val>
                                        </p:tav>
                                      </p:tavLst>
                                    </p:anim>
                                  </p:childTnLst>
                                </p:cTn>
                              </p:par>
                            </p:childTnLst>
                          </p:cTn>
                        </p:par>
                      </p:childTnLst>
                    </p:cTn>
                  </p:par>
                  <p:par>
                    <p:cTn id="40" fill="hold" nodeType="clickPar">
                      <p:stCondLst>
                        <p:cond delay="indefinite"/>
                      </p:stCondLst>
                      <p:childTnLst>
                        <p:par>
                          <p:cTn id="41" fill="hold" nodeType="withGroup">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73740"/>
                                        </p:tgtEl>
                                        <p:attrNameLst>
                                          <p:attrName>style.visibility</p:attrName>
                                        </p:attrNameLst>
                                      </p:cBhvr>
                                      <p:to>
                                        <p:strVal val="visible"/>
                                      </p:to>
                                    </p:set>
                                    <p:animEffect transition="in" filter="fade">
                                      <p:cBhvr>
                                        <p:cTn id="44" dur="500"/>
                                        <p:tgtEl>
                                          <p:spTgt spid="73740"/>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73747"/>
                                        </p:tgtEl>
                                        <p:attrNameLst>
                                          <p:attrName>style.visibility</p:attrName>
                                        </p:attrNameLst>
                                      </p:cBhvr>
                                      <p:to>
                                        <p:strVal val="visible"/>
                                      </p:to>
                                    </p:set>
                                    <p:animEffect transition="in" filter="fade">
                                      <p:cBhvr>
                                        <p:cTn id="49" dur="500"/>
                                        <p:tgtEl>
                                          <p:spTgt spid="73747"/>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73746"/>
                                        </p:tgtEl>
                                        <p:attrNameLst>
                                          <p:attrName>style.visibility</p:attrName>
                                        </p:attrNameLst>
                                      </p:cBhvr>
                                      <p:to>
                                        <p:strVal val="visible"/>
                                      </p:to>
                                    </p:set>
                                    <p:animEffect transition="in" filter="fade">
                                      <p:cBhvr>
                                        <p:cTn id="54" dur="500"/>
                                        <p:tgtEl>
                                          <p:spTgt spid="737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7" grpId="0" animBg="1" autoUpdateAnimBg="0"/>
      <p:bldP spid="73738" grpId="0" animBg="1" autoUpdateAnimBg="0"/>
      <p:bldP spid="73740" grpId="0" animBg="1" autoUpdateAnimBg="0"/>
      <p:bldP spid="73741" grpId="0" animBg="1"/>
      <p:bldP spid="73742" grpId="0" animBg="1"/>
      <p:bldP spid="73743" grpId="0" animBg="1"/>
      <p:bldP spid="73744" grpId="0" animBg="1"/>
      <p:bldP spid="73745" grpId="0" animBg="1" autoUpdateAnimBg="0"/>
      <p:bldP spid="73746" grpId="0" animBg="1"/>
      <p:bldP spid="7374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2"/>
          <p:cNvSpPr>
            <a:spLocks noChangeArrowheads="1"/>
          </p:cNvSpPr>
          <p:nvPr/>
        </p:nvSpPr>
        <p:spPr bwMode="auto">
          <a:xfrm>
            <a:off x="228600" y="6248400"/>
            <a:ext cx="8686800" cy="381000"/>
          </a:xfrm>
          <a:prstGeom prst="rect">
            <a:avLst/>
          </a:prstGeom>
          <a:solidFill>
            <a:srgbClr val="CC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000">
              <a:latin typeface="Arial" charset="0"/>
              <a:cs typeface="Arial" charset="0"/>
            </a:endParaRPr>
          </a:p>
        </p:txBody>
      </p:sp>
      <p:sp>
        <p:nvSpPr>
          <p:cNvPr id="136194" name="Rectangle 3"/>
          <p:cNvSpPr>
            <a:spLocks noChangeArrowheads="1"/>
          </p:cNvSpPr>
          <p:nvPr/>
        </p:nvSpPr>
        <p:spPr bwMode="auto">
          <a:xfrm>
            <a:off x="2819400" y="6248400"/>
            <a:ext cx="2895600" cy="381000"/>
          </a:xfrm>
          <a:prstGeom prst="rect">
            <a:avLst/>
          </a:prstGeom>
          <a:solidFill>
            <a:srgbClr val="FFFF9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000">
              <a:latin typeface="Arial" charset="0"/>
              <a:cs typeface="Arial" charset="0"/>
            </a:endParaRPr>
          </a:p>
        </p:txBody>
      </p:sp>
      <p:pic>
        <p:nvPicPr>
          <p:cNvPr id="136195" name="Picture 4" descr="Israel &amp; Babylon Title"/>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181600" y="228600"/>
            <a:ext cx="3743325" cy="4778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6196" name="Picture 5" descr="Before the Exile"/>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04800" y="6324600"/>
            <a:ext cx="2439988" cy="273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6197" name="Picture 6" descr="The Exile Period"/>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905125" y="6324600"/>
            <a:ext cx="2733675" cy="273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6198" name="Picture 7" descr="After the Exile"/>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830888" y="6324600"/>
            <a:ext cx="2322512"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6199" name="Picture 8" descr="Home">
            <a:hlinkClick r:id="rId7" action="ppaction://hlinksldjump"/>
          </p:cNvPr>
          <p:cNvPicPr>
            <a:picLocks noGrp="1" noChangeAspect="1" noChangeArrowheads="1"/>
          </p:cNvPicPr>
          <p:nvPr>
            <p:ph sz="half" idx="1"/>
          </p:nvPr>
        </p:nvPicPr>
        <p:blipFill>
          <a:blip r:embed="rId8">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a:xfrm>
            <a:off x="8305800" y="6248400"/>
            <a:ext cx="495300" cy="323850"/>
          </a:xfrm>
        </p:spPr>
      </p:pic>
      <p:sp>
        <p:nvSpPr>
          <p:cNvPr id="136200" name="Line 9"/>
          <p:cNvSpPr>
            <a:spLocks noChangeShapeType="1"/>
          </p:cNvSpPr>
          <p:nvPr/>
        </p:nvSpPr>
        <p:spPr bwMode="auto">
          <a:xfrm>
            <a:off x="5029200" y="762000"/>
            <a:ext cx="3886200" cy="0"/>
          </a:xfrm>
          <a:prstGeom prst="line">
            <a:avLst/>
          </a:prstGeom>
          <a:noFill/>
          <a:ln w="5715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13674" name="Text Box 10"/>
          <p:cNvSpPr txBox="1">
            <a:spLocks noChangeArrowheads="1"/>
          </p:cNvSpPr>
          <p:nvPr/>
        </p:nvSpPr>
        <p:spPr bwMode="auto">
          <a:xfrm>
            <a:off x="1371600" y="5334000"/>
            <a:ext cx="1752600" cy="646113"/>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spcBef>
                <a:spcPct val="50000"/>
              </a:spcBef>
              <a:defRPr/>
            </a:pPr>
            <a:r>
              <a:rPr lang="en-US" sz="1800" b="1" i="1">
                <a:effectLst>
                  <a:outerShdw blurRad="38100" dist="38100" dir="2700000" algn="tl">
                    <a:srgbClr val="DDDDDD"/>
                  </a:outerShdw>
                </a:effectLst>
                <a:latin typeface="Arial" charset="0"/>
                <a:cs typeface="Arial" charset="0"/>
              </a:rPr>
              <a:t>The City of Babylon</a:t>
            </a:r>
          </a:p>
        </p:txBody>
      </p:sp>
      <p:pic>
        <p:nvPicPr>
          <p:cNvPr id="136202" name="Picture 11" descr="BABYLONA.gif"/>
          <p:cNvPicPr>
            <a:picLocks noGrp="1" noChangeAspect="1" noChangeArrowheads="1"/>
          </p:cNvPicPr>
          <p:nvPr>
            <p:ph sz="half" idx="2"/>
          </p:nvPr>
        </p:nvPicPr>
        <p:blipFill>
          <a:blip r:embed="rId9">
            <a:lum bright="-18000"/>
            <a:extLst>
              <a:ext uri="{28A0092B-C50C-407E-A947-70E740481C1C}">
                <a14:useLocalDpi xmlns:a14="http://schemas.microsoft.com/office/drawing/2010/main"/>
              </a:ext>
            </a:extLst>
          </a:blip>
          <a:srcRect/>
          <a:stretch>
            <a:fillRect/>
          </a:stretch>
        </p:blipFill>
        <p:spPr>
          <a:xfrm>
            <a:off x="0" y="-762000"/>
            <a:ext cx="9144000" cy="8505825"/>
          </a:xfrm>
        </p:spPr>
      </p:pic>
      <p:sp>
        <p:nvSpPr>
          <p:cNvPr id="113677" name="Rectangle 13"/>
          <p:cNvSpPr>
            <a:spLocks noGrp="1" noChangeArrowheads="1"/>
          </p:cNvSpPr>
          <p:nvPr>
            <p:ph type="title"/>
          </p:nvPr>
        </p:nvSpPr>
        <p:spPr>
          <a:xfrm>
            <a:off x="1143000" y="609600"/>
            <a:ext cx="7620000" cy="838200"/>
          </a:xfrm>
          <a:solidFill>
            <a:schemeClr val="tx1"/>
          </a:solidFill>
          <a:effectLst>
            <a:outerShdw blurRad="63500" dist="35921" dir="2700000" algn="ctr" rotWithShape="0">
              <a:schemeClr val="tx1">
                <a:alpha val="74998"/>
              </a:schemeClr>
            </a:outerShdw>
          </a:effectLst>
        </p:spPr>
        <p:txBody>
          <a:bodyPr lIns="92075" tIns="46038" rIns="92075" bIns="46038"/>
          <a:lstStyle/>
          <a:p>
            <a:pPr eaLnBrk="1" hangingPunct="1">
              <a:defRPr/>
            </a:pPr>
            <a:r>
              <a:rPr lang="en-US" sz="4000" dirty="0">
                <a:solidFill>
                  <a:schemeClr val="bg1"/>
                </a:solidFill>
                <a:latin typeface="Arial"/>
                <a:ea typeface="+mj-ea"/>
                <a:cs typeface="Arial"/>
              </a:rPr>
              <a:t>Prophecies in Daniel</a:t>
            </a:r>
          </a:p>
        </p:txBody>
      </p:sp>
      <p:sp>
        <p:nvSpPr>
          <p:cNvPr id="113678" name="Rectangle 14"/>
          <p:cNvSpPr>
            <a:spLocks noChangeArrowheads="1"/>
          </p:cNvSpPr>
          <p:nvPr/>
        </p:nvSpPr>
        <p:spPr bwMode="auto">
          <a:xfrm>
            <a:off x="381000" y="1946275"/>
            <a:ext cx="8561388" cy="720725"/>
          </a:xfrm>
          <a:prstGeom prst="rect">
            <a:avLst/>
          </a:prstGeom>
          <a:solidFill>
            <a:schemeClr val="tx1"/>
          </a:solidFill>
          <a:ln w="9525">
            <a:noFill/>
            <a:miter lim="800000"/>
            <a:headEnd/>
            <a:tailEnd/>
          </a:ln>
          <a:effectLst>
            <a:outerShdw blurRad="63500" dist="38099" dir="2700000" algn="ctr" rotWithShape="0">
              <a:schemeClr val="tx1">
                <a:alpha val="74998"/>
              </a:schemeClr>
            </a:outerShdw>
          </a:effectLst>
        </p:spPr>
        <p:txBody>
          <a:bodyPr/>
          <a:lstStyle/>
          <a:p>
            <a:pPr marL="342900" indent="-342900" algn="l">
              <a:spcBef>
                <a:spcPct val="20000"/>
              </a:spcBef>
              <a:buFontTx/>
              <a:buChar char="•"/>
              <a:defRPr/>
            </a:pPr>
            <a:r>
              <a:rPr lang="en-US" sz="2800">
                <a:solidFill>
                  <a:schemeClr val="bg1"/>
                </a:solidFill>
                <a:latin typeface="Arial" charset="0"/>
                <a:cs typeface="Arial" charset="0"/>
              </a:rPr>
              <a:t>Context: Written during the Exile (605-536 </a:t>
            </a:r>
            <a:r>
              <a:rPr lang="en-US" sz="2000">
                <a:solidFill>
                  <a:schemeClr val="bg1"/>
                </a:solidFill>
                <a:latin typeface="Arial" charset="0"/>
                <a:cs typeface="Arial" charset="0"/>
              </a:rPr>
              <a:t>BC</a:t>
            </a:r>
            <a:r>
              <a:rPr lang="en-US" sz="2800">
                <a:solidFill>
                  <a:schemeClr val="bg1"/>
                </a:solidFill>
                <a:latin typeface="Arial" charset="0"/>
                <a:cs typeface="Arial" charset="0"/>
              </a:rPr>
              <a:t>)</a:t>
            </a:r>
          </a:p>
          <a:p>
            <a:pPr marL="342900" indent="-342900" algn="l">
              <a:spcBef>
                <a:spcPct val="20000"/>
              </a:spcBef>
              <a:defRPr/>
            </a:pPr>
            <a:endParaRPr lang="en-US" sz="2800">
              <a:solidFill>
                <a:schemeClr val="bg1"/>
              </a:solidFill>
              <a:latin typeface="Arial" charset="0"/>
              <a:cs typeface="Arial" charset="0"/>
            </a:endParaRPr>
          </a:p>
        </p:txBody>
      </p:sp>
      <p:sp>
        <p:nvSpPr>
          <p:cNvPr id="113679" name="Text Box 15"/>
          <p:cNvSpPr txBox="1">
            <a:spLocks noChangeArrowheads="1"/>
          </p:cNvSpPr>
          <p:nvPr/>
        </p:nvSpPr>
        <p:spPr bwMode="auto">
          <a:xfrm>
            <a:off x="8458200" y="76200"/>
            <a:ext cx="533400" cy="400050"/>
          </a:xfrm>
          <a:prstGeom prst="rect">
            <a:avLst/>
          </a:prstGeom>
          <a:solidFill>
            <a:schemeClr val="tx1"/>
          </a:solidFill>
          <a:ln w="12700" cap="sq">
            <a:noFill/>
            <a:miter lim="800000"/>
            <a:headEnd type="none" w="sm" len="sm"/>
            <a:tailEnd type="none" w="sm" len="sm"/>
          </a:ln>
          <a:effectLst>
            <a:outerShdw blurRad="63500" dist="38099" dir="2700000" algn="ctr" rotWithShape="0">
              <a:srgbClr val="343434">
                <a:alpha val="74998"/>
              </a:srgbClr>
            </a:outerShdw>
          </a:effectLst>
        </p:spPr>
        <p:txBody>
          <a:bodyPr>
            <a:spAutoFit/>
          </a:bodyPr>
          <a:lstStyle/>
          <a:p>
            <a:pPr algn="l">
              <a:spcBef>
                <a:spcPct val="50000"/>
              </a:spcBef>
              <a:defRPr/>
            </a:pPr>
            <a:r>
              <a:rPr lang="en-US" sz="2000" b="1">
                <a:solidFill>
                  <a:schemeClr val="bg1"/>
                </a:solidFill>
                <a:latin typeface="Arial"/>
                <a:ea typeface="+mn-ea"/>
                <a:cs typeface="Arial"/>
              </a:rPr>
              <a:t>48</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38242" name="Rectangle 38"/>
          <p:cNvSpPr>
            <a:spLocks noChangeArrowheads="1"/>
          </p:cNvSpPr>
          <p:nvPr/>
        </p:nvSpPr>
        <p:spPr bwMode="auto">
          <a:xfrm>
            <a:off x="0" y="0"/>
            <a:ext cx="1219200" cy="6858000"/>
          </a:xfrm>
          <a:prstGeom prst="rect">
            <a:avLst/>
          </a:prstGeom>
          <a:solidFill>
            <a:schemeClr val="bg2"/>
          </a:solidFill>
          <a:ln w="12700" cap="sq">
            <a:solidFill>
              <a:schemeClr val="bg2"/>
            </a:solidFill>
            <a:miter lim="800000"/>
            <a:headEnd type="none" w="sm" len="sm"/>
            <a:tailEnd type="none" w="sm" len="sm"/>
          </a:ln>
        </p:spPr>
        <p:txBody>
          <a:bodyPr wrap="none" anchor="ctr"/>
          <a:lstStyle/>
          <a:p>
            <a:endParaRPr lang="en-US" sz="2000">
              <a:latin typeface="Arial" charset="0"/>
              <a:cs typeface="Arial" charset="0"/>
            </a:endParaRPr>
          </a:p>
        </p:txBody>
      </p:sp>
      <p:sp>
        <p:nvSpPr>
          <p:cNvPr id="138243" name="Freeform 3"/>
          <p:cNvSpPr>
            <a:spLocks/>
          </p:cNvSpPr>
          <p:nvPr/>
        </p:nvSpPr>
        <p:spPr bwMode="auto">
          <a:xfrm>
            <a:off x="0" y="2438400"/>
            <a:ext cx="2295525" cy="3128963"/>
          </a:xfrm>
          <a:custGeom>
            <a:avLst/>
            <a:gdLst>
              <a:gd name="T0" fmla="*/ 2147483647 w 918"/>
              <a:gd name="T1" fmla="*/ 2147483647 h 1971"/>
              <a:gd name="T2" fmla="*/ 2147483647 w 918"/>
              <a:gd name="T3" fmla="*/ 2147483647 h 1971"/>
              <a:gd name="T4" fmla="*/ 2147483647 w 918"/>
              <a:gd name="T5" fmla="*/ 2147483647 h 1971"/>
              <a:gd name="T6" fmla="*/ 2147483647 w 918"/>
              <a:gd name="T7" fmla="*/ 2147483647 h 1971"/>
              <a:gd name="T8" fmla="*/ 2147483647 w 918"/>
              <a:gd name="T9" fmla="*/ 2147483647 h 1971"/>
              <a:gd name="T10" fmla="*/ 2147483647 w 918"/>
              <a:gd name="T11" fmla="*/ 2147483647 h 1971"/>
              <a:gd name="T12" fmla="*/ 2147483647 w 918"/>
              <a:gd name="T13" fmla="*/ 2147483647 h 1971"/>
              <a:gd name="T14" fmla="*/ 2147483647 w 918"/>
              <a:gd name="T15" fmla="*/ 2147483647 h 1971"/>
              <a:gd name="T16" fmla="*/ 2147483647 w 918"/>
              <a:gd name="T17" fmla="*/ 2147483647 h 1971"/>
              <a:gd name="T18" fmla="*/ 2147483647 w 918"/>
              <a:gd name="T19" fmla="*/ 2147483647 h 1971"/>
              <a:gd name="T20" fmla="*/ 2147483647 w 918"/>
              <a:gd name="T21" fmla="*/ 2147483647 h 1971"/>
              <a:gd name="T22" fmla="*/ 2147483647 w 918"/>
              <a:gd name="T23" fmla="*/ 2147483647 h 1971"/>
              <a:gd name="T24" fmla="*/ 2147483647 w 918"/>
              <a:gd name="T25" fmla="*/ 2147483647 h 1971"/>
              <a:gd name="T26" fmla="*/ 2147483647 w 918"/>
              <a:gd name="T27" fmla="*/ 2147483647 h 1971"/>
              <a:gd name="T28" fmla="*/ 2147483647 w 918"/>
              <a:gd name="T29" fmla="*/ 2147483647 h 1971"/>
              <a:gd name="T30" fmla="*/ 2147483647 w 918"/>
              <a:gd name="T31" fmla="*/ 2147483647 h 1971"/>
              <a:gd name="T32" fmla="*/ 2147483647 w 918"/>
              <a:gd name="T33" fmla="*/ 2147483647 h 1971"/>
              <a:gd name="T34" fmla="*/ 2147483647 w 918"/>
              <a:gd name="T35" fmla="*/ 2147483647 h 1971"/>
              <a:gd name="T36" fmla="*/ 0 w 918"/>
              <a:gd name="T37" fmla="*/ 2147483647 h 197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18"/>
              <a:gd name="T58" fmla="*/ 0 h 1971"/>
              <a:gd name="T59" fmla="*/ 918 w 918"/>
              <a:gd name="T60" fmla="*/ 1971 h 197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18" h="1971">
                <a:moveTo>
                  <a:pt x="29" y="15"/>
                </a:moveTo>
                <a:cubicBezTo>
                  <a:pt x="146" y="74"/>
                  <a:pt x="184" y="51"/>
                  <a:pt x="311" y="30"/>
                </a:cubicBezTo>
                <a:cubicBezTo>
                  <a:pt x="433" y="45"/>
                  <a:pt x="435" y="55"/>
                  <a:pt x="563" y="30"/>
                </a:cubicBezTo>
                <a:cubicBezTo>
                  <a:pt x="593" y="23"/>
                  <a:pt x="651" y="1"/>
                  <a:pt x="651" y="1"/>
                </a:cubicBezTo>
                <a:cubicBezTo>
                  <a:pt x="691" y="8"/>
                  <a:pt x="741" y="0"/>
                  <a:pt x="770" y="30"/>
                </a:cubicBezTo>
                <a:cubicBezTo>
                  <a:pt x="795" y="55"/>
                  <a:pt x="829" y="119"/>
                  <a:pt x="829" y="119"/>
                </a:cubicBezTo>
                <a:cubicBezTo>
                  <a:pt x="806" y="187"/>
                  <a:pt x="819" y="193"/>
                  <a:pt x="859" y="252"/>
                </a:cubicBezTo>
                <a:cubicBezTo>
                  <a:pt x="881" y="341"/>
                  <a:pt x="899" y="428"/>
                  <a:pt x="918" y="519"/>
                </a:cubicBezTo>
                <a:cubicBezTo>
                  <a:pt x="906" y="622"/>
                  <a:pt x="871" y="744"/>
                  <a:pt x="903" y="845"/>
                </a:cubicBezTo>
                <a:cubicBezTo>
                  <a:pt x="884" y="923"/>
                  <a:pt x="870" y="1001"/>
                  <a:pt x="859" y="1082"/>
                </a:cubicBezTo>
                <a:cubicBezTo>
                  <a:pt x="870" y="1193"/>
                  <a:pt x="904" y="1311"/>
                  <a:pt x="874" y="1423"/>
                </a:cubicBezTo>
                <a:cubicBezTo>
                  <a:pt x="864" y="1459"/>
                  <a:pt x="841" y="1490"/>
                  <a:pt x="829" y="1526"/>
                </a:cubicBezTo>
                <a:cubicBezTo>
                  <a:pt x="821" y="1545"/>
                  <a:pt x="819" y="1566"/>
                  <a:pt x="814" y="1586"/>
                </a:cubicBezTo>
                <a:cubicBezTo>
                  <a:pt x="828" y="1642"/>
                  <a:pt x="840" y="1727"/>
                  <a:pt x="800" y="1778"/>
                </a:cubicBezTo>
                <a:cubicBezTo>
                  <a:pt x="757" y="1830"/>
                  <a:pt x="668" y="1834"/>
                  <a:pt x="607" y="1852"/>
                </a:cubicBezTo>
                <a:cubicBezTo>
                  <a:pt x="592" y="1856"/>
                  <a:pt x="576" y="1860"/>
                  <a:pt x="563" y="1867"/>
                </a:cubicBezTo>
                <a:cubicBezTo>
                  <a:pt x="546" y="1875"/>
                  <a:pt x="535" y="1891"/>
                  <a:pt x="518" y="1897"/>
                </a:cubicBezTo>
                <a:cubicBezTo>
                  <a:pt x="425" y="1928"/>
                  <a:pt x="318" y="1923"/>
                  <a:pt x="222" y="1941"/>
                </a:cubicBezTo>
                <a:cubicBezTo>
                  <a:pt x="147" y="1954"/>
                  <a:pt x="75" y="1971"/>
                  <a:pt x="0" y="1971"/>
                </a:cubicBezTo>
              </a:path>
            </a:pathLst>
          </a:custGeom>
          <a:solidFill>
            <a:srgbClr val="0000FF"/>
          </a:solidFill>
          <a:ln w="38100">
            <a:solidFill>
              <a:schemeClr val="tx1"/>
            </a:solidFill>
            <a:round/>
            <a:headEnd/>
            <a:tailEnd/>
          </a:ln>
        </p:spPr>
        <p:txBody>
          <a:bodyPr wrap="none" anchor="ctr"/>
          <a:lstStyle/>
          <a:p>
            <a:endParaRPr lang="en-US"/>
          </a:p>
        </p:txBody>
      </p:sp>
      <p:sp>
        <p:nvSpPr>
          <p:cNvPr id="54276" name="Freeform 4"/>
          <p:cNvSpPr>
            <a:spLocks/>
          </p:cNvSpPr>
          <p:nvPr/>
        </p:nvSpPr>
        <p:spPr bwMode="auto">
          <a:xfrm>
            <a:off x="2211388" y="3198813"/>
            <a:ext cx="808037" cy="769937"/>
          </a:xfrm>
          <a:custGeom>
            <a:avLst/>
            <a:gdLst>
              <a:gd name="T0" fmla="*/ 2147483647 w 509"/>
              <a:gd name="T1" fmla="*/ 0 h 485"/>
              <a:gd name="T2" fmla="*/ 2147483647 w 509"/>
              <a:gd name="T3" fmla="*/ 2147483647 h 485"/>
              <a:gd name="T4" fmla="*/ 2147483647 w 509"/>
              <a:gd name="T5" fmla="*/ 2147483647 h 485"/>
              <a:gd name="T6" fmla="*/ 0 w 509"/>
              <a:gd name="T7" fmla="*/ 2147483647 h 485"/>
              <a:gd name="T8" fmla="*/ 2147483647 w 509"/>
              <a:gd name="T9" fmla="*/ 2147483647 h 485"/>
              <a:gd name="T10" fmla="*/ 2147483647 w 509"/>
              <a:gd name="T11" fmla="*/ 2147483647 h 485"/>
              <a:gd name="T12" fmla="*/ 2147483647 w 509"/>
              <a:gd name="T13" fmla="*/ 2147483647 h 485"/>
              <a:gd name="T14" fmla="*/ 2147483647 w 509"/>
              <a:gd name="T15" fmla="*/ 2147483647 h 485"/>
              <a:gd name="T16" fmla="*/ 2147483647 w 509"/>
              <a:gd name="T17" fmla="*/ 2147483647 h 485"/>
              <a:gd name="T18" fmla="*/ 2147483647 w 509"/>
              <a:gd name="T19" fmla="*/ 0 h 485"/>
              <a:gd name="T20" fmla="*/ 2147483647 w 509"/>
              <a:gd name="T21" fmla="*/ 0 h 48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09"/>
              <a:gd name="T34" fmla="*/ 0 h 485"/>
              <a:gd name="T35" fmla="*/ 509 w 509"/>
              <a:gd name="T36" fmla="*/ 485 h 48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09" h="485">
                <a:moveTo>
                  <a:pt x="230" y="0"/>
                </a:moveTo>
                <a:cubicBezTo>
                  <a:pt x="189" y="4"/>
                  <a:pt x="148" y="4"/>
                  <a:pt x="109" y="12"/>
                </a:cubicBezTo>
                <a:cubicBezTo>
                  <a:pt x="83" y="16"/>
                  <a:pt x="36" y="36"/>
                  <a:pt x="36" y="36"/>
                </a:cubicBezTo>
                <a:cubicBezTo>
                  <a:pt x="58" y="104"/>
                  <a:pt x="22" y="187"/>
                  <a:pt x="0" y="254"/>
                </a:cubicBezTo>
                <a:cubicBezTo>
                  <a:pt x="9" y="283"/>
                  <a:pt x="34" y="398"/>
                  <a:pt x="48" y="412"/>
                </a:cubicBezTo>
                <a:cubicBezTo>
                  <a:pt x="83" y="445"/>
                  <a:pt x="63" y="429"/>
                  <a:pt x="109" y="460"/>
                </a:cubicBezTo>
                <a:cubicBezTo>
                  <a:pt x="211" y="425"/>
                  <a:pt x="335" y="448"/>
                  <a:pt x="436" y="485"/>
                </a:cubicBezTo>
                <a:cubicBezTo>
                  <a:pt x="470" y="448"/>
                  <a:pt x="493" y="410"/>
                  <a:pt x="509" y="363"/>
                </a:cubicBezTo>
                <a:cubicBezTo>
                  <a:pt x="498" y="288"/>
                  <a:pt x="489" y="253"/>
                  <a:pt x="448" y="194"/>
                </a:cubicBezTo>
                <a:cubicBezTo>
                  <a:pt x="461" y="86"/>
                  <a:pt x="487" y="37"/>
                  <a:pt x="376" y="0"/>
                </a:cubicBezTo>
                <a:cubicBezTo>
                  <a:pt x="282" y="30"/>
                  <a:pt x="316" y="28"/>
                  <a:pt x="230" y="0"/>
                </a:cubicBezTo>
                <a:close/>
              </a:path>
            </a:pathLst>
          </a:custGeom>
          <a:solidFill>
            <a:srgbClr val="006600"/>
          </a:solidFill>
          <a:ln w="9525">
            <a:solidFill>
              <a:schemeClr val="folHlink"/>
            </a:solidFill>
            <a:round/>
            <a:headEnd/>
            <a:tailEnd/>
          </a:ln>
        </p:spPr>
        <p:txBody>
          <a:bodyPr wrap="none" anchor="ctr"/>
          <a:lstStyle/>
          <a:p>
            <a:endParaRPr lang="en-US"/>
          </a:p>
        </p:txBody>
      </p:sp>
      <p:sp>
        <p:nvSpPr>
          <p:cNvPr id="54277" name="Freeform 5"/>
          <p:cNvSpPr>
            <a:spLocks/>
          </p:cNvSpPr>
          <p:nvPr/>
        </p:nvSpPr>
        <p:spPr bwMode="auto">
          <a:xfrm>
            <a:off x="2044700" y="4552950"/>
            <a:ext cx="673100" cy="730250"/>
          </a:xfrm>
          <a:custGeom>
            <a:avLst/>
            <a:gdLst>
              <a:gd name="T0" fmla="*/ 2147483647 w 424"/>
              <a:gd name="T1" fmla="*/ 2147483647 h 460"/>
              <a:gd name="T2" fmla="*/ 2147483647 w 424"/>
              <a:gd name="T3" fmla="*/ 2147483647 h 460"/>
              <a:gd name="T4" fmla="*/ 2147483647 w 424"/>
              <a:gd name="T5" fmla="*/ 2147483647 h 460"/>
              <a:gd name="T6" fmla="*/ 2147483647 w 424"/>
              <a:gd name="T7" fmla="*/ 2147483647 h 460"/>
              <a:gd name="T8" fmla="*/ 0 w 424"/>
              <a:gd name="T9" fmla="*/ 2147483647 h 460"/>
              <a:gd name="T10" fmla="*/ 2147483647 w 424"/>
              <a:gd name="T11" fmla="*/ 2147483647 h 460"/>
              <a:gd name="T12" fmla="*/ 0 w 424"/>
              <a:gd name="T13" fmla="*/ 2147483647 h 460"/>
              <a:gd name="T14" fmla="*/ 2147483647 w 424"/>
              <a:gd name="T15" fmla="*/ 2147483647 h 460"/>
              <a:gd name="T16" fmla="*/ 2147483647 w 424"/>
              <a:gd name="T17" fmla="*/ 2147483647 h 460"/>
              <a:gd name="T18" fmla="*/ 2147483647 w 424"/>
              <a:gd name="T19" fmla="*/ 2147483647 h 460"/>
              <a:gd name="T20" fmla="*/ 2147483647 w 424"/>
              <a:gd name="T21" fmla="*/ 2147483647 h 460"/>
              <a:gd name="T22" fmla="*/ 2147483647 w 424"/>
              <a:gd name="T23" fmla="*/ 2147483647 h 460"/>
              <a:gd name="T24" fmla="*/ 2147483647 w 424"/>
              <a:gd name="T25" fmla="*/ 2147483647 h 460"/>
              <a:gd name="T26" fmla="*/ 2147483647 w 424"/>
              <a:gd name="T27" fmla="*/ 2147483647 h 460"/>
              <a:gd name="T28" fmla="*/ 2147483647 w 424"/>
              <a:gd name="T29" fmla="*/ 2147483647 h 460"/>
              <a:gd name="T30" fmla="*/ 2147483647 w 424"/>
              <a:gd name="T31" fmla="*/ 2147483647 h 460"/>
              <a:gd name="T32" fmla="*/ 2147483647 w 424"/>
              <a:gd name="T33" fmla="*/ 2147483647 h 460"/>
              <a:gd name="T34" fmla="*/ 2147483647 w 424"/>
              <a:gd name="T35" fmla="*/ 2147483647 h 460"/>
              <a:gd name="T36" fmla="*/ 2147483647 w 424"/>
              <a:gd name="T37" fmla="*/ 2147483647 h 460"/>
              <a:gd name="T38" fmla="*/ 2147483647 w 424"/>
              <a:gd name="T39" fmla="*/ 2147483647 h 460"/>
              <a:gd name="T40" fmla="*/ 2147483647 w 424"/>
              <a:gd name="T41" fmla="*/ 2147483647 h 460"/>
              <a:gd name="T42" fmla="*/ 2147483647 w 424"/>
              <a:gd name="T43" fmla="*/ 2147483647 h 460"/>
              <a:gd name="T44" fmla="*/ 2147483647 w 424"/>
              <a:gd name="T45" fmla="*/ 2147483647 h 460"/>
              <a:gd name="T46" fmla="*/ 2147483647 w 424"/>
              <a:gd name="T47" fmla="*/ 2147483647 h 460"/>
              <a:gd name="T48" fmla="*/ 2147483647 w 424"/>
              <a:gd name="T49" fmla="*/ 2147483647 h 460"/>
              <a:gd name="T50" fmla="*/ 2147483647 w 424"/>
              <a:gd name="T51" fmla="*/ 2147483647 h 460"/>
              <a:gd name="T52" fmla="*/ 2147483647 w 424"/>
              <a:gd name="T53" fmla="*/ 2147483647 h 460"/>
              <a:gd name="T54" fmla="*/ 2147483647 w 424"/>
              <a:gd name="T55" fmla="*/ 2147483647 h 460"/>
              <a:gd name="T56" fmla="*/ 2147483647 w 424"/>
              <a:gd name="T57" fmla="*/ 2147483647 h 460"/>
              <a:gd name="T58" fmla="*/ 2147483647 w 424"/>
              <a:gd name="T59" fmla="*/ 2147483647 h 460"/>
              <a:gd name="T60" fmla="*/ 2147483647 w 424"/>
              <a:gd name="T61" fmla="*/ 2147483647 h 460"/>
              <a:gd name="T62" fmla="*/ 2147483647 w 424"/>
              <a:gd name="T63" fmla="*/ 2147483647 h 460"/>
              <a:gd name="T64" fmla="*/ 2147483647 w 424"/>
              <a:gd name="T65" fmla="*/ 2147483647 h 460"/>
              <a:gd name="T66" fmla="*/ 2147483647 w 424"/>
              <a:gd name="T67" fmla="*/ 2147483647 h 460"/>
              <a:gd name="T68" fmla="*/ 2147483647 w 424"/>
              <a:gd name="T69" fmla="*/ 2147483647 h 460"/>
              <a:gd name="T70" fmla="*/ 2147483647 w 424"/>
              <a:gd name="T71" fmla="*/ 2147483647 h 460"/>
              <a:gd name="T72" fmla="*/ 2147483647 w 424"/>
              <a:gd name="T73" fmla="*/ 2147483647 h 460"/>
              <a:gd name="T74" fmla="*/ 2147483647 w 424"/>
              <a:gd name="T75" fmla="*/ 2147483647 h 46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424"/>
              <a:gd name="T115" fmla="*/ 0 h 460"/>
              <a:gd name="T116" fmla="*/ 424 w 424"/>
              <a:gd name="T117" fmla="*/ 460 h 46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424" h="460">
                <a:moveTo>
                  <a:pt x="104" y="12"/>
                </a:moveTo>
                <a:cubicBezTo>
                  <a:pt x="119" y="0"/>
                  <a:pt x="110" y="13"/>
                  <a:pt x="108" y="22"/>
                </a:cubicBezTo>
                <a:cubicBezTo>
                  <a:pt x="104" y="53"/>
                  <a:pt x="97" y="92"/>
                  <a:pt x="78" y="118"/>
                </a:cubicBezTo>
                <a:cubicBezTo>
                  <a:pt x="69" y="142"/>
                  <a:pt x="49" y="157"/>
                  <a:pt x="34" y="176"/>
                </a:cubicBezTo>
                <a:cubicBezTo>
                  <a:pt x="18" y="194"/>
                  <a:pt x="7" y="211"/>
                  <a:pt x="0" y="234"/>
                </a:cubicBezTo>
                <a:cubicBezTo>
                  <a:pt x="0" y="238"/>
                  <a:pt x="2" y="243"/>
                  <a:pt x="2" y="248"/>
                </a:cubicBezTo>
                <a:cubicBezTo>
                  <a:pt x="2" y="250"/>
                  <a:pt x="0" y="251"/>
                  <a:pt x="0" y="254"/>
                </a:cubicBezTo>
                <a:cubicBezTo>
                  <a:pt x="0" y="274"/>
                  <a:pt x="11" y="295"/>
                  <a:pt x="18" y="314"/>
                </a:cubicBezTo>
                <a:cubicBezTo>
                  <a:pt x="14" y="332"/>
                  <a:pt x="14" y="337"/>
                  <a:pt x="16" y="358"/>
                </a:cubicBezTo>
                <a:cubicBezTo>
                  <a:pt x="11" y="372"/>
                  <a:pt x="11" y="388"/>
                  <a:pt x="10" y="404"/>
                </a:cubicBezTo>
                <a:cubicBezTo>
                  <a:pt x="13" y="413"/>
                  <a:pt x="12" y="408"/>
                  <a:pt x="8" y="422"/>
                </a:cubicBezTo>
                <a:cubicBezTo>
                  <a:pt x="6" y="426"/>
                  <a:pt x="4" y="434"/>
                  <a:pt x="4" y="434"/>
                </a:cubicBezTo>
                <a:cubicBezTo>
                  <a:pt x="7" y="445"/>
                  <a:pt x="23" y="444"/>
                  <a:pt x="34" y="448"/>
                </a:cubicBezTo>
                <a:cubicBezTo>
                  <a:pt x="56" y="445"/>
                  <a:pt x="78" y="443"/>
                  <a:pt x="102" y="444"/>
                </a:cubicBezTo>
                <a:cubicBezTo>
                  <a:pt x="109" y="444"/>
                  <a:pt x="119" y="456"/>
                  <a:pt x="128" y="458"/>
                </a:cubicBezTo>
                <a:cubicBezTo>
                  <a:pt x="141" y="459"/>
                  <a:pt x="154" y="459"/>
                  <a:pt x="168" y="460"/>
                </a:cubicBezTo>
                <a:cubicBezTo>
                  <a:pt x="196" y="456"/>
                  <a:pt x="223" y="453"/>
                  <a:pt x="252" y="450"/>
                </a:cubicBezTo>
                <a:cubicBezTo>
                  <a:pt x="285" y="453"/>
                  <a:pt x="283" y="454"/>
                  <a:pt x="332" y="450"/>
                </a:cubicBezTo>
                <a:cubicBezTo>
                  <a:pt x="338" y="449"/>
                  <a:pt x="350" y="444"/>
                  <a:pt x="350" y="444"/>
                </a:cubicBezTo>
                <a:cubicBezTo>
                  <a:pt x="349" y="442"/>
                  <a:pt x="347" y="439"/>
                  <a:pt x="348" y="438"/>
                </a:cubicBezTo>
                <a:cubicBezTo>
                  <a:pt x="348" y="435"/>
                  <a:pt x="352" y="435"/>
                  <a:pt x="354" y="434"/>
                </a:cubicBezTo>
                <a:cubicBezTo>
                  <a:pt x="359" y="426"/>
                  <a:pt x="362" y="414"/>
                  <a:pt x="364" y="406"/>
                </a:cubicBezTo>
                <a:cubicBezTo>
                  <a:pt x="358" y="390"/>
                  <a:pt x="363" y="384"/>
                  <a:pt x="366" y="368"/>
                </a:cubicBezTo>
                <a:cubicBezTo>
                  <a:pt x="365" y="354"/>
                  <a:pt x="363" y="340"/>
                  <a:pt x="364" y="326"/>
                </a:cubicBezTo>
                <a:cubicBezTo>
                  <a:pt x="364" y="321"/>
                  <a:pt x="368" y="314"/>
                  <a:pt x="368" y="314"/>
                </a:cubicBezTo>
                <a:cubicBezTo>
                  <a:pt x="367" y="299"/>
                  <a:pt x="366" y="284"/>
                  <a:pt x="366" y="270"/>
                </a:cubicBezTo>
                <a:cubicBezTo>
                  <a:pt x="364" y="246"/>
                  <a:pt x="366" y="173"/>
                  <a:pt x="396" y="164"/>
                </a:cubicBezTo>
                <a:cubicBezTo>
                  <a:pt x="400" y="157"/>
                  <a:pt x="410" y="144"/>
                  <a:pt x="410" y="144"/>
                </a:cubicBezTo>
                <a:cubicBezTo>
                  <a:pt x="412" y="113"/>
                  <a:pt x="420" y="84"/>
                  <a:pt x="424" y="54"/>
                </a:cubicBezTo>
                <a:cubicBezTo>
                  <a:pt x="418" y="36"/>
                  <a:pt x="354" y="33"/>
                  <a:pt x="338" y="32"/>
                </a:cubicBezTo>
                <a:cubicBezTo>
                  <a:pt x="328" y="28"/>
                  <a:pt x="320" y="24"/>
                  <a:pt x="312" y="22"/>
                </a:cubicBezTo>
                <a:cubicBezTo>
                  <a:pt x="290" y="26"/>
                  <a:pt x="274" y="25"/>
                  <a:pt x="254" y="20"/>
                </a:cubicBezTo>
                <a:cubicBezTo>
                  <a:pt x="246" y="22"/>
                  <a:pt x="241" y="20"/>
                  <a:pt x="234" y="18"/>
                </a:cubicBezTo>
                <a:cubicBezTo>
                  <a:pt x="227" y="16"/>
                  <a:pt x="216" y="12"/>
                  <a:pt x="216" y="12"/>
                </a:cubicBezTo>
                <a:cubicBezTo>
                  <a:pt x="208" y="14"/>
                  <a:pt x="200" y="15"/>
                  <a:pt x="192" y="18"/>
                </a:cubicBezTo>
                <a:cubicBezTo>
                  <a:pt x="171" y="14"/>
                  <a:pt x="150" y="7"/>
                  <a:pt x="130" y="2"/>
                </a:cubicBezTo>
                <a:cubicBezTo>
                  <a:pt x="122" y="4"/>
                  <a:pt x="117" y="8"/>
                  <a:pt x="110" y="10"/>
                </a:cubicBezTo>
                <a:cubicBezTo>
                  <a:pt x="107" y="17"/>
                  <a:pt x="109" y="17"/>
                  <a:pt x="104" y="12"/>
                </a:cubicBezTo>
                <a:close/>
              </a:path>
            </a:pathLst>
          </a:custGeom>
          <a:solidFill>
            <a:srgbClr val="333333"/>
          </a:solidFill>
          <a:ln w="9525">
            <a:solidFill>
              <a:schemeClr val="tx1"/>
            </a:solidFill>
            <a:round/>
            <a:headEnd/>
            <a:tailEnd/>
          </a:ln>
        </p:spPr>
        <p:txBody>
          <a:bodyPr wrap="none" anchor="ctr"/>
          <a:lstStyle/>
          <a:p>
            <a:endParaRPr lang="en-US"/>
          </a:p>
        </p:txBody>
      </p:sp>
      <p:sp>
        <p:nvSpPr>
          <p:cNvPr id="100358" name="Text Box 6"/>
          <p:cNvSpPr txBox="1">
            <a:spLocks noChangeArrowheads="1"/>
          </p:cNvSpPr>
          <p:nvPr/>
        </p:nvSpPr>
        <p:spPr bwMode="auto">
          <a:xfrm>
            <a:off x="152400" y="3124200"/>
            <a:ext cx="1828800" cy="784225"/>
          </a:xfrm>
          <a:prstGeom prst="rect">
            <a:avLst/>
          </a:prstGeom>
          <a:noFill/>
          <a:ln>
            <a:noFill/>
          </a:ln>
          <a:effectLst>
            <a:outerShdw blurRad="50800" dist="38100" dir="2700000">
              <a:srgbClr val="000000">
                <a:alpha val="43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1800" b="1">
                <a:latin typeface="Arial" charset="0"/>
                <a:cs typeface="Arial" charset="0"/>
              </a:rPr>
              <a:t>Mediterranean</a:t>
            </a:r>
          </a:p>
          <a:p>
            <a:pPr eaLnBrk="1" hangingPunct="1">
              <a:spcBef>
                <a:spcPct val="50000"/>
              </a:spcBef>
              <a:defRPr/>
            </a:pPr>
            <a:r>
              <a:rPr lang="en-US" sz="1800" b="1">
                <a:latin typeface="Arial" charset="0"/>
                <a:cs typeface="Arial" charset="0"/>
              </a:rPr>
              <a:t>Sea</a:t>
            </a:r>
            <a:endParaRPr lang="en-US" sz="2000">
              <a:latin typeface="Arial" charset="0"/>
              <a:cs typeface="Arial" charset="0"/>
            </a:endParaRPr>
          </a:p>
        </p:txBody>
      </p:sp>
      <p:sp>
        <p:nvSpPr>
          <p:cNvPr id="54279" name="Text Box 7"/>
          <p:cNvSpPr txBox="1">
            <a:spLocks noChangeArrowheads="1"/>
          </p:cNvSpPr>
          <p:nvPr/>
        </p:nvSpPr>
        <p:spPr bwMode="auto">
          <a:xfrm>
            <a:off x="2438400" y="3352800"/>
            <a:ext cx="1295400" cy="523875"/>
          </a:xfrm>
          <a:prstGeom prst="rect">
            <a:avLst/>
          </a:prstGeom>
          <a:noFill/>
          <a:ln w="9525">
            <a:noFill/>
            <a:miter lim="800000"/>
            <a:headEnd/>
            <a:tailEnd/>
          </a:ln>
          <a:effectLst>
            <a:outerShdw blurRad="50800" dist="38100" dir="2700000">
              <a:srgbClr val="000000">
                <a:alpha val="43000"/>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spcBef>
                <a:spcPct val="50000"/>
              </a:spcBef>
              <a:defRPr/>
            </a:pPr>
            <a:r>
              <a:rPr lang="en-US" sz="2800" b="1">
                <a:latin typeface="Arial" charset="0"/>
                <a:cs typeface="Arial" charset="0"/>
              </a:rPr>
              <a:t>Syria</a:t>
            </a:r>
            <a:endParaRPr lang="en-US" sz="2000">
              <a:effectLst>
                <a:outerShdw blurRad="38100" dist="38100" dir="2700000" algn="tl">
                  <a:srgbClr val="000000"/>
                </a:outerShdw>
              </a:effectLst>
              <a:latin typeface="Arial" charset="0"/>
              <a:cs typeface="Arial" charset="0"/>
            </a:endParaRPr>
          </a:p>
        </p:txBody>
      </p:sp>
      <p:sp>
        <p:nvSpPr>
          <p:cNvPr id="54280" name="Text Box 8"/>
          <p:cNvSpPr txBox="1">
            <a:spLocks noChangeArrowheads="1"/>
          </p:cNvSpPr>
          <p:nvPr/>
        </p:nvSpPr>
        <p:spPr bwMode="auto">
          <a:xfrm>
            <a:off x="0" y="5791200"/>
            <a:ext cx="1447800" cy="523875"/>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spcBef>
                <a:spcPct val="50000"/>
              </a:spcBef>
              <a:defRPr/>
            </a:pPr>
            <a:r>
              <a:rPr lang="en-US" sz="2800" b="1">
                <a:latin typeface="Arial" charset="0"/>
                <a:cs typeface="Arial" charset="0"/>
              </a:rPr>
              <a:t>Egypt</a:t>
            </a:r>
            <a:endParaRPr lang="en-US" sz="2000">
              <a:effectLst>
                <a:outerShdw blurRad="38100" dist="38100" dir="2700000" algn="tl">
                  <a:srgbClr val="000000"/>
                </a:outerShdw>
              </a:effectLst>
              <a:latin typeface="Arial" charset="0"/>
              <a:cs typeface="Arial" charset="0"/>
            </a:endParaRPr>
          </a:p>
        </p:txBody>
      </p:sp>
      <p:sp>
        <p:nvSpPr>
          <p:cNvPr id="138249" name="Freeform 9"/>
          <p:cNvSpPr>
            <a:spLocks/>
          </p:cNvSpPr>
          <p:nvPr/>
        </p:nvSpPr>
        <p:spPr bwMode="auto">
          <a:xfrm>
            <a:off x="2438400" y="5969000"/>
            <a:ext cx="381000" cy="1193800"/>
          </a:xfrm>
          <a:custGeom>
            <a:avLst/>
            <a:gdLst>
              <a:gd name="T0" fmla="*/ 2147483647 w 175"/>
              <a:gd name="T1" fmla="*/ 2147483647 h 426"/>
              <a:gd name="T2" fmla="*/ 2147483647 w 175"/>
              <a:gd name="T3" fmla="*/ 2147483647 h 426"/>
              <a:gd name="T4" fmla="*/ 2147483647 w 175"/>
              <a:gd name="T5" fmla="*/ 0 h 426"/>
              <a:gd name="T6" fmla="*/ 2147483647 w 175"/>
              <a:gd name="T7" fmla="*/ 2147483647 h 426"/>
              <a:gd name="T8" fmla="*/ 2147483647 w 175"/>
              <a:gd name="T9" fmla="*/ 2147483647 h 426"/>
              <a:gd name="T10" fmla="*/ 2147483647 w 175"/>
              <a:gd name="T11" fmla="*/ 2147483647 h 426"/>
              <a:gd name="T12" fmla="*/ 0 60000 65536"/>
              <a:gd name="T13" fmla="*/ 0 60000 65536"/>
              <a:gd name="T14" fmla="*/ 0 60000 65536"/>
              <a:gd name="T15" fmla="*/ 0 60000 65536"/>
              <a:gd name="T16" fmla="*/ 0 60000 65536"/>
              <a:gd name="T17" fmla="*/ 0 60000 65536"/>
              <a:gd name="T18" fmla="*/ 0 w 175"/>
              <a:gd name="T19" fmla="*/ 0 h 426"/>
              <a:gd name="T20" fmla="*/ 175 w 175"/>
              <a:gd name="T21" fmla="*/ 426 h 426"/>
            </a:gdLst>
            <a:ahLst/>
            <a:cxnLst>
              <a:cxn ang="T12">
                <a:pos x="T0" y="T1"/>
              </a:cxn>
              <a:cxn ang="T13">
                <a:pos x="T2" y="T3"/>
              </a:cxn>
              <a:cxn ang="T14">
                <a:pos x="T4" y="T5"/>
              </a:cxn>
              <a:cxn ang="T15">
                <a:pos x="T6" y="T7"/>
              </a:cxn>
              <a:cxn ang="T16">
                <a:pos x="T8" y="T9"/>
              </a:cxn>
              <a:cxn ang="T17">
                <a:pos x="T10" y="T11"/>
              </a:cxn>
            </a:cxnLst>
            <a:rect l="T18" t="T19" r="T20" b="T21"/>
            <a:pathLst>
              <a:path w="175" h="426">
                <a:moveTo>
                  <a:pt x="91" y="340"/>
                </a:moveTo>
                <a:cubicBezTo>
                  <a:pt x="51" y="280"/>
                  <a:pt x="65" y="320"/>
                  <a:pt x="78" y="231"/>
                </a:cubicBezTo>
                <a:cubicBezTo>
                  <a:pt x="89" y="148"/>
                  <a:pt x="101" y="78"/>
                  <a:pt x="127" y="0"/>
                </a:cubicBezTo>
                <a:cubicBezTo>
                  <a:pt x="154" y="85"/>
                  <a:pt x="159" y="48"/>
                  <a:pt x="139" y="109"/>
                </a:cubicBezTo>
                <a:cubicBezTo>
                  <a:pt x="148" y="191"/>
                  <a:pt x="159" y="270"/>
                  <a:pt x="175" y="352"/>
                </a:cubicBezTo>
                <a:cubicBezTo>
                  <a:pt x="174" y="352"/>
                  <a:pt x="0" y="426"/>
                  <a:pt x="91" y="340"/>
                </a:cubicBezTo>
                <a:close/>
              </a:path>
            </a:pathLst>
          </a:custGeom>
          <a:solidFill>
            <a:srgbClr val="0000FF"/>
          </a:solidFill>
          <a:ln w="9525">
            <a:solidFill>
              <a:schemeClr val="tx1"/>
            </a:solidFill>
            <a:round/>
            <a:headEnd/>
            <a:tailEnd/>
          </a:ln>
        </p:spPr>
        <p:txBody>
          <a:bodyPr wrap="none" anchor="ctr"/>
          <a:lstStyle/>
          <a:p>
            <a:endParaRPr lang="en-US"/>
          </a:p>
        </p:txBody>
      </p:sp>
      <p:sp>
        <p:nvSpPr>
          <p:cNvPr id="138250" name="Freeform 10"/>
          <p:cNvSpPr>
            <a:spLocks/>
          </p:cNvSpPr>
          <p:nvPr/>
        </p:nvSpPr>
        <p:spPr bwMode="auto">
          <a:xfrm rot="-1060246">
            <a:off x="1524000" y="6096000"/>
            <a:ext cx="228600" cy="1066800"/>
          </a:xfrm>
          <a:custGeom>
            <a:avLst/>
            <a:gdLst>
              <a:gd name="T0" fmla="*/ 2147483647 w 121"/>
              <a:gd name="T1" fmla="*/ 2147483647 h 327"/>
              <a:gd name="T2" fmla="*/ 2147483647 w 121"/>
              <a:gd name="T3" fmla="*/ 0 h 327"/>
              <a:gd name="T4" fmla="*/ 0 w 121"/>
              <a:gd name="T5" fmla="*/ 2147483647 h 327"/>
              <a:gd name="T6" fmla="*/ 2147483647 w 121"/>
              <a:gd name="T7" fmla="*/ 2147483647 h 327"/>
              <a:gd name="T8" fmla="*/ 2147483647 w 121"/>
              <a:gd name="T9" fmla="*/ 2147483647 h 327"/>
              <a:gd name="T10" fmla="*/ 2147483647 w 121"/>
              <a:gd name="T11" fmla="*/ 2147483647 h 327"/>
              <a:gd name="T12" fmla="*/ 2147483647 w 121"/>
              <a:gd name="T13" fmla="*/ 2147483647 h 327"/>
              <a:gd name="T14" fmla="*/ 0 60000 65536"/>
              <a:gd name="T15" fmla="*/ 0 60000 65536"/>
              <a:gd name="T16" fmla="*/ 0 60000 65536"/>
              <a:gd name="T17" fmla="*/ 0 60000 65536"/>
              <a:gd name="T18" fmla="*/ 0 60000 65536"/>
              <a:gd name="T19" fmla="*/ 0 60000 65536"/>
              <a:gd name="T20" fmla="*/ 0 60000 65536"/>
              <a:gd name="T21" fmla="*/ 0 w 121"/>
              <a:gd name="T22" fmla="*/ 0 h 327"/>
              <a:gd name="T23" fmla="*/ 121 w 121"/>
              <a:gd name="T24" fmla="*/ 327 h 32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1" h="327">
                <a:moveTo>
                  <a:pt x="121" y="290"/>
                </a:moveTo>
                <a:cubicBezTo>
                  <a:pt x="63" y="203"/>
                  <a:pt x="82" y="96"/>
                  <a:pt x="48" y="0"/>
                </a:cubicBezTo>
                <a:cubicBezTo>
                  <a:pt x="30" y="52"/>
                  <a:pt x="13" y="103"/>
                  <a:pt x="0" y="157"/>
                </a:cubicBezTo>
                <a:cubicBezTo>
                  <a:pt x="14" y="286"/>
                  <a:pt x="12" y="229"/>
                  <a:pt x="12" y="327"/>
                </a:cubicBezTo>
                <a:cubicBezTo>
                  <a:pt x="36" y="319"/>
                  <a:pt x="67" y="321"/>
                  <a:pt x="85" y="303"/>
                </a:cubicBezTo>
                <a:cubicBezTo>
                  <a:pt x="93" y="294"/>
                  <a:pt x="98" y="281"/>
                  <a:pt x="109" y="278"/>
                </a:cubicBezTo>
                <a:cubicBezTo>
                  <a:pt x="114" y="276"/>
                  <a:pt x="117" y="286"/>
                  <a:pt x="121" y="290"/>
                </a:cubicBezTo>
                <a:close/>
              </a:path>
            </a:pathLst>
          </a:custGeom>
          <a:solidFill>
            <a:srgbClr val="0000FF"/>
          </a:solidFill>
          <a:ln w="9525">
            <a:solidFill>
              <a:schemeClr val="tx1"/>
            </a:solidFill>
            <a:round/>
            <a:headEnd/>
            <a:tailEnd/>
          </a:ln>
        </p:spPr>
        <p:txBody>
          <a:bodyPr wrap="none" anchor="ctr"/>
          <a:lstStyle/>
          <a:p>
            <a:endParaRPr lang="en-US"/>
          </a:p>
        </p:txBody>
      </p:sp>
      <p:grpSp>
        <p:nvGrpSpPr>
          <p:cNvPr id="138251" name="Group 11"/>
          <p:cNvGrpSpPr>
            <a:grpSpLocks/>
          </p:cNvGrpSpPr>
          <p:nvPr/>
        </p:nvGrpSpPr>
        <p:grpSpPr bwMode="auto">
          <a:xfrm>
            <a:off x="3330575" y="1193800"/>
            <a:ext cx="5203825" cy="4292600"/>
            <a:chOff x="2002" y="992"/>
            <a:chExt cx="3278" cy="2704"/>
          </a:xfrm>
        </p:grpSpPr>
        <p:sp>
          <p:nvSpPr>
            <p:cNvPr id="138275" name="Freeform 12"/>
            <p:cNvSpPr>
              <a:spLocks/>
            </p:cNvSpPr>
            <p:nvPr/>
          </p:nvSpPr>
          <p:spPr bwMode="auto">
            <a:xfrm>
              <a:off x="3474" y="1152"/>
              <a:ext cx="1806" cy="2544"/>
            </a:xfrm>
            <a:custGeom>
              <a:avLst/>
              <a:gdLst>
                <a:gd name="T0" fmla="*/ 19598 w 1556"/>
                <a:gd name="T1" fmla="*/ 108621 h 2012"/>
                <a:gd name="T2" fmla="*/ 16978 w 1556"/>
                <a:gd name="T3" fmla="*/ 102989 h 2012"/>
                <a:gd name="T4" fmla="*/ 15845 w 1556"/>
                <a:gd name="T5" fmla="*/ 99789 h 2012"/>
                <a:gd name="T6" fmla="*/ 15669 w 1556"/>
                <a:gd name="T7" fmla="*/ 93417 h 2012"/>
                <a:gd name="T8" fmla="*/ 15114 w 1556"/>
                <a:gd name="T9" fmla="*/ 91808 h 2012"/>
                <a:gd name="T10" fmla="*/ 13994 w 1556"/>
                <a:gd name="T11" fmla="*/ 87814 h 2012"/>
                <a:gd name="T12" fmla="*/ 13427 w 1556"/>
                <a:gd name="T13" fmla="*/ 82994 h 2012"/>
                <a:gd name="T14" fmla="*/ 12314 w 1556"/>
                <a:gd name="T15" fmla="*/ 75035 h 2012"/>
                <a:gd name="T16" fmla="*/ 12132 w 1556"/>
                <a:gd name="T17" fmla="*/ 72609 h 2012"/>
                <a:gd name="T18" fmla="*/ 10998 w 1556"/>
                <a:gd name="T19" fmla="*/ 70205 h 2012"/>
                <a:gd name="T20" fmla="*/ 9140 w 1556"/>
                <a:gd name="T21" fmla="*/ 49398 h 2012"/>
                <a:gd name="T22" fmla="*/ 8563 w 1556"/>
                <a:gd name="T23" fmla="*/ 46297 h 2012"/>
                <a:gd name="T24" fmla="*/ 8212 w 1556"/>
                <a:gd name="T25" fmla="*/ 43831 h 2012"/>
                <a:gd name="T26" fmla="*/ 7080 w 1556"/>
                <a:gd name="T27" fmla="*/ 40618 h 2012"/>
                <a:gd name="T28" fmla="*/ 5048 w 1556"/>
                <a:gd name="T29" fmla="*/ 34220 h 2012"/>
                <a:gd name="T30" fmla="*/ 4105 w 1556"/>
                <a:gd name="T31" fmla="*/ 29456 h 2012"/>
                <a:gd name="T32" fmla="*/ 3361 w 1556"/>
                <a:gd name="T33" fmla="*/ 21422 h 2012"/>
                <a:gd name="T34" fmla="*/ 2600 w 1556"/>
                <a:gd name="T35" fmla="*/ 16681 h 2012"/>
                <a:gd name="T36" fmla="*/ 1675 w 1556"/>
                <a:gd name="T37" fmla="*/ 7898 h 2012"/>
                <a:gd name="T38" fmla="*/ 0 w 1556"/>
                <a:gd name="T39" fmla="*/ 2253 h 201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556"/>
                <a:gd name="T61" fmla="*/ 0 h 2012"/>
                <a:gd name="T62" fmla="*/ 1556 w 1556"/>
                <a:gd name="T63" fmla="*/ 2012 h 201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556" h="2012">
                  <a:moveTo>
                    <a:pt x="1556" y="2012"/>
                  </a:moveTo>
                  <a:cubicBezTo>
                    <a:pt x="1487" y="1961"/>
                    <a:pt x="1419" y="1947"/>
                    <a:pt x="1348" y="1908"/>
                  </a:cubicBezTo>
                  <a:cubicBezTo>
                    <a:pt x="1316" y="1890"/>
                    <a:pt x="1259" y="1849"/>
                    <a:pt x="1259" y="1849"/>
                  </a:cubicBezTo>
                  <a:cubicBezTo>
                    <a:pt x="1254" y="1809"/>
                    <a:pt x="1259" y="1767"/>
                    <a:pt x="1245" y="1731"/>
                  </a:cubicBezTo>
                  <a:cubicBezTo>
                    <a:pt x="1238" y="1714"/>
                    <a:pt x="1213" y="1712"/>
                    <a:pt x="1200" y="1701"/>
                  </a:cubicBezTo>
                  <a:cubicBezTo>
                    <a:pt x="1085" y="1605"/>
                    <a:pt x="1223" y="1702"/>
                    <a:pt x="1111" y="1627"/>
                  </a:cubicBezTo>
                  <a:cubicBezTo>
                    <a:pt x="1015" y="1479"/>
                    <a:pt x="1138" y="1676"/>
                    <a:pt x="1067" y="1538"/>
                  </a:cubicBezTo>
                  <a:cubicBezTo>
                    <a:pt x="1041" y="1487"/>
                    <a:pt x="1003" y="1440"/>
                    <a:pt x="978" y="1390"/>
                  </a:cubicBezTo>
                  <a:cubicBezTo>
                    <a:pt x="970" y="1375"/>
                    <a:pt x="975" y="1355"/>
                    <a:pt x="963" y="1345"/>
                  </a:cubicBezTo>
                  <a:cubicBezTo>
                    <a:pt x="937" y="1323"/>
                    <a:pt x="903" y="1315"/>
                    <a:pt x="874" y="1301"/>
                  </a:cubicBezTo>
                  <a:cubicBezTo>
                    <a:pt x="674" y="935"/>
                    <a:pt x="892" y="1364"/>
                    <a:pt x="726" y="916"/>
                  </a:cubicBezTo>
                  <a:cubicBezTo>
                    <a:pt x="717" y="892"/>
                    <a:pt x="695" y="877"/>
                    <a:pt x="681" y="857"/>
                  </a:cubicBezTo>
                  <a:cubicBezTo>
                    <a:pt x="670" y="842"/>
                    <a:pt x="665" y="823"/>
                    <a:pt x="652" y="812"/>
                  </a:cubicBezTo>
                  <a:cubicBezTo>
                    <a:pt x="625" y="788"/>
                    <a:pt x="563" y="753"/>
                    <a:pt x="563" y="753"/>
                  </a:cubicBezTo>
                  <a:cubicBezTo>
                    <a:pt x="521" y="690"/>
                    <a:pt x="468" y="657"/>
                    <a:pt x="400" y="634"/>
                  </a:cubicBezTo>
                  <a:cubicBezTo>
                    <a:pt x="373" y="607"/>
                    <a:pt x="341" y="581"/>
                    <a:pt x="326" y="546"/>
                  </a:cubicBezTo>
                  <a:cubicBezTo>
                    <a:pt x="282" y="450"/>
                    <a:pt x="314" y="475"/>
                    <a:pt x="267" y="397"/>
                  </a:cubicBezTo>
                  <a:cubicBezTo>
                    <a:pt x="248" y="366"/>
                    <a:pt x="207" y="309"/>
                    <a:pt x="207" y="309"/>
                  </a:cubicBezTo>
                  <a:cubicBezTo>
                    <a:pt x="190" y="219"/>
                    <a:pt x="197" y="208"/>
                    <a:pt x="133" y="146"/>
                  </a:cubicBezTo>
                  <a:cubicBezTo>
                    <a:pt x="115" y="74"/>
                    <a:pt x="83" y="0"/>
                    <a:pt x="0" y="42"/>
                  </a:cubicBezTo>
                </a:path>
              </a:pathLst>
            </a:custGeom>
            <a:noFill/>
            <a:ln w="381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38276" name="Freeform 13"/>
            <p:cNvSpPr>
              <a:spLocks/>
            </p:cNvSpPr>
            <p:nvPr/>
          </p:nvSpPr>
          <p:spPr bwMode="auto">
            <a:xfrm>
              <a:off x="2002" y="992"/>
              <a:ext cx="2915" cy="2528"/>
            </a:xfrm>
            <a:custGeom>
              <a:avLst/>
              <a:gdLst>
                <a:gd name="T0" fmla="*/ 2915 w 2915"/>
                <a:gd name="T1" fmla="*/ 2528 h 2528"/>
                <a:gd name="T2" fmla="*/ 2809 w 2915"/>
                <a:gd name="T3" fmla="*/ 2475 h 2528"/>
                <a:gd name="T4" fmla="*/ 2723 w 2915"/>
                <a:gd name="T5" fmla="*/ 2400 h 2528"/>
                <a:gd name="T6" fmla="*/ 2691 w 2915"/>
                <a:gd name="T7" fmla="*/ 2389 h 2528"/>
                <a:gd name="T8" fmla="*/ 2553 w 2915"/>
                <a:gd name="T9" fmla="*/ 2315 h 2528"/>
                <a:gd name="T10" fmla="*/ 2499 w 2915"/>
                <a:gd name="T11" fmla="*/ 2283 h 2528"/>
                <a:gd name="T12" fmla="*/ 2435 w 2915"/>
                <a:gd name="T13" fmla="*/ 2240 h 2528"/>
                <a:gd name="T14" fmla="*/ 2318 w 2915"/>
                <a:gd name="T15" fmla="*/ 2069 h 2528"/>
                <a:gd name="T16" fmla="*/ 2243 w 2915"/>
                <a:gd name="T17" fmla="*/ 1931 h 2528"/>
                <a:gd name="T18" fmla="*/ 2201 w 2915"/>
                <a:gd name="T19" fmla="*/ 1771 h 2528"/>
                <a:gd name="T20" fmla="*/ 2179 w 2915"/>
                <a:gd name="T21" fmla="*/ 1707 h 2528"/>
                <a:gd name="T22" fmla="*/ 2073 w 2915"/>
                <a:gd name="T23" fmla="*/ 1579 h 2528"/>
                <a:gd name="T24" fmla="*/ 1987 w 2915"/>
                <a:gd name="T25" fmla="*/ 1504 h 2528"/>
                <a:gd name="T26" fmla="*/ 1891 w 2915"/>
                <a:gd name="T27" fmla="*/ 1376 h 2528"/>
                <a:gd name="T28" fmla="*/ 1753 w 2915"/>
                <a:gd name="T29" fmla="*/ 1365 h 2528"/>
                <a:gd name="T30" fmla="*/ 1603 w 2915"/>
                <a:gd name="T31" fmla="*/ 1323 h 2528"/>
                <a:gd name="T32" fmla="*/ 1347 w 2915"/>
                <a:gd name="T33" fmla="*/ 1216 h 2528"/>
                <a:gd name="T34" fmla="*/ 1017 w 2915"/>
                <a:gd name="T35" fmla="*/ 1077 h 2528"/>
                <a:gd name="T36" fmla="*/ 995 w 2915"/>
                <a:gd name="T37" fmla="*/ 1056 h 2528"/>
                <a:gd name="T38" fmla="*/ 931 w 2915"/>
                <a:gd name="T39" fmla="*/ 1035 h 2528"/>
                <a:gd name="T40" fmla="*/ 729 w 2915"/>
                <a:gd name="T41" fmla="*/ 907 h 2528"/>
                <a:gd name="T42" fmla="*/ 451 w 2915"/>
                <a:gd name="T43" fmla="*/ 853 h 2528"/>
                <a:gd name="T44" fmla="*/ 419 w 2915"/>
                <a:gd name="T45" fmla="*/ 843 h 2528"/>
                <a:gd name="T46" fmla="*/ 398 w 2915"/>
                <a:gd name="T47" fmla="*/ 821 h 2528"/>
                <a:gd name="T48" fmla="*/ 302 w 2915"/>
                <a:gd name="T49" fmla="*/ 789 h 2528"/>
                <a:gd name="T50" fmla="*/ 270 w 2915"/>
                <a:gd name="T51" fmla="*/ 768 h 2528"/>
                <a:gd name="T52" fmla="*/ 46 w 2915"/>
                <a:gd name="T53" fmla="*/ 629 h 2528"/>
                <a:gd name="T54" fmla="*/ 35 w 2915"/>
                <a:gd name="T55" fmla="*/ 363 h 2528"/>
                <a:gd name="T56" fmla="*/ 142 w 2915"/>
                <a:gd name="T57" fmla="*/ 117 h 2528"/>
                <a:gd name="T58" fmla="*/ 195 w 2915"/>
                <a:gd name="T59" fmla="*/ 0 h 252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915"/>
                <a:gd name="T91" fmla="*/ 0 h 2528"/>
                <a:gd name="T92" fmla="*/ 2915 w 2915"/>
                <a:gd name="T93" fmla="*/ 2528 h 252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915" h="2528">
                  <a:moveTo>
                    <a:pt x="2915" y="2528"/>
                  </a:moveTo>
                  <a:cubicBezTo>
                    <a:pt x="2879" y="2510"/>
                    <a:pt x="2840" y="2499"/>
                    <a:pt x="2809" y="2475"/>
                  </a:cubicBezTo>
                  <a:cubicBezTo>
                    <a:pt x="2735" y="2416"/>
                    <a:pt x="2879" y="2504"/>
                    <a:pt x="2723" y="2400"/>
                  </a:cubicBezTo>
                  <a:cubicBezTo>
                    <a:pt x="2713" y="2393"/>
                    <a:pt x="2700" y="2394"/>
                    <a:pt x="2691" y="2389"/>
                  </a:cubicBezTo>
                  <a:cubicBezTo>
                    <a:pt x="2529" y="2299"/>
                    <a:pt x="2729" y="2391"/>
                    <a:pt x="2553" y="2315"/>
                  </a:cubicBezTo>
                  <a:cubicBezTo>
                    <a:pt x="2502" y="2264"/>
                    <a:pt x="2563" y="2318"/>
                    <a:pt x="2499" y="2283"/>
                  </a:cubicBezTo>
                  <a:cubicBezTo>
                    <a:pt x="2476" y="2270"/>
                    <a:pt x="2435" y="2240"/>
                    <a:pt x="2435" y="2240"/>
                  </a:cubicBezTo>
                  <a:cubicBezTo>
                    <a:pt x="2413" y="2171"/>
                    <a:pt x="2357" y="2128"/>
                    <a:pt x="2318" y="2069"/>
                  </a:cubicBezTo>
                  <a:cubicBezTo>
                    <a:pt x="2303" y="2014"/>
                    <a:pt x="2283" y="1970"/>
                    <a:pt x="2243" y="1931"/>
                  </a:cubicBezTo>
                  <a:cubicBezTo>
                    <a:pt x="2217" y="1878"/>
                    <a:pt x="2217" y="1826"/>
                    <a:pt x="2201" y="1771"/>
                  </a:cubicBezTo>
                  <a:cubicBezTo>
                    <a:pt x="2194" y="1749"/>
                    <a:pt x="2194" y="1723"/>
                    <a:pt x="2179" y="1707"/>
                  </a:cubicBezTo>
                  <a:cubicBezTo>
                    <a:pt x="2140" y="1666"/>
                    <a:pt x="2108" y="1621"/>
                    <a:pt x="2073" y="1579"/>
                  </a:cubicBezTo>
                  <a:cubicBezTo>
                    <a:pt x="2048" y="1549"/>
                    <a:pt x="2014" y="1531"/>
                    <a:pt x="1987" y="1504"/>
                  </a:cubicBezTo>
                  <a:cubicBezTo>
                    <a:pt x="1970" y="1454"/>
                    <a:pt x="1955" y="1384"/>
                    <a:pt x="1891" y="1376"/>
                  </a:cubicBezTo>
                  <a:cubicBezTo>
                    <a:pt x="1845" y="1370"/>
                    <a:pt x="1799" y="1368"/>
                    <a:pt x="1753" y="1365"/>
                  </a:cubicBezTo>
                  <a:cubicBezTo>
                    <a:pt x="1700" y="1347"/>
                    <a:pt x="1657" y="1333"/>
                    <a:pt x="1603" y="1323"/>
                  </a:cubicBezTo>
                  <a:cubicBezTo>
                    <a:pt x="1551" y="1268"/>
                    <a:pt x="1420" y="1226"/>
                    <a:pt x="1347" y="1216"/>
                  </a:cubicBezTo>
                  <a:cubicBezTo>
                    <a:pt x="1247" y="1140"/>
                    <a:pt x="1133" y="1116"/>
                    <a:pt x="1017" y="1077"/>
                  </a:cubicBezTo>
                  <a:cubicBezTo>
                    <a:pt x="1009" y="1070"/>
                    <a:pt x="1004" y="1060"/>
                    <a:pt x="995" y="1056"/>
                  </a:cubicBezTo>
                  <a:cubicBezTo>
                    <a:pt x="974" y="1046"/>
                    <a:pt x="931" y="1035"/>
                    <a:pt x="931" y="1035"/>
                  </a:cubicBezTo>
                  <a:cubicBezTo>
                    <a:pt x="874" y="949"/>
                    <a:pt x="822" y="932"/>
                    <a:pt x="729" y="907"/>
                  </a:cubicBezTo>
                  <a:cubicBezTo>
                    <a:pt x="634" y="881"/>
                    <a:pt x="549" y="864"/>
                    <a:pt x="451" y="853"/>
                  </a:cubicBezTo>
                  <a:cubicBezTo>
                    <a:pt x="440" y="849"/>
                    <a:pt x="428" y="848"/>
                    <a:pt x="419" y="843"/>
                  </a:cubicBezTo>
                  <a:cubicBezTo>
                    <a:pt x="410" y="837"/>
                    <a:pt x="407" y="825"/>
                    <a:pt x="398" y="821"/>
                  </a:cubicBezTo>
                  <a:cubicBezTo>
                    <a:pt x="367" y="805"/>
                    <a:pt x="330" y="807"/>
                    <a:pt x="302" y="789"/>
                  </a:cubicBezTo>
                  <a:cubicBezTo>
                    <a:pt x="291" y="782"/>
                    <a:pt x="281" y="773"/>
                    <a:pt x="270" y="768"/>
                  </a:cubicBezTo>
                  <a:cubicBezTo>
                    <a:pt x="183" y="730"/>
                    <a:pt x="100" y="712"/>
                    <a:pt x="46" y="629"/>
                  </a:cubicBezTo>
                  <a:cubicBezTo>
                    <a:pt x="27" y="541"/>
                    <a:pt x="13" y="451"/>
                    <a:pt x="35" y="363"/>
                  </a:cubicBezTo>
                  <a:cubicBezTo>
                    <a:pt x="45" y="162"/>
                    <a:pt x="0" y="165"/>
                    <a:pt x="142" y="117"/>
                  </a:cubicBezTo>
                  <a:cubicBezTo>
                    <a:pt x="173" y="85"/>
                    <a:pt x="219" y="46"/>
                    <a:pt x="195" y="0"/>
                  </a:cubicBezTo>
                </a:path>
              </a:pathLst>
            </a:custGeom>
            <a:noFill/>
            <a:ln w="381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pSp>
      <p:sp>
        <p:nvSpPr>
          <p:cNvPr id="54286" name="Freeform 14"/>
          <p:cNvSpPr>
            <a:spLocks/>
          </p:cNvSpPr>
          <p:nvPr/>
        </p:nvSpPr>
        <p:spPr bwMode="auto">
          <a:xfrm>
            <a:off x="3352800" y="1138238"/>
            <a:ext cx="3759200" cy="3114675"/>
          </a:xfrm>
          <a:custGeom>
            <a:avLst/>
            <a:gdLst>
              <a:gd name="T0" fmla="*/ 2147483647 w 2368"/>
              <a:gd name="T1" fmla="*/ 2147483647 h 1962"/>
              <a:gd name="T2" fmla="*/ 2147483647 w 2368"/>
              <a:gd name="T3" fmla="*/ 2147483647 h 1962"/>
              <a:gd name="T4" fmla="*/ 2147483647 w 2368"/>
              <a:gd name="T5" fmla="*/ 2147483647 h 1962"/>
              <a:gd name="T6" fmla="*/ 2147483647 w 2368"/>
              <a:gd name="T7" fmla="*/ 2147483647 h 1962"/>
              <a:gd name="T8" fmla="*/ 2147483647 w 2368"/>
              <a:gd name="T9" fmla="*/ 2147483647 h 1962"/>
              <a:gd name="T10" fmla="*/ 2147483647 w 2368"/>
              <a:gd name="T11" fmla="*/ 2147483647 h 1962"/>
              <a:gd name="T12" fmla="*/ 2147483647 w 2368"/>
              <a:gd name="T13" fmla="*/ 2147483647 h 1962"/>
              <a:gd name="T14" fmla="*/ 2147483647 w 2368"/>
              <a:gd name="T15" fmla="*/ 2147483647 h 1962"/>
              <a:gd name="T16" fmla="*/ 2147483647 w 2368"/>
              <a:gd name="T17" fmla="*/ 2147483647 h 1962"/>
              <a:gd name="T18" fmla="*/ 2147483647 w 2368"/>
              <a:gd name="T19" fmla="*/ 2147483647 h 1962"/>
              <a:gd name="T20" fmla="*/ 2147483647 w 2368"/>
              <a:gd name="T21" fmla="*/ 2147483647 h 1962"/>
              <a:gd name="T22" fmla="*/ 2147483647 w 2368"/>
              <a:gd name="T23" fmla="*/ 2147483647 h 1962"/>
              <a:gd name="T24" fmla="*/ 2147483647 w 2368"/>
              <a:gd name="T25" fmla="*/ 2147483647 h 1962"/>
              <a:gd name="T26" fmla="*/ 2147483647 w 2368"/>
              <a:gd name="T27" fmla="*/ 2147483647 h 1962"/>
              <a:gd name="T28" fmla="*/ 2147483647 w 2368"/>
              <a:gd name="T29" fmla="*/ 2147483647 h 1962"/>
              <a:gd name="T30" fmla="*/ 2147483647 w 2368"/>
              <a:gd name="T31" fmla="*/ 2147483647 h 1962"/>
              <a:gd name="T32" fmla="*/ 2147483647 w 2368"/>
              <a:gd name="T33" fmla="*/ 2147483647 h 1962"/>
              <a:gd name="T34" fmla="*/ 2147483647 w 2368"/>
              <a:gd name="T35" fmla="*/ 2147483647 h 1962"/>
              <a:gd name="T36" fmla="*/ 2147483647 w 2368"/>
              <a:gd name="T37" fmla="*/ 2147483647 h 1962"/>
              <a:gd name="T38" fmla="*/ 2147483647 w 2368"/>
              <a:gd name="T39" fmla="*/ 2147483647 h 1962"/>
              <a:gd name="T40" fmla="*/ 2147483647 w 2368"/>
              <a:gd name="T41" fmla="*/ 2147483647 h 1962"/>
              <a:gd name="T42" fmla="*/ 2147483647 w 2368"/>
              <a:gd name="T43" fmla="*/ 2147483647 h 1962"/>
              <a:gd name="T44" fmla="*/ 2147483647 w 2368"/>
              <a:gd name="T45" fmla="*/ 2147483647 h 1962"/>
              <a:gd name="T46" fmla="*/ 2147483647 w 2368"/>
              <a:gd name="T47" fmla="*/ 2147483647 h 1962"/>
              <a:gd name="T48" fmla="*/ 2147483647 w 2368"/>
              <a:gd name="T49" fmla="*/ 2147483647 h 1962"/>
              <a:gd name="T50" fmla="*/ 2147483647 w 2368"/>
              <a:gd name="T51" fmla="*/ 2147483647 h 1962"/>
              <a:gd name="T52" fmla="*/ 2147483647 w 2368"/>
              <a:gd name="T53" fmla="*/ 2147483647 h 1962"/>
              <a:gd name="T54" fmla="*/ 2147483647 w 2368"/>
              <a:gd name="T55" fmla="*/ 2147483647 h 1962"/>
              <a:gd name="T56" fmla="*/ 2147483647 w 2368"/>
              <a:gd name="T57" fmla="*/ 2147483647 h 1962"/>
              <a:gd name="T58" fmla="*/ 2147483647 w 2368"/>
              <a:gd name="T59" fmla="*/ 2147483647 h 1962"/>
              <a:gd name="T60" fmla="*/ 2147483647 w 2368"/>
              <a:gd name="T61" fmla="*/ 2147483647 h 1962"/>
              <a:gd name="T62" fmla="*/ 2147483647 w 2368"/>
              <a:gd name="T63" fmla="*/ 2147483647 h 1962"/>
              <a:gd name="T64" fmla="*/ 2147483647 w 2368"/>
              <a:gd name="T65" fmla="*/ 2147483647 h 1962"/>
              <a:gd name="T66" fmla="*/ 2147483647 w 2368"/>
              <a:gd name="T67" fmla="*/ 2147483647 h 1962"/>
              <a:gd name="T68" fmla="*/ 2147483647 w 2368"/>
              <a:gd name="T69" fmla="*/ 2147483647 h 1962"/>
              <a:gd name="T70" fmla="*/ 2147483647 w 2368"/>
              <a:gd name="T71" fmla="*/ 2147483647 h 1962"/>
              <a:gd name="T72" fmla="*/ 2147483647 w 2368"/>
              <a:gd name="T73" fmla="*/ 2147483647 h 1962"/>
              <a:gd name="T74" fmla="*/ 0 w 2368"/>
              <a:gd name="T75" fmla="*/ 2147483647 h 1962"/>
              <a:gd name="T76" fmla="*/ 2147483647 w 2368"/>
              <a:gd name="T77" fmla="*/ 2147483647 h 1962"/>
              <a:gd name="T78" fmla="*/ 2147483647 w 2368"/>
              <a:gd name="T79" fmla="*/ 2147483647 h 1962"/>
              <a:gd name="T80" fmla="*/ 2147483647 w 2368"/>
              <a:gd name="T81" fmla="*/ 2147483647 h 1962"/>
              <a:gd name="T82" fmla="*/ 2147483647 w 2368"/>
              <a:gd name="T83" fmla="*/ 2147483647 h 1962"/>
              <a:gd name="T84" fmla="*/ 2147483647 w 2368"/>
              <a:gd name="T85" fmla="*/ 2147483647 h 1962"/>
              <a:gd name="T86" fmla="*/ 2147483647 w 2368"/>
              <a:gd name="T87" fmla="*/ 2147483647 h 1962"/>
              <a:gd name="T88" fmla="*/ 2147483647 w 2368"/>
              <a:gd name="T89" fmla="*/ 2147483647 h 1962"/>
              <a:gd name="T90" fmla="*/ 2147483647 w 2368"/>
              <a:gd name="T91" fmla="*/ 2147483647 h 1962"/>
              <a:gd name="T92" fmla="*/ 2147483647 w 2368"/>
              <a:gd name="T93" fmla="*/ 2147483647 h 1962"/>
              <a:gd name="T94" fmla="*/ 2147483647 w 2368"/>
              <a:gd name="T95" fmla="*/ 2147483647 h 1962"/>
              <a:gd name="T96" fmla="*/ 2147483647 w 2368"/>
              <a:gd name="T97" fmla="*/ 2147483647 h 1962"/>
              <a:gd name="T98" fmla="*/ 2147483647 w 2368"/>
              <a:gd name="T99" fmla="*/ 2147483647 h 1962"/>
              <a:gd name="T100" fmla="*/ 2147483647 w 2368"/>
              <a:gd name="T101" fmla="*/ 2147483647 h 1962"/>
              <a:gd name="T102" fmla="*/ 2147483647 w 2368"/>
              <a:gd name="T103" fmla="*/ 2147483647 h 1962"/>
              <a:gd name="T104" fmla="*/ 2147483647 w 2368"/>
              <a:gd name="T105" fmla="*/ 2147483647 h 1962"/>
              <a:gd name="T106" fmla="*/ 2147483647 w 2368"/>
              <a:gd name="T107" fmla="*/ 2147483647 h 1962"/>
              <a:gd name="T108" fmla="*/ 2147483647 w 2368"/>
              <a:gd name="T109" fmla="*/ 2147483647 h 1962"/>
              <a:gd name="T110" fmla="*/ 2147483647 w 2368"/>
              <a:gd name="T111" fmla="*/ 2147483647 h 1962"/>
              <a:gd name="T112" fmla="*/ 2147483647 w 2368"/>
              <a:gd name="T113" fmla="*/ 2147483647 h 1962"/>
              <a:gd name="T114" fmla="*/ 2147483647 w 2368"/>
              <a:gd name="T115" fmla="*/ 2147483647 h 1962"/>
              <a:gd name="T116" fmla="*/ 2147483647 w 2368"/>
              <a:gd name="T117" fmla="*/ 2147483647 h 1962"/>
              <a:gd name="T118" fmla="*/ 2147483647 w 2368"/>
              <a:gd name="T119" fmla="*/ 2147483647 h 1962"/>
              <a:gd name="T120" fmla="*/ 2147483647 w 2368"/>
              <a:gd name="T121" fmla="*/ 2147483647 h 1962"/>
              <a:gd name="T122" fmla="*/ 2147483647 w 2368"/>
              <a:gd name="T123" fmla="*/ 2147483647 h 196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368"/>
              <a:gd name="T187" fmla="*/ 0 h 1962"/>
              <a:gd name="T188" fmla="*/ 2368 w 2368"/>
              <a:gd name="T189" fmla="*/ 1962 h 1962"/>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368" h="1962">
                <a:moveTo>
                  <a:pt x="2240" y="1944"/>
                </a:moveTo>
                <a:cubicBezTo>
                  <a:pt x="2287" y="1880"/>
                  <a:pt x="2315" y="1853"/>
                  <a:pt x="2336" y="1784"/>
                </a:cubicBezTo>
                <a:cubicBezTo>
                  <a:pt x="2345" y="1751"/>
                  <a:pt x="2368" y="1688"/>
                  <a:pt x="2368" y="1688"/>
                </a:cubicBezTo>
                <a:cubicBezTo>
                  <a:pt x="2364" y="1652"/>
                  <a:pt x="2363" y="1616"/>
                  <a:pt x="2357" y="1582"/>
                </a:cubicBezTo>
                <a:cubicBezTo>
                  <a:pt x="2350" y="1548"/>
                  <a:pt x="2331" y="1519"/>
                  <a:pt x="2325" y="1486"/>
                </a:cubicBezTo>
                <a:cubicBezTo>
                  <a:pt x="2317" y="1447"/>
                  <a:pt x="2325" y="1430"/>
                  <a:pt x="2293" y="1411"/>
                </a:cubicBezTo>
                <a:cubicBezTo>
                  <a:pt x="2242" y="1381"/>
                  <a:pt x="2175" y="1370"/>
                  <a:pt x="2133" y="1326"/>
                </a:cubicBezTo>
                <a:cubicBezTo>
                  <a:pt x="2094" y="1285"/>
                  <a:pt x="2069" y="1226"/>
                  <a:pt x="2016" y="1208"/>
                </a:cubicBezTo>
                <a:cubicBezTo>
                  <a:pt x="1971" y="1174"/>
                  <a:pt x="1922" y="1164"/>
                  <a:pt x="1877" y="1134"/>
                </a:cubicBezTo>
                <a:cubicBezTo>
                  <a:pt x="1850" y="1092"/>
                  <a:pt x="1815" y="1061"/>
                  <a:pt x="1781" y="1027"/>
                </a:cubicBezTo>
                <a:cubicBezTo>
                  <a:pt x="1770" y="1016"/>
                  <a:pt x="1763" y="999"/>
                  <a:pt x="1749" y="995"/>
                </a:cubicBezTo>
                <a:cubicBezTo>
                  <a:pt x="1704" y="979"/>
                  <a:pt x="1726" y="990"/>
                  <a:pt x="1685" y="963"/>
                </a:cubicBezTo>
                <a:cubicBezTo>
                  <a:pt x="1678" y="952"/>
                  <a:pt x="1673" y="940"/>
                  <a:pt x="1664" y="931"/>
                </a:cubicBezTo>
                <a:cubicBezTo>
                  <a:pt x="1654" y="921"/>
                  <a:pt x="1640" y="919"/>
                  <a:pt x="1632" y="910"/>
                </a:cubicBezTo>
                <a:cubicBezTo>
                  <a:pt x="1614" y="890"/>
                  <a:pt x="1589" y="846"/>
                  <a:pt x="1589" y="846"/>
                </a:cubicBezTo>
                <a:cubicBezTo>
                  <a:pt x="1596" y="792"/>
                  <a:pt x="1607" y="756"/>
                  <a:pt x="1621" y="707"/>
                </a:cubicBezTo>
                <a:cubicBezTo>
                  <a:pt x="1621" y="706"/>
                  <a:pt x="1637" y="637"/>
                  <a:pt x="1643" y="632"/>
                </a:cubicBezTo>
                <a:cubicBezTo>
                  <a:pt x="1661" y="614"/>
                  <a:pt x="1707" y="590"/>
                  <a:pt x="1707" y="590"/>
                </a:cubicBezTo>
                <a:cubicBezTo>
                  <a:pt x="1723" y="536"/>
                  <a:pt x="1706" y="533"/>
                  <a:pt x="1664" y="504"/>
                </a:cubicBezTo>
                <a:cubicBezTo>
                  <a:pt x="1650" y="465"/>
                  <a:pt x="1650" y="423"/>
                  <a:pt x="1632" y="387"/>
                </a:cubicBezTo>
                <a:cubicBezTo>
                  <a:pt x="1626" y="375"/>
                  <a:pt x="1619" y="364"/>
                  <a:pt x="1611" y="355"/>
                </a:cubicBezTo>
                <a:cubicBezTo>
                  <a:pt x="1597" y="339"/>
                  <a:pt x="1568" y="312"/>
                  <a:pt x="1568" y="312"/>
                </a:cubicBezTo>
                <a:cubicBezTo>
                  <a:pt x="1564" y="301"/>
                  <a:pt x="1557" y="291"/>
                  <a:pt x="1557" y="280"/>
                </a:cubicBezTo>
                <a:cubicBezTo>
                  <a:pt x="1557" y="268"/>
                  <a:pt x="1574" y="256"/>
                  <a:pt x="1568" y="248"/>
                </a:cubicBezTo>
                <a:cubicBezTo>
                  <a:pt x="1559" y="236"/>
                  <a:pt x="1539" y="240"/>
                  <a:pt x="1525" y="238"/>
                </a:cubicBezTo>
                <a:cubicBezTo>
                  <a:pt x="1496" y="233"/>
                  <a:pt x="1468" y="230"/>
                  <a:pt x="1440" y="227"/>
                </a:cubicBezTo>
                <a:cubicBezTo>
                  <a:pt x="1363" y="200"/>
                  <a:pt x="1461" y="237"/>
                  <a:pt x="1365" y="184"/>
                </a:cubicBezTo>
                <a:cubicBezTo>
                  <a:pt x="1328" y="163"/>
                  <a:pt x="1266" y="155"/>
                  <a:pt x="1227" y="142"/>
                </a:cubicBezTo>
                <a:cubicBezTo>
                  <a:pt x="1205" y="134"/>
                  <a:pt x="1184" y="127"/>
                  <a:pt x="1163" y="120"/>
                </a:cubicBezTo>
                <a:cubicBezTo>
                  <a:pt x="1152" y="116"/>
                  <a:pt x="1131" y="110"/>
                  <a:pt x="1131" y="110"/>
                </a:cubicBezTo>
                <a:cubicBezTo>
                  <a:pt x="1120" y="102"/>
                  <a:pt x="1110" y="93"/>
                  <a:pt x="1099" y="88"/>
                </a:cubicBezTo>
                <a:cubicBezTo>
                  <a:pt x="1085" y="82"/>
                  <a:pt x="1068" y="86"/>
                  <a:pt x="1056" y="78"/>
                </a:cubicBezTo>
                <a:cubicBezTo>
                  <a:pt x="1035" y="64"/>
                  <a:pt x="1024" y="37"/>
                  <a:pt x="1003" y="24"/>
                </a:cubicBezTo>
                <a:cubicBezTo>
                  <a:pt x="992" y="17"/>
                  <a:pt x="981" y="10"/>
                  <a:pt x="971" y="3"/>
                </a:cubicBezTo>
                <a:cubicBezTo>
                  <a:pt x="736" y="21"/>
                  <a:pt x="499" y="0"/>
                  <a:pt x="267" y="35"/>
                </a:cubicBezTo>
                <a:cubicBezTo>
                  <a:pt x="253" y="73"/>
                  <a:pt x="249" y="101"/>
                  <a:pt x="224" y="131"/>
                </a:cubicBezTo>
                <a:cubicBezTo>
                  <a:pt x="183" y="177"/>
                  <a:pt x="121" y="209"/>
                  <a:pt x="85" y="259"/>
                </a:cubicBezTo>
                <a:cubicBezTo>
                  <a:pt x="24" y="339"/>
                  <a:pt x="31" y="359"/>
                  <a:pt x="0" y="451"/>
                </a:cubicBezTo>
                <a:cubicBezTo>
                  <a:pt x="24" y="521"/>
                  <a:pt x="15" y="647"/>
                  <a:pt x="53" y="696"/>
                </a:cubicBezTo>
                <a:cubicBezTo>
                  <a:pt x="74" y="723"/>
                  <a:pt x="149" y="739"/>
                  <a:pt x="149" y="739"/>
                </a:cubicBezTo>
                <a:cubicBezTo>
                  <a:pt x="235" y="825"/>
                  <a:pt x="291" y="833"/>
                  <a:pt x="405" y="867"/>
                </a:cubicBezTo>
                <a:cubicBezTo>
                  <a:pt x="439" y="877"/>
                  <a:pt x="465" y="904"/>
                  <a:pt x="501" y="910"/>
                </a:cubicBezTo>
                <a:cubicBezTo>
                  <a:pt x="536" y="915"/>
                  <a:pt x="572" y="916"/>
                  <a:pt x="608" y="920"/>
                </a:cubicBezTo>
                <a:cubicBezTo>
                  <a:pt x="692" y="949"/>
                  <a:pt x="649" y="938"/>
                  <a:pt x="736" y="952"/>
                </a:cubicBezTo>
                <a:cubicBezTo>
                  <a:pt x="813" y="927"/>
                  <a:pt x="794" y="967"/>
                  <a:pt x="843" y="1006"/>
                </a:cubicBezTo>
                <a:cubicBezTo>
                  <a:pt x="872" y="1029"/>
                  <a:pt x="907" y="1038"/>
                  <a:pt x="939" y="1059"/>
                </a:cubicBezTo>
                <a:cubicBezTo>
                  <a:pt x="971" y="1108"/>
                  <a:pt x="997" y="1114"/>
                  <a:pt x="1056" y="1134"/>
                </a:cubicBezTo>
                <a:cubicBezTo>
                  <a:pt x="1066" y="1137"/>
                  <a:pt x="1088" y="1144"/>
                  <a:pt x="1088" y="1144"/>
                </a:cubicBezTo>
                <a:cubicBezTo>
                  <a:pt x="1121" y="1179"/>
                  <a:pt x="1180" y="1182"/>
                  <a:pt x="1227" y="1198"/>
                </a:cubicBezTo>
                <a:cubicBezTo>
                  <a:pt x="1237" y="1201"/>
                  <a:pt x="1259" y="1208"/>
                  <a:pt x="1259" y="1208"/>
                </a:cubicBezTo>
                <a:cubicBezTo>
                  <a:pt x="1295" y="1246"/>
                  <a:pt x="1269" y="1226"/>
                  <a:pt x="1344" y="1251"/>
                </a:cubicBezTo>
                <a:cubicBezTo>
                  <a:pt x="1354" y="1254"/>
                  <a:pt x="1365" y="1258"/>
                  <a:pt x="1376" y="1262"/>
                </a:cubicBezTo>
                <a:cubicBezTo>
                  <a:pt x="1386" y="1265"/>
                  <a:pt x="1408" y="1272"/>
                  <a:pt x="1408" y="1272"/>
                </a:cubicBezTo>
                <a:cubicBezTo>
                  <a:pt x="1481" y="1345"/>
                  <a:pt x="1515" y="1336"/>
                  <a:pt x="1621" y="1347"/>
                </a:cubicBezTo>
                <a:cubicBezTo>
                  <a:pt x="1642" y="1361"/>
                  <a:pt x="1681" y="1406"/>
                  <a:pt x="1707" y="1411"/>
                </a:cubicBezTo>
                <a:cubicBezTo>
                  <a:pt x="1770" y="1422"/>
                  <a:pt x="1835" y="1425"/>
                  <a:pt x="1899" y="1432"/>
                </a:cubicBezTo>
                <a:cubicBezTo>
                  <a:pt x="1918" y="1438"/>
                  <a:pt x="1948" y="1446"/>
                  <a:pt x="1963" y="1464"/>
                </a:cubicBezTo>
                <a:cubicBezTo>
                  <a:pt x="1987" y="1494"/>
                  <a:pt x="1967" y="1554"/>
                  <a:pt x="1995" y="1582"/>
                </a:cubicBezTo>
                <a:cubicBezTo>
                  <a:pt x="2013" y="1599"/>
                  <a:pt x="2041" y="1605"/>
                  <a:pt x="2059" y="1624"/>
                </a:cubicBezTo>
                <a:cubicBezTo>
                  <a:pt x="2093" y="1660"/>
                  <a:pt x="2125" y="1701"/>
                  <a:pt x="2155" y="1742"/>
                </a:cubicBezTo>
                <a:cubicBezTo>
                  <a:pt x="2180" y="1823"/>
                  <a:pt x="2176" y="1859"/>
                  <a:pt x="2240" y="1923"/>
                </a:cubicBezTo>
                <a:cubicBezTo>
                  <a:pt x="2252" y="1959"/>
                  <a:pt x="2258" y="1962"/>
                  <a:pt x="2240" y="1944"/>
                </a:cubicBezTo>
                <a:close/>
              </a:path>
            </a:pathLst>
          </a:custGeom>
          <a:solidFill>
            <a:srgbClr val="FF66CC"/>
          </a:solidFill>
          <a:ln w="9525">
            <a:solidFill>
              <a:schemeClr val="tx1"/>
            </a:solidFill>
            <a:round/>
            <a:headEnd/>
            <a:tailEnd/>
          </a:ln>
        </p:spPr>
        <p:txBody>
          <a:bodyPr wrap="none" anchor="ctr"/>
          <a:lstStyle/>
          <a:p>
            <a:endParaRPr lang="en-US"/>
          </a:p>
        </p:txBody>
      </p:sp>
      <p:sp>
        <p:nvSpPr>
          <p:cNvPr id="54287" name="Freeform 15"/>
          <p:cNvSpPr>
            <a:spLocks/>
          </p:cNvSpPr>
          <p:nvPr/>
        </p:nvSpPr>
        <p:spPr bwMode="auto">
          <a:xfrm>
            <a:off x="1143000" y="965200"/>
            <a:ext cx="2235200" cy="2286000"/>
          </a:xfrm>
          <a:custGeom>
            <a:avLst/>
            <a:gdLst>
              <a:gd name="T0" fmla="*/ 2147483647 w 1408"/>
              <a:gd name="T1" fmla="*/ 2147483647 h 1440"/>
              <a:gd name="T2" fmla="*/ 2147483647 w 1408"/>
              <a:gd name="T3" fmla="*/ 2147483647 h 1440"/>
              <a:gd name="T4" fmla="*/ 2147483647 w 1408"/>
              <a:gd name="T5" fmla="*/ 2147483647 h 1440"/>
              <a:gd name="T6" fmla="*/ 2147483647 w 1408"/>
              <a:gd name="T7" fmla="*/ 2147483647 h 1440"/>
              <a:gd name="T8" fmla="*/ 2147483647 w 1408"/>
              <a:gd name="T9" fmla="*/ 2147483647 h 1440"/>
              <a:gd name="T10" fmla="*/ 2147483647 w 1408"/>
              <a:gd name="T11" fmla="*/ 2147483647 h 1440"/>
              <a:gd name="T12" fmla="*/ 2147483647 w 1408"/>
              <a:gd name="T13" fmla="*/ 2147483647 h 1440"/>
              <a:gd name="T14" fmla="*/ 2147483647 w 1408"/>
              <a:gd name="T15" fmla="*/ 0 h 1440"/>
              <a:gd name="T16" fmla="*/ 2147483647 w 1408"/>
              <a:gd name="T17" fmla="*/ 2147483647 h 1440"/>
              <a:gd name="T18" fmla="*/ 2147483647 w 1408"/>
              <a:gd name="T19" fmla="*/ 2147483647 h 1440"/>
              <a:gd name="T20" fmla="*/ 2147483647 w 1408"/>
              <a:gd name="T21" fmla="*/ 2147483647 h 1440"/>
              <a:gd name="T22" fmla="*/ 2147483647 w 1408"/>
              <a:gd name="T23" fmla="*/ 2147483647 h 1440"/>
              <a:gd name="T24" fmla="*/ 2147483647 w 1408"/>
              <a:gd name="T25" fmla="*/ 2147483647 h 1440"/>
              <a:gd name="T26" fmla="*/ 2147483647 w 1408"/>
              <a:gd name="T27" fmla="*/ 2147483647 h 1440"/>
              <a:gd name="T28" fmla="*/ 2147483647 w 1408"/>
              <a:gd name="T29" fmla="*/ 2147483647 h 1440"/>
              <a:gd name="T30" fmla="*/ 2147483647 w 1408"/>
              <a:gd name="T31" fmla="*/ 2147483647 h 1440"/>
              <a:gd name="T32" fmla="*/ 2147483647 w 1408"/>
              <a:gd name="T33" fmla="*/ 2147483647 h 1440"/>
              <a:gd name="T34" fmla="*/ 2147483647 w 1408"/>
              <a:gd name="T35" fmla="*/ 2147483647 h 1440"/>
              <a:gd name="T36" fmla="*/ 2147483647 w 1408"/>
              <a:gd name="T37" fmla="*/ 2147483647 h 1440"/>
              <a:gd name="T38" fmla="*/ 2147483647 w 1408"/>
              <a:gd name="T39" fmla="*/ 2147483647 h 1440"/>
              <a:gd name="T40" fmla="*/ 2147483647 w 1408"/>
              <a:gd name="T41" fmla="*/ 2147483647 h 1440"/>
              <a:gd name="T42" fmla="*/ 2147483647 w 1408"/>
              <a:gd name="T43" fmla="*/ 2147483647 h 1440"/>
              <a:gd name="T44" fmla="*/ 2147483647 w 1408"/>
              <a:gd name="T45" fmla="*/ 2147483647 h 1440"/>
              <a:gd name="T46" fmla="*/ 2147483647 w 1408"/>
              <a:gd name="T47" fmla="*/ 2147483647 h 1440"/>
              <a:gd name="T48" fmla="*/ 2147483647 w 1408"/>
              <a:gd name="T49" fmla="*/ 2147483647 h 1440"/>
              <a:gd name="T50" fmla="*/ 2147483647 w 1408"/>
              <a:gd name="T51" fmla="*/ 2147483647 h 1440"/>
              <a:gd name="T52" fmla="*/ 2147483647 w 1408"/>
              <a:gd name="T53" fmla="*/ 2147483647 h 1440"/>
              <a:gd name="T54" fmla="*/ 2147483647 w 1408"/>
              <a:gd name="T55" fmla="*/ 2147483647 h 1440"/>
              <a:gd name="T56" fmla="*/ 2147483647 w 1408"/>
              <a:gd name="T57" fmla="*/ 2147483647 h 1440"/>
              <a:gd name="T58" fmla="*/ 2147483647 w 1408"/>
              <a:gd name="T59" fmla="*/ 2147483647 h 1440"/>
              <a:gd name="T60" fmla="*/ 2147483647 w 1408"/>
              <a:gd name="T61" fmla="*/ 2147483647 h 1440"/>
              <a:gd name="T62" fmla="*/ 2147483647 w 1408"/>
              <a:gd name="T63" fmla="*/ 2147483647 h 1440"/>
              <a:gd name="T64" fmla="*/ 2147483647 w 1408"/>
              <a:gd name="T65" fmla="*/ 2147483647 h 1440"/>
              <a:gd name="T66" fmla="*/ 2147483647 w 1408"/>
              <a:gd name="T67" fmla="*/ 2147483647 h 1440"/>
              <a:gd name="T68" fmla="*/ 2147483647 w 1408"/>
              <a:gd name="T69" fmla="*/ 2147483647 h 1440"/>
              <a:gd name="T70" fmla="*/ 2147483647 w 1408"/>
              <a:gd name="T71" fmla="*/ 2147483647 h 1440"/>
              <a:gd name="T72" fmla="*/ 2147483647 w 1408"/>
              <a:gd name="T73" fmla="*/ 2147483647 h 1440"/>
              <a:gd name="T74" fmla="*/ 2147483647 w 1408"/>
              <a:gd name="T75" fmla="*/ 2147483647 h 1440"/>
              <a:gd name="T76" fmla="*/ 2147483647 w 1408"/>
              <a:gd name="T77" fmla="*/ 2147483647 h 1440"/>
              <a:gd name="T78" fmla="*/ 2147483647 w 1408"/>
              <a:gd name="T79" fmla="*/ 2147483647 h 1440"/>
              <a:gd name="T80" fmla="*/ 2147483647 w 1408"/>
              <a:gd name="T81" fmla="*/ 2147483647 h 1440"/>
              <a:gd name="T82" fmla="*/ 2147483647 w 1408"/>
              <a:gd name="T83" fmla="*/ 2147483647 h 1440"/>
              <a:gd name="T84" fmla="*/ 2147483647 w 1408"/>
              <a:gd name="T85" fmla="*/ 2147483647 h 1440"/>
              <a:gd name="T86" fmla="*/ 2147483647 w 1408"/>
              <a:gd name="T87" fmla="*/ 2147483647 h 1440"/>
              <a:gd name="T88" fmla="*/ 2147483647 w 1408"/>
              <a:gd name="T89" fmla="*/ 2147483647 h 1440"/>
              <a:gd name="T90" fmla="*/ 2147483647 w 1408"/>
              <a:gd name="T91" fmla="*/ 2147483647 h 1440"/>
              <a:gd name="T92" fmla="*/ 2147483647 w 1408"/>
              <a:gd name="T93" fmla="*/ 2147483647 h 1440"/>
              <a:gd name="T94" fmla="*/ 2147483647 w 1408"/>
              <a:gd name="T95" fmla="*/ 2147483647 h 1440"/>
              <a:gd name="T96" fmla="*/ 2147483647 w 1408"/>
              <a:gd name="T97" fmla="*/ 2147483647 h 144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408"/>
              <a:gd name="T148" fmla="*/ 0 h 1440"/>
              <a:gd name="T149" fmla="*/ 1408 w 1408"/>
              <a:gd name="T150" fmla="*/ 1440 h 144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408" h="1440">
                <a:moveTo>
                  <a:pt x="1384" y="536"/>
                </a:moveTo>
                <a:cubicBezTo>
                  <a:pt x="1362" y="525"/>
                  <a:pt x="1336" y="514"/>
                  <a:pt x="1320" y="496"/>
                </a:cubicBezTo>
                <a:cubicBezTo>
                  <a:pt x="1307" y="481"/>
                  <a:pt x="1298" y="464"/>
                  <a:pt x="1288" y="448"/>
                </a:cubicBezTo>
                <a:cubicBezTo>
                  <a:pt x="1282" y="440"/>
                  <a:pt x="1272" y="424"/>
                  <a:pt x="1272" y="424"/>
                </a:cubicBezTo>
                <a:cubicBezTo>
                  <a:pt x="1278" y="362"/>
                  <a:pt x="1284" y="318"/>
                  <a:pt x="1312" y="264"/>
                </a:cubicBezTo>
                <a:cubicBezTo>
                  <a:pt x="1327" y="188"/>
                  <a:pt x="1335" y="136"/>
                  <a:pt x="1392" y="80"/>
                </a:cubicBezTo>
                <a:cubicBezTo>
                  <a:pt x="1354" y="23"/>
                  <a:pt x="1376" y="42"/>
                  <a:pt x="1336" y="16"/>
                </a:cubicBezTo>
                <a:cubicBezTo>
                  <a:pt x="1251" y="22"/>
                  <a:pt x="1224" y="24"/>
                  <a:pt x="1152" y="0"/>
                </a:cubicBezTo>
                <a:cubicBezTo>
                  <a:pt x="1116" y="7"/>
                  <a:pt x="1108" y="0"/>
                  <a:pt x="1088" y="32"/>
                </a:cubicBezTo>
                <a:cubicBezTo>
                  <a:pt x="1083" y="39"/>
                  <a:pt x="1085" y="50"/>
                  <a:pt x="1080" y="56"/>
                </a:cubicBezTo>
                <a:cubicBezTo>
                  <a:pt x="1074" y="61"/>
                  <a:pt x="1063" y="59"/>
                  <a:pt x="1056" y="64"/>
                </a:cubicBezTo>
                <a:cubicBezTo>
                  <a:pt x="1017" y="85"/>
                  <a:pt x="989" y="116"/>
                  <a:pt x="944" y="128"/>
                </a:cubicBezTo>
                <a:cubicBezTo>
                  <a:pt x="933" y="130"/>
                  <a:pt x="899" y="138"/>
                  <a:pt x="888" y="144"/>
                </a:cubicBezTo>
                <a:cubicBezTo>
                  <a:pt x="847" y="164"/>
                  <a:pt x="815" y="213"/>
                  <a:pt x="792" y="248"/>
                </a:cubicBezTo>
                <a:cubicBezTo>
                  <a:pt x="777" y="269"/>
                  <a:pt x="778" y="301"/>
                  <a:pt x="760" y="320"/>
                </a:cubicBezTo>
                <a:cubicBezTo>
                  <a:pt x="744" y="336"/>
                  <a:pt x="728" y="352"/>
                  <a:pt x="712" y="368"/>
                </a:cubicBezTo>
                <a:cubicBezTo>
                  <a:pt x="704" y="376"/>
                  <a:pt x="688" y="392"/>
                  <a:pt x="688" y="392"/>
                </a:cubicBezTo>
                <a:cubicBezTo>
                  <a:pt x="680" y="415"/>
                  <a:pt x="675" y="444"/>
                  <a:pt x="656" y="464"/>
                </a:cubicBezTo>
                <a:cubicBezTo>
                  <a:pt x="617" y="502"/>
                  <a:pt x="535" y="552"/>
                  <a:pt x="488" y="584"/>
                </a:cubicBezTo>
                <a:cubicBezTo>
                  <a:pt x="470" y="609"/>
                  <a:pt x="438" y="676"/>
                  <a:pt x="408" y="688"/>
                </a:cubicBezTo>
                <a:cubicBezTo>
                  <a:pt x="343" y="712"/>
                  <a:pt x="266" y="711"/>
                  <a:pt x="200" y="728"/>
                </a:cubicBezTo>
                <a:cubicBezTo>
                  <a:pt x="170" y="735"/>
                  <a:pt x="150" y="752"/>
                  <a:pt x="120" y="760"/>
                </a:cubicBezTo>
                <a:cubicBezTo>
                  <a:pt x="104" y="770"/>
                  <a:pt x="78" y="773"/>
                  <a:pt x="72" y="792"/>
                </a:cubicBezTo>
                <a:cubicBezTo>
                  <a:pt x="58" y="832"/>
                  <a:pt x="35" y="873"/>
                  <a:pt x="16" y="912"/>
                </a:cubicBezTo>
                <a:cubicBezTo>
                  <a:pt x="13" y="928"/>
                  <a:pt x="0" y="945"/>
                  <a:pt x="8" y="960"/>
                </a:cubicBezTo>
                <a:cubicBezTo>
                  <a:pt x="28" y="1000"/>
                  <a:pt x="73" y="959"/>
                  <a:pt x="96" y="952"/>
                </a:cubicBezTo>
                <a:cubicBezTo>
                  <a:pt x="181" y="957"/>
                  <a:pt x="217" y="966"/>
                  <a:pt x="296" y="952"/>
                </a:cubicBezTo>
                <a:cubicBezTo>
                  <a:pt x="296" y="951"/>
                  <a:pt x="355" y="932"/>
                  <a:pt x="368" y="928"/>
                </a:cubicBezTo>
                <a:cubicBezTo>
                  <a:pt x="376" y="925"/>
                  <a:pt x="392" y="920"/>
                  <a:pt x="392" y="920"/>
                </a:cubicBezTo>
                <a:cubicBezTo>
                  <a:pt x="408" y="922"/>
                  <a:pt x="425" y="921"/>
                  <a:pt x="440" y="928"/>
                </a:cubicBezTo>
                <a:cubicBezTo>
                  <a:pt x="450" y="932"/>
                  <a:pt x="453" y="946"/>
                  <a:pt x="464" y="952"/>
                </a:cubicBezTo>
                <a:cubicBezTo>
                  <a:pt x="486" y="963"/>
                  <a:pt x="512" y="968"/>
                  <a:pt x="536" y="976"/>
                </a:cubicBezTo>
                <a:cubicBezTo>
                  <a:pt x="545" y="979"/>
                  <a:pt x="552" y="986"/>
                  <a:pt x="560" y="992"/>
                </a:cubicBezTo>
                <a:cubicBezTo>
                  <a:pt x="586" y="1071"/>
                  <a:pt x="585" y="1137"/>
                  <a:pt x="648" y="1200"/>
                </a:cubicBezTo>
                <a:cubicBezTo>
                  <a:pt x="651" y="1235"/>
                  <a:pt x="652" y="1293"/>
                  <a:pt x="672" y="1328"/>
                </a:cubicBezTo>
                <a:cubicBezTo>
                  <a:pt x="681" y="1344"/>
                  <a:pt x="697" y="1357"/>
                  <a:pt x="704" y="1376"/>
                </a:cubicBezTo>
                <a:cubicBezTo>
                  <a:pt x="723" y="1433"/>
                  <a:pt x="705" y="1414"/>
                  <a:pt x="744" y="1440"/>
                </a:cubicBezTo>
                <a:cubicBezTo>
                  <a:pt x="752" y="1437"/>
                  <a:pt x="760" y="1436"/>
                  <a:pt x="768" y="1432"/>
                </a:cubicBezTo>
                <a:cubicBezTo>
                  <a:pt x="777" y="1425"/>
                  <a:pt x="781" y="1410"/>
                  <a:pt x="792" y="1408"/>
                </a:cubicBezTo>
                <a:cubicBezTo>
                  <a:pt x="825" y="1399"/>
                  <a:pt x="861" y="1402"/>
                  <a:pt x="896" y="1400"/>
                </a:cubicBezTo>
                <a:cubicBezTo>
                  <a:pt x="937" y="1393"/>
                  <a:pt x="958" y="1390"/>
                  <a:pt x="992" y="1368"/>
                </a:cubicBezTo>
                <a:cubicBezTo>
                  <a:pt x="982" y="1312"/>
                  <a:pt x="957" y="1272"/>
                  <a:pt x="928" y="1224"/>
                </a:cubicBezTo>
                <a:cubicBezTo>
                  <a:pt x="918" y="1178"/>
                  <a:pt x="918" y="1131"/>
                  <a:pt x="904" y="1088"/>
                </a:cubicBezTo>
                <a:cubicBezTo>
                  <a:pt x="890" y="994"/>
                  <a:pt x="890" y="917"/>
                  <a:pt x="960" y="848"/>
                </a:cubicBezTo>
                <a:cubicBezTo>
                  <a:pt x="997" y="736"/>
                  <a:pt x="1067" y="735"/>
                  <a:pt x="1176" y="728"/>
                </a:cubicBezTo>
                <a:cubicBezTo>
                  <a:pt x="1237" y="703"/>
                  <a:pt x="1238" y="703"/>
                  <a:pt x="1312" y="712"/>
                </a:cubicBezTo>
                <a:cubicBezTo>
                  <a:pt x="1353" y="725"/>
                  <a:pt x="1391" y="738"/>
                  <a:pt x="1408" y="688"/>
                </a:cubicBezTo>
                <a:cubicBezTo>
                  <a:pt x="1395" y="651"/>
                  <a:pt x="1390" y="614"/>
                  <a:pt x="1384" y="576"/>
                </a:cubicBezTo>
                <a:cubicBezTo>
                  <a:pt x="1376" y="533"/>
                  <a:pt x="1362" y="536"/>
                  <a:pt x="1384" y="536"/>
                </a:cubicBezTo>
                <a:close/>
              </a:path>
            </a:pathLst>
          </a:custGeom>
          <a:solidFill>
            <a:schemeClr val="accent1"/>
          </a:solidFill>
          <a:ln w="9525">
            <a:solidFill>
              <a:schemeClr val="tx1"/>
            </a:solidFill>
            <a:round/>
            <a:headEnd/>
            <a:tailEnd/>
          </a:ln>
        </p:spPr>
        <p:txBody>
          <a:bodyPr wrap="none" anchor="ctr"/>
          <a:lstStyle/>
          <a:p>
            <a:endParaRPr lang="en-US"/>
          </a:p>
        </p:txBody>
      </p:sp>
      <p:sp>
        <p:nvSpPr>
          <p:cNvPr id="54288" name="Freeform 16"/>
          <p:cNvSpPr>
            <a:spLocks/>
          </p:cNvSpPr>
          <p:nvPr/>
        </p:nvSpPr>
        <p:spPr bwMode="auto">
          <a:xfrm>
            <a:off x="2514600" y="2051050"/>
            <a:ext cx="895350" cy="996950"/>
          </a:xfrm>
          <a:custGeom>
            <a:avLst/>
            <a:gdLst>
              <a:gd name="T0" fmla="*/ 2147483647 w 564"/>
              <a:gd name="T1" fmla="*/ 2147483647 h 628"/>
              <a:gd name="T2" fmla="*/ 2147483647 w 564"/>
              <a:gd name="T3" fmla="*/ 2147483647 h 628"/>
              <a:gd name="T4" fmla="*/ 2147483647 w 564"/>
              <a:gd name="T5" fmla="*/ 2147483647 h 628"/>
              <a:gd name="T6" fmla="*/ 2147483647 w 564"/>
              <a:gd name="T7" fmla="*/ 2147483647 h 628"/>
              <a:gd name="T8" fmla="*/ 2147483647 w 564"/>
              <a:gd name="T9" fmla="*/ 2147483647 h 628"/>
              <a:gd name="T10" fmla="*/ 2147483647 w 564"/>
              <a:gd name="T11" fmla="*/ 2147483647 h 628"/>
              <a:gd name="T12" fmla="*/ 2147483647 w 564"/>
              <a:gd name="T13" fmla="*/ 2147483647 h 628"/>
              <a:gd name="T14" fmla="*/ 2147483647 w 564"/>
              <a:gd name="T15" fmla="*/ 2147483647 h 628"/>
              <a:gd name="T16" fmla="*/ 2147483647 w 564"/>
              <a:gd name="T17" fmla="*/ 2147483647 h 628"/>
              <a:gd name="T18" fmla="*/ 2147483647 w 564"/>
              <a:gd name="T19" fmla="*/ 2147483647 h 628"/>
              <a:gd name="T20" fmla="*/ 2147483647 w 564"/>
              <a:gd name="T21" fmla="*/ 2147483647 h 628"/>
              <a:gd name="T22" fmla="*/ 2147483647 w 564"/>
              <a:gd name="T23" fmla="*/ 2147483647 h 628"/>
              <a:gd name="T24" fmla="*/ 2147483647 w 564"/>
              <a:gd name="T25" fmla="*/ 2147483647 h 628"/>
              <a:gd name="T26" fmla="*/ 2147483647 w 564"/>
              <a:gd name="T27" fmla="*/ 2147483647 h 628"/>
              <a:gd name="T28" fmla="*/ 2147483647 w 564"/>
              <a:gd name="T29" fmla="*/ 2147483647 h 628"/>
              <a:gd name="T30" fmla="*/ 2147483647 w 564"/>
              <a:gd name="T31" fmla="*/ 2147483647 h 628"/>
              <a:gd name="T32" fmla="*/ 2147483647 w 564"/>
              <a:gd name="T33" fmla="*/ 2147483647 h 628"/>
              <a:gd name="T34" fmla="*/ 2147483647 w 564"/>
              <a:gd name="T35" fmla="*/ 2147483647 h 628"/>
              <a:gd name="T36" fmla="*/ 2147483647 w 564"/>
              <a:gd name="T37" fmla="*/ 0 h 628"/>
              <a:gd name="T38" fmla="*/ 2147483647 w 564"/>
              <a:gd name="T39" fmla="*/ 2147483647 h 628"/>
              <a:gd name="T40" fmla="*/ 2147483647 w 564"/>
              <a:gd name="T41" fmla="*/ 2147483647 h 628"/>
              <a:gd name="T42" fmla="*/ 2147483647 w 564"/>
              <a:gd name="T43" fmla="*/ 2147483647 h 628"/>
              <a:gd name="T44" fmla="*/ 2147483647 w 564"/>
              <a:gd name="T45" fmla="*/ 2147483647 h 62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64"/>
              <a:gd name="T70" fmla="*/ 0 h 628"/>
              <a:gd name="T71" fmla="*/ 564 w 564"/>
              <a:gd name="T72" fmla="*/ 628 h 62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64" h="628">
                <a:moveTo>
                  <a:pt x="532" y="80"/>
                </a:moveTo>
                <a:cubicBezTo>
                  <a:pt x="498" y="113"/>
                  <a:pt x="458" y="134"/>
                  <a:pt x="420" y="160"/>
                </a:cubicBezTo>
                <a:cubicBezTo>
                  <a:pt x="387" y="208"/>
                  <a:pt x="352" y="252"/>
                  <a:pt x="316" y="296"/>
                </a:cubicBezTo>
                <a:cubicBezTo>
                  <a:pt x="309" y="303"/>
                  <a:pt x="307" y="314"/>
                  <a:pt x="300" y="320"/>
                </a:cubicBezTo>
                <a:cubicBezTo>
                  <a:pt x="280" y="333"/>
                  <a:pt x="257" y="341"/>
                  <a:pt x="236" y="352"/>
                </a:cubicBezTo>
                <a:cubicBezTo>
                  <a:pt x="173" y="429"/>
                  <a:pt x="130" y="518"/>
                  <a:pt x="76" y="600"/>
                </a:cubicBezTo>
                <a:cubicBezTo>
                  <a:pt x="78" y="608"/>
                  <a:pt x="91" y="620"/>
                  <a:pt x="84" y="624"/>
                </a:cubicBezTo>
                <a:cubicBezTo>
                  <a:pt x="75" y="628"/>
                  <a:pt x="65" y="616"/>
                  <a:pt x="60" y="608"/>
                </a:cubicBezTo>
                <a:cubicBezTo>
                  <a:pt x="59" y="607"/>
                  <a:pt x="40" y="548"/>
                  <a:pt x="36" y="536"/>
                </a:cubicBezTo>
                <a:cubicBezTo>
                  <a:pt x="30" y="520"/>
                  <a:pt x="20" y="488"/>
                  <a:pt x="20" y="488"/>
                </a:cubicBezTo>
                <a:cubicBezTo>
                  <a:pt x="34" y="445"/>
                  <a:pt x="33" y="458"/>
                  <a:pt x="20" y="392"/>
                </a:cubicBezTo>
                <a:cubicBezTo>
                  <a:pt x="16" y="375"/>
                  <a:pt x="4" y="344"/>
                  <a:pt x="4" y="344"/>
                </a:cubicBezTo>
                <a:cubicBezTo>
                  <a:pt x="9" y="309"/>
                  <a:pt x="0" y="269"/>
                  <a:pt x="20" y="240"/>
                </a:cubicBezTo>
                <a:cubicBezTo>
                  <a:pt x="32" y="220"/>
                  <a:pt x="57" y="213"/>
                  <a:pt x="76" y="200"/>
                </a:cubicBezTo>
                <a:cubicBezTo>
                  <a:pt x="109" y="150"/>
                  <a:pt x="84" y="201"/>
                  <a:pt x="84" y="152"/>
                </a:cubicBezTo>
                <a:cubicBezTo>
                  <a:pt x="84" y="112"/>
                  <a:pt x="133" y="90"/>
                  <a:pt x="164" y="80"/>
                </a:cubicBezTo>
                <a:cubicBezTo>
                  <a:pt x="200" y="49"/>
                  <a:pt x="205" y="39"/>
                  <a:pt x="244" y="24"/>
                </a:cubicBezTo>
                <a:cubicBezTo>
                  <a:pt x="259" y="17"/>
                  <a:pt x="276" y="13"/>
                  <a:pt x="292" y="8"/>
                </a:cubicBezTo>
                <a:cubicBezTo>
                  <a:pt x="300" y="5"/>
                  <a:pt x="316" y="0"/>
                  <a:pt x="316" y="0"/>
                </a:cubicBezTo>
                <a:cubicBezTo>
                  <a:pt x="326" y="2"/>
                  <a:pt x="338" y="3"/>
                  <a:pt x="348" y="8"/>
                </a:cubicBezTo>
                <a:cubicBezTo>
                  <a:pt x="365" y="16"/>
                  <a:pt x="396" y="40"/>
                  <a:pt x="396" y="40"/>
                </a:cubicBezTo>
                <a:cubicBezTo>
                  <a:pt x="447" y="33"/>
                  <a:pt x="482" y="22"/>
                  <a:pt x="532" y="32"/>
                </a:cubicBezTo>
                <a:cubicBezTo>
                  <a:pt x="564" y="64"/>
                  <a:pt x="564" y="48"/>
                  <a:pt x="532" y="80"/>
                </a:cubicBezTo>
                <a:close/>
              </a:path>
            </a:pathLst>
          </a:custGeom>
          <a:solidFill>
            <a:srgbClr val="00FF00"/>
          </a:solidFill>
          <a:ln w="9525">
            <a:solidFill>
              <a:schemeClr val="tx1"/>
            </a:solidFill>
            <a:round/>
            <a:headEnd/>
            <a:tailEnd/>
          </a:ln>
        </p:spPr>
        <p:txBody>
          <a:bodyPr wrap="none" anchor="ctr"/>
          <a:lstStyle/>
          <a:p>
            <a:endParaRPr lang="en-US"/>
          </a:p>
        </p:txBody>
      </p:sp>
      <p:sp>
        <p:nvSpPr>
          <p:cNvPr id="54289" name="Text Box 17"/>
          <p:cNvSpPr txBox="1">
            <a:spLocks noChangeArrowheads="1"/>
          </p:cNvSpPr>
          <p:nvPr/>
        </p:nvSpPr>
        <p:spPr bwMode="auto">
          <a:xfrm>
            <a:off x="2057400" y="1371600"/>
            <a:ext cx="4191000" cy="523875"/>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spcBef>
                <a:spcPct val="50000"/>
              </a:spcBef>
              <a:defRPr/>
            </a:pPr>
            <a:r>
              <a:rPr lang="en-US" sz="2800" b="1">
                <a:effectLst>
                  <a:outerShdw blurRad="38100" dist="38100" dir="2700000" algn="tl">
                    <a:srgbClr val="000000"/>
                  </a:outerShdw>
                </a:effectLst>
                <a:latin typeface="Arial" charset="0"/>
                <a:cs typeface="Arial" charset="0"/>
              </a:rPr>
              <a:t>Babylonian Expansion</a:t>
            </a:r>
            <a:endParaRPr lang="en-US" sz="2000">
              <a:effectLst>
                <a:outerShdw blurRad="38100" dist="38100" dir="2700000" algn="tl">
                  <a:srgbClr val="000000"/>
                </a:outerShdw>
              </a:effectLst>
              <a:latin typeface="Arial" charset="0"/>
              <a:cs typeface="Arial" charset="0"/>
            </a:endParaRPr>
          </a:p>
        </p:txBody>
      </p:sp>
      <p:sp>
        <p:nvSpPr>
          <p:cNvPr id="54290" name="Freeform 18"/>
          <p:cNvSpPr>
            <a:spLocks/>
          </p:cNvSpPr>
          <p:nvPr/>
        </p:nvSpPr>
        <p:spPr bwMode="auto">
          <a:xfrm>
            <a:off x="2159000" y="3822700"/>
            <a:ext cx="558800" cy="800100"/>
          </a:xfrm>
          <a:custGeom>
            <a:avLst/>
            <a:gdLst>
              <a:gd name="T0" fmla="*/ 2147483647 w 352"/>
              <a:gd name="T1" fmla="*/ 2147483647 h 504"/>
              <a:gd name="T2" fmla="*/ 2147483647 w 352"/>
              <a:gd name="T3" fmla="*/ 2147483647 h 504"/>
              <a:gd name="T4" fmla="*/ 2147483647 w 352"/>
              <a:gd name="T5" fmla="*/ 2147483647 h 504"/>
              <a:gd name="T6" fmla="*/ 2147483647 w 352"/>
              <a:gd name="T7" fmla="*/ 2147483647 h 504"/>
              <a:gd name="T8" fmla="*/ 2147483647 w 352"/>
              <a:gd name="T9" fmla="*/ 2147483647 h 504"/>
              <a:gd name="T10" fmla="*/ 2147483647 w 352"/>
              <a:gd name="T11" fmla="*/ 2147483647 h 504"/>
              <a:gd name="T12" fmla="*/ 2147483647 w 352"/>
              <a:gd name="T13" fmla="*/ 2147483647 h 504"/>
              <a:gd name="T14" fmla="*/ 2147483647 w 352"/>
              <a:gd name="T15" fmla="*/ 2147483647 h 504"/>
              <a:gd name="T16" fmla="*/ 2147483647 w 352"/>
              <a:gd name="T17" fmla="*/ 2147483647 h 504"/>
              <a:gd name="T18" fmla="*/ 2147483647 w 352"/>
              <a:gd name="T19" fmla="*/ 2147483647 h 504"/>
              <a:gd name="T20" fmla="*/ 2147483647 w 352"/>
              <a:gd name="T21" fmla="*/ 2147483647 h 504"/>
              <a:gd name="T22" fmla="*/ 2147483647 w 352"/>
              <a:gd name="T23" fmla="*/ 2147483647 h 504"/>
              <a:gd name="T24" fmla="*/ 2147483647 w 352"/>
              <a:gd name="T25" fmla="*/ 2147483647 h 504"/>
              <a:gd name="T26" fmla="*/ 2147483647 w 352"/>
              <a:gd name="T27" fmla="*/ 2147483647 h 504"/>
              <a:gd name="T28" fmla="*/ 2147483647 w 352"/>
              <a:gd name="T29" fmla="*/ 0 h 504"/>
              <a:gd name="T30" fmla="*/ 2147483647 w 352"/>
              <a:gd name="T31" fmla="*/ 2147483647 h 504"/>
              <a:gd name="T32" fmla="*/ 2147483647 w 352"/>
              <a:gd name="T33" fmla="*/ 2147483647 h 504"/>
              <a:gd name="T34" fmla="*/ 0 w 352"/>
              <a:gd name="T35" fmla="*/ 2147483647 h 504"/>
              <a:gd name="T36" fmla="*/ 2147483647 w 352"/>
              <a:gd name="T37" fmla="*/ 2147483647 h 504"/>
              <a:gd name="T38" fmla="*/ 2147483647 w 352"/>
              <a:gd name="T39" fmla="*/ 2147483647 h 504"/>
              <a:gd name="T40" fmla="*/ 2147483647 w 352"/>
              <a:gd name="T41" fmla="*/ 2147483647 h 504"/>
              <a:gd name="T42" fmla="*/ 2147483647 w 352"/>
              <a:gd name="T43" fmla="*/ 2147483647 h 504"/>
              <a:gd name="T44" fmla="*/ 2147483647 w 352"/>
              <a:gd name="T45" fmla="*/ 2147483647 h 504"/>
              <a:gd name="T46" fmla="*/ 2147483647 w 352"/>
              <a:gd name="T47" fmla="*/ 2147483647 h 504"/>
              <a:gd name="T48" fmla="*/ 2147483647 w 352"/>
              <a:gd name="T49" fmla="*/ 2147483647 h 50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52"/>
              <a:gd name="T76" fmla="*/ 0 h 504"/>
              <a:gd name="T77" fmla="*/ 352 w 352"/>
              <a:gd name="T78" fmla="*/ 504 h 50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52" h="504">
                <a:moveTo>
                  <a:pt x="352" y="504"/>
                </a:moveTo>
                <a:cubicBezTo>
                  <a:pt x="343" y="477"/>
                  <a:pt x="334" y="454"/>
                  <a:pt x="324" y="428"/>
                </a:cubicBezTo>
                <a:cubicBezTo>
                  <a:pt x="329" y="397"/>
                  <a:pt x="323" y="366"/>
                  <a:pt x="316" y="336"/>
                </a:cubicBezTo>
                <a:cubicBezTo>
                  <a:pt x="321" y="306"/>
                  <a:pt x="323" y="285"/>
                  <a:pt x="336" y="260"/>
                </a:cubicBezTo>
                <a:cubicBezTo>
                  <a:pt x="332" y="239"/>
                  <a:pt x="335" y="226"/>
                  <a:pt x="316" y="220"/>
                </a:cubicBezTo>
                <a:cubicBezTo>
                  <a:pt x="313" y="216"/>
                  <a:pt x="311" y="211"/>
                  <a:pt x="308" y="208"/>
                </a:cubicBezTo>
                <a:cubicBezTo>
                  <a:pt x="304" y="205"/>
                  <a:pt x="298" y="206"/>
                  <a:pt x="296" y="204"/>
                </a:cubicBezTo>
                <a:cubicBezTo>
                  <a:pt x="282" y="190"/>
                  <a:pt x="281" y="183"/>
                  <a:pt x="276" y="168"/>
                </a:cubicBezTo>
                <a:cubicBezTo>
                  <a:pt x="282" y="136"/>
                  <a:pt x="299" y="128"/>
                  <a:pt x="324" y="112"/>
                </a:cubicBezTo>
                <a:cubicBezTo>
                  <a:pt x="332" y="98"/>
                  <a:pt x="343" y="93"/>
                  <a:pt x="352" y="80"/>
                </a:cubicBezTo>
                <a:cubicBezTo>
                  <a:pt x="333" y="24"/>
                  <a:pt x="311" y="51"/>
                  <a:pt x="232" y="48"/>
                </a:cubicBezTo>
                <a:cubicBezTo>
                  <a:pt x="201" y="37"/>
                  <a:pt x="182" y="63"/>
                  <a:pt x="156" y="72"/>
                </a:cubicBezTo>
                <a:cubicBezTo>
                  <a:pt x="109" y="66"/>
                  <a:pt x="125" y="58"/>
                  <a:pt x="92" y="36"/>
                </a:cubicBezTo>
                <a:cubicBezTo>
                  <a:pt x="86" y="28"/>
                  <a:pt x="81" y="20"/>
                  <a:pt x="76" y="12"/>
                </a:cubicBezTo>
                <a:cubicBezTo>
                  <a:pt x="73" y="8"/>
                  <a:pt x="68" y="0"/>
                  <a:pt x="68" y="0"/>
                </a:cubicBezTo>
                <a:cubicBezTo>
                  <a:pt x="42" y="8"/>
                  <a:pt x="51" y="38"/>
                  <a:pt x="40" y="60"/>
                </a:cubicBezTo>
                <a:cubicBezTo>
                  <a:pt x="30" y="77"/>
                  <a:pt x="16" y="93"/>
                  <a:pt x="8" y="112"/>
                </a:cubicBezTo>
                <a:cubicBezTo>
                  <a:pt x="4" y="119"/>
                  <a:pt x="0" y="136"/>
                  <a:pt x="0" y="136"/>
                </a:cubicBezTo>
                <a:cubicBezTo>
                  <a:pt x="1" y="168"/>
                  <a:pt x="1" y="200"/>
                  <a:pt x="4" y="232"/>
                </a:cubicBezTo>
                <a:cubicBezTo>
                  <a:pt x="5" y="247"/>
                  <a:pt x="16" y="276"/>
                  <a:pt x="16" y="276"/>
                </a:cubicBezTo>
                <a:cubicBezTo>
                  <a:pt x="19" y="326"/>
                  <a:pt x="6" y="391"/>
                  <a:pt x="36" y="436"/>
                </a:cubicBezTo>
                <a:cubicBezTo>
                  <a:pt x="47" y="481"/>
                  <a:pt x="39" y="463"/>
                  <a:pt x="112" y="468"/>
                </a:cubicBezTo>
                <a:cubicBezTo>
                  <a:pt x="133" y="471"/>
                  <a:pt x="151" y="475"/>
                  <a:pt x="172" y="480"/>
                </a:cubicBezTo>
                <a:cubicBezTo>
                  <a:pt x="196" y="471"/>
                  <a:pt x="237" y="489"/>
                  <a:pt x="264" y="492"/>
                </a:cubicBezTo>
                <a:cubicBezTo>
                  <a:pt x="290" y="500"/>
                  <a:pt x="323" y="504"/>
                  <a:pt x="352" y="504"/>
                </a:cubicBezTo>
                <a:close/>
              </a:path>
            </a:pathLst>
          </a:custGeom>
          <a:solidFill>
            <a:srgbClr val="FF0000"/>
          </a:solidFill>
          <a:ln w="9525">
            <a:solidFill>
              <a:schemeClr val="tx1"/>
            </a:solidFill>
            <a:round/>
            <a:headEnd/>
            <a:tailEnd/>
          </a:ln>
        </p:spPr>
        <p:txBody>
          <a:bodyPr wrap="none" anchor="ctr"/>
          <a:lstStyle/>
          <a:p>
            <a:endParaRPr lang="en-US"/>
          </a:p>
        </p:txBody>
      </p:sp>
      <p:grpSp>
        <p:nvGrpSpPr>
          <p:cNvPr id="138257" name="Group 19"/>
          <p:cNvGrpSpPr>
            <a:grpSpLocks/>
          </p:cNvGrpSpPr>
          <p:nvPr/>
        </p:nvGrpSpPr>
        <p:grpSpPr bwMode="auto">
          <a:xfrm>
            <a:off x="2574925" y="4003675"/>
            <a:ext cx="168275" cy="1227138"/>
            <a:chOff x="1046" y="2763"/>
            <a:chExt cx="106" cy="773"/>
          </a:xfrm>
        </p:grpSpPr>
        <p:sp>
          <p:nvSpPr>
            <p:cNvPr id="138272" name="Freeform 20"/>
            <p:cNvSpPr>
              <a:spLocks/>
            </p:cNvSpPr>
            <p:nvPr/>
          </p:nvSpPr>
          <p:spPr bwMode="auto">
            <a:xfrm>
              <a:off x="1113" y="2864"/>
              <a:ext cx="31" cy="392"/>
            </a:xfrm>
            <a:custGeom>
              <a:avLst/>
              <a:gdLst>
                <a:gd name="T0" fmla="*/ 15 w 31"/>
                <a:gd name="T1" fmla="*/ 0 h 392"/>
                <a:gd name="T2" fmla="*/ 31 w 31"/>
                <a:gd name="T3" fmla="*/ 280 h 392"/>
                <a:gd name="T4" fmla="*/ 15 w 31"/>
                <a:gd name="T5" fmla="*/ 392 h 392"/>
                <a:gd name="T6" fmla="*/ 0 60000 65536"/>
                <a:gd name="T7" fmla="*/ 0 60000 65536"/>
                <a:gd name="T8" fmla="*/ 0 60000 65536"/>
                <a:gd name="T9" fmla="*/ 0 w 31"/>
                <a:gd name="T10" fmla="*/ 0 h 392"/>
                <a:gd name="T11" fmla="*/ 31 w 31"/>
                <a:gd name="T12" fmla="*/ 392 h 392"/>
              </a:gdLst>
              <a:ahLst/>
              <a:cxnLst>
                <a:cxn ang="T6">
                  <a:pos x="T0" y="T1"/>
                </a:cxn>
                <a:cxn ang="T7">
                  <a:pos x="T2" y="T3"/>
                </a:cxn>
                <a:cxn ang="T8">
                  <a:pos x="T4" y="T5"/>
                </a:cxn>
              </a:cxnLst>
              <a:rect l="T9" t="T10" r="T11" b="T12"/>
              <a:pathLst>
                <a:path w="31" h="392">
                  <a:moveTo>
                    <a:pt x="15" y="0"/>
                  </a:moveTo>
                  <a:cubicBezTo>
                    <a:pt x="7" y="93"/>
                    <a:pt x="0" y="189"/>
                    <a:pt x="31" y="280"/>
                  </a:cubicBezTo>
                  <a:cubicBezTo>
                    <a:pt x="29" y="296"/>
                    <a:pt x="15" y="363"/>
                    <a:pt x="15" y="392"/>
                  </a:cubicBezTo>
                </a:path>
              </a:pathLst>
            </a:custGeom>
            <a:solidFill>
              <a:srgbClr val="0000FF"/>
            </a:solidFill>
            <a:ln w="9525">
              <a:solidFill>
                <a:schemeClr val="tx1"/>
              </a:solidFill>
              <a:round/>
              <a:headEnd/>
              <a:tailEnd/>
            </a:ln>
          </p:spPr>
          <p:txBody>
            <a:bodyPr wrap="none" anchor="ctr"/>
            <a:lstStyle/>
            <a:p>
              <a:endParaRPr lang="en-US"/>
            </a:p>
          </p:txBody>
        </p:sp>
        <p:sp>
          <p:nvSpPr>
            <p:cNvPr id="138273" name="Freeform 21"/>
            <p:cNvSpPr>
              <a:spLocks/>
            </p:cNvSpPr>
            <p:nvPr/>
          </p:nvSpPr>
          <p:spPr bwMode="auto">
            <a:xfrm>
              <a:off x="1046" y="3256"/>
              <a:ext cx="106" cy="280"/>
            </a:xfrm>
            <a:custGeom>
              <a:avLst/>
              <a:gdLst>
                <a:gd name="T0" fmla="*/ 82 w 106"/>
                <a:gd name="T1" fmla="*/ 0 h 280"/>
                <a:gd name="T2" fmla="*/ 34 w 106"/>
                <a:gd name="T3" fmla="*/ 264 h 280"/>
                <a:gd name="T4" fmla="*/ 106 w 106"/>
                <a:gd name="T5" fmla="*/ 216 h 280"/>
                <a:gd name="T6" fmla="*/ 74 w 106"/>
                <a:gd name="T7" fmla="*/ 112 h 280"/>
                <a:gd name="T8" fmla="*/ 74 w 106"/>
                <a:gd name="T9" fmla="*/ 48 h 280"/>
                <a:gd name="T10" fmla="*/ 58 w 106"/>
                <a:gd name="T11" fmla="*/ 24 h 280"/>
                <a:gd name="T12" fmla="*/ 82 w 106"/>
                <a:gd name="T13" fmla="*/ 0 h 280"/>
                <a:gd name="T14" fmla="*/ 0 60000 65536"/>
                <a:gd name="T15" fmla="*/ 0 60000 65536"/>
                <a:gd name="T16" fmla="*/ 0 60000 65536"/>
                <a:gd name="T17" fmla="*/ 0 60000 65536"/>
                <a:gd name="T18" fmla="*/ 0 60000 65536"/>
                <a:gd name="T19" fmla="*/ 0 60000 65536"/>
                <a:gd name="T20" fmla="*/ 0 60000 65536"/>
                <a:gd name="T21" fmla="*/ 0 w 106"/>
                <a:gd name="T22" fmla="*/ 0 h 280"/>
                <a:gd name="T23" fmla="*/ 106 w 106"/>
                <a:gd name="T24" fmla="*/ 280 h 28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6" h="280">
                  <a:moveTo>
                    <a:pt x="82" y="0"/>
                  </a:moveTo>
                  <a:cubicBezTo>
                    <a:pt x="0" y="54"/>
                    <a:pt x="56" y="175"/>
                    <a:pt x="34" y="264"/>
                  </a:cubicBezTo>
                  <a:cubicBezTo>
                    <a:pt x="83" y="280"/>
                    <a:pt x="91" y="259"/>
                    <a:pt x="106" y="216"/>
                  </a:cubicBezTo>
                  <a:cubicBezTo>
                    <a:pt x="94" y="180"/>
                    <a:pt x="82" y="147"/>
                    <a:pt x="74" y="112"/>
                  </a:cubicBezTo>
                  <a:cubicBezTo>
                    <a:pt x="83" y="82"/>
                    <a:pt x="87" y="84"/>
                    <a:pt x="74" y="48"/>
                  </a:cubicBezTo>
                  <a:cubicBezTo>
                    <a:pt x="70" y="38"/>
                    <a:pt x="56" y="33"/>
                    <a:pt x="58" y="24"/>
                  </a:cubicBezTo>
                  <a:cubicBezTo>
                    <a:pt x="59" y="12"/>
                    <a:pt x="74" y="8"/>
                    <a:pt x="82" y="0"/>
                  </a:cubicBezTo>
                  <a:close/>
                </a:path>
              </a:pathLst>
            </a:custGeom>
            <a:solidFill>
              <a:srgbClr val="0000FF"/>
            </a:solidFill>
            <a:ln w="9525">
              <a:solidFill>
                <a:schemeClr val="tx1"/>
              </a:solidFill>
              <a:round/>
              <a:headEnd/>
              <a:tailEnd/>
            </a:ln>
          </p:spPr>
          <p:txBody>
            <a:bodyPr wrap="none" anchor="ctr"/>
            <a:lstStyle/>
            <a:p>
              <a:endParaRPr lang="en-US"/>
            </a:p>
          </p:txBody>
        </p:sp>
        <p:sp>
          <p:nvSpPr>
            <p:cNvPr id="138274" name="Freeform 22"/>
            <p:cNvSpPr>
              <a:spLocks/>
            </p:cNvSpPr>
            <p:nvPr/>
          </p:nvSpPr>
          <p:spPr bwMode="auto">
            <a:xfrm>
              <a:off x="1070" y="2763"/>
              <a:ext cx="80" cy="114"/>
            </a:xfrm>
            <a:custGeom>
              <a:avLst/>
              <a:gdLst>
                <a:gd name="T0" fmla="*/ 58 w 80"/>
                <a:gd name="T1" fmla="*/ 105 h 114"/>
                <a:gd name="T2" fmla="*/ 22 w 80"/>
                <a:gd name="T3" fmla="*/ 87 h 114"/>
                <a:gd name="T4" fmla="*/ 6 w 80"/>
                <a:gd name="T5" fmla="*/ 61 h 114"/>
                <a:gd name="T6" fmla="*/ 0 w 80"/>
                <a:gd name="T7" fmla="*/ 35 h 114"/>
                <a:gd name="T8" fmla="*/ 16 w 80"/>
                <a:gd name="T9" fmla="*/ 25 h 114"/>
                <a:gd name="T10" fmla="*/ 36 w 80"/>
                <a:gd name="T11" fmla="*/ 1 h 114"/>
                <a:gd name="T12" fmla="*/ 78 w 80"/>
                <a:gd name="T13" fmla="*/ 23 h 114"/>
                <a:gd name="T14" fmla="*/ 62 w 80"/>
                <a:gd name="T15" fmla="*/ 93 h 114"/>
                <a:gd name="T16" fmla="*/ 58 w 80"/>
                <a:gd name="T17" fmla="*/ 105 h 1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0"/>
                <a:gd name="T28" fmla="*/ 0 h 114"/>
                <a:gd name="T29" fmla="*/ 80 w 80"/>
                <a:gd name="T30" fmla="*/ 114 h 1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0" h="114">
                  <a:moveTo>
                    <a:pt x="58" y="105"/>
                  </a:moveTo>
                  <a:cubicBezTo>
                    <a:pt x="47" y="97"/>
                    <a:pt x="34" y="91"/>
                    <a:pt x="22" y="87"/>
                  </a:cubicBezTo>
                  <a:cubicBezTo>
                    <a:pt x="16" y="78"/>
                    <a:pt x="10" y="70"/>
                    <a:pt x="6" y="61"/>
                  </a:cubicBezTo>
                  <a:cubicBezTo>
                    <a:pt x="4" y="51"/>
                    <a:pt x="2" y="43"/>
                    <a:pt x="0" y="35"/>
                  </a:cubicBezTo>
                  <a:cubicBezTo>
                    <a:pt x="2" y="26"/>
                    <a:pt x="7" y="27"/>
                    <a:pt x="16" y="25"/>
                  </a:cubicBezTo>
                  <a:cubicBezTo>
                    <a:pt x="22" y="16"/>
                    <a:pt x="27" y="6"/>
                    <a:pt x="36" y="1"/>
                  </a:cubicBezTo>
                  <a:cubicBezTo>
                    <a:pt x="62" y="9"/>
                    <a:pt x="62" y="0"/>
                    <a:pt x="78" y="23"/>
                  </a:cubicBezTo>
                  <a:cubicBezTo>
                    <a:pt x="80" y="45"/>
                    <a:pt x="75" y="73"/>
                    <a:pt x="62" y="93"/>
                  </a:cubicBezTo>
                  <a:cubicBezTo>
                    <a:pt x="57" y="110"/>
                    <a:pt x="58" y="114"/>
                    <a:pt x="58" y="105"/>
                  </a:cubicBezTo>
                  <a:close/>
                </a:path>
              </a:pathLst>
            </a:custGeom>
            <a:solidFill>
              <a:srgbClr val="0000FF"/>
            </a:solidFill>
            <a:ln w="9525">
              <a:solidFill>
                <a:schemeClr val="tx1"/>
              </a:solidFill>
              <a:round/>
              <a:headEnd/>
              <a:tailEnd/>
            </a:ln>
          </p:spPr>
          <p:txBody>
            <a:bodyPr wrap="none" anchor="ctr"/>
            <a:lstStyle/>
            <a:p>
              <a:endParaRPr lang="en-US"/>
            </a:p>
          </p:txBody>
        </p:sp>
      </p:grpSp>
      <p:sp>
        <p:nvSpPr>
          <p:cNvPr id="54295" name="Text Box 23"/>
          <p:cNvSpPr txBox="1">
            <a:spLocks noChangeArrowheads="1"/>
          </p:cNvSpPr>
          <p:nvPr/>
        </p:nvSpPr>
        <p:spPr bwMode="auto">
          <a:xfrm>
            <a:off x="2286000" y="3962400"/>
            <a:ext cx="1219200" cy="523875"/>
          </a:xfrm>
          <a:prstGeom prst="rect">
            <a:avLst/>
          </a:prstGeom>
          <a:noFill/>
          <a:ln w="9525">
            <a:noFill/>
            <a:miter lim="800000"/>
            <a:headEnd/>
            <a:tailEnd/>
          </a:ln>
          <a:effectLst>
            <a:outerShdw blurRad="50800" dist="38100" dir="2700000">
              <a:srgbClr val="000000">
                <a:alpha val="43000"/>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spcBef>
                <a:spcPct val="50000"/>
              </a:spcBef>
              <a:defRPr/>
            </a:pPr>
            <a:r>
              <a:rPr lang="en-US" sz="2800" b="1">
                <a:latin typeface="Arial" charset="0"/>
                <a:cs typeface="Arial" charset="0"/>
              </a:rPr>
              <a:t>Israel</a:t>
            </a:r>
            <a:endParaRPr lang="en-US" sz="2000">
              <a:effectLst>
                <a:outerShdw blurRad="38100" dist="38100" dir="2700000" algn="tl">
                  <a:srgbClr val="000000"/>
                </a:outerShdw>
              </a:effectLst>
              <a:latin typeface="Arial" charset="0"/>
              <a:cs typeface="Arial" charset="0"/>
            </a:endParaRPr>
          </a:p>
        </p:txBody>
      </p:sp>
      <p:sp>
        <p:nvSpPr>
          <p:cNvPr id="138259" name="Freeform 24"/>
          <p:cNvSpPr>
            <a:spLocks/>
          </p:cNvSpPr>
          <p:nvPr/>
        </p:nvSpPr>
        <p:spPr bwMode="auto">
          <a:xfrm>
            <a:off x="7696200" y="5254625"/>
            <a:ext cx="1752600" cy="1831975"/>
          </a:xfrm>
          <a:custGeom>
            <a:avLst/>
            <a:gdLst>
              <a:gd name="T0" fmla="*/ 2147483647 w 757"/>
              <a:gd name="T1" fmla="*/ 2147483647 h 1106"/>
              <a:gd name="T2" fmla="*/ 2147483647 w 757"/>
              <a:gd name="T3" fmla="*/ 2147483647 h 1106"/>
              <a:gd name="T4" fmla="*/ 2147483647 w 757"/>
              <a:gd name="T5" fmla="*/ 2147483647 h 1106"/>
              <a:gd name="T6" fmla="*/ 2147483647 w 757"/>
              <a:gd name="T7" fmla="*/ 2147483647 h 1106"/>
              <a:gd name="T8" fmla="*/ 2147483647 w 757"/>
              <a:gd name="T9" fmla="*/ 2147483647 h 1106"/>
              <a:gd name="T10" fmla="*/ 2147483647 w 757"/>
              <a:gd name="T11" fmla="*/ 2147483647 h 1106"/>
              <a:gd name="T12" fmla="*/ 2147483647 w 757"/>
              <a:gd name="T13" fmla="*/ 2147483647 h 1106"/>
              <a:gd name="T14" fmla="*/ 2147483647 w 757"/>
              <a:gd name="T15" fmla="*/ 2147483647 h 1106"/>
              <a:gd name="T16" fmla="*/ 2147483647 w 757"/>
              <a:gd name="T17" fmla="*/ 2147483647 h 1106"/>
              <a:gd name="T18" fmla="*/ 2147483647 w 757"/>
              <a:gd name="T19" fmla="*/ 2147483647 h 1106"/>
              <a:gd name="T20" fmla="*/ 2147483647 w 757"/>
              <a:gd name="T21" fmla="*/ 2147483647 h 1106"/>
              <a:gd name="T22" fmla="*/ 0 w 757"/>
              <a:gd name="T23" fmla="*/ 2147483647 h 1106"/>
              <a:gd name="T24" fmla="*/ 2147483647 w 757"/>
              <a:gd name="T25" fmla="*/ 2147483647 h 1106"/>
              <a:gd name="T26" fmla="*/ 2147483647 w 757"/>
              <a:gd name="T27" fmla="*/ 2147483647 h 1106"/>
              <a:gd name="T28" fmla="*/ 2147483647 w 757"/>
              <a:gd name="T29" fmla="*/ 2147483647 h 1106"/>
              <a:gd name="T30" fmla="*/ 2147483647 w 757"/>
              <a:gd name="T31" fmla="*/ 2147483647 h 1106"/>
              <a:gd name="T32" fmla="*/ 2147483647 w 757"/>
              <a:gd name="T33" fmla="*/ 2147483647 h 1106"/>
              <a:gd name="T34" fmla="*/ 2147483647 w 757"/>
              <a:gd name="T35" fmla="*/ 2147483647 h 1106"/>
              <a:gd name="T36" fmla="*/ 2147483647 w 757"/>
              <a:gd name="T37" fmla="*/ 2147483647 h 1106"/>
              <a:gd name="T38" fmla="*/ 2147483647 w 757"/>
              <a:gd name="T39" fmla="*/ 2147483647 h 1106"/>
              <a:gd name="T40" fmla="*/ 2147483647 w 757"/>
              <a:gd name="T41" fmla="*/ 2147483647 h 1106"/>
              <a:gd name="T42" fmla="*/ 2147483647 w 757"/>
              <a:gd name="T43" fmla="*/ 2147483647 h 1106"/>
              <a:gd name="T44" fmla="*/ 2147483647 w 757"/>
              <a:gd name="T45" fmla="*/ 2147483647 h 1106"/>
              <a:gd name="T46" fmla="*/ 2147483647 w 757"/>
              <a:gd name="T47" fmla="*/ 2147483647 h 1106"/>
              <a:gd name="T48" fmla="*/ 2147483647 w 757"/>
              <a:gd name="T49" fmla="*/ 2147483647 h 1106"/>
              <a:gd name="T50" fmla="*/ 2147483647 w 757"/>
              <a:gd name="T51" fmla="*/ 2147483647 h 1106"/>
              <a:gd name="T52" fmla="*/ 2147483647 w 757"/>
              <a:gd name="T53" fmla="*/ 2147483647 h 1106"/>
              <a:gd name="T54" fmla="*/ 2147483647 w 757"/>
              <a:gd name="T55" fmla="*/ 2147483647 h 1106"/>
              <a:gd name="T56" fmla="*/ 2147483647 w 757"/>
              <a:gd name="T57" fmla="*/ 2147483647 h 110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757"/>
              <a:gd name="T88" fmla="*/ 0 h 1106"/>
              <a:gd name="T89" fmla="*/ 757 w 757"/>
              <a:gd name="T90" fmla="*/ 1106 h 110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757" h="1106">
                <a:moveTo>
                  <a:pt x="691" y="229"/>
                </a:moveTo>
                <a:cubicBezTo>
                  <a:pt x="668" y="159"/>
                  <a:pt x="691" y="201"/>
                  <a:pt x="594" y="144"/>
                </a:cubicBezTo>
                <a:cubicBezTo>
                  <a:pt x="571" y="130"/>
                  <a:pt x="556" y="105"/>
                  <a:pt x="533" y="95"/>
                </a:cubicBezTo>
                <a:cubicBezTo>
                  <a:pt x="514" y="86"/>
                  <a:pt x="492" y="88"/>
                  <a:pt x="473" y="83"/>
                </a:cubicBezTo>
                <a:cubicBezTo>
                  <a:pt x="463" y="80"/>
                  <a:pt x="387" y="54"/>
                  <a:pt x="364" y="47"/>
                </a:cubicBezTo>
                <a:cubicBezTo>
                  <a:pt x="351" y="42"/>
                  <a:pt x="327" y="35"/>
                  <a:pt x="327" y="35"/>
                </a:cubicBezTo>
                <a:cubicBezTo>
                  <a:pt x="319" y="26"/>
                  <a:pt x="309" y="0"/>
                  <a:pt x="303" y="10"/>
                </a:cubicBezTo>
                <a:cubicBezTo>
                  <a:pt x="280" y="40"/>
                  <a:pt x="295" y="86"/>
                  <a:pt x="279" y="120"/>
                </a:cubicBezTo>
                <a:cubicBezTo>
                  <a:pt x="258" y="161"/>
                  <a:pt x="175" y="249"/>
                  <a:pt x="133" y="277"/>
                </a:cubicBezTo>
                <a:cubicBezTo>
                  <a:pt x="94" y="334"/>
                  <a:pt x="113" y="299"/>
                  <a:pt x="85" y="386"/>
                </a:cubicBezTo>
                <a:cubicBezTo>
                  <a:pt x="80" y="398"/>
                  <a:pt x="82" y="414"/>
                  <a:pt x="73" y="423"/>
                </a:cubicBezTo>
                <a:cubicBezTo>
                  <a:pt x="35" y="459"/>
                  <a:pt x="58" y="441"/>
                  <a:pt x="0" y="471"/>
                </a:cubicBezTo>
                <a:cubicBezTo>
                  <a:pt x="18" y="525"/>
                  <a:pt x="45" y="550"/>
                  <a:pt x="97" y="568"/>
                </a:cubicBezTo>
                <a:cubicBezTo>
                  <a:pt x="129" y="616"/>
                  <a:pt x="131" y="676"/>
                  <a:pt x="182" y="714"/>
                </a:cubicBezTo>
                <a:cubicBezTo>
                  <a:pt x="205" y="731"/>
                  <a:pt x="255" y="762"/>
                  <a:pt x="255" y="762"/>
                </a:cubicBezTo>
                <a:cubicBezTo>
                  <a:pt x="250" y="778"/>
                  <a:pt x="239" y="794"/>
                  <a:pt x="242" y="811"/>
                </a:cubicBezTo>
                <a:cubicBezTo>
                  <a:pt x="243" y="822"/>
                  <a:pt x="260" y="825"/>
                  <a:pt x="267" y="835"/>
                </a:cubicBezTo>
                <a:cubicBezTo>
                  <a:pt x="307" y="900"/>
                  <a:pt x="241" y="845"/>
                  <a:pt x="315" y="895"/>
                </a:cubicBezTo>
                <a:cubicBezTo>
                  <a:pt x="323" y="919"/>
                  <a:pt x="330" y="943"/>
                  <a:pt x="339" y="968"/>
                </a:cubicBezTo>
                <a:cubicBezTo>
                  <a:pt x="342" y="980"/>
                  <a:pt x="339" y="999"/>
                  <a:pt x="351" y="1004"/>
                </a:cubicBezTo>
                <a:cubicBezTo>
                  <a:pt x="375" y="1012"/>
                  <a:pt x="424" y="1029"/>
                  <a:pt x="424" y="1029"/>
                </a:cubicBezTo>
                <a:cubicBezTo>
                  <a:pt x="452" y="1025"/>
                  <a:pt x="480" y="1017"/>
                  <a:pt x="509" y="1017"/>
                </a:cubicBezTo>
                <a:cubicBezTo>
                  <a:pt x="752" y="1017"/>
                  <a:pt x="757" y="1106"/>
                  <a:pt x="727" y="980"/>
                </a:cubicBezTo>
                <a:cubicBezTo>
                  <a:pt x="735" y="923"/>
                  <a:pt x="748" y="867"/>
                  <a:pt x="751" y="811"/>
                </a:cubicBezTo>
                <a:cubicBezTo>
                  <a:pt x="754" y="736"/>
                  <a:pt x="727" y="653"/>
                  <a:pt x="715" y="580"/>
                </a:cubicBezTo>
                <a:cubicBezTo>
                  <a:pt x="733" y="505"/>
                  <a:pt x="712" y="426"/>
                  <a:pt x="703" y="350"/>
                </a:cubicBezTo>
                <a:cubicBezTo>
                  <a:pt x="699" y="321"/>
                  <a:pt x="696" y="293"/>
                  <a:pt x="691" y="265"/>
                </a:cubicBezTo>
                <a:cubicBezTo>
                  <a:pt x="688" y="252"/>
                  <a:pt x="679" y="241"/>
                  <a:pt x="679" y="229"/>
                </a:cubicBezTo>
                <a:cubicBezTo>
                  <a:pt x="679" y="225"/>
                  <a:pt x="687" y="229"/>
                  <a:pt x="691" y="229"/>
                </a:cubicBezTo>
                <a:close/>
              </a:path>
            </a:pathLst>
          </a:custGeom>
          <a:solidFill>
            <a:srgbClr val="0000FF"/>
          </a:solidFill>
          <a:ln w="9525">
            <a:solidFill>
              <a:schemeClr val="tx1"/>
            </a:solidFill>
            <a:round/>
            <a:headEnd/>
            <a:tailEnd/>
          </a:ln>
        </p:spPr>
        <p:txBody>
          <a:bodyPr wrap="none" anchor="ctr"/>
          <a:lstStyle/>
          <a:p>
            <a:endParaRPr lang="en-US"/>
          </a:p>
        </p:txBody>
      </p:sp>
      <p:sp>
        <p:nvSpPr>
          <p:cNvPr id="100372" name="Text Box 25"/>
          <p:cNvSpPr txBox="1">
            <a:spLocks noChangeArrowheads="1"/>
          </p:cNvSpPr>
          <p:nvPr/>
        </p:nvSpPr>
        <p:spPr bwMode="auto">
          <a:xfrm>
            <a:off x="8001000" y="5638800"/>
            <a:ext cx="1066800" cy="784225"/>
          </a:xfrm>
          <a:prstGeom prst="rect">
            <a:avLst/>
          </a:prstGeom>
          <a:noFill/>
          <a:ln>
            <a:noFill/>
          </a:ln>
          <a:effectLst>
            <a:outerShdw blurRad="50800" dist="38100" dir="2700000">
              <a:srgbClr val="000000">
                <a:alpha val="43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1800" b="1">
                <a:latin typeface="Arial" charset="0"/>
                <a:cs typeface="Arial" charset="0"/>
              </a:rPr>
              <a:t>Persian</a:t>
            </a:r>
          </a:p>
          <a:p>
            <a:pPr eaLnBrk="1" hangingPunct="1">
              <a:spcBef>
                <a:spcPct val="50000"/>
              </a:spcBef>
              <a:defRPr/>
            </a:pPr>
            <a:r>
              <a:rPr lang="en-US" sz="1800" b="1">
                <a:latin typeface="Arial" charset="0"/>
                <a:cs typeface="Arial" charset="0"/>
              </a:rPr>
              <a:t>Gulf</a:t>
            </a:r>
            <a:endParaRPr lang="en-US" sz="2000">
              <a:latin typeface="Arial" charset="0"/>
              <a:cs typeface="Arial" charset="0"/>
            </a:endParaRPr>
          </a:p>
        </p:txBody>
      </p:sp>
      <p:sp>
        <p:nvSpPr>
          <p:cNvPr id="54299" name="AutoShape 27"/>
          <p:cNvSpPr>
            <a:spLocks noChangeArrowheads="1"/>
          </p:cNvSpPr>
          <p:nvPr/>
        </p:nvSpPr>
        <p:spPr bwMode="auto">
          <a:xfrm>
            <a:off x="5791200" y="3048000"/>
            <a:ext cx="533400" cy="533400"/>
          </a:xfrm>
          <a:prstGeom prst="irregularSeal2">
            <a:avLst/>
          </a:prstGeom>
          <a:solidFill>
            <a:srgbClr val="FF0000"/>
          </a:solidFill>
          <a:ln w="9525">
            <a:solidFill>
              <a:schemeClr val="tx1"/>
            </a:solidFill>
            <a:miter lim="800000"/>
            <a:headEnd/>
            <a:tailEnd/>
          </a:ln>
        </p:spPr>
        <p:txBody>
          <a:bodyPr wrap="none" anchor="ctr"/>
          <a:lstStyle/>
          <a:p>
            <a:endParaRPr lang="en-US" sz="2000">
              <a:latin typeface="Arial" charset="0"/>
              <a:cs typeface="Arial" charset="0"/>
            </a:endParaRPr>
          </a:p>
        </p:txBody>
      </p:sp>
      <p:sp>
        <p:nvSpPr>
          <p:cNvPr id="54300" name="AutoShape 28"/>
          <p:cNvSpPr>
            <a:spLocks noChangeArrowheads="1"/>
          </p:cNvSpPr>
          <p:nvPr/>
        </p:nvSpPr>
        <p:spPr bwMode="auto">
          <a:xfrm flipH="1">
            <a:off x="2667000" y="2133600"/>
            <a:ext cx="3429000" cy="17526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2147483647 w 21600"/>
              <a:gd name="T9" fmla="*/ 2147483647 h 21600"/>
              <a:gd name="T10" fmla="*/ 2147483647 w 21600"/>
              <a:gd name="T11" fmla="*/ 2147483647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7817"/>
                  <a:pt x="13782" y="5400"/>
                  <a:pt x="10800" y="5400"/>
                </a:cubicBezTo>
                <a:cubicBezTo>
                  <a:pt x="7916" y="5399"/>
                  <a:pt x="5541" y="7665"/>
                  <a:pt x="5405" y="10546"/>
                </a:cubicBezTo>
                <a:lnTo>
                  <a:pt x="11" y="10292"/>
                </a:lnTo>
                <a:cubicBezTo>
                  <a:pt x="282" y="4531"/>
                  <a:pt x="5032" y="-1"/>
                  <a:pt x="10800" y="-1"/>
                </a:cubicBezTo>
                <a:cubicBezTo>
                  <a:pt x="16764" y="-1"/>
                  <a:pt x="21599" y="4835"/>
                  <a:pt x="21600" y="10799"/>
                </a:cubicBezTo>
                <a:lnTo>
                  <a:pt x="21600" y="10800"/>
                </a:lnTo>
                <a:lnTo>
                  <a:pt x="24300" y="10800"/>
                </a:lnTo>
                <a:lnTo>
                  <a:pt x="18900" y="16200"/>
                </a:lnTo>
                <a:lnTo>
                  <a:pt x="13500" y="10800"/>
                </a:lnTo>
                <a:lnTo>
                  <a:pt x="16200" y="10800"/>
                </a:lnTo>
                <a:close/>
              </a:path>
            </a:pathLst>
          </a:custGeom>
          <a:solidFill>
            <a:srgbClr val="CCFF33"/>
          </a:solidFill>
          <a:ln w="9525">
            <a:solidFill>
              <a:schemeClr val="tx1"/>
            </a:solidFill>
            <a:miter lim="800000"/>
            <a:headEnd/>
            <a:tailEnd/>
          </a:ln>
        </p:spPr>
        <p:txBody>
          <a:bodyPr wrap="none" anchor="ctr"/>
          <a:lstStyle/>
          <a:p>
            <a:endParaRPr lang="en-US"/>
          </a:p>
        </p:txBody>
      </p:sp>
      <p:sp>
        <p:nvSpPr>
          <p:cNvPr id="54301" name="Text Box 29"/>
          <p:cNvSpPr txBox="1">
            <a:spLocks noChangeArrowheads="1"/>
          </p:cNvSpPr>
          <p:nvPr/>
        </p:nvSpPr>
        <p:spPr bwMode="auto">
          <a:xfrm>
            <a:off x="2133600" y="4495800"/>
            <a:ext cx="1295400" cy="523875"/>
          </a:xfrm>
          <a:prstGeom prst="rect">
            <a:avLst/>
          </a:prstGeom>
          <a:noFill/>
          <a:ln w="9525">
            <a:noFill/>
            <a:miter lim="800000"/>
            <a:headEnd/>
            <a:tailEnd/>
          </a:ln>
          <a:effectLst>
            <a:outerShdw blurRad="50800" dist="38100" dir="2700000">
              <a:srgbClr val="000000">
                <a:alpha val="43000"/>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spcBef>
                <a:spcPct val="50000"/>
              </a:spcBef>
              <a:defRPr/>
            </a:pPr>
            <a:r>
              <a:rPr lang="en-US" sz="2800" b="1">
                <a:latin typeface="Arial" charset="0"/>
                <a:cs typeface="Arial" charset="0"/>
              </a:rPr>
              <a:t>Judah</a:t>
            </a:r>
            <a:endParaRPr lang="en-US" sz="2000">
              <a:effectLst>
                <a:outerShdw blurRad="38100" dist="38100" dir="2700000" algn="tl">
                  <a:srgbClr val="000000"/>
                </a:outerShdw>
              </a:effectLst>
              <a:latin typeface="Arial" charset="0"/>
              <a:cs typeface="Arial" charset="0"/>
            </a:endParaRPr>
          </a:p>
        </p:txBody>
      </p:sp>
      <p:sp>
        <p:nvSpPr>
          <p:cNvPr id="54302" name="AutoShape 30"/>
          <p:cNvSpPr>
            <a:spLocks noChangeArrowheads="1"/>
          </p:cNvSpPr>
          <p:nvPr/>
        </p:nvSpPr>
        <p:spPr bwMode="auto">
          <a:xfrm rot="-1555194">
            <a:off x="3303588" y="3852863"/>
            <a:ext cx="1657350" cy="990600"/>
          </a:xfrm>
          <a:prstGeom prst="rightArrow">
            <a:avLst>
              <a:gd name="adj1" fmla="val 50000"/>
              <a:gd name="adj2" fmla="val 41827"/>
            </a:avLst>
          </a:prstGeom>
          <a:solidFill>
            <a:srgbClr val="FF0066"/>
          </a:solidFill>
          <a:ln w="9525">
            <a:solidFill>
              <a:schemeClr val="tx1"/>
            </a:solidFill>
            <a:miter lim="800000"/>
            <a:headEnd/>
            <a:tailEnd/>
          </a:ln>
        </p:spPr>
        <p:txBody>
          <a:bodyPr wrap="none" anchor="ctr"/>
          <a:lstStyle/>
          <a:p>
            <a:endParaRPr lang="en-US" sz="2000">
              <a:latin typeface="Arial" charset="0"/>
              <a:cs typeface="Arial" charset="0"/>
            </a:endParaRPr>
          </a:p>
        </p:txBody>
      </p:sp>
      <p:sp>
        <p:nvSpPr>
          <p:cNvPr id="54303" name="Freeform 31"/>
          <p:cNvSpPr>
            <a:spLocks/>
          </p:cNvSpPr>
          <p:nvPr/>
        </p:nvSpPr>
        <p:spPr bwMode="auto">
          <a:xfrm rot="-1003895">
            <a:off x="5942013" y="1893888"/>
            <a:ext cx="1066800" cy="1543050"/>
          </a:xfrm>
          <a:custGeom>
            <a:avLst/>
            <a:gdLst>
              <a:gd name="T0" fmla="*/ 2147483647 w 625"/>
              <a:gd name="T1" fmla="*/ 2147483647 h 972"/>
              <a:gd name="T2" fmla="*/ 2147483647 w 625"/>
              <a:gd name="T3" fmla="*/ 2147483647 h 972"/>
              <a:gd name="T4" fmla="*/ 2147483647 w 625"/>
              <a:gd name="T5" fmla="*/ 2147483647 h 972"/>
              <a:gd name="T6" fmla="*/ 2147483647 w 625"/>
              <a:gd name="T7" fmla="*/ 2147483647 h 972"/>
              <a:gd name="T8" fmla="*/ 2147483647 w 625"/>
              <a:gd name="T9" fmla="*/ 2147483647 h 972"/>
              <a:gd name="T10" fmla="*/ 2147483647 w 625"/>
              <a:gd name="T11" fmla="*/ 2147483647 h 972"/>
              <a:gd name="T12" fmla="*/ 2147483647 w 625"/>
              <a:gd name="T13" fmla="*/ 2147483647 h 972"/>
              <a:gd name="T14" fmla="*/ 2147483647 w 625"/>
              <a:gd name="T15" fmla="*/ 2147483647 h 972"/>
              <a:gd name="T16" fmla="*/ 2147483647 w 625"/>
              <a:gd name="T17" fmla="*/ 2147483647 h 972"/>
              <a:gd name="T18" fmla="*/ 2147483647 w 625"/>
              <a:gd name="T19" fmla="*/ 2147483647 h 972"/>
              <a:gd name="T20" fmla="*/ 2147483647 w 625"/>
              <a:gd name="T21" fmla="*/ 2147483647 h 972"/>
              <a:gd name="T22" fmla="*/ 2147483647 w 625"/>
              <a:gd name="T23" fmla="*/ 2147483647 h 972"/>
              <a:gd name="T24" fmla="*/ 2147483647 w 625"/>
              <a:gd name="T25" fmla="*/ 2147483647 h 972"/>
              <a:gd name="T26" fmla="*/ 2147483647 w 625"/>
              <a:gd name="T27" fmla="*/ 2147483647 h 972"/>
              <a:gd name="T28" fmla="*/ 2147483647 w 625"/>
              <a:gd name="T29" fmla="*/ 2147483647 h 972"/>
              <a:gd name="T30" fmla="*/ 2147483647 w 625"/>
              <a:gd name="T31" fmla="*/ 2147483647 h 97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625"/>
              <a:gd name="T49" fmla="*/ 0 h 972"/>
              <a:gd name="T50" fmla="*/ 625 w 625"/>
              <a:gd name="T51" fmla="*/ 972 h 97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625" h="972">
                <a:moveTo>
                  <a:pt x="135" y="50"/>
                </a:moveTo>
                <a:cubicBezTo>
                  <a:pt x="91" y="114"/>
                  <a:pt x="125" y="158"/>
                  <a:pt x="50" y="184"/>
                </a:cubicBezTo>
                <a:cubicBezTo>
                  <a:pt x="5" y="250"/>
                  <a:pt x="0" y="340"/>
                  <a:pt x="62" y="402"/>
                </a:cubicBezTo>
                <a:cubicBezTo>
                  <a:pt x="80" y="420"/>
                  <a:pt x="104" y="432"/>
                  <a:pt x="123" y="450"/>
                </a:cubicBezTo>
                <a:cubicBezTo>
                  <a:pt x="152" y="541"/>
                  <a:pt x="179" y="659"/>
                  <a:pt x="280" y="693"/>
                </a:cubicBezTo>
                <a:cubicBezTo>
                  <a:pt x="310" y="786"/>
                  <a:pt x="307" y="832"/>
                  <a:pt x="389" y="887"/>
                </a:cubicBezTo>
                <a:cubicBezTo>
                  <a:pt x="414" y="924"/>
                  <a:pt x="443" y="940"/>
                  <a:pt x="474" y="972"/>
                </a:cubicBezTo>
                <a:cubicBezTo>
                  <a:pt x="506" y="968"/>
                  <a:pt x="538" y="966"/>
                  <a:pt x="571" y="960"/>
                </a:cubicBezTo>
                <a:cubicBezTo>
                  <a:pt x="583" y="957"/>
                  <a:pt x="605" y="959"/>
                  <a:pt x="607" y="947"/>
                </a:cubicBezTo>
                <a:cubicBezTo>
                  <a:pt x="625" y="732"/>
                  <a:pt x="553" y="566"/>
                  <a:pt x="510" y="366"/>
                </a:cubicBezTo>
                <a:cubicBezTo>
                  <a:pt x="514" y="338"/>
                  <a:pt x="535" y="207"/>
                  <a:pt x="535" y="184"/>
                </a:cubicBezTo>
                <a:cubicBezTo>
                  <a:pt x="535" y="109"/>
                  <a:pt x="478" y="24"/>
                  <a:pt x="401" y="14"/>
                </a:cubicBezTo>
                <a:cubicBezTo>
                  <a:pt x="352" y="7"/>
                  <a:pt x="304" y="6"/>
                  <a:pt x="256" y="2"/>
                </a:cubicBezTo>
                <a:cubicBezTo>
                  <a:pt x="223" y="6"/>
                  <a:pt x="188" y="0"/>
                  <a:pt x="159" y="14"/>
                </a:cubicBezTo>
                <a:cubicBezTo>
                  <a:pt x="84" y="46"/>
                  <a:pt x="218" y="62"/>
                  <a:pt x="110" y="62"/>
                </a:cubicBezTo>
                <a:cubicBezTo>
                  <a:pt x="100" y="62"/>
                  <a:pt x="126" y="54"/>
                  <a:pt x="135" y="50"/>
                </a:cubicBezTo>
                <a:close/>
              </a:path>
            </a:pathLst>
          </a:custGeom>
          <a:solidFill>
            <a:srgbClr val="660066"/>
          </a:solidFill>
          <a:ln w="9525">
            <a:solidFill>
              <a:schemeClr val="tx1"/>
            </a:solidFill>
            <a:round/>
            <a:headEnd/>
            <a:tailEnd/>
          </a:ln>
        </p:spPr>
        <p:txBody>
          <a:bodyPr wrap="none" anchor="ctr"/>
          <a:lstStyle/>
          <a:p>
            <a:endParaRPr lang="en-US"/>
          </a:p>
        </p:txBody>
      </p:sp>
      <p:sp>
        <p:nvSpPr>
          <p:cNvPr id="54304" name="Text Box 32"/>
          <p:cNvSpPr txBox="1">
            <a:spLocks noChangeArrowheads="1"/>
          </p:cNvSpPr>
          <p:nvPr/>
        </p:nvSpPr>
        <p:spPr bwMode="auto">
          <a:xfrm>
            <a:off x="4953000" y="3276600"/>
            <a:ext cx="2057400" cy="646113"/>
          </a:xfrm>
          <a:prstGeom prst="rect">
            <a:avLst/>
          </a:prstGeom>
          <a:noFill/>
          <a:ln w="9525">
            <a:noFill/>
            <a:miter lim="800000"/>
            <a:headEnd/>
            <a:tailEnd/>
          </a:ln>
          <a:effectLst>
            <a:outerShdw blurRad="50800" dist="38100" dir="2700000">
              <a:srgbClr val="000000">
                <a:alpha val="43000"/>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spcBef>
                <a:spcPct val="50000"/>
              </a:spcBef>
              <a:defRPr/>
            </a:pPr>
            <a:r>
              <a:rPr lang="en-US" sz="3600" b="1">
                <a:latin typeface="Arial" charset="0"/>
                <a:cs typeface="Arial" charset="0"/>
              </a:rPr>
              <a:t>Babylon</a:t>
            </a:r>
            <a:endParaRPr lang="en-US" b="1">
              <a:effectLst>
                <a:outerShdw blurRad="38100" dist="38100" dir="2700000" algn="tl">
                  <a:srgbClr val="000000"/>
                </a:outerShdw>
              </a:effectLst>
              <a:latin typeface="Arial" charset="0"/>
              <a:cs typeface="Arial" charset="0"/>
            </a:endParaRPr>
          </a:p>
        </p:txBody>
      </p:sp>
      <p:sp>
        <p:nvSpPr>
          <p:cNvPr id="54305" name="Text Box 33"/>
          <p:cNvSpPr txBox="1">
            <a:spLocks noChangeArrowheads="1"/>
          </p:cNvSpPr>
          <p:nvPr/>
        </p:nvSpPr>
        <p:spPr bwMode="auto">
          <a:xfrm>
            <a:off x="4038600" y="4572000"/>
            <a:ext cx="1524000" cy="523875"/>
          </a:xfrm>
          <a:prstGeom prst="rect">
            <a:avLst/>
          </a:prstGeom>
          <a:noFill/>
          <a:ln w="9525">
            <a:noFill/>
            <a:miter lim="800000"/>
            <a:headEnd/>
            <a:tailEnd/>
          </a:ln>
          <a:effectLst>
            <a:outerShdw blurRad="50800" dist="38100" dir="2700000">
              <a:srgbClr val="000000">
                <a:alpha val="43000"/>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spcBef>
                <a:spcPct val="50000"/>
              </a:spcBef>
              <a:defRPr/>
            </a:pPr>
            <a:r>
              <a:rPr lang="en-US" sz="2800" b="1">
                <a:latin typeface="Arial" charset="0"/>
                <a:cs typeface="Arial" charset="0"/>
              </a:rPr>
              <a:t>586 </a:t>
            </a:r>
            <a:r>
              <a:rPr lang="en-US" sz="2000" b="1">
                <a:latin typeface="Arial" charset="0"/>
                <a:cs typeface="Arial" charset="0"/>
              </a:rPr>
              <a:t>BC</a:t>
            </a:r>
            <a:endParaRPr lang="en-US" sz="2000">
              <a:effectLst>
                <a:outerShdw blurRad="38100" dist="38100" dir="2700000" algn="tl">
                  <a:srgbClr val="000000"/>
                </a:outerShdw>
              </a:effectLst>
              <a:latin typeface="Arial" charset="0"/>
              <a:cs typeface="Arial" charset="0"/>
            </a:endParaRPr>
          </a:p>
        </p:txBody>
      </p:sp>
      <p:sp>
        <p:nvSpPr>
          <p:cNvPr id="54306" name="AutoShape 34"/>
          <p:cNvSpPr>
            <a:spLocks noChangeArrowheads="1"/>
          </p:cNvSpPr>
          <p:nvPr/>
        </p:nvSpPr>
        <p:spPr bwMode="auto">
          <a:xfrm>
            <a:off x="5105400" y="1905000"/>
            <a:ext cx="533400" cy="533400"/>
          </a:xfrm>
          <a:prstGeom prst="irregularSeal2">
            <a:avLst/>
          </a:prstGeom>
          <a:solidFill>
            <a:srgbClr val="FF0000"/>
          </a:solidFill>
          <a:ln w="9525">
            <a:solidFill>
              <a:schemeClr val="tx1"/>
            </a:solidFill>
            <a:miter lim="800000"/>
            <a:headEnd/>
            <a:tailEnd/>
          </a:ln>
        </p:spPr>
        <p:txBody>
          <a:bodyPr wrap="none" anchor="ctr"/>
          <a:lstStyle/>
          <a:p>
            <a:endParaRPr lang="en-US" sz="2000">
              <a:latin typeface="Arial" charset="0"/>
              <a:cs typeface="Arial" charset="0"/>
            </a:endParaRPr>
          </a:p>
        </p:txBody>
      </p:sp>
      <p:sp>
        <p:nvSpPr>
          <p:cNvPr id="54307" name="Text Box 35"/>
          <p:cNvSpPr txBox="1">
            <a:spLocks noChangeArrowheads="1"/>
          </p:cNvSpPr>
          <p:nvPr/>
        </p:nvSpPr>
        <p:spPr bwMode="auto">
          <a:xfrm>
            <a:off x="5486400" y="1889125"/>
            <a:ext cx="2057400" cy="646113"/>
          </a:xfrm>
          <a:prstGeom prst="rect">
            <a:avLst/>
          </a:prstGeom>
          <a:noFill/>
          <a:ln w="9525">
            <a:noFill/>
            <a:miter lim="800000"/>
            <a:headEnd/>
            <a:tailEnd/>
          </a:ln>
          <a:effectLst>
            <a:outerShdw blurRad="50800" dist="38100" dir="2700000">
              <a:srgbClr val="000000">
                <a:alpha val="43000"/>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spcBef>
                <a:spcPct val="50000"/>
              </a:spcBef>
              <a:defRPr/>
            </a:pPr>
            <a:r>
              <a:rPr lang="en-US" sz="3600" b="1" dirty="0">
                <a:latin typeface="Arial" charset="0"/>
                <a:cs typeface="Arial" charset="0"/>
              </a:rPr>
              <a:t>Nineveh</a:t>
            </a:r>
            <a:endParaRPr lang="en-US" b="1" dirty="0">
              <a:effectLst>
                <a:outerShdw blurRad="38100" dist="38100" dir="2700000" algn="tl">
                  <a:srgbClr val="000000"/>
                </a:outerShdw>
              </a:effectLst>
              <a:latin typeface="Arial" charset="0"/>
              <a:cs typeface="Arial" charset="0"/>
            </a:endParaRPr>
          </a:p>
        </p:txBody>
      </p:sp>
      <p:sp>
        <p:nvSpPr>
          <p:cNvPr id="138270" name="Text Box 36"/>
          <p:cNvSpPr txBox="1">
            <a:spLocks noChangeArrowheads="1"/>
          </p:cNvSpPr>
          <p:nvPr/>
        </p:nvSpPr>
        <p:spPr bwMode="auto">
          <a:xfrm>
            <a:off x="8458200" y="76200"/>
            <a:ext cx="5334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spcBef>
                <a:spcPct val="50000"/>
              </a:spcBef>
            </a:pPr>
            <a:r>
              <a:rPr lang="en-US" sz="2000">
                <a:latin typeface="Arial" charset="0"/>
                <a:cs typeface="Arial" charset="0"/>
              </a:rPr>
              <a:t>50</a:t>
            </a:r>
          </a:p>
        </p:txBody>
      </p:sp>
      <p:sp>
        <p:nvSpPr>
          <p:cNvPr id="138271" name="Rectangle 37"/>
          <p:cNvSpPr>
            <a:spLocks noGrp="1" noChangeArrowheads="1"/>
          </p:cNvSpPr>
          <p:nvPr>
            <p:ph type="title" idx="4294967295"/>
          </p:nvPr>
        </p:nvSpPr>
        <p:spPr>
          <a:xfrm>
            <a:off x="762000" y="0"/>
            <a:ext cx="7772400" cy="1143000"/>
          </a:xfrm>
        </p:spPr>
        <p:txBody>
          <a:bodyPr/>
          <a:lstStyle/>
          <a:p>
            <a:pPr eaLnBrk="1" hangingPunct="1"/>
            <a:r>
              <a:rPr lang="en-US" sz="4800" b="1">
                <a:solidFill>
                  <a:srgbClr val="CCFF33"/>
                </a:solidFill>
                <a:latin typeface="Arial" charset="0"/>
                <a:ea typeface="ＭＳ Ｐゴシック" charset="0"/>
              </a:rPr>
              <a:t>The Babylonian Kingdom</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54299"/>
                                        </p:tgtEl>
                                        <p:attrNameLst>
                                          <p:attrName>style.visibility</p:attrName>
                                        </p:attrNameLst>
                                      </p:cBhvr>
                                      <p:to>
                                        <p:strVal val="visible"/>
                                      </p:to>
                                    </p:set>
                                  </p:childTnLst>
                                </p:cTn>
                              </p:par>
                            </p:childTnLst>
                          </p:cTn>
                        </p:par>
                        <p:par>
                          <p:cTn id="7" fill="hold" nodeType="afterGroup">
                            <p:stCondLst>
                              <p:cond delay="500"/>
                            </p:stCondLst>
                            <p:childTnLst>
                              <p:par>
                                <p:cTn id="8" presetID="15" presetClass="entr" presetSubtype="0" fill="hold" grpId="0" nodeType="afterEffect">
                                  <p:stCondLst>
                                    <p:cond delay="0"/>
                                  </p:stCondLst>
                                  <p:childTnLst>
                                    <p:set>
                                      <p:cBhvr>
                                        <p:cTn id="9" dur="1" fill="hold">
                                          <p:stCondLst>
                                            <p:cond delay="0"/>
                                          </p:stCondLst>
                                        </p:cTn>
                                        <p:tgtEl>
                                          <p:spTgt spid="54304"/>
                                        </p:tgtEl>
                                        <p:attrNameLst>
                                          <p:attrName>style.visibility</p:attrName>
                                        </p:attrNameLst>
                                      </p:cBhvr>
                                      <p:to>
                                        <p:strVal val="visible"/>
                                      </p:to>
                                    </p:set>
                                    <p:anim calcmode="lin" valueType="num">
                                      <p:cBhvr>
                                        <p:cTn id="10" dur="1000" fill="hold"/>
                                        <p:tgtEl>
                                          <p:spTgt spid="54304"/>
                                        </p:tgtEl>
                                        <p:attrNameLst>
                                          <p:attrName>ppt_w</p:attrName>
                                        </p:attrNameLst>
                                      </p:cBhvr>
                                      <p:tavLst>
                                        <p:tav tm="0">
                                          <p:val>
                                            <p:fltVal val="0"/>
                                          </p:val>
                                        </p:tav>
                                        <p:tav tm="100000">
                                          <p:val>
                                            <p:strVal val="#ppt_w"/>
                                          </p:val>
                                        </p:tav>
                                      </p:tavLst>
                                    </p:anim>
                                    <p:anim calcmode="lin" valueType="num">
                                      <p:cBhvr>
                                        <p:cTn id="11" dur="1000" fill="hold"/>
                                        <p:tgtEl>
                                          <p:spTgt spid="54304"/>
                                        </p:tgtEl>
                                        <p:attrNameLst>
                                          <p:attrName>ppt_h</p:attrName>
                                        </p:attrNameLst>
                                      </p:cBhvr>
                                      <p:tavLst>
                                        <p:tav tm="0">
                                          <p:val>
                                            <p:fltVal val="0"/>
                                          </p:val>
                                        </p:tav>
                                        <p:tav tm="100000">
                                          <p:val>
                                            <p:strVal val="#ppt_h"/>
                                          </p:val>
                                        </p:tav>
                                      </p:tavLst>
                                    </p:anim>
                                    <p:anim calcmode="lin" valueType="num">
                                      <p:cBhvr>
                                        <p:cTn id="12" dur="1000" fill="hold"/>
                                        <p:tgtEl>
                                          <p:spTgt spid="54304"/>
                                        </p:tgtEl>
                                        <p:attrNameLst>
                                          <p:attrName>ppt_x</p:attrName>
                                        </p:attrNameLst>
                                      </p:cBhvr>
                                      <p:tavLst>
                                        <p:tav tm="0" fmla="#ppt_x+(cos(-2*pi*(1-$))*-#ppt_x-sin(-2*pi*(1-$))*(1-#ppt_y))*(1-$)">
                                          <p:val>
                                            <p:fltVal val="0"/>
                                          </p:val>
                                        </p:tav>
                                        <p:tav tm="100000">
                                          <p:val>
                                            <p:fltVal val="1"/>
                                          </p:val>
                                        </p:tav>
                                      </p:tavLst>
                                    </p:anim>
                                    <p:anim calcmode="lin" valueType="num">
                                      <p:cBhvr>
                                        <p:cTn id="13" dur="1000" fill="hold"/>
                                        <p:tgtEl>
                                          <p:spTgt spid="54304"/>
                                        </p:tgtEl>
                                        <p:attrNameLst>
                                          <p:attrName>ppt_y</p:attrName>
                                        </p:attrNameLst>
                                      </p:cBhvr>
                                      <p:tavLst>
                                        <p:tav tm="0" fmla="#ppt_y+(sin(-2*pi*(1-$))*-#ppt_x+cos(-2*pi*(1-$))*(1-#ppt_y))*(1-$)">
                                          <p:val>
                                            <p:fltVal val="0"/>
                                          </p:val>
                                        </p:tav>
                                        <p:tav tm="100000">
                                          <p:val>
                                            <p:fltVal val="1"/>
                                          </p:val>
                                        </p:tav>
                                      </p:tavLst>
                                    </p:anim>
                                  </p:childTnLst>
                                </p:cTn>
                              </p:par>
                            </p:childTnLst>
                          </p:cTn>
                        </p:par>
                        <p:par>
                          <p:cTn id="14" fill="hold" nodeType="afterGroup">
                            <p:stCondLst>
                              <p:cond delay="1500"/>
                            </p:stCondLst>
                            <p:childTnLst>
                              <p:par>
                                <p:cTn id="15" presetID="22" presetClass="entr" presetSubtype="2" fill="hold" grpId="0" nodeType="afterEffect">
                                  <p:stCondLst>
                                    <p:cond delay="0"/>
                                  </p:stCondLst>
                                  <p:childTnLst>
                                    <p:set>
                                      <p:cBhvr>
                                        <p:cTn id="16" dur="1" fill="hold">
                                          <p:stCondLst>
                                            <p:cond delay="0"/>
                                          </p:stCondLst>
                                        </p:cTn>
                                        <p:tgtEl>
                                          <p:spTgt spid="54300"/>
                                        </p:tgtEl>
                                        <p:attrNameLst>
                                          <p:attrName>style.visibility</p:attrName>
                                        </p:attrNameLst>
                                      </p:cBhvr>
                                      <p:to>
                                        <p:strVal val="visible"/>
                                      </p:to>
                                    </p:set>
                                    <p:animEffect transition="in" filter="wipe(right)">
                                      <p:cBhvr>
                                        <p:cTn id="17" dur="500"/>
                                        <p:tgtEl>
                                          <p:spTgt spid="54300"/>
                                        </p:tgtEl>
                                      </p:cBhvr>
                                    </p:animEffect>
                                  </p:childTnLst>
                                </p:cTn>
                              </p:par>
                            </p:childTnLst>
                          </p:cTn>
                        </p:par>
                        <p:par>
                          <p:cTn id="18" fill="hold" nodeType="afterGroup">
                            <p:stCondLst>
                              <p:cond delay="2000"/>
                            </p:stCondLst>
                            <p:childTnLst>
                              <p:par>
                                <p:cTn id="19" presetID="1" presetClass="entr" presetSubtype="0" fill="hold" grpId="0" nodeType="afterEffect">
                                  <p:stCondLst>
                                    <p:cond delay="0"/>
                                  </p:stCondLst>
                                  <p:childTnLst>
                                    <p:set>
                                      <p:cBhvr>
                                        <p:cTn id="20" dur="1" fill="hold">
                                          <p:stCondLst>
                                            <p:cond delay="499"/>
                                          </p:stCondLst>
                                        </p:cTn>
                                        <p:tgtEl>
                                          <p:spTgt spid="54306"/>
                                        </p:tgtEl>
                                        <p:attrNameLst>
                                          <p:attrName>style.visibility</p:attrName>
                                        </p:attrNameLst>
                                      </p:cBhvr>
                                      <p:to>
                                        <p:strVal val="visible"/>
                                      </p:to>
                                    </p:set>
                                  </p:childTnLst>
                                </p:cTn>
                              </p:par>
                            </p:childTnLst>
                          </p:cTn>
                        </p:par>
                        <p:par>
                          <p:cTn id="21" fill="hold" nodeType="afterGroup">
                            <p:stCondLst>
                              <p:cond delay="2500"/>
                            </p:stCondLst>
                            <p:childTnLst>
                              <p:par>
                                <p:cTn id="22" presetID="15" presetClass="entr" presetSubtype="0" fill="hold" grpId="0" nodeType="afterEffect">
                                  <p:stCondLst>
                                    <p:cond delay="0"/>
                                  </p:stCondLst>
                                  <p:childTnLst>
                                    <p:set>
                                      <p:cBhvr>
                                        <p:cTn id="23" dur="1" fill="hold">
                                          <p:stCondLst>
                                            <p:cond delay="0"/>
                                          </p:stCondLst>
                                        </p:cTn>
                                        <p:tgtEl>
                                          <p:spTgt spid="54307"/>
                                        </p:tgtEl>
                                        <p:attrNameLst>
                                          <p:attrName>style.visibility</p:attrName>
                                        </p:attrNameLst>
                                      </p:cBhvr>
                                      <p:to>
                                        <p:strVal val="visible"/>
                                      </p:to>
                                    </p:set>
                                    <p:anim calcmode="lin" valueType="num">
                                      <p:cBhvr>
                                        <p:cTn id="24" dur="1000" fill="hold"/>
                                        <p:tgtEl>
                                          <p:spTgt spid="54307"/>
                                        </p:tgtEl>
                                        <p:attrNameLst>
                                          <p:attrName>ppt_w</p:attrName>
                                        </p:attrNameLst>
                                      </p:cBhvr>
                                      <p:tavLst>
                                        <p:tav tm="0">
                                          <p:val>
                                            <p:fltVal val="0"/>
                                          </p:val>
                                        </p:tav>
                                        <p:tav tm="100000">
                                          <p:val>
                                            <p:strVal val="#ppt_w"/>
                                          </p:val>
                                        </p:tav>
                                      </p:tavLst>
                                    </p:anim>
                                    <p:anim calcmode="lin" valueType="num">
                                      <p:cBhvr>
                                        <p:cTn id="25" dur="1000" fill="hold"/>
                                        <p:tgtEl>
                                          <p:spTgt spid="54307"/>
                                        </p:tgtEl>
                                        <p:attrNameLst>
                                          <p:attrName>ppt_h</p:attrName>
                                        </p:attrNameLst>
                                      </p:cBhvr>
                                      <p:tavLst>
                                        <p:tav tm="0">
                                          <p:val>
                                            <p:fltVal val="0"/>
                                          </p:val>
                                        </p:tav>
                                        <p:tav tm="100000">
                                          <p:val>
                                            <p:strVal val="#ppt_h"/>
                                          </p:val>
                                        </p:tav>
                                      </p:tavLst>
                                    </p:anim>
                                    <p:anim calcmode="lin" valueType="num">
                                      <p:cBhvr>
                                        <p:cTn id="26" dur="1000" fill="hold"/>
                                        <p:tgtEl>
                                          <p:spTgt spid="54307"/>
                                        </p:tgtEl>
                                        <p:attrNameLst>
                                          <p:attrName>ppt_x</p:attrName>
                                        </p:attrNameLst>
                                      </p:cBhvr>
                                      <p:tavLst>
                                        <p:tav tm="0" fmla="#ppt_x+(cos(-2*pi*(1-$))*-#ppt_x-sin(-2*pi*(1-$))*(1-#ppt_y))*(1-$)">
                                          <p:val>
                                            <p:fltVal val="0"/>
                                          </p:val>
                                        </p:tav>
                                        <p:tav tm="100000">
                                          <p:val>
                                            <p:fltVal val="1"/>
                                          </p:val>
                                        </p:tav>
                                      </p:tavLst>
                                    </p:anim>
                                    <p:anim calcmode="lin" valueType="num">
                                      <p:cBhvr>
                                        <p:cTn id="27" dur="1000" fill="hold"/>
                                        <p:tgtEl>
                                          <p:spTgt spid="54307"/>
                                        </p:tgtEl>
                                        <p:attrNameLst>
                                          <p:attrName>ppt_y</p:attrName>
                                        </p:attrNameLst>
                                      </p:cBhvr>
                                      <p:tavLst>
                                        <p:tav tm="0" fmla="#ppt_y+(sin(-2*pi*(1-$))*-#ppt_x+cos(-2*pi*(1-$))*(1-#ppt_y))*(1-$)">
                                          <p:val>
                                            <p:fltVal val="0"/>
                                          </p:val>
                                        </p:tav>
                                        <p:tav tm="100000">
                                          <p:val>
                                            <p:fltVal val="1"/>
                                          </p:val>
                                        </p:tav>
                                      </p:tavLst>
                                    </p:anim>
                                  </p:childTnLst>
                                </p:cTn>
                              </p:par>
                            </p:childTnLst>
                          </p:cTn>
                        </p:par>
                        <p:par>
                          <p:cTn id="28" fill="hold" nodeType="afterGroup">
                            <p:stCondLst>
                              <p:cond delay="3500"/>
                            </p:stCondLst>
                            <p:childTnLst>
                              <p:par>
                                <p:cTn id="29" presetID="4" presetClass="entr" presetSubtype="32" fill="hold" grpId="0" nodeType="afterEffect">
                                  <p:stCondLst>
                                    <p:cond delay="1000"/>
                                  </p:stCondLst>
                                  <p:childTnLst>
                                    <p:set>
                                      <p:cBhvr>
                                        <p:cTn id="30" dur="1" fill="hold">
                                          <p:stCondLst>
                                            <p:cond delay="0"/>
                                          </p:stCondLst>
                                        </p:cTn>
                                        <p:tgtEl>
                                          <p:spTgt spid="54303"/>
                                        </p:tgtEl>
                                        <p:attrNameLst>
                                          <p:attrName>style.visibility</p:attrName>
                                        </p:attrNameLst>
                                      </p:cBhvr>
                                      <p:to>
                                        <p:strVal val="visible"/>
                                      </p:to>
                                    </p:set>
                                    <p:animEffect transition="in" filter="box(out)">
                                      <p:cBhvr>
                                        <p:cTn id="31" dur="500"/>
                                        <p:tgtEl>
                                          <p:spTgt spid="54303"/>
                                        </p:tgtEl>
                                      </p:cBhvr>
                                    </p:animEffect>
                                  </p:childTnLst>
                                </p:cTn>
                              </p:par>
                            </p:childTnLst>
                          </p:cTn>
                        </p:par>
                        <p:par>
                          <p:cTn id="32" fill="hold" nodeType="afterGroup">
                            <p:stCondLst>
                              <p:cond delay="5000"/>
                            </p:stCondLst>
                            <p:childTnLst>
                              <p:par>
                                <p:cTn id="33" presetID="22" presetClass="entr" presetSubtype="2" fill="hold" grpId="0" nodeType="afterEffect">
                                  <p:stCondLst>
                                    <p:cond delay="0"/>
                                  </p:stCondLst>
                                  <p:childTnLst>
                                    <p:set>
                                      <p:cBhvr>
                                        <p:cTn id="34" dur="1" fill="hold">
                                          <p:stCondLst>
                                            <p:cond delay="0"/>
                                          </p:stCondLst>
                                        </p:cTn>
                                        <p:tgtEl>
                                          <p:spTgt spid="54286"/>
                                        </p:tgtEl>
                                        <p:attrNameLst>
                                          <p:attrName>style.visibility</p:attrName>
                                        </p:attrNameLst>
                                      </p:cBhvr>
                                      <p:to>
                                        <p:strVal val="visible"/>
                                      </p:to>
                                    </p:set>
                                    <p:animEffect transition="in" filter="wipe(right)">
                                      <p:cBhvr>
                                        <p:cTn id="35" dur="500"/>
                                        <p:tgtEl>
                                          <p:spTgt spid="54286"/>
                                        </p:tgtEl>
                                      </p:cBhvr>
                                    </p:animEffect>
                                  </p:childTnLst>
                                </p:cTn>
                              </p:par>
                            </p:childTnLst>
                          </p:cTn>
                        </p:par>
                        <p:par>
                          <p:cTn id="36" fill="hold" nodeType="afterGroup">
                            <p:stCondLst>
                              <p:cond delay="5500"/>
                            </p:stCondLst>
                            <p:childTnLst>
                              <p:par>
                                <p:cTn id="37" presetID="22" presetClass="entr" presetSubtype="2" fill="hold" grpId="0" nodeType="afterEffect">
                                  <p:stCondLst>
                                    <p:cond delay="1000"/>
                                  </p:stCondLst>
                                  <p:childTnLst>
                                    <p:set>
                                      <p:cBhvr>
                                        <p:cTn id="38" dur="1" fill="hold">
                                          <p:stCondLst>
                                            <p:cond delay="0"/>
                                          </p:stCondLst>
                                        </p:cTn>
                                        <p:tgtEl>
                                          <p:spTgt spid="54287"/>
                                        </p:tgtEl>
                                        <p:attrNameLst>
                                          <p:attrName>style.visibility</p:attrName>
                                        </p:attrNameLst>
                                      </p:cBhvr>
                                      <p:to>
                                        <p:strVal val="visible"/>
                                      </p:to>
                                    </p:set>
                                    <p:animEffect transition="in" filter="wipe(right)">
                                      <p:cBhvr>
                                        <p:cTn id="39" dur="500"/>
                                        <p:tgtEl>
                                          <p:spTgt spid="54287"/>
                                        </p:tgtEl>
                                      </p:cBhvr>
                                    </p:animEffect>
                                  </p:childTnLst>
                                </p:cTn>
                              </p:par>
                            </p:childTnLst>
                          </p:cTn>
                        </p:par>
                        <p:par>
                          <p:cTn id="40" fill="hold" nodeType="afterGroup">
                            <p:stCondLst>
                              <p:cond delay="7000"/>
                            </p:stCondLst>
                            <p:childTnLst>
                              <p:par>
                                <p:cTn id="41" presetID="22" presetClass="entr" presetSubtype="2" fill="hold" grpId="0" nodeType="afterEffect">
                                  <p:stCondLst>
                                    <p:cond delay="0"/>
                                  </p:stCondLst>
                                  <p:childTnLst>
                                    <p:set>
                                      <p:cBhvr>
                                        <p:cTn id="42" dur="1" fill="hold">
                                          <p:stCondLst>
                                            <p:cond delay="0"/>
                                          </p:stCondLst>
                                        </p:cTn>
                                        <p:tgtEl>
                                          <p:spTgt spid="54288"/>
                                        </p:tgtEl>
                                        <p:attrNameLst>
                                          <p:attrName>style.visibility</p:attrName>
                                        </p:attrNameLst>
                                      </p:cBhvr>
                                      <p:to>
                                        <p:strVal val="visible"/>
                                      </p:to>
                                    </p:set>
                                    <p:animEffect transition="in" filter="wipe(right)">
                                      <p:cBhvr>
                                        <p:cTn id="43" dur="500"/>
                                        <p:tgtEl>
                                          <p:spTgt spid="54288"/>
                                        </p:tgtEl>
                                      </p:cBhvr>
                                    </p:animEffect>
                                  </p:childTnLst>
                                </p:cTn>
                              </p:par>
                            </p:childTnLst>
                          </p:cTn>
                        </p:par>
                        <p:par>
                          <p:cTn id="44" fill="hold" nodeType="afterGroup">
                            <p:stCondLst>
                              <p:cond delay="7500"/>
                            </p:stCondLst>
                            <p:childTnLst>
                              <p:par>
                                <p:cTn id="45" presetID="3" presetClass="entr" presetSubtype="10" fill="hold" grpId="0" nodeType="afterEffect">
                                  <p:stCondLst>
                                    <p:cond delay="0"/>
                                  </p:stCondLst>
                                  <p:childTnLst>
                                    <p:set>
                                      <p:cBhvr>
                                        <p:cTn id="46" dur="1" fill="hold">
                                          <p:stCondLst>
                                            <p:cond delay="0"/>
                                          </p:stCondLst>
                                        </p:cTn>
                                        <p:tgtEl>
                                          <p:spTgt spid="54289"/>
                                        </p:tgtEl>
                                        <p:attrNameLst>
                                          <p:attrName>style.visibility</p:attrName>
                                        </p:attrNameLst>
                                      </p:cBhvr>
                                      <p:to>
                                        <p:strVal val="visible"/>
                                      </p:to>
                                    </p:set>
                                    <p:animEffect transition="in" filter="blinds(horizontal)">
                                      <p:cBhvr>
                                        <p:cTn id="47" dur="500"/>
                                        <p:tgtEl>
                                          <p:spTgt spid="54289"/>
                                        </p:tgtEl>
                                      </p:cBhvr>
                                    </p:animEffect>
                                  </p:childTnLst>
                                </p:cTn>
                              </p:par>
                            </p:childTnLst>
                          </p:cTn>
                        </p:par>
                        <p:par>
                          <p:cTn id="48" fill="hold" nodeType="afterGroup">
                            <p:stCondLst>
                              <p:cond delay="8000"/>
                            </p:stCondLst>
                            <p:childTnLst>
                              <p:par>
                                <p:cTn id="49" presetID="9" presetClass="entr" presetSubtype="0" fill="hold" grpId="0" nodeType="afterEffect">
                                  <p:stCondLst>
                                    <p:cond delay="1000"/>
                                  </p:stCondLst>
                                  <p:childTnLst>
                                    <p:set>
                                      <p:cBhvr>
                                        <p:cTn id="50" dur="1" fill="hold">
                                          <p:stCondLst>
                                            <p:cond delay="0"/>
                                          </p:stCondLst>
                                        </p:cTn>
                                        <p:tgtEl>
                                          <p:spTgt spid="54276"/>
                                        </p:tgtEl>
                                        <p:attrNameLst>
                                          <p:attrName>style.visibility</p:attrName>
                                        </p:attrNameLst>
                                      </p:cBhvr>
                                      <p:to>
                                        <p:strVal val="visible"/>
                                      </p:to>
                                    </p:set>
                                    <p:animEffect transition="in" filter="dissolve">
                                      <p:cBhvr>
                                        <p:cTn id="51" dur="500"/>
                                        <p:tgtEl>
                                          <p:spTgt spid="54276"/>
                                        </p:tgtEl>
                                      </p:cBhvr>
                                    </p:animEffect>
                                  </p:childTnLst>
                                </p:cTn>
                              </p:par>
                            </p:childTnLst>
                          </p:cTn>
                        </p:par>
                        <p:par>
                          <p:cTn id="52" fill="hold" nodeType="afterGroup">
                            <p:stCondLst>
                              <p:cond delay="9500"/>
                            </p:stCondLst>
                            <p:childTnLst>
                              <p:par>
                                <p:cTn id="53" presetID="9" presetClass="entr" presetSubtype="0" fill="hold" grpId="0" nodeType="afterEffect">
                                  <p:stCondLst>
                                    <p:cond delay="0"/>
                                  </p:stCondLst>
                                  <p:childTnLst>
                                    <p:set>
                                      <p:cBhvr>
                                        <p:cTn id="54" dur="1" fill="hold">
                                          <p:stCondLst>
                                            <p:cond delay="0"/>
                                          </p:stCondLst>
                                        </p:cTn>
                                        <p:tgtEl>
                                          <p:spTgt spid="54279"/>
                                        </p:tgtEl>
                                        <p:attrNameLst>
                                          <p:attrName>style.visibility</p:attrName>
                                        </p:attrNameLst>
                                      </p:cBhvr>
                                      <p:to>
                                        <p:strVal val="visible"/>
                                      </p:to>
                                    </p:set>
                                    <p:animEffect transition="in" filter="dissolve">
                                      <p:cBhvr>
                                        <p:cTn id="55" dur="500"/>
                                        <p:tgtEl>
                                          <p:spTgt spid="54279"/>
                                        </p:tgtEl>
                                      </p:cBhvr>
                                    </p:animEffect>
                                  </p:childTnLst>
                                </p:cTn>
                              </p:par>
                            </p:childTnLst>
                          </p:cTn>
                        </p:par>
                        <p:par>
                          <p:cTn id="56" fill="hold" nodeType="afterGroup">
                            <p:stCondLst>
                              <p:cond delay="10000"/>
                            </p:stCondLst>
                            <p:childTnLst>
                              <p:par>
                                <p:cTn id="57" presetID="9" presetClass="entr" presetSubtype="0" fill="hold" grpId="0" nodeType="afterEffect">
                                  <p:stCondLst>
                                    <p:cond delay="1000"/>
                                  </p:stCondLst>
                                  <p:childTnLst>
                                    <p:set>
                                      <p:cBhvr>
                                        <p:cTn id="58" dur="1" fill="hold">
                                          <p:stCondLst>
                                            <p:cond delay="0"/>
                                          </p:stCondLst>
                                        </p:cTn>
                                        <p:tgtEl>
                                          <p:spTgt spid="54290"/>
                                        </p:tgtEl>
                                        <p:attrNameLst>
                                          <p:attrName>style.visibility</p:attrName>
                                        </p:attrNameLst>
                                      </p:cBhvr>
                                      <p:to>
                                        <p:strVal val="visible"/>
                                      </p:to>
                                    </p:set>
                                    <p:animEffect transition="in" filter="dissolve">
                                      <p:cBhvr>
                                        <p:cTn id="59" dur="500"/>
                                        <p:tgtEl>
                                          <p:spTgt spid="54290"/>
                                        </p:tgtEl>
                                      </p:cBhvr>
                                    </p:animEffect>
                                  </p:childTnLst>
                                </p:cTn>
                              </p:par>
                            </p:childTnLst>
                          </p:cTn>
                        </p:par>
                        <p:par>
                          <p:cTn id="60" fill="hold" nodeType="afterGroup">
                            <p:stCondLst>
                              <p:cond delay="11500"/>
                            </p:stCondLst>
                            <p:childTnLst>
                              <p:par>
                                <p:cTn id="61" presetID="9" presetClass="entr" presetSubtype="0" fill="hold" grpId="0" nodeType="afterEffect">
                                  <p:stCondLst>
                                    <p:cond delay="0"/>
                                  </p:stCondLst>
                                  <p:childTnLst>
                                    <p:set>
                                      <p:cBhvr>
                                        <p:cTn id="62" dur="1" fill="hold">
                                          <p:stCondLst>
                                            <p:cond delay="0"/>
                                          </p:stCondLst>
                                        </p:cTn>
                                        <p:tgtEl>
                                          <p:spTgt spid="54295"/>
                                        </p:tgtEl>
                                        <p:attrNameLst>
                                          <p:attrName>style.visibility</p:attrName>
                                        </p:attrNameLst>
                                      </p:cBhvr>
                                      <p:to>
                                        <p:strVal val="visible"/>
                                      </p:to>
                                    </p:set>
                                    <p:animEffect transition="in" filter="dissolve">
                                      <p:cBhvr>
                                        <p:cTn id="63" dur="500"/>
                                        <p:tgtEl>
                                          <p:spTgt spid="54295"/>
                                        </p:tgtEl>
                                      </p:cBhvr>
                                    </p:animEffect>
                                  </p:childTnLst>
                                </p:cTn>
                              </p:par>
                            </p:childTnLst>
                          </p:cTn>
                        </p:par>
                        <p:par>
                          <p:cTn id="64" fill="hold" nodeType="afterGroup">
                            <p:stCondLst>
                              <p:cond delay="12000"/>
                            </p:stCondLst>
                            <p:childTnLst>
                              <p:par>
                                <p:cTn id="65" presetID="9" presetClass="entr" presetSubtype="0" fill="hold" grpId="0" nodeType="afterEffect">
                                  <p:stCondLst>
                                    <p:cond delay="1000"/>
                                  </p:stCondLst>
                                  <p:childTnLst>
                                    <p:set>
                                      <p:cBhvr>
                                        <p:cTn id="66" dur="1" fill="hold">
                                          <p:stCondLst>
                                            <p:cond delay="0"/>
                                          </p:stCondLst>
                                        </p:cTn>
                                        <p:tgtEl>
                                          <p:spTgt spid="54277"/>
                                        </p:tgtEl>
                                        <p:attrNameLst>
                                          <p:attrName>style.visibility</p:attrName>
                                        </p:attrNameLst>
                                      </p:cBhvr>
                                      <p:to>
                                        <p:strVal val="visible"/>
                                      </p:to>
                                    </p:set>
                                    <p:animEffect transition="in" filter="dissolve">
                                      <p:cBhvr>
                                        <p:cTn id="67" dur="500"/>
                                        <p:tgtEl>
                                          <p:spTgt spid="54277"/>
                                        </p:tgtEl>
                                      </p:cBhvr>
                                    </p:animEffect>
                                  </p:childTnLst>
                                </p:cTn>
                              </p:par>
                            </p:childTnLst>
                          </p:cTn>
                        </p:par>
                        <p:par>
                          <p:cTn id="68" fill="hold" nodeType="afterGroup">
                            <p:stCondLst>
                              <p:cond delay="13500"/>
                            </p:stCondLst>
                            <p:childTnLst>
                              <p:par>
                                <p:cTn id="69" presetID="9" presetClass="entr" presetSubtype="0" fill="hold" grpId="0" nodeType="afterEffect">
                                  <p:stCondLst>
                                    <p:cond delay="0"/>
                                  </p:stCondLst>
                                  <p:childTnLst>
                                    <p:set>
                                      <p:cBhvr>
                                        <p:cTn id="70" dur="1" fill="hold">
                                          <p:stCondLst>
                                            <p:cond delay="0"/>
                                          </p:stCondLst>
                                        </p:cTn>
                                        <p:tgtEl>
                                          <p:spTgt spid="54301"/>
                                        </p:tgtEl>
                                        <p:attrNameLst>
                                          <p:attrName>style.visibility</p:attrName>
                                        </p:attrNameLst>
                                      </p:cBhvr>
                                      <p:to>
                                        <p:strVal val="visible"/>
                                      </p:to>
                                    </p:set>
                                    <p:animEffect transition="in" filter="dissolve">
                                      <p:cBhvr>
                                        <p:cTn id="71" dur="500"/>
                                        <p:tgtEl>
                                          <p:spTgt spid="54301"/>
                                        </p:tgtEl>
                                      </p:cBhvr>
                                    </p:animEffect>
                                  </p:childTnLst>
                                </p:cTn>
                              </p:par>
                            </p:childTnLst>
                          </p:cTn>
                        </p:par>
                        <p:par>
                          <p:cTn id="72" fill="hold" nodeType="afterGroup">
                            <p:stCondLst>
                              <p:cond delay="14000"/>
                            </p:stCondLst>
                            <p:childTnLst>
                              <p:par>
                                <p:cTn id="73" presetID="22" presetClass="entr" presetSubtype="8" fill="hold" grpId="0" nodeType="afterEffect">
                                  <p:stCondLst>
                                    <p:cond delay="2000"/>
                                  </p:stCondLst>
                                  <p:childTnLst>
                                    <p:set>
                                      <p:cBhvr>
                                        <p:cTn id="74" dur="1" fill="hold">
                                          <p:stCondLst>
                                            <p:cond delay="0"/>
                                          </p:stCondLst>
                                        </p:cTn>
                                        <p:tgtEl>
                                          <p:spTgt spid="54302"/>
                                        </p:tgtEl>
                                        <p:attrNameLst>
                                          <p:attrName>style.visibility</p:attrName>
                                        </p:attrNameLst>
                                      </p:cBhvr>
                                      <p:to>
                                        <p:strVal val="visible"/>
                                      </p:to>
                                    </p:set>
                                    <p:animEffect transition="in" filter="wipe(left)">
                                      <p:cBhvr>
                                        <p:cTn id="75" dur="500"/>
                                        <p:tgtEl>
                                          <p:spTgt spid="54302"/>
                                        </p:tgtEl>
                                      </p:cBhvr>
                                    </p:animEffect>
                                  </p:childTnLst>
                                </p:cTn>
                              </p:par>
                            </p:childTnLst>
                          </p:cTn>
                        </p:par>
                        <p:par>
                          <p:cTn id="76" fill="hold" nodeType="afterGroup">
                            <p:stCondLst>
                              <p:cond delay="16500"/>
                            </p:stCondLst>
                            <p:childTnLst>
                              <p:par>
                                <p:cTn id="77" presetID="9" presetClass="entr" presetSubtype="0" fill="hold" grpId="0" nodeType="afterEffect">
                                  <p:stCondLst>
                                    <p:cond delay="0"/>
                                  </p:stCondLst>
                                  <p:childTnLst>
                                    <p:set>
                                      <p:cBhvr>
                                        <p:cTn id="78" dur="1" fill="hold">
                                          <p:stCondLst>
                                            <p:cond delay="0"/>
                                          </p:stCondLst>
                                        </p:cTn>
                                        <p:tgtEl>
                                          <p:spTgt spid="54305"/>
                                        </p:tgtEl>
                                        <p:attrNameLst>
                                          <p:attrName>style.visibility</p:attrName>
                                        </p:attrNameLst>
                                      </p:cBhvr>
                                      <p:to>
                                        <p:strVal val="visible"/>
                                      </p:to>
                                    </p:set>
                                    <p:animEffect transition="in" filter="dissolve">
                                      <p:cBhvr>
                                        <p:cTn id="79" dur="500"/>
                                        <p:tgtEl>
                                          <p:spTgt spid="543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6" grpId="0" animBg="1"/>
      <p:bldP spid="54277" grpId="0" animBg="1"/>
      <p:bldP spid="54279" grpId="0" autoUpdateAnimBg="0"/>
      <p:bldP spid="54286" grpId="0" animBg="1"/>
      <p:bldP spid="54287" grpId="0" animBg="1"/>
      <p:bldP spid="54288" grpId="0" animBg="1"/>
      <p:bldP spid="54289" grpId="0" autoUpdateAnimBg="0"/>
      <p:bldP spid="54290" grpId="0" animBg="1"/>
      <p:bldP spid="54295" grpId="0" autoUpdateAnimBg="0"/>
      <p:bldP spid="54299" grpId="0" animBg="1"/>
      <p:bldP spid="54300" grpId="0" animBg="1"/>
      <p:bldP spid="54301" grpId="0" autoUpdateAnimBg="0"/>
      <p:bldP spid="54302" grpId="0" animBg="1"/>
      <p:bldP spid="54303" grpId="0" animBg="1"/>
      <p:bldP spid="54304" grpId="0" autoUpdateAnimBg="0"/>
      <p:bldP spid="54305" grpId="0" autoUpdateAnimBg="0"/>
      <p:bldP spid="54306" grpId="0" animBg="1"/>
      <p:bldP spid="54307" grpId="0"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89" name="Picture 6" descr="Babylo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701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0290" name="Text Box 5"/>
          <p:cNvSpPr txBox="1">
            <a:spLocks noChangeArrowheads="1"/>
          </p:cNvSpPr>
          <p:nvPr/>
        </p:nvSpPr>
        <p:spPr bwMode="auto">
          <a:xfrm>
            <a:off x="8458200" y="76200"/>
            <a:ext cx="533400" cy="457200"/>
          </a:xfrm>
          <a:prstGeom prst="rect">
            <a:avLst/>
          </a:prstGeom>
          <a:solidFill>
            <a:schemeClr val="bg2"/>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spcBef>
                <a:spcPct val="50000"/>
              </a:spcBef>
            </a:pPr>
            <a:r>
              <a:rPr lang="en-US">
                <a:latin typeface="Arial" charset="0"/>
                <a:cs typeface="Arial" charset="0"/>
              </a:rPr>
              <a:t>50</a:t>
            </a:r>
          </a:p>
        </p:txBody>
      </p:sp>
      <p:sp>
        <p:nvSpPr>
          <p:cNvPr id="140291" name="Rectangle 11"/>
          <p:cNvSpPr>
            <a:spLocks noChangeArrowheads="1"/>
          </p:cNvSpPr>
          <p:nvPr/>
        </p:nvSpPr>
        <p:spPr bwMode="auto">
          <a:xfrm>
            <a:off x="6858000" y="3657600"/>
            <a:ext cx="2286000" cy="3429000"/>
          </a:xfrm>
          <a:prstGeom prst="rect">
            <a:avLst/>
          </a:prstGeom>
          <a:solidFill>
            <a:schemeClr val="tx1"/>
          </a:solidFill>
          <a:ln w="12700" cap="sq">
            <a:solidFill>
              <a:schemeClr val="tx1"/>
            </a:solidFill>
            <a:miter lim="800000"/>
            <a:headEnd type="none" w="sm" len="sm"/>
            <a:tailEnd type="none" w="sm" len="sm"/>
          </a:ln>
        </p:spPr>
        <p:txBody>
          <a:bodyPr wrap="none" anchor="ctr"/>
          <a:lstStyle/>
          <a:p>
            <a:endParaRPr lang="en-US">
              <a:latin typeface="Arial" charset="0"/>
              <a:cs typeface="Arial" charset="0"/>
            </a:endParaRPr>
          </a:p>
        </p:txBody>
      </p:sp>
      <p:sp>
        <p:nvSpPr>
          <p:cNvPr id="140292" name="Rectangle 13"/>
          <p:cNvSpPr>
            <a:spLocks noChangeArrowheads="1"/>
          </p:cNvSpPr>
          <p:nvPr/>
        </p:nvSpPr>
        <p:spPr bwMode="auto">
          <a:xfrm>
            <a:off x="0" y="0"/>
            <a:ext cx="2438400" cy="7162800"/>
          </a:xfrm>
          <a:prstGeom prst="rect">
            <a:avLst/>
          </a:prstGeom>
          <a:solidFill>
            <a:schemeClr val="bg2"/>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nchor="ctr"/>
          <a:lstStyle/>
          <a:p>
            <a:endParaRPr lang="en-US">
              <a:latin typeface="Arial" charset="0"/>
              <a:cs typeface="Arial" charset="0"/>
            </a:endParaRPr>
          </a:p>
        </p:txBody>
      </p:sp>
      <p:sp>
        <p:nvSpPr>
          <p:cNvPr id="140293" name="Rectangle 2"/>
          <p:cNvSpPr>
            <a:spLocks noGrp="1" noChangeArrowheads="1"/>
          </p:cNvSpPr>
          <p:nvPr>
            <p:ph type="title"/>
          </p:nvPr>
        </p:nvSpPr>
        <p:spPr>
          <a:xfrm>
            <a:off x="6629400" y="5057775"/>
            <a:ext cx="2462213" cy="2105025"/>
          </a:xfrm>
        </p:spPr>
        <p:txBody>
          <a:bodyPr/>
          <a:lstStyle/>
          <a:p>
            <a:pPr algn="r" eaLnBrk="1" hangingPunct="1"/>
            <a:r>
              <a:rPr lang="en-US" sz="3200" b="1">
                <a:solidFill>
                  <a:schemeClr val="bg1"/>
                </a:solidFill>
                <a:latin typeface="Arial" charset="0"/>
                <a:ea typeface="ＭＳ Ｐゴシック" charset="0"/>
              </a:rPr>
              <a:t>Daniel</a:t>
            </a:r>
            <a:r>
              <a:rPr lang="fr-FR" altLang="ja-JP" sz="3200" b="1">
                <a:solidFill>
                  <a:schemeClr val="bg1"/>
                </a:solidFill>
                <a:latin typeface="Arial" charset="0"/>
                <a:ea typeface="ＭＳ Ｐゴシック" charset="0"/>
              </a:rPr>
              <a:t>'</a:t>
            </a:r>
            <a:r>
              <a:rPr lang="en-US" altLang="ja-JP" sz="3200" b="1">
                <a:solidFill>
                  <a:schemeClr val="bg1"/>
                </a:solidFill>
                <a:latin typeface="Arial" charset="0"/>
                <a:ea typeface="ＭＳ Ｐゴシック" charset="0"/>
              </a:rPr>
              <a:t>s Prophecies in Babylon</a:t>
            </a:r>
            <a:endParaRPr lang="en-US" sz="3200" b="1">
              <a:solidFill>
                <a:schemeClr val="bg1"/>
              </a:solidFill>
              <a:latin typeface="Arial" charset="0"/>
              <a:ea typeface="ＭＳ Ｐゴシック" charset="0"/>
            </a:endParaRPr>
          </a:p>
        </p:txBody>
      </p:sp>
      <p:sp>
        <p:nvSpPr>
          <p:cNvPr id="50179" name="Rectangle 3"/>
          <p:cNvSpPr>
            <a:spLocks noGrp="1" noChangeArrowheads="1"/>
          </p:cNvSpPr>
          <p:nvPr>
            <p:ph type="body" idx="1"/>
          </p:nvPr>
        </p:nvSpPr>
        <p:spPr>
          <a:xfrm>
            <a:off x="0" y="685800"/>
            <a:ext cx="2667000" cy="1828800"/>
          </a:xfrm>
        </p:spPr>
        <p:txBody>
          <a:bodyPr/>
          <a:lstStyle/>
          <a:p>
            <a:pPr eaLnBrk="1" hangingPunct="1">
              <a:lnSpc>
                <a:spcPct val="80000"/>
              </a:lnSpc>
              <a:defRPr/>
            </a:pPr>
            <a:r>
              <a:rPr lang="en-US" dirty="0">
                <a:solidFill>
                  <a:srgbClr val="FFFF00"/>
                </a:solidFill>
                <a:latin typeface="Arial" charset="0"/>
                <a:ea typeface="ＭＳ Ｐゴシック" charset="0"/>
              </a:rPr>
              <a:t>Context</a:t>
            </a:r>
            <a:r>
              <a:rPr lang="en-US" sz="2000" dirty="0">
                <a:latin typeface="Arial" charset="0"/>
                <a:ea typeface="ＭＳ Ｐゴシック" charset="0"/>
              </a:rPr>
              <a:t>: </a:t>
            </a:r>
            <a:r>
              <a:rPr lang="en-US" sz="2800" dirty="0">
                <a:latin typeface="Arial" charset="0"/>
                <a:ea typeface="ＭＳ Ｐゴシック" charset="0"/>
              </a:rPr>
              <a:t>Written during the Exile (605-536 </a:t>
            </a:r>
            <a:r>
              <a:rPr lang="en-US" sz="2000" dirty="0">
                <a:latin typeface="Arial" charset="0"/>
                <a:ea typeface="ＭＳ Ｐゴシック" charset="0"/>
              </a:rPr>
              <a:t>BC</a:t>
            </a:r>
            <a:r>
              <a:rPr lang="en-US" sz="2800" dirty="0">
                <a:latin typeface="Arial" charset="0"/>
                <a:ea typeface="ＭＳ Ｐゴシック" charset="0"/>
              </a:rPr>
              <a:t>)</a:t>
            </a:r>
          </a:p>
        </p:txBody>
      </p:sp>
      <p:sp>
        <p:nvSpPr>
          <p:cNvPr id="50180" name="Rectangle 4"/>
          <p:cNvSpPr>
            <a:spLocks noChangeArrowheads="1"/>
          </p:cNvSpPr>
          <p:nvPr/>
        </p:nvSpPr>
        <p:spPr bwMode="auto">
          <a:xfrm>
            <a:off x="0" y="3124200"/>
            <a:ext cx="2438400" cy="2667000"/>
          </a:xfrm>
          <a:prstGeom prst="rect">
            <a:avLst/>
          </a:prstGeom>
          <a:noFill/>
          <a:ln w="9525">
            <a:noFill/>
            <a:miter lim="800000"/>
            <a:headEnd/>
            <a:tailEnd/>
          </a:ln>
          <a:effectLst/>
        </p:spPr>
        <p:txBody>
          <a:bodyPr/>
          <a:lstStyle/>
          <a:p>
            <a:pPr marL="342900" indent="-342900" algn="l">
              <a:spcBef>
                <a:spcPct val="20000"/>
              </a:spcBef>
              <a:buClr>
                <a:schemeClr val="tx2"/>
              </a:buClr>
              <a:buSzPct val="75000"/>
              <a:buFont typeface="Wingdings" charset="0"/>
              <a:buChar char="n"/>
              <a:defRPr/>
            </a:pPr>
            <a:r>
              <a:rPr lang="en-US" sz="3200" dirty="0">
                <a:solidFill>
                  <a:srgbClr val="FFFF00"/>
                </a:solidFill>
                <a:effectLst>
                  <a:outerShdw blurRad="38100" dist="38100" dir="2700000" algn="tl">
                    <a:srgbClr val="000000"/>
                  </a:outerShdw>
                </a:effectLst>
                <a:latin typeface="Arial" charset="0"/>
                <a:cs typeface="Arial" charset="0"/>
              </a:rPr>
              <a:t>Content</a:t>
            </a:r>
            <a:r>
              <a:rPr lang="en-US" sz="3200" dirty="0">
                <a:solidFill>
                  <a:srgbClr val="FFFF00"/>
                </a:solidFill>
                <a:effectLst>
                  <a:outerShdw blurRad="38100" dist="38100" dir="2700000" algn="tl">
                    <a:srgbClr val="FFFFFF"/>
                  </a:outerShdw>
                </a:effectLst>
                <a:latin typeface="Arial" charset="0"/>
                <a:cs typeface="Arial" charset="0"/>
              </a:rPr>
              <a:t>: </a:t>
            </a:r>
            <a:r>
              <a:rPr lang="en-US" sz="2800" dirty="0">
                <a:effectLst>
                  <a:outerShdw blurRad="38100" dist="38100" dir="2700000" algn="tl">
                    <a:srgbClr val="000000"/>
                  </a:outerShdw>
                </a:effectLst>
                <a:latin typeface="Arial" charset="0"/>
                <a:cs typeface="Arial" charset="0"/>
              </a:rPr>
              <a:t>Foretells 4 kingdoms (605 BC-</a:t>
            </a:r>
            <a:br>
              <a:rPr lang="en-US" sz="2800" dirty="0">
                <a:effectLst>
                  <a:outerShdw blurRad="38100" dist="38100" dir="2700000" algn="tl">
                    <a:srgbClr val="000000"/>
                  </a:outerShdw>
                </a:effectLst>
                <a:latin typeface="Arial" charset="0"/>
                <a:cs typeface="Arial" charset="0"/>
              </a:rPr>
            </a:br>
            <a:r>
              <a:rPr lang="en-US" sz="2800" dirty="0">
                <a:effectLst>
                  <a:outerShdw blurRad="38100" dist="38100" dir="2700000" algn="tl">
                    <a:srgbClr val="000000"/>
                  </a:outerShdw>
                </a:effectLst>
                <a:latin typeface="Arial" charset="0"/>
                <a:cs typeface="Arial" charset="0"/>
              </a:rPr>
              <a:t>AD 476)</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0179">
                                            <p:txEl>
                                              <p:pRg st="0" end="0"/>
                                            </p:txEl>
                                          </p:spTgt>
                                        </p:tgtEl>
                                        <p:attrNameLst>
                                          <p:attrName>style.visibility</p:attrName>
                                        </p:attrNameLst>
                                      </p:cBhvr>
                                      <p:to>
                                        <p:strVal val="visible"/>
                                      </p:to>
                                    </p:set>
                                    <p:animEffect transition="in" filter="dissolve">
                                      <p:cBhvr>
                                        <p:cTn id="7" dur="500"/>
                                        <p:tgtEl>
                                          <p:spTgt spid="5017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5" presetClass="entr" presetSubtype="0" fill="hold" nodeType="clickEffect">
                                  <p:stCondLst>
                                    <p:cond delay="0"/>
                                  </p:stCondLst>
                                  <p:childTnLst>
                                    <p:set>
                                      <p:cBhvr>
                                        <p:cTn id="11" dur="1" fill="hold">
                                          <p:stCondLst>
                                            <p:cond delay="0"/>
                                          </p:stCondLst>
                                        </p:cTn>
                                        <p:tgtEl>
                                          <p:spTgt spid="50180">
                                            <p:txEl>
                                              <p:pRg st="0" end="0"/>
                                            </p:txEl>
                                          </p:spTgt>
                                        </p:tgtEl>
                                        <p:attrNameLst>
                                          <p:attrName>style.visibility</p:attrName>
                                        </p:attrNameLst>
                                      </p:cBhvr>
                                      <p:to>
                                        <p:strVal val="visible"/>
                                      </p:to>
                                    </p:set>
                                    <p:anim calcmode="lin" valueType="num">
                                      <p:cBhvr>
                                        <p:cTn id="12" dur="500" decel="50000" fill="hold">
                                          <p:stCondLst>
                                            <p:cond delay="0"/>
                                          </p:stCondLst>
                                        </p:cTn>
                                        <p:tgtEl>
                                          <p:spTgt spid="50180">
                                            <p:txEl>
                                              <p:pRg st="0" end="0"/>
                                            </p:txEl>
                                          </p:spTgt>
                                        </p:tgtEl>
                                        <p:attrNameLst>
                                          <p:attrName>style.rotation</p:attrName>
                                        </p:attrNameLst>
                                      </p:cBhvr>
                                      <p:tavLst>
                                        <p:tav tm="0">
                                          <p:val>
                                            <p:fltVal val="-90"/>
                                          </p:val>
                                        </p:tav>
                                        <p:tav tm="100000">
                                          <p:val>
                                            <p:fltVal val="0"/>
                                          </p:val>
                                        </p:tav>
                                      </p:tavLst>
                                    </p:anim>
                                    <p:anim calcmode="lin" valueType="num">
                                      <p:cBhvr>
                                        <p:cTn id="13" dur="500" decel="50000" fill="hold">
                                          <p:stCondLst>
                                            <p:cond delay="0"/>
                                          </p:stCondLst>
                                        </p:cTn>
                                        <p:tgtEl>
                                          <p:spTgt spid="50180">
                                            <p:txEl>
                                              <p:pRg st="0" end="0"/>
                                            </p:txEl>
                                          </p:spTgt>
                                        </p:tgtEl>
                                        <p:attrNameLst>
                                          <p:attrName>ppt_w</p:attrName>
                                        </p:attrNameLst>
                                      </p:cBhvr>
                                      <p:tavLst>
                                        <p:tav tm="0">
                                          <p:val>
                                            <p:strVal val="#ppt_w"/>
                                          </p:val>
                                        </p:tav>
                                        <p:tav tm="100000">
                                          <p:val>
                                            <p:strVal val="#ppt_w*.05"/>
                                          </p:val>
                                        </p:tav>
                                      </p:tavLst>
                                    </p:anim>
                                    <p:anim calcmode="lin" valueType="num">
                                      <p:cBhvr>
                                        <p:cTn id="14" dur="500" accel="50000" fill="hold">
                                          <p:stCondLst>
                                            <p:cond delay="500"/>
                                          </p:stCondLst>
                                        </p:cTn>
                                        <p:tgtEl>
                                          <p:spTgt spid="50180">
                                            <p:txEl>
                                              <p:pRg st="0" end="0"/>
                                            </p:txEl>
                                          </p:spTgt>
                                        </p:tgtEl>
                                        <p:attrNameLst>
                                          <p:attrName>ppt_w</p:attrName>
                                        </p:attrNameLst>
                                      </p:cBhvr>
                                      <p:tavLst>
                                        <p:tav tm="0">
                                          <p:val>
                                            <p:strVal val="#ppt_w*.05"/>
                                          </p:val>
                                        </p:tav>
                                        <p:tav tm="100000">
                                          <p:val>
                                            <p:strVal val="#ppt_w"/>
                                          </p:val>
                                        </p:tav>
                                      </p:tavLst>
                                    </p:anim>
                                    <p:anim calcmode="lin" valueType="num">
                                      <p:cBhvr>
                                        <p:cTn id="15" dur="1000" fill="hold"/>
                                        <p:tgtEl>
                                          <p:spTgt spid="50180">
                                            <p:txEl>
                                              <p:pRg st="0" end="0"/>
                                            </p:txEl>
                                          </p:spTgt>
                                        </p:tgtEl>
                                        <p:attrNameLst>
                                          <p:attrName>ppt_h</p:attrName>
                                        </p:attrNameLst>
                                      </p:cBhvr>
                                      <p:tavLst>
                                        <p:tav tm="0">
                                          <p:val>
                                            <p:strVal val="#ppt_h"/>
                                          </p:val>
                                        </p:tav>
                                        <p:tav tm="100000">
                                          <p:val>
                                            <p:strVal val="#ppt_h"/>
                                          </p:val>
                                        </p:tav>
                                      </p:tavLst>
                                    </p:anim>
                                    <p:anim calcmode="lin" valueType="num">
                                      <p:cBhvr>
                                        <p:cTn id="16" dur="500" decel="50000" fill="hold">
                                          <p:stCondLst>
                                            <p:cond delay="0"/>
                                          </p:stCondLst>
                                        </p:cTn>
                                        <p:tgtEl>
                                          <p:spTgt spid="50180">
                                            <p:txEl>
                                              <p:pRg st="0" end="0"/>
                                            </p:txEl>
                                          </p:spTgt>
                                        </p:tgtEl>
                                        <p:attrNameLst>
                                          <p:attrName>ppt_x</p:attrName>
                                        </p:attrNameLst>
                                      </p:cBhvr>
                                      <p:tavLst>
                                        <p:tav tm="0">
                                          <p:val>
                                            <p:strVal val="#ppt_x+.4"/>
                                          </p:val>
                                        </p:tav>
                                        <p:tav tm="100000">
                                          <p:val>
                                            <p:strVal val="#ppt_x"/>
                                          </p:val>
                                        </p:tav>
                                      </p:tavLst>
                                    </p:anim>
                                    <p:anim calcmode="lin" valueType="num">
                                      <p:cBhvr>
                                        <p:cTn id="17" dur="500" decel="50000" fill="hold">
                                          <p:stCondLst>
                                            <p:cond delay="0"/>
                                          </p:stCondLst>
                                        </p:cTn>
                                        <p:tgtEl>
                                          <p:spTgt spid="50180">
                                            <p:txEl>
                                              <p:pRg st="0" end="0"/>
                                            </p:txEl>
                                          </p:spTgt>
                                        </p:tgtEl>
                                        <p:attrNameLst>
                                          <p:attrName>ppt_y</p:attrName>
                                        </p:attrNameLst>
                                      </p:cBhvr>
                                      <p:tavLst>
                                        <p:tav tm="0">
                                          <p:val>
                                            <p:strVal val="#ppt_y-.2"/>
                                          </p:val>
                                        </p:tav>
                                        <p:tav tm="100000">
                                          <p:val>
                                            <p:strVal val="#ppt_y+.1"/>
                                          </p:val>
                                        </p:tav>
                                      </p:tavLst>
                                    </p:anim>
                                    <p:anim calcmode="lin" valueType="num">
                                      <p:cBhvr>
                                        <p:cTn id="18" dur="500" accel="50000" fill="hold">
                                          <p:stCondLst>
                                            <p:cond delay="500"/>
                                          </p:stCondLst>
                                        </p:cTn>
                                        <p:tgtEl>
                                          <p:spTgt spid="50180">
                                            <p:txEl>
                                              <p:pRg st="0" end="0"/>
                                            </p:txEl>
                                          </p:spTgt>
                                        </p:tgtEl>
                                        <p:attrNameLst>
                                          <p:attrName>ppt_y</p:attrName>
                                        </p:attrNameLst>
                                      </p:cBhvr>
                                      <p:tavLst>
                                        <p:tav tm="0">
                                          <p:val>
                                            <p:strVal val="#ppt_y+.1"/>
                                          </p:val>
                                        </p:tav>
                                        <p:tav tm="100000">
                                          <p:val>
                                            <p:strVal val="#ppt_y"/>
                                          </p:val>
                                        </p:tav>
                                      </p:tavLst>
                                    </p:anim>
                                    <p:animEffect transition="in" filter="fade">
                                      <p:cBhvr>
                                        <p:cTn id="19" dur="1000" decel="50000">
                                          <p:stCondLst>
                                            <p:cond delay="0"/>
                                          </p:stCondLst>
                                        </p:cTn>
                                        <p:tgtEl>
                                          <p:spTgt spid="5018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79"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7" name="Picture 4" descr="Ziggure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8382000" cy="6861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2338" name="Rectangle 2"/>
          <p:cNvSpPr>
            <a:spLocks noGrp="1" noChangeArrowheads="1"/>
          </p:cNvSpPr>
          <p:nvPr>
            <p:ph type="title"/>
          </p:nvPr>
        </p:nvSpPr>
        <p:spPr>
          <a:xfrm>
            <a:off x="4572000" y="3810000"/>
            <a:ext cx="4572000" cy="3124200"/>
          </a:xfrm>
          <a:solidFill>
            <a:schemeClr val="bg2"/>
          </a:solidFill>
        </p:spPr>
        <p:txBody>
          <a:bodyPr/>
          <a:lstStyle/>
          <a:p>
            <a:pPr algn="ctr" eaLnBrk="1" hangingPunct="1"/>
            <a:r>
              <a:rPr lang="en-US" sz="4000">
                <a:solidFill>
                  <a:schemeClr val="tx1"/>
                </a:solidFill>
                <a:latin typeface="Arial" charset="0"/>
                <a:ea typeface="ＭＳ Ｐゴシック" charset="0"/>
              </a:rPr>
              <a:t>What would happen to Judah amidst the world</a:t>
            </a:r>
            <a:r>
              <a:rPr lang="fr-FR" sz="4000">
                <a:solidFill>
                  <a:schemeClr val="tx1"/>
                </a:solidFill>
                <a:latin typeface="Arial" charset="0"/>
                <a:ea typeface="ＭＳ Ｐゴシック" charset="0"/>
              </a:rPr>
              <a:t>'</a:t>
            </a:r>
            <a:r>
              <a:rPr lang="en-US" altLang="ja-JP" sz="4000">
                <a:solidFill>
                  <a:schemeClr val="tx1"/>
                </a:solidFill>
                <a:latin typeface="Arial" charset="0"/>
                <a:ea typeface="ＭＳ Ｐゴシック" charset="0"/>
              </a:rPr>
              <a:t>s the oldest religion?</a:t>
            </a:r>
            <a:endParaRPr lang="en-US" sz="4000">
              <a:solidFill>
                <a:schemeClr val="tx1"/>
              </a:solidFill>
              <a:latin typeface="Arial" charset="0"/>
              <a:ea typeface="ＭＳ Ｐゴシック"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9" name="Picture 4" descr="31 Babylonian"/>
          <p:cNvPicPr>
            <a:picLocks noGrp="1" noChangeAspect="1" noChangeArrowheads="1"/>
          </p:cNvPicPr>
          <p:nvPr>
            <p:ph sz="half" idx="2"/>
          </p:nvPr>
        </p:nvPicPr>
        <p:blipFill>
          <a:blip r:embed="rId3" cstate="screen">
            <a:extLst>
              <a:ext uri="{28A0092B-C50C-407E-A947-70E740481C1C}">
                <a14:useLocalDpi xmlns:a14="http://schemas.microsoft.com/office/drawing/2010/main"/>
              </a:ext>
            </a:extLst>
          </a:blip>
          <a:srcRect/>
          <a:stretch>
            <a:fillRect/>
          </a:stretch>
        </p:blipFill>
        <p:spPr>
          <a:xfrm>
            <a:off x="0" y="0"/>
            <a:ext cx="9144000" cy="6142038"/>
          </a:xfrm>
          <a:noFill/>
          <a:extLst>
            <a:ext uri="{909E8E84-426E-40dd-AFC4-6F175D3DCCD1}">
              <a14:hiddenFill xmlns:a14="http://schemas.microsoft.com/office/drawing/2010/main" xmlns="">
                <a:solidFill>
                  <a:srgbClr val="FFFFFF"/>
                </a:solidFill>
              </a14:hiddenFill>
            </a:ext>
          </a:extLst>
        </p:spPr>
      </p:pic>
      <p:sp>
        <p:nvSpPr>
          <p:cNvPr id="57346" name="Rectangle 2"/>
          <p:cNvSpPr>
            <a:spLocks noGrp="1" noChangeArrowheads="1"/>
          </p:cNvSpPr>
          <p:nvPr>
            <p:ph type="title"/>
          </p:nvPr>
        </p:nvSpPr>
        <p:spPr>
          <a:xfrm>
            <a:off x="0" y="5181600"/>
            <a:ext cx="9144000" cy="1143000"/>
          </a:xfrm>
          <a:solidFill>
            <a:srgbClr val="000090"/>
          </a:solidFill>
        </p:spPr>
        <p:txBody>
          <a:bodyPr/>
          <a:lstStyle/>
          <a:p>
            <a:pPr algn="ctr" eaLnBrk="1" hangingPunct="1">
              <a:defRPr/>
            </a:pPr>
            <a:r>
              <a:rPr lang="en-US" b="1">
                <a:solidFill>
                  <a:schemeClr val="tx1"/>
                </a:solidFill>
                <a:effectLst>
                  <a:outerShdw blurRad="38100" dist="38100" dir="2700000" algn="tl">
                    <a:srgbClr val="000000"/>
                  </a:outerShdw>
                </a:effectLst>
                <a:latin typeface="Arial" charset="0"/>
                <a:ea typeface="ＭＳ Ｐゴシック" charset="0"/>
              </a:rPr>
              <a:t>Babylonian Rule over Palestine</a:t>
            </a:r>
          </a:p>
        </p:txBody>
      </p:sp>
      <p:sp>
        <p:nvSpPr>
          <p:cNvPr id="57347" name="Rectangle 3"/>
          <p:cNvSpPr>
            <a:spLocks noGrp="1" noChangeArrowheads="1"/>
          </p:cNvSpPr>
          <p:nvPr>
            <p:ph type="body" sz="half" idx="1"/>
          </p:nvPr>
        </p:nvSpPr>
        <p:spPr>
          <a:xfrm>
            <a:off x="76200" y="2286000"/>
            <a:ext cx="3271838" cy="1143000"/>
          </a:xfrm>
          <a:solidFill>
            <a:srgbClr val="000090"/>
          </a:solidFill>
        </p:spPr>
        <p:txBody>
          <a:bodyPr/>
          <a:lstStyle/>
          <a:p>
            <a:pPr eaLnBrk="1" hangingPunct="1">
              <a:defRPr/>
            </a:pPr>
            <a:r>
              <a:rPr lang="en-US" sz="2800" b="1" dirty="0">
                <a:latin typeface="Arial" charset="0"/>
                <a:ea typeface="ＭＳ Ｐゴシック" charset="0"/>
              </a:rPr>
              <a:t>Deportations</a:t>
            </a:r>
          </a:p>
          <a:p>
            <a:pPr eaLnBrk="1" hangingPunct="1">
              <a:defRPr/>
            </a:pPr>
            <a:r>
              <a:rPr lang="en-US" sz="2800" b="1" dirty="0">
                <a:latin typeface="Arial" charset="0"/>
                <a:ea typeface="ＭＳ Ｐゴシック" charset="0"/>
              </a:rPr>
              <a:t>Developments</a:t>
            </a:r>
          </a:p>
        </p:txBody>
      </p:sp>
      <p:sp>
        <p:nvSpPr>
          <p:cNvPr id="48132" name="Text Box 8"/>
          <p:cNvSpPr txBox="1">
            <a:spLocks noChangeArrowheads="1"/>
          </p:cNvSpPr>
          <p:nvPr/>
        </p:nvSpPr>
        <p:spPr bwMode="auto">
          <a:xfrm>
            <a:off x="8458200" y="76200"/>
            <a:ext cx="533400" cy="45720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spcBef>
                <a:spcPct val="50000"/>
              </a:spcBef>
            </a:pPr>
            <a:r>
              <a:rPr lang="en-US" b="1">
                <a:solidFill>
                  <a:srgbClr val="000000"/>
                </a:solidFill>
                <a:latin typeface="Arial" charset="0"/>
                <a:cs typeface="Arial" charset="0"/>
              </a:rPr>
              <a:t>56</a:t>
            </a:r>
          </a:p>
        </p:txBody>
      </p:sp>
      <p:sp>
        <p:nvSpPr>
          <p:cNvPr id="57353" name="AutoShape 9"/>
          <p:cNvSpPr>
            <a:spLocks noChangeArrowheads="1"/>
          </p:cNvSpPr>
          <p:nvPr/>
        </p:nvSpPr>
        <p:spPr bwMode="auto">
          <a:xfrm>
            <a:off x="4788024" y="2590800"/>
            <a:ext cx="4355976" cy="1752600"/>
          </a:xfrm>
          <a:prstGeom prst="wedgeRoundRectCallout">
            <a:avLst>
              <a:gd name="adj1" fmla="val -99290"/>
              <a:gd name="adj2" fmla="val -20911"/>
              <a:gd name="adj3" fmla="val 16667"/>
            </a:avLst>
          </a:prstGeom>
          <a:solidFill>
            <a:schemeClr val="tx2">
              <a:lumMod val="20000"/>
              <a:lumOff val="80000"/>
            </a:schemeClr>
          </a:solidFill>
          <a:ln w="12700" cap="sq">
            <a:solidFill>
              <a:schemeClr val="tx1"/>
            </a:solidFill>
            <a:miter lim="800000"/>
            <a:headEnd type="none" w="sm" len="sm"/>
            <a:tailEnd type="none" w="sm" len="sm"/>
          </a:ln>
        </p:spPr>
        <p:txBody>
          <a:bodyPr/>
          <a:lstStyle/>
          <a:p>
            <a:pPr>
              <a:defRPr/>
            </a:pPr>
            <a:r>
              <a:rPr lang="en-US" sz="2800" b="1">
                <a:solidFill>
                  <a:srgbClr val="000000"/>
                </a:solidFill>
                <a:latin typeface="Arial" charset="0"/>
                <a:cs typeface="Arial" charset="0"/>
              </a:rPr>
              <a:t>Separation</a:t>
            </a:r>
          </a:p>
          <a:p>
            <a:pPr>
              <a:defRPr/>
            </a:pPr>
            <a:r>
              <a:rPr lang="en-US" sz="2800" b="1">
                <a:solidFill>
                  <a:srgbClr val="000000"/>
                </a:solidFill>
                <a:latin typeface="Arial" charset="0"/>
                <a:cs typeface="Arial" charset="0"/>
              </a:rPr>
              <a:t>Synagogue</a:t>
            </a:r>
          </a:p>
          <a:p>
            <a:pPr>
              <a:defRPr/>
            </a:pPr>
            <a:r>
              <a:rPr lang="en-US" sz="2800" b="1">
                <a:solidFill>
                  <a:srgbClr val="000000"/>
                </a:solidFill>
                <a:latin typeface="Arial" charset="0"/>
                <a:cs typeface="Arial" charset="0"/>
              </a:rPr>
              <a:t>No more idolatry</a:t>
            </a:r>
          </a:p>
        </p:txBody>
      </p:sp>
      <p:sp>
        <p:nvSpPr>
          <p:cNvPr id="9" name="Text Box 6"/>
          <p:cNvSpPr txBox="1">
            <a:spLocks noChangeArrowheads="1"/>
          </p:cNvSpPr>
          <p:nvPr/>
        </p:nvSpPr>
        <p:spPr bwMode="auto">
          <a:xfrm>
            <a:off x="0" y="6413266"/>
            <a:ext cx="8892480" cy="400110"/>
          </a:xfrm>
          <a:prstGeom prst="rect">
            <a:avLst/>
          </a:prstGeom>
          <a:noFill/>
          <a:ln w="12700" cap="sq">
            <a:noFill/>
            <a:miter lim="800000"/>
            <a:headEnd type="none" w="sm" len="sm"/>
            <a:tailEnd type="none" w="sm" len="sm"/>
          </a:ln>
          <a:effectLst>
            <a:outerShdw blurRad="63500" dist="35921" dir="2700000" algn="ctr" rotWithShape="0">
              <a:schemeClr val="bg2">
                <a:alpha val="74998"/>
              </a:schemeClr>
            </a:outerShdw>
          </a:effectLst>
        </p:spPr>
        <p:txBody>
          <a:bodyPr wrap="square">
            <a:spAutoFit/>
          </a:bodyPr>
          <a:lstStyle/>
          <a:p>
            <a:pPr algn="r">
              <a:spcBef>
                <a:spcPct val="50000"/>
              </a:spcBef>
              <a:defRPr/>
            </a:pPr>
            <a:r>
              <a:rPr lang="en-US" sz="2000" b="1" dirty="0" err="1">
                <a:solidFill>
                  <a:srgbClr val="FFFFFF"/>
                </a:solidFill>
                <a:latin typeface="Arial"/>
                <a:cs typeface="Arial"/>
              </a:rPr>
              <a:t>Beitzel</a:t>
            </a:r>
            <a:r>
              <a:rPr lang="en-US" sz="2000" b="1" dirty="0">
                <a:solidFill>
                  <a:srgbClr val="FFFFFF"/>
                </a:solidFill>
                <a:latin typeface="Arial"/>
                <a:cs typeface="Arial"/>
              </a:rPr>
              <a:t>, </a:t>
            </a:r>
            <a:r>
              <a:rPr lang="en-US" sz="2000" b="1" i="1" dirty="0">
                <a:solidFill>
                  <a:srgbClr val="FFFFFF"/>
                </a:solidFill>
                <a:latin typeface="Arial"/>
                <a:cs typeface="Arial"/>
              </a:rPr>
              <a:t>Moody Atlas of Bible Lands</a:t>
            </a:r>
            <a:r>
              <a:rPr lang="en-US" sz="2000" b="1" dirty="0">
                <a:solidFill>
                  <a:srgbClr val="FFFFFF"/>
                </a:solidFill>
                <a:latin typeface="Arial"/>
                <a:cs typeface="Arial"/>
              </a:rPr>
              <a:t>, 1</a:t>
            </a:r>
            <a:r>
              <a:rPr lang="en-US" sz="2000" b="1" baseline="30000" dirty="0">
                <a:solidFill>
                  <a:srgbClr val="FFFFFF"/>
                </a:solidFill>
                <a:latin typeface="Arial"/>
                <a:cs typeface="Arial"/>
              </a:rPr>
              <a:t>st</a:t>
            </a:r>
            <a:r>
              <a:rPr lang="en-US" sz="2000" b="1" dirty="0">
                <a:solidFill>
                  <a:srgbClr val="FFFFFF"/>
                </a:solidFill>
                <a:latin typeface="Arial"/>
                <a:cs typeface="Arial"/>
              </a:rPr>
              <a:t> ed., 145</a:t>
            </a:r>
          </a:p>
        </p:txBody>
      </p:sp>
    </p:spTree>
    <p:extLst>
      <p:ext uri="{BB962C8B-B14F-4D97-AF65-F5344CB8AC3E}">
        <p14:creationId xmlns:p14="http://schemas.microsoft.com/office/powerpoint/2010/main" val="31093431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nodeType="clickEffect">
                                  <p:stCondLst>
                                    <p:cond delay="0"/>
                                  </p:stCondLst>
                                  <p:childTnLst>
                                    <p:set>
                                      <p:cBhvr>
                                        <p:cTn id="6" dur="1" fill="hold">
                                          <p:stCondLst>
                                            <p:cond delay="0"/>
                                          </p:stCondLst>
                                        </p:cTn>
                                        <p:tgtEl>
                                          <p:spTgt spid="57347">
                                            <p:txEl>
                                              <p:pRg st="0" end="0"/>
                                            </p:txEl>
                                          </p:spTgt>
                                        </p:tgtEl>
                                        <p:attrNameLst>
                                          <p:attrName>style.visibility</p:attrName>
                                        </p:attrNameLst>
                                      </p:cBhvr>
                                      <p:to>
                                        <p:strVal val="visible"/>
                                      </p:to>
                                    </p:set>
                                    <p:animEffect transition="in" filter="wipe(down)">
                                      <p:cBhvr>
                                        <p:cTn id="7" dur="580">
                                          <p:stCondLst>
                                            <p:cond delay="0"/>
                                          </p:stCondLst>
                                        </p:cTn>
                                        <p:tgtEl>
                                          <p:spTgt spid="57347">
                                            <p:txEl>
                                              <p:pRg st="0" end="0"/>
                                            </p:txEl>
                                          </p:spTgt>
                                        </p:tgtEl>
                                      </p:cBhvr>
                                    </p:animEffect>
                                    <p:anim calcmode="lin" valueType="num">
                                      <p:cBhvr>
                                        <p:cTn id="8" dur="1822" tmFilter="0,0; 0.14,0.36; 0.43,0.73; 0.71,0.91; 1.0,1.0">
                                          <p:stCondLst>
                                            <p:cond delay="0"/>
                                          </p:stCondLst>
                                        </p:cTn>
                                        <p:tgtEl>
                                          <p:spTgt spid="57347">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7347">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7347">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7347">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7347">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57347">
                                            <p:txEl>
                                              <p:pRg st="0" end="0"/>
                                            </p:txEl>
                                          </p:spTgt>
                                        </p:tgtEl>
                                      </p:cBhvr>
                                      <p:to x="100000" y="60000"/>
                                    </p:animScale>
                                    <p:animScale>
                                      <p:cBhvr>
                                        <p:cTn id="14" dur="166" decel="50000">
                                          <p:stCondLst>
                                            <p:cond delay="676"/>
                                          </p:stCondLst>
                                        </p:cTn>
                                        <p:tgtEl>
                                          <p:spTgt spid="57347">
                                            <p:txEl>
                                              <p:pRg st="0" end="0"/>
                                            </p:txEl>
                                          </p:spTgt>
                                        </p:tgtEl>
                                      </p:cBhvr>
                                      <p:to x="100000" y="100000"/>
                                    </p:animScale>
                                    <p:animScale>
                                      <p:cBhvr>
                                        <p:cTn id="15" dur="26">
                                          <p:stCondLst>
                                            <p:cond delay="1312"/>
                                          </p:stCondLst>
                                        </p:cTn>
                                        <p:tgtEl>
                                          <p:spTgt spid="57347">
                                            <p:txEl>
                                              <p:pRg st="0" end="0"/>
                                            </p:txEl>
                                          </p:spTgt>
                                        </p:tgtEl>
                                      </p:cBhvr>
                                      <p:to x="100000" y="80000"/>
                                    </p:animScale>
                                    <p:animScale>
                                      <p:cBhvr>
                                        <p:cTn id="16" dur="166" decel="50000">
                                          <p:stCondLst>
                                            <p:cond delay="1338"/>
                                          </p:stCondLst>
                                        </p:cTn>
                                        <p:tgtEl>
                                          <p:spTgt spid="57347">
                                            <p:txEl>
                                              <p:pRg st="0" end="0"/>
                                            </p:txEl>
                                          </p:spTgt>
                                        </p:tgtEl>
                                      </p:cBhvr>
                                      <p:to x="100000" y="100000"/>
                                    </p:animScale>
                                    <p:animScale>
                                      <p:cBhvr>
                                        <p:cTn id="17" dur="26">
                                          <p:stCondLst>
                                            <p:cond delay="1642"/>
                                          </p:stCondLst>
                                        </p:cTn>
                                        <p:tgtEl>
                                          <p:spTgt spid="57347">
                                            <p:txEl>
                                              <p:pRg st="0" end="0"/>
                                            </p:txEl>
                                          </p:spTgt>
                                        </p:tgtEl>
                                      </p:cBhvr>
                                      <p:to x="100000" y="90000"/>
                                    </p:animScale>
                                    <p:animScale>
                                      <p:cBhvr>
                                        <p:cTn id="18" dur="166" decel="50000">
                                          <p:stCondLst>
                                            <p:cond delay="1668"/>
                                          </p:stCondLst>
                                        </p:cTn>
                                        <p:tgtEl>
                                          <p:spTgt spid="57347">
                                            <p:txEl>
                                              <p:pRg st="0" end="0"/>
                                            </p:txEl>
                                          </p:spTgt>
                                        </p:tgtEl>
                                      </p:cBhvr>
                                      <p:to x="100000" y="100000"/>
                                    </p:animScale>
                                    <p:animScale>
                                      <p:cBhvr>
                                        <p:cTn id="19" dur="26">
                                          <p:stCondLst>
                                            <p:cond delay="1808"/>
                                          </p:stCondLst>
                                        </p:cTn>
                                        <p:tgtEl>
                                          <p:spTgt spid="57347">
                                            <p:txEl>
                                              <p:pRg st="0" end="0"/>
                                            </p:txEl>
                                          </p:spTgt>
                                        </p:tgtEl>
                                      </p:cBhvr>
                                      <p:to x="100000" y="95000"/>
                                    </p:animScale>
                                    <p:animScale>
                                      <p:cBhvr>
                                        <p:cTn id="20" dur="166" decel="50000">
                                          <p:stCondLst>
                                            <p:cond delay="1834"/>
                                          </p:stCondLst>
                                        </p:cTn>
                                        <p:tgtEl>
                                          <p:spTgt spid="57347">
                                            <p:txEl>
                                              <p:pRg st="0" end="0"/>
                                            </p:txEl>
                                          </p:spTgt>
                                        </p:tgtEl>
                                      </p:cBhvr>
                                      <p:to x="100000" y="100000"/>
                                    </p:animScale>
                                  </p:childTnLst>
                                </p:cTn>
                              </p:par>
                            </p:childTnLst>
                          </p:cTn>
                        </p:par>
                      </p:childTnLst>
                    </p:cTn>
                  </p:par>
                  <p:par>
                    <p:cTn id="21" fill="hold" nodeType="clickPar">
                      <p:stCondLst>
                        <p:cond delay="indefinite"/>
                      </p:stCondLst>
                      <p:childTnLst>
                        <p:par>
                          <p:cTn id="22" fill="hold" nodeType="withGroup">
                            <p:stCondLst>
                              <p:cond delay="0"/>
                            </p:stCondLst>
                            <p:childTnLst>
                              <p:par>
                                <p:cTn id="23" presetID="26" presetClass="entr" presetSubtype="0" fill="hold" nodeType="clickEffect">
                                  <p:stCondLst>
                                    <p:cond delay="0"/>
                                  </p:stCondLst>
                                  <p:childTnLst>
                                    <p:set>
                                      <p:cBhvr>
                                        <p:cTn id="24" dur="1" fill="hold">
                                          <p:stCondLst>
                                            <p:cond delay="0"/>
                                          </p:stCondLst>
                                        </p:cTn>
                                        <p:tgtEl>
                                          <p:spTgt spid="57347">
                                            <p:txEl>
                                              <p:pRg st="1" end="1"/>
                                            </p:txEl>
                                          </p:spTgt>
                                        </p:tgtEl>
                                        <p:attrNameLst>
                                          <p:attrName>style.visibility</p:attrName>
                                        </p:attrNameLst>
                                      </p:cBhvr>
                                      <p:to>
                                        <p:strVal val="visible"/>
                                      </p:to>
                                    </p:set>
                                    <p:animEffect transition="in" filter="wipe(down)">
                                      <p:cBhvr>
                                        <p:cTn id="25" dur="580">
                                          <p:stCondLst>
                                            <p:cond delay="0"/>
                                          </p:stCondLst>
                                        </p:cTn>
                                        <p:tgtEl>
                                          <p:spTgt spid="57347">
                                            <p:txEl>
                                              <p:pRg st="1" end="1"/>
                                            </p:txEl>
                                          </p:spTgt>
                                        </p:tgtEl>
                                      </p:cBhvr>
                                    </p:animEffect>
                                    <p:anim calcmode="lin" valueType="num">
                                      <p:cBhvr>
                                        <p:cTn id="26" dur="1822" tmFilter="0,0; 0.14,0.36; 0.43,0.73; 0.71,0.91; 1.0,1.0">
                                          <p:stCondLst>
                                            <p:cond delay="0"/>
                                          </p:stCondLst>
                                        </p:cTn>
                                        <p:tgtEl>
                                          <p:spTgt spid="57347">
                                            <p:txEl>
                                              <p:pRg st="1" end="1"/>
                                            </p:tx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57347">
                                            <p:txEl>
                                              <p:pRg st="1" end="1"/>
                                            </p:tx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57347">
                                            <p:txEl>
                                              <p:pRg st="1" end="1"/>
                                            </p:tx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57347">
                                            <p:txEl>
                                              <p:pRg st="1" end="1"/>
                                            </p:tx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57347">
                                            <p:txEl>
                                              <p:pRg st="1" end="1"/>
                                            </p:tx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57347">
                                            <p:txEl>
                                              <p:pRg st="1" end="1"/>
                                            </p:txEl>
                                          </p:spTgt>
                                        </p:tgtEl>
                                      </p:cBhvr>
                                      <p:to x="100000" y="60000"/>
                                    </p:animScale>
                                    <p:animScale>
                                      <p:cBhvr>
                                        <p:cTn id="32" dur="166" decel="50000">
                                          <p:stCondLst>
                                            <p:cond delay="676"/>
                                          </p:stCondLst>
                                        </p:cTn>
                                        <p:tgtEl>
                                          <p:spTgt spid="57347">
                                            <p:txEl>
                                              <p:pRg st="1" end="1"/>
                                            </p:txEl>
                                          </p:spTgt>
                                        </p:tgtEl>
                                      </p:cBhvr>
                                      <p:to x="100000" y="100000"/>
                                    </p:animScale>
                                    <p:animScale>
                                      <p:cBhvr>
                                        <p:cTn id="33" dur="26">
                                          <p:stCondLst>
                                            <p:cond delay="1312"/>
                                          </p:stCondLst>
                                        </p:cTn>
                                        <p:tgtEl>
                                          <p:spTgt spid="57347">
                                            <p:txEl>
                                              <p:pRg st="1" end="1"/>
                                            </p:txEl>
                                          </p:spTgt>
                                        </p:tgtEl>
                                      </p:cBhvr>
                                      <p:to x="100000" y="80000"/>
                                    </p:animScale>
                                    <p:animScale>
                                      <p:cBhvr>
                                        <p:cTn id="34" dur="166" decel="50000">
                                          <p:stCondLst>
                                            <p:cond delay="1338"/>
                                          </p:stCondLst>
                                        </p:cTn>
                                        <p:tgtEl>
                                          <p:spTgt spid="57347">
                                            <p:txEl>
                                              <p:pRg st="1" end="1"/>
                                            </p:txEl>
                                          </p:spTgt>
                                        </p:tgtEl>
                                      </p:cBhvr>
                                      <p:to x="100000" y="100000"/>
                                    </p:animScale>
                                    <p:animScale>
                                      <p:cBhvr>
                                        <p:cTn id="35" dur="26">
                                          <p:stCondLst>
                                            <p:cond delay="1642"/>
                                          </p:stCondLst>
                                        </p:cTn>
                                        <p:tgtEl>
                                          <p:spTgt spid="57347">
                                            <p:txEl>
                                              <p:pRg st="1" end="1"/>
                                            </p:txEl>
                                          </p:spTgt>
                                        </p:tgtEl>
                                      </p:cBhvr>
                                      <p:to x="100000" y="90000"/>
                                    </p:animScale>
                                    <p:animScale>
                                      <p:cBhvr>
                                        <p:cTn id="36" dur="166" decel="50000">
                                          <p:stCondLst>
                                            <p:cond delay="1668"/>
                                          </p:stCondLst>
                                        </p:cTn>
                                        <p:tgtEl>
                                          <p:spTgt spid="57347">
                                            <p:txEl>
                                              <p:pRg st="1" end="1"/>
                                            </p:txEl>
                                          </p:spTgt>
                                        </p:tgtEl>
                                      </p:cBhvr>
                                      <p:to x="100000" y="100000"/>
                                    </p:animScale>
                                    <p:animScale>
                                      <p:cBhvr>
                                        <p:cTn id="37" dur="26">
                                          <p:stCondLst>
                                            <p:cond delay="1808"/>
                                          </p:stCondLst>
                                        </p:cTn>
                                        <p:tgtEl>
                                          <p:spTgt spid="57347">
                                            <p:txEl>
                                              <p:pRg st="1" end="1"/>
                                            </p:txEl>
                                          </p:spTgt>
                                        </p:tgtEl>
                                      </p:cBhvr>
                                      <p:to x="100000" y="95000"/>
                                    </p:animScale>
                                    <p:animScale>
                                      <p:cBhvr>
                                        <p:cTn id="38" dur="166" decel="50000">
                                          <p:stCondLst>
                                            <p:cond delay="1834"/>
                                          </p:stCondLst>
                                        </p:cTn>
                                        <p:tgtEl>
                                          <p:spTgt spid="57347">
                                            <p:txEl>
                                              <p:pRg st="1" end="1"/>
                                            </p:txEl>
                                          </p:spTgt>
                                        </p:tgtEl>
                                      </p:cBhvr>
                                      <p:to x="100000" y="100000"/>
                                    </p:animScale>
                                  </p:childTnLst>
                                </p:cTn>
                              </p:par>
                            </p:childTnLst>
                          </p:cTn>
                        </p:par>
                      </p:childTnLst>
                    </p:cTn>
                  </p:par>
                  <p:par>
                    <p:cTn id="39" fill="hold" nodeType="clickPar">
                      <p:stCondLst>
                        <p:cond delay="indefinite"/>
                      </p:stCondLst>
                      <p:childTnLst>
                        <p:par>
                          <p:cTn id="40" fill="hold" nodeType="withGroup">
                            <p:stCondLst>
                              <p:cond delay="0"/>
                            </p:stCondLst>
                            <p:childTnLst>
                              <p:par>
                                <p:cTn id="41" presetID="26" presetClass="entr" presetSubtype="0" fill="hold" grpId="0" nodeType="clickEffect">
                                  <p:stCondLst>
                                    <p:cond delay="0"/>
                                  </p:stCondLst>
                                  <p:childTnLst>
                                    <p:set>
                                      <p:cBhvr>
                                        <p:cTn id="42" dur="1" fill="hold">
                                          <p:stCondLst>
                                            <p:cond delay="0"/>
                                          </p:stCondLst>
                                        </p:cTn>
                                        <p:tgtEl>
                                          <p:spTgt spid="57353">
                                            <p:bg/>
                                          </p:spTgt>
                                        </p:tgtEl>
                                        <p:attrNameLst>
                                          <p:attrName>style.visibility</p:attrName>
                                        </p:attrNameLst>
                                      </p:cBhvr>
                                      <p:to>
                                        <p:strVal val="visible"/>
                                      </p:to>
                                    </p:set>
                                    <p:animEffect transition="in" filter="wipe(down)">
                                      <p:cBhvr>
                                        <p:cTn id="43" dur="580">
                                          <p:stCondLst>
                                            <p:cond delay="0"/>
                                          </p:stCondLst>
                                        </p:cTn>
                                        <p:tgtEl>
                                          <p:spTgt spid="57353">
                                            <p:bg/>
                                          </p:spTgt>
                                        </p:tgtEl>
                                      </p:cBhvr>
                                    </p:animEffect>
                                    <p:anim calcmode="lin" valueType="num">
                                      <p:cBhvr>
                                        <p:cTn id="44" dur="1822" tmFilter="0,0; 0.14,0.36; 0.43,0.73; 0.71,0.91; 1.0,1.0">
                                          <p:stCondLst>
                                            <p:cond delay="0"/>
                                          </p:stCondLst>
                                        </p:cTn>
                                        <p:tgtEl>
                                          <p:spTgt spid="57353">
                                            <p:bg/>
                                          </p:spTgt>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57353">
                                            <p:bg/>
                                          </p:spTgt>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57353">
                                            <p:bg/>
                                          </p:spTgt>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57353">
                                            <p:bg/>
                                          </p:spTgt>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57353">
                                            <p:bg/>
                                          </p:spTgt>
                                        </p:tgtEl>
                                        <p:attrNameLst>
                                          <p:attrName>ppt_y</p:attrName>
                                        </p:attrNameLst>
                                      </p:cBhvr>
                                      <p:tavLst>
                                        <p:tav tm="0" fmla="#ppt_y-sin(pi*$)/81">
                                          <p:val>
                                            <p:fltVal val="0"/>
                                          </p:val>
                                        </p:tav>
                                        <p:tav tm="100000">
                                          <p:val>
                                            <p:fltVal val="1"/>
                                          </p:val>
                                        </p:tav>
                                      </p:tavLst>
                                    </p:anim>
                                    <p:animScale>
                                      <p:cBhvr>
                                        <p:cTn id="49" dur="26">
                                          <p:stCondLst>
                                            <p:cond delay="650"/>
                                          </p:stCondLst>
                                        </p:cTn>
                                        <p:tgtEl>
                                          <p:spTgt spid="57353">
                                            <p:bg/>
                                          </p:spTgt>
                                        </p:tgtEl>
                                      </p:cBhvr>
                                      <p:to x="100000" y="60000"/>
                                    </p:animScale>
                                    <p:animScale>
                                      <p:cBhvr>
                                        <p:cTn id="50" dur="166" decel="50000">
                                          <p:stCondLst>
                                            <p:cond delay="676"/>
                                          </p:stCondLst>
                                        </p:cTn>
                                        <p:tgtEl>
                                          <p:spTgt spid="57353">
                                            <p:bg/>
                                          </p:spTgt>
                                        </p:tgtEl>
                                      </p:cBhvr>
                                      <p:to x="100000" y="100000"/>
                                    </p:animScale>
                                    <p:animScale>
                                      <p:cBhvr>
                                        <p:cTn id="51" dur="26">
                                          <p:stCondLst>
                                            <p:cond delay="1312"/>
                                          </p:stCondLst>
                                        </p:cTn>
                                        <p:tgtEl>
                                          <p:spTgt spid="57353">
                                            <p:bg/>
                                          </p:spTgt>
                                        </p:tgtEl>
                                      </p:cBhvr>
                                      <p:to x="100000" y="80000"/>
                                    </p:animScale>
                                    <p:animScale>
                                      <p:cBhvr>
                                        <p:cTn id="52" dur="166" decel="50000">
                                          <p:stCondLst>
                                            <p:cond delay="1338"/>
                                          </p:stCondLst>
                                        </p:cTn>
                                        <p:tgtEl>
                                          <p:spTgt spid="57353">
                                            <p:bg/>
                                          </p:spTgt>
                                        </p:tgtEl>
                                      </p:cBhvr>
                                      <p:to x="100000" y="100000"/>
                                    </p:animScale>
                                    <p:animScale>
                                      <p:cBhvr>
                                        <p:cTn id="53" dur="26">
                                          <p:stCondLst>
                                            <p:cond delay="1642"/>
                                          </p:stCondLst>
                                        </p:cTn>
                                        <p:tgtEl>
                                          <p:spTgt spid="57353">
                                            <p:bg/>
                                          </p:spTgt>
                                        </p:tgtEl>
                                      </p:cBhvr>
                                      <p:to x="100000" y="90000"/>
                                    </p:animScale>
                                    <p:animScale>
                                      <p:cBhvr>
                                        <p:cTn id="54" dur="166" decel="50000">
                                          <p:stCondLst>
                                            <p:cond delay="1668"/>
                                          </p:stCondLst>
                                        </p:cTn>
                                        <p:tgtEl>
                                          <p:spTgt spid="57353">
                                            <p:bg/>
                                          </p:spTgt>
                                        </p:tgtEl>
                                      </p:cBhvr>
                                      <p:to x="100000" y="100000"/>
                                    </p:animScale>
                                    <p:animScale>
                                      <p:cBhvr>
                                        <p:cTn id="55" dur="26">
                                          <p:stCondLst>
                                            <p:cond delay="1808"/>
                                          </p:stCondLst>
                                        </p:cTn>
                                        <p:tgtEl>
                                          <p:spTgt spid="57353">
                                            <p:bg/>
                                          </p:spTgt>
                                        </p:tgtEl>
                                      </p:cBhvr>
                                      <p:to x="100000" y="95000"/>
                                    </p:animScale>
                                    <p:animScale>
                                      <p:cBhvr>
                                        <p:cTn id="56" dur="166" decel="50000">
                                          <p:stCondLst>
                                            <p:cond delay="1834"/>
                                          </p:stCondLst>
                                        </p:cTn>
                                        <p:tgtEl>
                                          <p:spTgt spid="57353">
                                            <p:bg/>
                                          </p:spTgt>
                                        </p:tgtEl>
                                      </p:cBhvr>
                                      <p:to x="100000" y="100000"/>
                                    </p:animScale>
                                  </p:childTnLst>
                                </p:cTn>
                              </p:par>
                            </p:childTnLst>
                          </p:cTn>
                        </p:par>
                      </p:childTnLst>
                    </p:cTn>
                  </p:par>
                  <p:par>
                    <p:cTn id="57" fill="hold" nodeType="clickPar">
                      <p:stCondLst>
                        <p:cond delay="indefinite"/>
                      </p:stCondLst>
                      <p:childTnLst>
                        <p:par>
                          <p:cTn id="58" fill="hold" nodeType="withGroup">
                            <p:stCondLst>
                              <p:cond delay="0"/>
                            </p:stCondLst>
                            <p:childTnLst>
                              <p:par>
                                <p:cTn id="59" presetID="26" presetClass="entr" presetSubtype="0" fill="hold" grpId="0" nodeType="clickEffect">
                                  <p:stCondLst>
                                    <p:cond delay="0"/>
                                  </p:stCondLst>
                                  <p:childTnLst>
                                    <p:set>
                                      <p:cBhvr>
                                        <p:cTn id="60" dur="1" fill="hold">
                                          <p:stCondLst>
                                            <p:cond delay="0"/>
                                          </p:stCondLst>
                                        </p:cTn>
                                        <p:tgtEl>
                                          <p:spTgt spid="57353">
                                            <p:txEl>
                                              <p:pRg st="0" end="0"/>
                                            </p:txEl>
                                          </p:spTgt>
                                        </p:tgtEl>
                                        <p:attrNameLst>
                                          <p:attrName>style.visibility</p:attrName>
                                        </p:attrNameLst>
                                      </p:cBhvr>
                                      <p:to>
                                        <p:strVal val="visible"/>
                                      </p:to>
                                    </p:set>
                                    <p:animEffect transition="in" filter="wipe(down)">
                                      <p:cBhvr>
                                        <p:cTn id="61" dur="580">
                                          <p:stCondLst>
                                            <p:cond delay="0"/>
                                          </p:stCondLst>
                                        </p:cTn>
                                        <p:tgtEl>
                                          <p:spTgt spid="57353">
                                            <p:txEl>
                                              <p:pRg st="0" end="0"/>
                                            </p:txEl>
                                          </p:spTgt>
                                        </p:tgtEl>
                                      </p:cBhvr>
                                    </p:animEffect>
                                    <p:anim calcmode="lin" valueType="num">
                                      <p:cBhvr>
                                        <p:cTn id="62" dur="1822" tmFilter="0,0; 0.14,0.36; 0.43,0.73; 0.71,0.91; 1.0,1.0">
                                          <p:stCondLst>
                                            <p:cond delay="0"/>
                                          </p:stCondLst>
                                        </p:cTn>
                                        <p:tgtEl>
                                          <p:spTgt spid="57353">
                                            <p:txEl>
                                              <p:pRg st="0" end="0"/>
                                            </p:txEl>
                                          </p:spTgt>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57353">
                                            <p:txEl>
                                              <p:pRg st="0" end="0"/>
                                            </p:txEl>
                                          </p:spTgt>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57353">
                                            <p:txEl>
                                              <p:pRg st="0" end="0"/>
                                            </p:txEl>
                                          </p:spTgt>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57353">
                                            <p:txEl>
                                              <p:pRg st="0" end="0"/>
                                            </p:txEl>
                                          </p:spTgt>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57353">
                                            <p:txEl>
                                              <p:pRg st="0" end="0"/>
                                            </p:txEl>
                                          </p:spTgt>
                                        </p:tgtEl>
                                        <p:attrNameLst>
                                          <p:attrName>ppt_y</p:attrName>
                                        </p:attrNameLst>
                                      </p:cBhvr>
                                      <p:tavLst>
                                        <p:tav tm="0" fmla="#ppt_y-sin(pi*$)/81">
                                          <p:val>
                                            <p:fltVal val="0"/>
                                          </p:val>
                                        </p:tav>
                                        <p:tav tm="100000">
                                          <p:val>
                                            <p:fltVal val="1"/>
                                          </p:val>
                                        </p:tav>
                                      </p:tavLst>
                                    </p:anim>
                                    <p:animScale>
                                      <p:cBhvr>
                                        <p:cTn id="67" dur="26">
                                          <p:stCondLst>
                                            <p:cond delay="650"/>
                                          </p:stCondLst>
                                        </p:cTn>
                                        <p:tgtEl>
                                          <p:spTgt spid="57353">
                                            <p:txEl>
                                              <p:pRg st="0" end="0"/>
                                            </p:txEl>
                                          </p:spTgt>
                                        </p:tgtEl>
                                      </p:cBhvr>
                                      <p:to x="100000" y="60000"/>
                                    </p:animScale>
                                    <p:animScale>
                                      <p:cBhvr>
                                        <p:cTn id="68" dur="166" decel="50000">
                                          <p:stCondLst>
                                            <p:cond delay="676"/>
                                          </p:stCondLst>
                                        </p:cTn>
                                        <p:tgtEl>
                                          <p:spTgt spid="57353">
                                            <p:txEl>
                                              <p:pRg st="0" end="0"/>
                                            </p:txEl>
                                          </p:spTgt>
                                        </p:tgtEl>
                                      </p:cBhvr>
                                      <p:to x="100000" y="100000"/>
                                    </p:animScale>
                                    <p:animScale>
                                      <p:cBhvr>
                                        <p:cTn id="69" dur="26">
                                          <p:stCondLst>
                                            <p:cond delay="1312"/>
                                          </p:stCondLst>
                                        </p:cTn>
                                        <p:tgtEl>
                                          <p:spTgt spid="57353">
                                            <p:txEl>
                                              <p:pRg st="0" end="0"/>
                                            </p:txEl>
                                          </p:spTgt>
                                        </p:tgtEl>
                                      </p:cBhvr>
                                      <p:to x="100000" y="80000"/>
                                    </p:animScale>
                                    <p:animScale>
                                      <p:cBhvr>
                                        <p:cTn id="70" dur="166" decel="50000">
                                          <p:stCondLst>
                                            <p:cond delay="1338"/>
                                          </p:stCondLst>
                                        </p:cTn>
                                        <p:tgtEl>
                                          <p:spTgt spid="57353">
                                            <p:txEl>
                                              <p:pRg st="0" end="0"/>
                                            </p:txEl>
                                          </p:spTgt>
                                        </p:tgtEl>
                                      </p:cBhvr>
                                      <p:to x="100000" y="100000"/>
                                    </p:animScale>
                                    <p:animScale>
                                      <p:cBhvr>
                                        <p:cTn id="71" dur="26">
                                          <p:stCondLst>
                                            <p:cond delay="1642"/>
                                          </p:stCondLst>
                                        </p:cTn>
                                        <p:tgtEl>
                                          <p:spTgt spid="57353">
                                            <p:txEl>
                                              <p:pRg st="0" end="0"/>
                                            </p:txEl>
                                          </p:spTgt>
                                        </p:tgtEl>
                                      </p:cBhvr>
                                      <p:to x="100000" y="90000"/>
                                    </p:animScale>
                                    <p:animScale>
                                      <p:cBhvr>
                                        <p:cTn id="72" dur="166" decel="50000">
                                          <p:stCondLst>
                                            <p:cond delay="1668"/>
                                          </p:stCondLst>
                                        </p:cTn>
                                        <p:tgtEl>
                                          <p:spTgt spid="57353">
                                            <p:txEl>
                                              <p:pRg st="0" end="0"/>
                                            </p:txEl>
                                          </p:spTgt>
                                        </p:tgtEl>
                                      </p:cBhvr>
                                      <p:to x="100000" y="100000"/>
                                    </p:animScale>
                                    <p:animScale>
                                      <p:cBhvr>
                                        <p:cTn id="73" dur="26">
                                          <p:stCondLst>
                                            <p:cond delay="1808"/>
                                          </p:stCondLst>
                                        </p:cTn>
                                        <p:tgtEl>
                                          <p:spTgt spid="57353">
                                            <p:txEl>
                                              <p:pRg st="0" end="0"/>
                                            </p:txEl>
                                          </p:spTgt>
                                        </p:tgtEl>
                                      </p:cBhvr>
                                      <p:to x="100000" y="95000"/>
                                    </p:animScale>
                                    <p:animScale>
                                      <p:cBhvr>
                                        <p:cTn id="74" dur="166" decel="50000">
                                          <p:stCondLst>
                                            <p:cond delay="1834"/>
                                          </p:stCondLst>
                                        </p:cTn>
                                        <p:tgtEl>
                                          <p:spTgt spid="57353">
                                            <p:txEl>
                                              <p:pRg st="0" end="0"/>
                                            </p:txEl>
                                          </p:spTgt>
                                        </p:tgtEl>
                                      </p:cBhvr>
                                      <p:to x="100000" y="100000"/>
                                    </p:animScale>
                                  </p:childTnLst>
                                </p:cTn>
                              </p:par>
                            </p:childTnLst>
                          </p:cTn>
                        </p:par>
                      </p:childTnLst>
                    </p:cTn>
                  </p:par>
                  <p:par>
                    <p:cTn id="75" fill="hold" nodeType="clickPar">
                      <p:stCondLst>
                        <p:cond delay="indefinite"/>
                      </p:stCondLst>
                      <p:childTnLst>
                        <p:par>
                          <p:cTn id="76" fill="hold" nodeType="withGroup">
                            <p:stCondLst>
                              <p:cond delay="0"/>
                            </p:stCondLst>
                            <p:childTnLst>
                              <p:par>
                                <p:cTn id="77" presetID="26" presetClass="entr" presetSubtype="0" fill="hold" grpId="0" nodeType="clickEffect">
                                  <p:stCondLst>
                                    <p:cond delay="0"/>
                                  </p:stCondLst>
                                  <p:childTnLst>
                                    <p:set>
                                      <p:cBhvr>
                                        <p:cTn id="78" dur="1" fill="hold">
                                          <p:stCondLst>
                                            <p:cond delay="0"/>
                                          </p:stCondLst>
                                        </p:cTn>
                                        <p:tgtEl>
                                          <p:spTgt spid="57353">
                                            <p:txEl>
                                              <p:pRg st="1" end="1"/>
                                            </p:txEl>
                                          </p:spTgt>
                                        </p:tgtEl>
                                        <p:attrNameLst>
                                          <p:attrName>style.visibility</p:attrName>
                                        </p:attrNameLst>
                                      </p:cBhvr>
                                      <p:to>
                                        <p:strVal val="visible"/>
                                      </p:to>
                                    </p:set>
                                    <p:animEffect transition="in" filter="wipe(down)">
                                      <p:cBhvr>
                                        <p:cTn id="79" dur="580">
                                          <p:stCondLst>
                                            <p:cond delay="0"/>
                                          </p:stCondLst>
                                        </p:cTn>
                                        <p:tgtEl>
                                          <p:spTgt spid="57353">
                                            <p:txEl>
                                              <p:pRg st="1" end="1"/>
                                            </p:txEl>
                                          </p:spTgt>
                                        </p:tgtEl>
                                      </p:cBhvr>
                                    </p:animEffect>
                                    <p:anim calcmode="lin" valueType="num">
                                      <p:cBhvr>
                                        <p:cTn id="80" dur="1822" tmFilter="0,0; 0.14,0.36; 0.43,0.73; 0.71,0.91; 1.0,1.0">
                                          <p:stCondLst>
                                            <p:cond delay="0"/>
                                          </p:stCondLst>
                                        </p:cTn>
                                        <p:tgtEl>
                                          <p:spTgt spid="57353">
                                            <p:txEl>
                                              <p:pRg st="1" end="1"/>
                                            </p:txEl>
                                          </p:spTgt>
                                        </p:tgtEl>
                                        <p:attrNameLst>
                                          <p:attrName>ppt_x</p:attrName>
                                        </p:attrNameLst>
                                      </p:cBhvr>
                                      <p:tavLst>
                                        <p:tav tm="0">
                                          <p:val>
                                            <p:strVal val="#ppt_x-0.25"/>
                                          </p:val>
                                        </p:tav>
                                        <p:tav tm="100000">
                                          <p:val>
                                            <p:strVal val="#ppt_x"/>
                                          </p:val>
                                        </p:tav>
                                      </p:tavLst>
                                    </p:anim>
                                    <p:anim calcmode="lin" valueType="num">
                                      <p:cBhvr>
                                        <p:cTn id="81" dur="664" tmFilter="0.0,0.0; 0.25,0.07; 0.50,0.2; 0.75,0.467; 1.0,1.0">
                                          <p:stCondLst>
                                            <p:cond delay="0"/>
                                          </p:stCondLst>
                                        </p:cTn>
                                        <p:tgtEl>
                                          <p:spTgt spid="57353">
                                            <p:txEl>
                                              <p:pRg st="1" end="1"/>
                                            </p:txEl>
                                          </p:spTgt>
                                        </p:tgtEl>
                                        <p:attrNameLst>
                                          <p:attrName>ppt_y</p:attrName>
                                        </p:attrNameLst>
                                      </p:cBhvr>
                                      <p:tavLst>
                                        <p:tav tm="0" fmla="#ppt_y-sin(pi*$)/3">
                                          <p:val>
                                            <p:fltVal val="0.5"/>
                                          </p:val>
                                        </p:tav>
                                        <p:tav tm="100000">
                                          <p:val>
                                            <p:fltVal val="1"/>
                                          </p:val>
                                        </p:tav>
                                      </p:tavLst>
                                    </p:anim>
                                    <p:anim calcmode="lin" valueType="num">
                                      <p:cBhvr>
                                        <p:cTn id="82" dur="664" tmFilter="0, 0; 0.125,0.2665; 0.25,0.4; 0.375,0.465; 0.5,0.5;  0.625,0.535; 0.75,0.6; 0.875,0.7335; 1,1">
                                          <p:stCondLst>
                                            <p:cond delay="664"/>
                                          </p:stCondLst>
                                        </p:cTn>
                                        <p:tgtEl>
                                          <p:spTgt spid="57353">
                                            <p:txEl>
                                              <p:pRg st="1" end="1"/>
                                            </p:txEl>
                                          </p:spTgt>
                                        </p:tgtEl>
                                        <p:attrNameLst>
                                          <p:attrName>ppt_y</p:attrName>
                                        </p:attrNameLst>
                                      </p:cBhvr>
                                      <p:tavLst>
                                        <p:tav tm="0" fmla="#ppt_y-sin(pi*$)/9">
                                          <p:val>
                                            <p:fltVal val="0"/>
                                          </p:val>
                                        </p:tav>
                                        <p:tav tm="100000">
                                          <p:val>
                                            <p:fltVal val="1"/>
                                          </p:val>
                                        </p:tav>
                                      </p:tavLst>
                                    </p:anim>
                                    <p:anim calcmode="lin" valueType="num">
                                      <p:cBhvr>
                                        <p:cTn id="83" dur="332" tmFilter="0, 0; 0.125,0.2665; 0.25,0.4; 0.375,0.465; 0.5,0.5;  0.625,0.535; 0.75,0.6; 0.875,0.7335; 1,1">
                                          <p:stCondLst>
                                            <p:cond delay="1324"/>
                                          </p:stCondLst>
                                        </p:cTn>
                                        <p:tgtEl>
                                          <p:spTgt spid="57353">
                                            <p:txEl>
                                              <p:pRg st="1" end="1"/>
                                            </p:txEl>
                                          </p:spTgt>
                                        </p:tgtEl>
                                        <p:attrNameLst>
                                          <p:attrName>ppt_y</p:attrName>
                                        </p:attrNameLst>
                                      </p:cBhvr>
                                      <p:tavLst>
                                        <p:tav tm="0" fmla="#ppt_y-sin(pi*$)/27">
                                          <p:val>
                                            <p:fltVal val="0"/>
                                          </p:val>
                                        </p:tav>
                                        <p:tav tm="100000">
                                          <p:val>
                                            <p:fltVal val="1"/>
                                          </p:val>
                                        </p:tav>
                                      </p:tavLst>
                                    </p:anim>
                                    <p:anim calcmode="lin" valueType="num">
                                      <p:cBhvr>
                                        <p:cTn id="84" dur="164" tmFilter="0, 0; 0.125,0.2665; 0.25,0.4; 0.375,0.465; 0.5,0.5;  0.625,0.535; 0.75,0.6; 0.875,0.7335; 1,1">
                                          <p:stCondLst>
                                            <p:cond delay="1656"/>
                                          </p:stCondLst>
                                        </p:cTn>
                                        <p:tgtEl>
                                          <p:spTgt spid="57353">
                                            <p:txEl>
                                              <p:pRg st="1" end="1"/>
                                            </p:txEl>
                                          </p:spTgt>
                                        </p:tgtEl>
                                        <p:attrNameLst>
                                          <p:attrName>ppt_y</p:attrName>
                                        </p:attrNameLst>
                                      </p:cBhvr>
                                      <p:tavLst>
                                        <p:tav tm="0" fmla="#ppt_y-sin(pi*$)/81">
                                          <p:val>
                                            <p:fltVal val="0"/>
                                          </p:val>
                                        </p:tav>
                                        <p:tav tm="100000">
                                          <p:val>
                                            <p:fltVal val="1"/>
                                          </p:val>
                                        </p:tav>
                                      </p:tavLst>
                                    </p:anim>
                                    <p:animScale>
                                      <p:cBhvr>
                                        <p:cTn id="85" dur="26">
                                          <p:stCondLst>
                                            <p:cond delay="650"/>
                                          </p:stCondLst>
                                        </p:cTn>
                                        <p:tgtEl>
                                          <p:spTgt spid="57353">
                                            <p:txEl>
                                              <p:pRg st="1" end="1"/>
                                            </p:txEl>
                                          </p:spTgt>
                                        </p:tgtEl>
                                      </p:cBhvr>
                                      <p:to x="100000" y="60000"/>
                                    </p:animScale>
                                    <p:animScale>
                                      <p:cBhvr>
                                        <p:cTn id="86" dur="166" decel="50000">
                                          <p:stCondLst>
                                            <p:cond delay="676"/>
                                          </p:stCondLst>
                                        </p:cTn>
                                        <p:tgtEl>
                                          <p:spTgt spid="57353">
                                            <p:txEl>
                                              <p:pRg st="1" end="1"/>
                                            </p:txEl>
                                          </p:spTgt>
                                        </p:tgtEl>
                                      </p:cBhvr>
                                      <p:to x="100000" y="100000"/>
                                    </p:animScale>
                                    <p:animScale>
                                      <p:cBhvr>
                                        <p:cTn id="87" dur="26">
                                          <p:stCondLst>
                                            <p:cond delay="1312"/>
                                          </p:stCondLst>
                                        </p:cTn>
                                        <p:tgtEl>
                                          <p:spTgt spid="57353">
                                            <p:txEl>
                                              <p:pRg st="1" end="1"/>
                                            </p:txEl>
                                          </p:spTgt>
                                        </p:tgtEl>
                                      </p:cBhvr>
                                      <p:to x="100000" y="80000"/>
                                    </p:animScale>
                                    <p:animScale>
                                      <p:cBhvr>
                                        <p:cTn id="88" dur="166" decel="50000">
                                          <p:stCondLst>
                                            <p:cond delay="1338"/>
                                          </p:stCondLst>
                                        </p:cTn>
                                        <p:tgtEl>
                                          <p:spTgt spid="57353">
                                            <p:txEl>
                                              <p:pRg st="1" end="1"/>
                                            </p:txEl>
                                          </p:spTgt>
                                        </p:tgtEl>
                                      </p:cBhvr>
                                      <p:to x="100000" y="100000"/>
                                    </p:animScale>
                                    <p:animScale>
                                      <p:cBhvr>
                                        <p:cTn id="89" dur="26">
                                          <p:stCondLst>
                                            <p:cond delay="1642"/>
                                          </p:stCondLst>
                                        </p:cTn>
                                        <p:tgtEl>
                                          <p:spTgt spid="57353">
                                            <p:txEl>
                                              <p:pRg st="1" end="1"/>
                                            </p:txEl>
                                          </p:spTgt>
                                        </p:tgtEl>
                                      </p:cBhvr>
                                      <p:to x="100000" y="90000"/>
                                    </p:animScale>
                                    <p:animScale>
                                      <p:cBhvr>
                                        <p:cTn id="90" dur="166" decel="50000">
                                          <p:stCondLst>
                                            <p:cond delay="1668"/>
                                          </p:stCondLst>
                                        </p:cTn>
                                        <p:tgtEl>
                                          <p:spTgt spid="57353">
                                            <p:txEl>
                                              <p:pRg st="1" end="1"/>
                                            </p:txEl>
                                          </p:spTgt>
                                        </p:tgtEl>
                                      </p:cBhvr>
                                      <p:to x="100000" y="100000"/>
                                    </p:animScale>
                                    <p:animScale>
                                      <p:cBhvr>
                                        <p:cTn id="91" dur="26">
                                          <p:stCondLst>
                                            <p:cond delay="1808"/>
                                          </p:stCondLst>
                                        </p:cTn>
                                        <p:tgtEl>
                                          <p:spTgt spid="57353">
                                            <p:txEl>
                                              <p:pRg st="1" end="1"/>
                                            </p:txEl>
                                          </p:spTgt>
                                        </p:tgtEl>
                                      </p:cBhvr>
                                      <p:to x="100000" y="95000"/>
                                    </p:animScale>
                                    <p:animScale>
                                      <p:cBhvr>
                                        <p:cTn id="92" dur="166" decel="50000">
                                          <p:stCondLst>
                                            <p:cond delay="1834"/>
                                          </p:stCondLst>
                                        </p:cTn>
                                        <p:tgtEl>
                                          <p:spTgt spid="57353">
                                            <p:txEl>
                                              <p:pRg st="1" end="1"/>
                                            </p:txEl>
                                          </p:spTgt>
                                        </p:tgtEl>
                                      </p:cBhvr>
                                      <p:to x="100000" y="100000"/>
                                    </p:animScale>
                                  </p:childTnLst>
                                </p:cTn>
                              </p:par>
                            </p:childTnLst>
                          </p:cTn>
                        </p:par>
                      </p:childTnLst>
                    </p:cTn>
                  </p:par>
                  <p:par>
                    <p:cTn id="93" fill="hold" nodeType="clickPar">
                      <p:stCondLst>
                        <p:cond delay="indefinite"/>
                      </p:stCondLst>
                      <p:childTnLst>
                        <p:par>
                          <p:cTn id="94" fill="hold" nodeType="withGroup">
                            <p:stCondLst>
                              <p:cond delay="0"/>
                            </p:stCondLst>
                            <p:childTnLst>
                              <p:par>
                                <p:cTn id="95" presetID="26" presetClass="entr" presetSubtype="0" fill="hold" grpId="0" nodeType="clickEffect">
                                  <p:stCondLst>
                                    <p:cond delay="0"/>
                                  </p:stCondLst>
                                  <p:childTnLst>
                                    <p:set>
                                      <p:cBhvr>
                                        <p:cTn id="96" dur="1" fill="hold">
                                          <p:stCondLst>
                                            <p:cond delay="0"/>
                                          </p:stCondLst>
                                        </p:cTn>
                                        <p:tgtEl>
                                          <p:spTgt spid="57353">
                                            <p:txEl>
                                              <p:pRg st="2" end="2"/>
                                            </p:txEl>
                                          </p:spTgt>
                                        </p:tgtEl>
                                        <p:attrNameLst>
                                          <p:attrName>style.visibility</p:attrName>
                                        </p:attrNameLst>
                                      </p:cBhvr>
                                      <p:to>
                                        <p:strVal val="visible"/>
                                      </p:to>
                                    </p:set>
                                    <p:animEffect transition="in" filter="wipe(down)">
                                      <p:cBhvr>
                                        <p:cTn id="97" dur="580">
                                          <p:stCondLst>
                                            <p:cond delay="0"/>
                                          </p:stCondLst>
                                        </p:cTn>
                                        <p:tgtEl>
                                          <p:spTgt spid="57353">
                                            <p:txEl>
                                              <p:pRg st="2" end="2"/>
                                            </p:txEl>
                                          </p:spTgt>
                                        </p:tgtEl>
                                      </p:cBhvr>
                                    </p:animEffect>
                                    <p:anim calcmode="lin" valueType="num">
                                      <p:cBhvr>
                                        <p:cTn id="98" dur="1822" tmFilter="0,0; 0.14,0.36; 0.43,0.73; 0.71,0.91; 1.0,1.0">
                                          <p:stCondLst>
                                            <p:cond delay="0"/>
                                          </p:stCondLst>
                                        </p:cTn>
                                        <p:tgtEl>
                                          <p:spTgt spid="57353">
                                            <p:txEl>
                                              <p:pRg st="2" end="2"/>
                                            </p:txEl>
                                          </p:spTgt>
                                        </p:tgtEl>
                                        <p:attrNameLst>
                                          <p:attrName>ppt_x</p:attrName>
                                        </p:attrNameLst>
                                      </p:cBhvr>
                                      <p:tavLst>
                                        <p:tav tm="0">
                                          <p:val>
                                            <p:strVal val="#ppt_x-0.25"/>
                                          </p:val>
                                        </p:tav>
                                        <p:tav tm="100000">
                                          <p:val>
                                            <p:strVal val="#ppt_x"/>
                                          </p:val>
                                        </p:tav>
                                      </p:tavLst>
                                    </p:anim>
                                    <p:anim calcmode="lin" valueType="num">
                                      <p:cBhvr>
                                        <p:cTn id="99" dur="664" tmFilter="0.0,0.0; 0.25,0.07; 0.50,0.2; 0.75,0.467; 1.0,1.0">
                                          <p:stCondLst>
                                            <p:cond delay="0"/>
                                          </p:stCondLst>
                                        </p:cTn>
                                        <p:tgtEl>
                                          <p:spTgt spid="57353">
                                            <p:txEl>
                                              <p:pRg st="2" end="2"/>
                                            </p:txEl>
                                          </p:spTgt>
                                        </p:tgtEl>
                                        <p:attrNameLst>
                                          <p:attrName>ppt_y</p:attrName>
                                        </p:attrNameLst>
                                      </p:cBhvr>
                                      <p:tavLst>
                                        <p:tav tm="0" fmla="#ppt_y-sin(pi*$)/3">
                                          <p:val>
                                            <p:fltVal val="0.5"/>
                                          </p:val>
                                        </p:tav>
                                        <p:tav tm="100000">
                                          <p:val>
                                            <p:fltVal val="1"/>
                                          </p:val>
                                        </p:tav>
                                      </p:tavLst>
                                    </p:anim>
                                    <p:anim calcmode="lin" valueType="num">
                                      <p:cBhvr>
                                        <p:cTn id="100" dur="664" tmFilter="0, 0; 0.125,0.2665; 0.25,0.4; 0.375,0.465; 0.5,0.5;  0.625,0.535; 0.75,0.6; 0.875,0.7335; 1,1">
                                          <p:stCondLst>
                                            <p:cond delay="664"/>
                                          </p:stCondLst>
                                        </p:cTn>
                                        <p:tgtEl>
                                          <p:spTgt spid="57353">
                                            <p:txEl>
                                              <p:pRg st="2" end="2"/>
                                            </p:txEl>
                                          </p:spTgt>
                                        </p:tgtEl>
                                        <p:attrNameLst>
                                          <p:attrName>ppt_y</p:attrName>
                                        </p:attrNameLst>
                                      </p:cBhvr>
                                      <p:tavLst>
                                        <p:tav tm="0" fmla="#ppt_y-sin(pi*$)/9">
                                          <p:val>
                                            <p:fltVal val="0"/>
                                          </p:val>
                                        </p:tav>
                                        <p:tav tm="100000">
                                          <p:val>
                                            <p:fltVal val="1"/>
                                          </p:val>
                                        </p:tav>
                                      </p:tavLst>
                                    </p:anim>
                                    <p:anim calcmode="lin" valueType="num">
                                      <p:cBhvr>
                                        <p:cTn id="101" dur="332" tmFilter="0, 0; 0.125,0.2665; 0.25,0.4; 0.375,0.465; 0.5,0.5;  0.625,0.535; 0.75,0.6; 0.875,0.7335; 1,1">
                                          <p:stCondLst>
                                            <p:cond delay="1324"/>
                                          </p:stCondLst>
                                        </p:cTn>
                                        <p:tgtEl>
                                          <p:spTgt spid="57353">
                                            <p:txEl>
                                              <p:pRg st="2" end="2"/>
                                            </p:txEl>
                                          </p:spTgt>
                                        </p:tgtEl>
                                        <p:attrNameLst>
                                          <p:attrName>ppt_y</p:attrName>
                                        </p:attrNameLst>
                                      </p:cBhvr>
                                      <p:tavLst>
                                        <p:tav tm="0" fmla="#ppt_y-sin(pi*$)/27">
                                          <p:val>
                                            <p:fltVal val="0"/>
                                          </p:val>
                                        </p:tav>
                                        <p:tav tm="100000">
                                          <p:val>
                                            <p:fltVal val="1"/>
                                          </p:val>
                                        </p:tav>
                                      </p:tavLst>
                                    </p:anim>
                                    <p:anim calcmode="lin" valueType="num">
                                      <p:cBhvr>
                                        <p:cTn id="102" dur="164" tmFilter="0, 0; 0.125,0.2665; 0.25,0.4; 0.375,0.465; 0.5,0.5;  0.625,0.535; 0.75,0.6; 0.875,0.7335; 1,1">
                                          <p:stCondLst>
                                            <p:cond delay="1656"/>
                                          </p:stCondLst>
                                        </p:cTn>
                                        <p:tgtEl>
                                          <p:spTgt spid="57353">
                                            <p:txEl>
                                              <p:pRg st="2" end="2"/>
                                            </p:txEl>
                                          </p:spTgt>
                                        </p:tgtEl>
                                        <p:attrNameLst>
                                          <p:attrName>ppt_y</p:attrName>
                                        </p:attrNameLst>
                                      </p:cBhvr>
                                      <p:tavLst>
                                        <p:tav tm="0" fmla="#ppt_y-sin(pi*$)/81">
                                          <p:val>
                                            <p:fltVal val="0"/>
                                          </p:val>
                                        </p:tav>
                                        <p:tav tm="100000">
                                          <p:val>
                                            <p:fltVal val="1"/>
                                          </p:val>
                                        </p:tav>
                                      </p:tavLst>
                                    </p:anim>
                                    <p:animScale>
                                      <p:cBhvr>
                                        <p:cTn id="103" dur="26">
                                          <p:stCondLst>
                                            <p:cond delay="650"/>
                                          </p:stCondLst>
                                        </p:cTn>
                                        <p:tgtEl>
                                          <p:spTgt spid="57353">
                                            <p:txEl>
                                              <p:pRg st="2" end="2"/>
                                            </p:txEl>
                                          </p:spTgt>
                                        </p:tgtEl>
                                      </p:cBhvr>
                                      <p:to x="100000" y="60000"/>
                                    </p:animScale>
                                    <p:animScale>
                                      <p:cBhvr>
                                        <p:cTn id="104" dur="166" decel="50000">
                                          <p:stCondLst>
                                            <p:cond delay="676"/>
                                          </p:stCondLst>
                                        </p:cTn>
                                        <p:tgtEl>
                                          <p:spTgt spid="57353">
                                            <p:txEl>
                                              <p:pRg st="2" end="2"/>
                                            </p:txEl>
                                          </p:spTgt>
                                        </p:tgtEl>
                                      </p:cBhvr>
                                      <p:to x="100000" y="100000"/>
                                    </p:animScale>
                                    <p:animScale>
                                      <p:cBhvr>
                                        <p:cTn id="105" dur="26">
                                          <p:stCondLst>
                                            <p:cond delay="1312"/>
                                          </p:stCondLst>
                                        </p:cTn>
                                        <p:tgtEl>
                                          <p:spTgt spid="57353">
                                            <p:txEl>
                                              <p:pRg st="2" end="2"/>
                                            </p:txEl>
                                          </p:spTgt>
                                        </p:tgtEl>
                                      </p:cBhvr>
                                      <p:to x="100000" y="80000"/>
                                    </p:animScale>
                                    <p:animScale>
                                      <p:cBhvr>
                                        <p:cTn id="106" dur="166" decel="50000">
                                          <p:stCondLst>
                                            <p:cond delay="1338"/>
                                          </p:stCondLst>
                                        </p:cTn>
                                        <p:tgtEl>
                                          <p:spTgt spid="57353">
                                            <p:txEl>
                                              <p:pRg st="2" end="2"/>
                                            </p:txEl>
                                          </p:spTgt>
                                        </p:tgtEl>
                                      </p:cBhvr>
                                      <p:to x="100000" y="100000"/>
                                    </p:animScale>
                                    <p:animScale>
                                      <p:cBhvr>
                                        <p:cTn id="107" dur="26">
                                          <p:stCondLst>
                                            <p:cond delay="1642"/>
                                          </p:stCondLst>
                                        </p:cTn>
                                        <p:tgtEl>
                                          <p:spTgt spid="57353">
                                            <p:txEl>
                                              <p:pRg st="2" end="2"/>
                                            </p:txEl>
                                          </p:spTgt>
                                        </p:tgtEl>
                                      </p:cBhvr>
                                      <p:to x="100000" y="90000"/>
                                    </p:animScale>
                                    <p:animScale>
                                      <p:cBhvr>
                                        <p:cTn id="108" dur="166" decel="50000">
                                          <p:stCondLst>
                                            <p:cond delay="1668"/>
                                          </p:stCondLst>
                                        </p:cTn>
                                        <p:tgtEl>
                                          <p:spTgt spid="57353">
                                            <p:txEl>
                                              <p:pRg st="2" end="2"/>
                                            </p:txEl>
                                          </p:spTgt>
                                        </p:tgtEl>
                                      </p:cBhvr>
                                      <p:to x="100000" y="100000"/>
                                    </p:animScale>
                                    <p:animScale>
                                      <p:cBhvr>
                                        <p:cTn id="109" dur="26">
                                          <p:stCondLst>
                                            <p:cond delay="1808"/>
                                          </p:stCondLst>
                                        </p:cTn>
                                        <p:tgtEl>
                                          <p:spTgt spid="57353">
                                            <p:txEl>
                                              <p:pRg st="2" end="2"/>
                                            </p:txEl>
                                          </p:spTgt>
                                        </p:tgtEl>
                                      </p:cBhvr>
                                      <p:to x="100000" y="95000"/>
                                    </p:animScale>
                                    <p:animScale>
                                      <p:cBhvr>
                                        <p:cTn id="110" dur="166" decel="50000">
                                          <p:stCondLst>
                                            <p:cond delay="1834"/>
                                          </p:stCondLst>
                                        </p:cTn>
                                        <p:tgtEl>
                                          <p:spTgt spid="57353">
                                            <p:txEl>
                                              <p:pRg st="2" end="2"/>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53" grpId="0" build="allAtOnce"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0" y="152400"/>
            <a:ext cx="9144000" cy="1143000"/>
          </a:xfrm>
          <a:effectLst>
            <a:outerShdw blurRad="63500" dist="38099" dir="2700000" algn="ctr" rotWithShape="0">
              <a:schemeClr val="tx1">
                <a:alpha val="74998"/>
              </a:schemeClr>
            </a:outerShdw>
          </a:effectLst>
        </p:spPr>
        <p:txBody>
          <a:bodyPr/>
          <a:lstStyle/>
          <a:p>
            <a:pPr eaLnBrk="1" hangingPunct="1">
              <a:defRPr/>
            </a:pPr>
            <a:r>
              <a:rPr lang="en-US" dirty="0">
                <a:latin typeface="Arial" charset="0"/>
                <a:ea typeface="ＭＳ Ｐゴシック" charset="0"/>
                <a:cs typeface="Arial" charset="0"/>
              </a:rPr>
              <a:t>World Empires in Daniel</a:t>
            </a:r>
          </a:p>
        </p:txBody>
      </p:sp>
      <p:pic>
        <p:nvPicPr>
          <p:cNvPr id="146435" name="Picture 6" descr="Daniel "/>
          <p:cNvPicPr>
            <a:picLocks noChangeAspect="1" noChangeArrowheads="1"/>
          </p:cNvPicPr>
          <p:nvPr/>
        </p:nvPicPr>
        <p:blipFill>
          <a:blip r:embed="rId4" cstate="screen">
            <a:extLst>
              <a:ext uri="{28A0092B-C50C-407E-A947-70E740481C1C}">
                <a14:useLocalDpi xmlns:a14="http://schemas.microsoft.com/office/drawing/2010/main"/>
              </a:ext>
            </a:extLst>
          </a:blip>
          <a:srcRect b="53519"/>
          <a:stretch>
            <a:fillRect/>
          </a:stretch>
        </p:blipFill>
        <p:spPr bwMode="auto">
          <a:xfrm>
            <a:off x="0" y="1228725"/>
            <a:ext cx="9144000" cy="5629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2232" name="Text Box 8"/>
          <p:cNvSpPr txBox="1">
            <a:spLocks noChangeArrowheads="1"/>
          </p:cNvSpPr>
          <p:nvPr/>
        </p:nvSpPr>
        <p:spPr bwMode="auto">
          <a:xfrm>
            <a:off x="4648200" y="6477000"/>
            <a:ext cx="4495800" cy="396875"/>
          </a:xfrm>
          <a:prstGeom prst="rect">
            <a:avLst/>
          </a:prstGeom>
          <a:solidFill>
            <a:schemeClr val="bg1"/>
          </a:solidFill>
          <a:ln w="9525">
            <a:noFill/>
            <a:miter lim="800000"/>
            <a:headEnd/>
            <a:tailEnd/>
          </a:ln>
          <a:effectLst>
            <a:outerShdw blurRad="63500" dist="38099" dir="2700000" algn="ctr" rotWithShape="0">
              <a:schemeClr val="bg2">
                <a:alpha val="74998"/>
              </a:schemeClr>
            </a:outerShdw>
          </a:effectLst>
        </p:spPr>
        <p:txBody>
          <a:bodyPr>
            <a:spAutoFit/>
          </a:bodyPr>
          <a:lstStyle/>
          <a:p>
            <a:pPr algn="r">
              <a:spcBef>
                <a:spcPct val="50000"/>
              </a:spcBef>
              <a:defRPr/>
            </a:pPr>
            <a:r>
              <a:rPr lang="en-US" sz="2000" b="1" i="1" dirty="0">
                <a:solidFill>
                  <a:srgbClr val="000000"/>
                </a:solidFill>
                <a:latin typeface="Arial"/>
                <a:cs typeface="Arial"/>
              </a:rPr>
              <a:t>Bible Visual Resource Book</a:t>
            </a:r>
            <a:r>
              <a:rPr lang="en-US" sz="2000" b="1" dirty="0">
                <a:solidFill>
                  <a:srgbClr val="000000"/>
                </a:solidFill>
                <a:latin typeface="Arial"/>
                <a:cs typeface="Arial"/>
              </a:rPr>
              <a:t>, 133</a:t>
            </a:r>
          </a:p>
        </p:txBody>
      </p:sp>
      <p:sp>
        <p:nvSpPr>
          <p:cNvPr id="146437" name="Text Box 4"/>
          <p:cNvSpPr txBox="1">
            <a:spLocks noChangeArrowheads="1"/>
          </p:cNvSpPr>
          <p:nvPr/>
        </p:nvSpPr>
        <p:spPr bwMode="auto">
          <a:xfrm>
            <a:off x="8559800" y="74613"/>
            <a:ext cx="52705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57150" cap="sq">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chemeClr val="bg1"/>
                </a:solidFill>
                <a:latin typeface="Arial" charset="0"/>
                <a:cs typeface="Arial" charset="0"/>
              </a:rPr>
              <a:t>50</a:t>
            </a:r>
            <a:endParaRPr lang="en-US">
              <a:latin typeface="Arial" charset="0"/>
              <a:cs typeface="Arial"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7"/>
          <p:cNvSpPr>
            <a:spLocks noGrp="1" noChangeArrowheads="1"/>
          </p:cNvSpPr>
          <p:nvPr>
            <p:ph type="title" idx="4294967295"/>
          </p:nvPr>
        </p:nvSpPr>
        <p:spPr>
          <a:xfrm>
            <a:off x="1143000" y="0"/>
            <a:ext cx="7772400" cy="1143000"/>
          </a:xfrm>
        </p:spPr>
        <p:txBody>
          <a:bodyPr/>
          <a:lstStyle/>
          <a:p>
            <a:pPr algn="ctr" eaLnBrk="1" hangingPunct="1"/>
            <a:r>
              <a:rPr lang="en-US" altLang="zh-CN" sz="3600" b="1">
                <a:solidFill>
                  <a:schemeClr val="tx1"/>
                </a:solidFill>
                <a:latin typeface="Arial" charset="0"/>
                <a:ea typeface="宋体" charset="0"/>
                <a:cs typeface="宋体" charset="0"/>
              </a:rPr>
              <a:t>Every Geographical Location </a:t>
            </a:r>
            <a:br>
              <a:rPr lang="en-US" altLang="zh-CN" sz="3600" b="1">
                <a:solidFill>
                  <a:schemeClr val="tx1"/>
                </a:solidFill>
                <a:latin typeface="Arial" charset="0"/>
                <a:ea typeface="宋体" charset="0"/>
                <a:cs typeface="宋体" charset="0"/>
              </a:rPr>
            </a:br>
            <a:r>
              <a:rPr lang="en-US" altLang="zh-CN" sz="3600" b="1">
                <a:solidFill>
                  <a:schemeClr val="tx1"/>
                </a:solidFill>
                <a:latin typeface="Arial" charset="0"/>
                <a:ea typeface="宋体" charset="0"/>
                <a:cs typeface="宋体" charset="0"/>
              </a:rPr>
              <a:t>in Acts / Epistles (Quiz #2)</a:t>
            </a:r>
            <a:endParaRPr lang="en-US" sz="3600" b="1">
              <a:solidFill>
                <a:schemeClr val="tx1"/>
              </a:solidFill>
              <a:latin typeface="Arial" charset="0"/>
              <a:ea typeface="ＭＳ Ｐゴシック" charset="0"/>
            </a:endParaRPr>
          </a:p>
        </p:txBody>
      </p:sp>
      <p:pic>
        <p:nvPicPr>
          <p:cNvPr id="21506"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146175"/>
            <a:ext cx="9144000" cy="5788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1619" name="Text Box 5"/>
          <p:cNvSpPr txBox="1">
            <a:spLocks noChangeArrowheads="1"/>
          </p:cNvSpPr>
          <p:nvPr/>
        </p:nvSpPr>
        <p:spPr bwMode="auto">
          <a:xfrm>
            <a:off x="8645525" y="152400"/>
            <a:ext cx="3556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latin typeface="Arial" charset="0"/>
                <a:cs typeface="Arial" charset="0"/>
              </a:rPr>
              <a:t>5</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nodeType="withEffect">
                                  <p:stCondLst>
                                    <p:cond delay="0"/>
                                  </p:stCondLst>
                                  <p:childTnLst>
                                    <p:set>
                                      <p:cBhvr>
                                        <p:cTn id="6" dur="1" fill="hold">
                                          <p:stCondLst>
                                            <p:cond delay="0"/>
                                          </p:stCondLst>
                                        </p:cTn>
                                        <p:tgtEl>
                                          <p:spTgt spid="21506"/>
                                        </p:tgtEl>
                                        <p:attrNameLst>
                                          <p:attrName>style.visibility</p:attrName>
                                        </p:attrNameLst>
                                      </p:cBhvr>
                                      <p:to>
                                        <p:strVal val="visible"/>
                                      </p:to>
                                    </p:set>
                                    <p:animEffect transition="in" filter="randombar(horizontal)">
                                      <p:cBhvr>
                                        <p:cTn id="7" dur="500"/>
                                        <p:tgtEl>
                                          <p:spTgt spid="215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800000"/>
        </a:solidFill>
        <a:effectLst/>
      </p:bgPr>
    </p:bg>
    <p:spTree>
      <p:nvGrpSpPr>
        <p:cNvPr id="1" name=""/>
        <p:cNvGrpSpPr/>
        <p:nvPr/>
      </p:nvGrpSpPr>
      <p:grpSpPr>
        <a:xfrm>
          <a:off x="0" y="0"/>
          <a:ext cx="0" cy="0"/>
          <a:chOff x="0" y="0"/>
          <a:chExt cx="0" cy="0"/>
        </a:xfrm>
      </p:grpSpPr>
      <p:pic>
        <p:nvPicPr>
          <p:cNvPr id="148482" name="Picture 2" descr="Pict1020"/>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46038" y="1371600"/>
            <a:ext cx="9226551" cy="5486400"/>
          </a:xfrm>
          <a:solidFill>
            <a:srgbClr val="800000"/>
          </a:solidFill>
        </p:spPr>
      </p:pic>
      <p:sp>
        <p:nvSpPr>
          <p:cNvPr id="148483" name="Rectangle 3"/>
          <p:cNvSpPr>
            <a:spLocks noGrp="1" noChangeArrowheads="1"/>
          </p:cNvSpPr>
          <p:nvPr>
            <p:ph type="title"/>
          </p:nvPr>
        </p:nvSpPr>
        <p:spPr>
          <a:xfrm>
            <a:off x="755650" y="288925"/>
            <a:ext cx="7702550" cy="1484313"/>
          </a:xfrm>
          <a:solidFill>
            <a:schemeClr val="hlink"/>
          </a:solidFill>
          <a:ln w="57150">
            <a:solidFill>
              <a:schemeClr val="tx1"/>
            </a:solidFill>
            <a:miter lim="800000"/>
            <a:headEnd/>
            <a:tailEnd/>
          </a:ln>
        </p:spPr>
        <p:txBody>
          <a:bodyPr/>
          <a:lstStyle/>
          <a:p>
            <a:pPr eaLnBrk="1" hangingPunct="1"/>
            <a:r>
              <a:rPr lang="en-US" sz="4800" b="1">
                <a:solidFill>
                  <a:srgbClr val="800000"/>
                </a:solidFill>
                <a:latin typeface="Arial" charset="0"/>
                <a:ea typeface="ＭＳ Ｐゴシック" charset="0"/>
                <a:cs typeface="Arial" charset="0"/>
              </a:rPr>
              <a:t>Daniel</a:t>
            </a:r>
            <a:r>
              <a:rPr lang="fr-FR" sz="4800" b="1">
                <a:solidFill>
                  <a:srgbClr val="800000"/>
                </a:solidFill>
                <a:latin typeface="Arial" charset="0"/>
                <a:ea typeface="ＭＳ Ｐゴシック" charset="0"/>
                <a:cs typeface="Arial" charset="0"/>
              </a:rPr>
              <a:t>'</a:t>
            </a:r>
            <a:r>
              <a:rPr lang="en-US" altLang="ja-JP" sz="4800" b="1">
                <a:solidFill>
                  <a:srgbClr val="800000"/>
                </a:solidFill>
                <a:latin typeface="Arial" charset="0"/>
                <a:ea typeface="ＭＳ Ｐゴシック" charset="0"/>
                <a:cs typeface="Arial" charset="0"/>
              </a:rPr>
              <a:t>s 70 Weeks </a:t>
            </a:r>
            <a:br>
              <a:rPr lang="en-US" altLang="ja-JP" sz="4800" b="1">
                <a:solidFill>
                  <a:srgbClr val="800000"/>
                </a:solidFill>
                <a:latin typeface="Arial" charset="0"/>
                <a:ea typeface="ＭＳ Ｐゴシック" charset="0"/>
                <a:cs typeface="Arial" charset="0"/>
              </a:rPr>
            </a:br>
            <a:r>
              <a:rPr lang="en-US" altLang="ja-JP" sz="3200" b="1">
                <a:solidFill>
                  <a:srgbClr val="800000"/>
                </a:solidFill>
                <a:latin typeface="Arial" charset="0"/>
                <a:ea typeface="ＭＳ Ｐゴシック" charset="0"/>
                <a:cs typeface="Arial" charset="0"/>
              </a:rPr>
              <a:t>(Dan. 9:24-27)</a:t>
            </a:r>
            <a:endParaRPr lang="en-US" sz="3200" b="1">
              <a:solidFill>
                <a:srgbClr val="800000"/>
              </a:solidFill>
              <a:latin typeface="Arial" charset="0"/>
              <a:ea typeface="ＭＳ Ｐゴシック" charset="0"/>
              <a:cs typeface="Arial" charset="0"/>
            </a:endParaRPr>
          </a:p>
        </p:txBody>
      </p:sp>
      <p:sp>
        <p:nvSpPr>
          <p:cNvPr id="111620" name="Rectangle 4"/>
          <p:cNvSpPr>
            <a:spLocks noChangeArrowheads="1"/>
          </p:cNvSpPr>
          <p:nvPr/>
        </p:nvSpPr>
        <p:spPr bwMode="auto">
          <a:xfrm>
            <a:off x="7308850" y="4508500"/>
            <a:ext cx="288925" cy="215900"/>
          </a:xfrm>
          <a:prstGeom prst="rect">
            <a:avLst/>
          </a:prstGeom>
          <a:noFill/>
          <a:ln w="76200">
            <a:solidFill>
              <a:srgbClr val="FF0000"/>
            </a:solidFill>
            <a:miter lim="800000"/>
            <a:headEnd/>
            <a:tailEnd type="none" w="lg" len="lg"/>
          </a:ln>
          <a:extLst>
            <a:ext uri="{909E8E84-426E-40dd-AFC4-6F175D3DCCD1}">
              <a14:hiddenFill xmlns:a14="http://schemas.microsoft.com/office/drawing/2010/main" xmlns="">
                <a:solidFill>
                  <a:srgbClr val="FFFFFF"/>
                </a:solidFill>
              </a14:hiddenFill>
            </a:ext>
          </a:extLst>
        </p:spPr>
        <p:txBody>
          <a:bodyPr wrap="none" lIns="90000" tIns="46800" rIns="90000" bIns="46800" anchor="ctr">
            <a:spAutoFit/>
          </a:bodyPr>
          <a:lstStyle/>
          <a:p>
            <a:endParaRPr lang="en-US"/>
          </a:p>
        </p:txBody>
      </p:sp>
      <p:sp>
        <p:nvSpPr>
          <p:cNvPr id="111621" name="Oval 5"/>
          <p:cNvSpPr>
            <a:spLocks noChangeArrowheads="1"/>
          </p:cNvSpPr>
          <p:nvPr/>
        </p:nvSpPr>
        <p:spPr bwMode="auto">
          <a:xfrm>
            <a:off x="1547813" y="4437063"/>
            <a:ext cx="2160587" cy="792162"/>
          </a:xfrm>
          <a:prstGeom prst="ellipse">
            <a:avLst/>
          </a:prstGeom>
          <a:noFill/>
          <a:ln w="76200">
            <a:solidFill>
              <a:srgbClr val="FF0000"/>
            </a:solidFill>
            <a:round/>
            <a:headEnd/>
            <a:tailEnd type="none" w="lg" len="lg"/>
          </a:ln>
          <a:extLst>
            <a:ext uri="{909E8E84-426E-40dd-AFC4-6F175D3DCCD1}">
              <a14:hiddenFill xmlns:a14="http://schemas.microsoft.com/office/drawing/2010/main" xmlns="">
                <a:solidFill>
                  <a:srgbClr val="FFFFFF"/>
                </a:solidFill>
              </a14:hiddenFill>
            </a:ext>
          </a:extLst>
        </p:spPr>
        <p:txBody>
          <a:bodyPr wrap="none" lIns="90000" tIns="46800" rIns="90000" bIns="46800" anchor="ctr">
            <a:spAutoFit/>
          </a:bodyPr>
          <a:lstStyle/>
          <a:p>
            <a:endParaRPr lang="en-US"/>
          </a:p>
        </p:txBody>
      </p:sp>
      <p:sp>
        <p:nvSpPr>
          <p:cNvPr id="111622" name="Text Box 6"/>
          <p:cNvSpPr txBox="1">
            <a:spLocks noChangeArrowheads="1"/>
          </p:cNvSpPr>
          <p:nvPr/>
        </p:nvSpPr>
        <p:spPr bwMode="auto">
          <a:xfrm>
            <a:off x="692150" y="6381750"/>
            <a:ext cx="1517650"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US" b="1">
                <a:solidFill>
                  <a:srgbClr val="FF0000"/>
                </a:solidFill>
                <a:latin typeface="Comic Sans MS" charset="0"/>
              </a:rPr>
              <a:t>444 </a:t>
            </a:r>
            <a:r>
              <a:rPr lang="en-US" sz="1800" b="1">
                <a:solidFill>
                  <a:srgbClr val="FF0000"/>
                </a:solidFill>
                <a:latin typeface="Comic Sans MS" charset="0"/>
              </a:rPr>
              <a:t>BC</a:t>
            </a:r>
          </a:p>
        </p:txBody>
      </p:sp>
      <p:sp>
        <p:nvSpPr>
          <p:cNvPr id="111623" name="Text Box 7"/>
          <p:cNvSpPr txBox="1">
            <a:spLocks noChangeArrowheads="1"/>
          </p:cNvSpPr>
          <p:nvPr/>
        </p:nvSpPr>
        <p:spPr bwMode="auto">
          <a:xfrm>
            <a:off x="2971800" y="6381750"/>
            <a:ext cx="1584325"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US" sz="1800" b="1">
                <a:solidFill>
                  <a:srgbClr val="FF0000"/>
                </a:solidFill>
                <a:latin typeface="Comic Sans MS" charset="0"/>
              </a:rPr>
              <a:t>AD </a:t>
            </a:r>
            <a:r>
              <a:rPr lang="en-US" b="1">
                <a:solidFill>
                  <a:srgbClr val="FF0000"/>
                </a:solidFill>
                <a:latin typeface="Comic Sans MS" charset="0"/>
              </a:rPr>
              <a:t>33</a:t>
            </a:r>
            <a:r>
              <a:rPr lang="en-US">
                <a:latin typeface="Comic Sans MS" charset="0"/>
              </a:rPr>
              <a:t> </a:t>
            </a:r>
          </a:p>
        </p:txBody>
      </p:sp>
      <p:sp>
        <p:nvSpPr>
          <p:cNvPr id="111624" name="AutoShape 8"/>
          <p:cNvSpPr>
            <a:spLocks noChangeArrowheads="1"/>
          </p:cNvSpPr>
          <p:nvPr/>
        </p:nvSpPr>
        <p:spPr bwMode="auto">
          <a:xfrm>
            <a:off x="2195513" y="6551613"/>
            <a:ext cx="647700" cy="188912"/>
          </a:xfrm>
          <a:prstGeom prst="homePlate">
            <a:avLst>
              <a:gd name="adj" fmla="val 85715"/>
            </a:avLst>
          </a:prstGeom>
          <a:solidFill>
            <a:schemeClr val="accent1"/>
          </a:solidFill>
          <a:ln w="9525">
            <a:solidFill>
              <a:schemeClr val="tx1"/>
            </a:solidFill>
            <a:miter lim="800000"/>
            <a:headEnd/>
            <a:tailEnd type="none" w="lg" len="lg"/>
          </a:ln>
        </p:spPr>
        <p:txBody>
          <a:bodyPr wrap="none" lIns="90000" tIns="46800" rIns="90000" bIns="46800" anchor="ctr">
            <a:spAutoFit/>
          </a:bodyPr>
          <a:lstStyle/>
          <a:p>
            <a:endParaRPr lang="en-US"/>
          </a:p>
        </p:txBody>
      </p:sp>
      <p:sp>
        <p:nvSpPr>
          <p:cNvPr id="111625" name="Text Box 9"/>
          <p:cNvSpPr txBox="1">
            <a:spLocks noChangeArrowheads="1"/>
          </p:cNvSpPr>
          <p:nvPr/>
        </p:nvSpPr>
        <p:spPr bwMode="auto">
          <a:xfrm>
            <a:off x="1371600" y="6021388"/>
            <a:ext cx="2209800"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US" b="1">
                <a:solidFill>
                  <a:srgbClr val="FF0000"/>
                </a:solidFill>
                <a:latin typeface="Comic Sans MS" charset="0"/>
              </a:rPr>
              <a:t>69 Weeks</a:t>
            </a:r>
            <a:endParaRPr lang="en-US" sz="1800" b="1">
              <a:solidFill>
                <a:srgbClr val="FF0000"/>
              </a:solidFill>
              <a:latin typeface="Comic Sans MS" charset="0"/>
            </a:endParaRPr>
          </a:p>
        </p:txBody>
      </p:sp>
      <p:sp>
        <p:nvSpPr>
          <p:cNvPr id="148490" name="Text Box 11"/>
          <p:cNvSpPr txBox="1">
            <a:spLocks noChangeArrowheads="1"/>
          </p:cNvSpPr>
          <p:nvPr/>
        </p:nvSpPr>
        <p:spPr bwMode="auto">
          <a:xfrm>
            <a:off x="8588375" y="104775"/>
            <a:ext cx="4699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57150" cap="sq">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a:solidFill>
                  <a:schemeClr val="bg1"/>
                </a:solidFill>
                <a:latin typeface="Arial" charset="0"/>
                <a:cs typeface="Arial" charset="0"/>
              </a:rPr>
              <a:t>50</a:t>
            </a:r>
            <a:endParaRPr lang="en-US" sz="2000">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1622"/>
                                        </p:tgtEl>
                                        <p:attrNameLst>
                                          <p:attrName>style.visibility</p:attrName>
                                        </p:attrNameLst>
                                      </p:cBhvr>
                                      <p:to>
                                        <p:strVal val="visible"/>
                                      </p:to>
                                    </p:set>
                                    <p:animEffect transition="in" filter="wipe(left)">
                                      <p:cBhvr>
                                        <p:cTn id="7" dur="500"/>
                                        <p:tgtEl>
                                          <p:spTgt spid="111622"/>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11624"/>
                                        </p:tgtEl>
                                        <p:attrNameLst>
                                          <p:attrName>style.visibility</p:attrName>
                                        </p:attrNameLst>
                                      </p:cBhvr>
                                      <p:to>
                                        <p:strVal val="visible"/>
                                      </p:to>
                                    </p:set>
                                    <p:animEffect transition="in" filter="wipe(left)">
                                      <p:cBhvr>
                                        <p:cTn id="11" dur="500"/>
                                        <p:tgtEl>
                                          <p:spTgt spid="111624"/>
                                        </p:tgtEl>
                                      </p:cBhvr>
                                    </p:animEffect>
                                  </p:childTnLst>
                                </p:cTn>
                              </p:par>
                            </p:childTnLst>
                          </p:cTn>
                        </p:par>
                        <p:par>
                          <p:cTn id="12" fill="hold" nodeType="afterGroup">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11623"/>
                                        </p:tgtEl>
                                        <p:attrNameLst>
                                          <p:attrName>style.visibility</p:attrName>
                                        </p:attrNameLst>
                                      </p:cBhvr>
                                      <p:to>
                                        <p:strVal val="visible"/>
                                      </p:to>
                                    </p:set>
                                    <p:animEffect transition="in" filter="wipe(left)">
                                      <p:cBhvr>
                                        <p:cTn id="15" dur="500"/>
                                        <p:tgtEl>
                                          <p:spTgt spid="111623"/>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grpId="0" nodeType="clickEffect">
                                  <p:stCondLst>
                                    <p:cond delay="0"/>
                                  </p:stCondLst>
                                  <p:childTnLst>
                                    <p:set>
                                      <p:cBhvr>
                                        <p:cTn id="19" dur="1" fill="hold">
                                          <p:stCondLst>
                                            <p:cond delay="499"/>
                                          </p:stCondLst>
                                        </p:cTn>
                                        <p:tgtEl>
                                          <p:spTgt spid="111625"/>
                                        </p:tgtEl>
                                        <p:attrNameLst>
                                          <p:attrName>style.visibility</p:attrName>
                                        </p:attrNameLst>
                                      </p:cBhvr>
                                      <p:to>
                                        <p:strVal val="visible"/>
                                      </p:to>
                                    </p:set>
                                  </p:childTnLst>
                                </p:cTn>
                              </p:par>
                            </p:childTnLst>
                          </p:cTn>
                        </p:par>
                        <p:par>
                          <p:cTn id="20" fill="hold" nodeType="afterGroup">
                            <p:stCondLst>
                              <p:cond delay="500"/>
                            </p:stCondLst>
                            <p:childTnLst>
                              <p:par>
                                <p:cTn id="21" presetID="1" presetClass="entr" presetSubtype="0" fill="hold" grpId="0" nodeType="afterEffect">
                                  <p:stCondLst>
                                    <p:cond delay="0"/>
                                  </p:stCondLst>
                                  <p:childTnLst>
                                    <p:set>
                                      <p:cBhvr>
                                        <p:cTn id="22" dur="1" fill="hold">
                                          <p:stCondLst>
                                            <p:cond delay="499"/>
                                          </p:stCondLst>
                                        </p:cTn>
                                        <p:tgtEl>
                                          <p:spTgt spid="111621"/>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1116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20" grpId="0" animBg="1"/>
      <p:bldP spid="111621" grpId="0" animBg="1"/>
      <p:bldP spid="111622" grpId="0" autoUpdateAnimBg="0"/>
      <p:bldP spid="111623" grpId="0" autoUpdateAnimBg="0"/>
      <p:bldP spid="111624" grpId="0" animBg="1"/>
      <p:bldP spid="111625" grpId="0"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1026"/>
          <p:cNvSpPr>
            <a:spLocks noGrp="1" noChangeArrowheads="1"/>
          </p:cNvSpPr>
          <p:nvPr>
            <p:ph type="title"/>
          </p:nvPr>
        </p:nvSpPr>
        <p:spPr>
          <a:xfrm>
            <a:off x="0" y="277813"/>
            <a:ext cx="9144000" cy="1143000"/>
          </a:xfrm>
        </p:spPr>
        <p:txBody>
          <a:bodyPr/>
          <a:lstStyle/>
          <a:p>
            <a:pPr eaLnBrk="1" hangingPunct="1">
              <a:defRPr/>
            </a:pPr>
            <a:r>
              <a:rPr lang="en-US" sz="3600">
                <a:latin typeface="Arial" charset="0"/>
                <a:ea typeface="ＭＳ Ｐゴシック" charset="0"/>
                <a:cs typeface="Arial" charset="0"/>
              </a:rPr>
              <a:t>Determinations of the Seventy Weeks</a:t>
            </a:r>
          </a:p>
        </p:txBody>
      </p:sp>
      <p:sp>
        <p:nvSpPr>
          <p:cNvPr id="150530" name="Text Box 1027"/>
          <p:cNvSpPr txBox="1">
            <a:spLocks noChangeArrowheads="1"/>
          </p:cNvSpPr>
          <p:nvPr/>
        </p:nvSpPr>
        <p:spPr bwMode="auto">
          <a:xfrm>
            <a:off x="8534400" y="39688"/>
            <a:ext cx="4699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a:r>
              <a:rPr lang="en-US" sz="2000" b="1">
                <a:latin typeface="Arial" charset="0"/>
                <a:cs typeface="Arial" charset="0"/>
              </a:rPr>
              <a:t>49</a:t>
            </a:r>
            <a:endParaRPr lang="en-US" sz="1800" b="1">
              <a:latin typeface="Arial" charset="0"/>
              <a:cs typeface="Arial" charset="0"/>
            </a:endParaRPr>
          </a:p>
        </p:txBody>
      </p:sp>
      <p:grpSp>
        <p:nvGrpSpPr>
          <p:cNvPr id="150531" name="Group 1028"/>
          <p:cNvGrpSpPr>
            <a:grpSpLocks/>
          </p:cNvGrpSpPr>
          <p:nvPr/>
        </p:nvGrpSpPr>
        <p:grpSpPr bwMode="auto">
          <a:xfrm>
            <a:off x="304800" y="1219200"/>
            <a:ext cx="8534400" cy="5181600"/>
            <a:chOff x="192" y="981"/>
            <a:chExt cx="5328" cy="3243"/>
          </a:xfrm>
        </p:grpSpPr>
        <p:pic>
          <p:nvPicPr>
            <p:cNvPr id="150533" name="Picture 1029" descr="Daniel 0001"/>
            <p:cNvPicPr>
              <a:picLocks noChangeAspect="1" noChangeArrowheads="1"/>
            </p:cNvPicPr>
            <p:nvPr/>
          </p:nvPicPr>
          <p:blipFill>
            <a:blip r:embed="rId3" cstate="screen">
              <a:extLst>
                <a:ext uri="{28A0092B-C50C-407E-A947-70E740481C1C}">
                  <a14:useLocalDpi xmlns:a14="http://schemas.microsoft.com/office/drawing/2010/main"/>
                </a:ext>
              </a:extLst>
            </a:blip>
            <a:srcRect l="21776" t="59973" r="8673" b="10085"/>
            <a:stretch>
              <a:fillRect/>
            </a:stretch>
          </p:blipFill>
          <p:spPr bwMode="auto">
            <a:xfrm>
              <a:off x="192" y="981"/>
              <a:ext cx="5328" cy="3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0534" name="Rectangle 1030"/>
            <p:cNvSpPr>
              <a:spLocks noChangeArrowheads="1"/>
            </p:cNvSpPr>
            <p:nvPr/>
          </p:nvSpPr>
          <p:spPr bwMode="auto">
            <a:xfrm>
              <a:off x="3936" y="4176"/>
              <a:ext cx="1440" cy="48"/>
            </a:xfrm>
            <a:prstGeom prst="rect">
              <a:avLst/>
            </a:prstGeom>
            <a:solidFill>
              <a:schemeClr val="tx1"/>
            </a:solidFill>
            <a:ln w="9525">
              <a:solidFill>
                <a:schemeClr val="tx1"/>
              </a:solidFill>
              <a:miter lim="800000"/>
              <a:headEnd/>
              <a:tailEnd/>
            </a:ln>
          </p:spPr>
          <p:txBody>
            <a:bodyPr wrap="none" anchor="ctr"/>
            <a:lstStyle/>
            <a:p>
              <a:endParaRPr lang="en-US" sz="2000">
                <a:latin typeface="Arial" charset="0"/>
                <a:cs typeface="Arial" charset="0"/>
              </a:endParaRPr>
            </a:p>
          </p:txBody>
        </p:sp>
      </p:grpSp>
      <p:sp>
        <p:nvSpPr>
          <p:cNvPr id="150532" name="Text Box 1031"/>
          <p:cNvSpPr txBox="1">
            <a:spLocks noChangeArrowheads="1"/>
          </p:cNvSpPr>
          <p:nvPr/>
        </p:nvSpPr>
        <p:spPr bwMode="auto">
          <a:xfrm>
            <a:off x="2895600" y="6438900"/>
            <a:ext cx="5548313"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r>
              <a:rPr lang="en-US" sz="1600">
                <a:latin typeface="Arial" charset="0"/>
                <a:cs typeface="Arial" charset="0"/>
              </a:rPr>
              <a:t>Harold Hoehner, </a:t>
            </a:r>
            <a:r>
              <a:rPr lang="en-US" sz="1600" i="1">
                <a:latin typeface="Arial" charset="0"/>
                <a:cs typeface="Arial" charset="0"/>
              </a:rPr>
              <a:t>Chronological Aspects of the Life of Christ</a:t>
            </a:r>
            <a:endParaRPr lang="en-US" sz="1600">
              <a:latin typeface="Arial" charset="0"/>
              <a:cs typeface="Arial"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577" name="Picture 5" descr="rembra249">
            <a:hlinkClick r:id="rId3"/>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2578" name="Rectangle 2"/>
          <p:cNvSpPr>
            <a:spLocks noGrp="1" noChangeArrowheads="1"/>
          </p:cNvSpPr>
          <p:nvPr>
            <p:ph type="title"/>
          </p:nvPr>
        </p:nvSpPr>
        <p:spPr>
          <a:xfrm>
            <a:off x="152400" y="228600"/>
            <a:ext cx="3657600" cy="1524000"/>
          </a:xfrm>
        </p:spPr>
        <p:txBody>
          <a:bodyPr/>
          <a:lstStyle/>
          <a:p>
            <a:pPr eaLnBrk="1" hangingPunct="1"/>
            <a:r>
              <a:rPr lang="en-US" b="1">
                <a:solidFill>
                  <a:schemeClr val="bg1"/>
                </a:solidFill>
                <a:latin typeface="Arial" charset="0"/>
                <a:ea typeface="ＭＳ Ｐゴシック" charset="0"/>
                <a:cs typeface="Arial" charset="0"/>
              </a:rPr>
              <a:t>Belshazzar Humbled</a:t>
            </a:r>
          </a:p>
        </p:txBody>
      </p:sp>
      <p:sp>
        <p:nvSpPr>
          <p:cNvPr id="152579" name="Rectangle 3"/>
          <p:cNvSpPr txBox="1">
            <a:spLocks noChangeArrowheads="1"/>
          </p:cNvSpPr>
          <p:nvPr/>
        </p:nvSpPr>
        <p:spPr bwMode="auto">
          <a:xfrm>
            <a:off x="5713413" y="6096000"/>
            <a:ext cx="3419475"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spcBef>
                <a:spcPct val="20000"/>
              </a:spcBef>
              <a:buFontTx/>
              <a:buChar char="•"/>
            </a:pPr>
            <a:r>
              <a:rPr lang="en-US" sz="3200" b="1">
                <a:solidFill>
                  <a:schemeClr val="bg1"/>
                </a:solidFill>
                <a:latin typeface="Arial" charset="0"/>
                <a:cs typeface="Arial" charset="0"/>
              </a:rPr>
              <a:t>Rembrandt</a:t>
            </a:r>
          </a:p>
        </p:txBody>
      </p:sp>
    </p:spTree>
  </p:cSld>
  <p:clrMapOvr>
    <a:masterClrMapping/>
  </p:clrMapOvr>
  <p:transition spd="med">
    <p:randomBar dir="vert"/>
  </p:transition>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204B1B"/>
        </a:solidFill>
        <a:effectLst/>
      </p:bgPr>
    </p:bg>
    <p:spTree>
      <p:nvGrpSpPr>
        <p:cNvPr id="1" name=""/>
        <p:cNvGrpSpPr/>
        <p:nvPr/>
      </p:nvGrpSpPr>
      <p:grpSpPr>
        <a:xfrm>
          <a:off x="0" y="0"/>
          <a:ext cx="0" cy="0"/>
          <a:chOff x="0" y="0"/>
          <a:chExt cx="0" cy="0"/>
        </a:xfrm>
      </p:grpSpPr>
      <p:sp>
        <p:nvSpPr>
          <p:cNvPr id="374787" name="Line 3"/>
          <p:cNvSpPr>
            <a:spLocks noChangeShapeType="1"/>
          </p:cNvSpPr>
          <p:nvPr/>
        </p:nvSpPr>
        <p:spPr bwMode="auto">
          <a:xfrm>
            <a:off x="6443663" y="620713"/>
            <a:ext cx="2209800" cy="0"/>
          </a:xfrm>
          <a:prstGeom prst="line">
            <a:avLst/>
          </a:prstGeom>
          <a:noFill/>
          <a:ln w="38100">
            <a:solidFill>
              <a:schemeClr val="bg1"/>
            </a:solidFill>
            <a:round/>
            <a:headEnd/>
            <a:tailEnd/>
          </a:ln>
          <a:effectLst>
            <a:outerShdw blurRad="63500" dist="38099" dir="2700000" algn="ctr" rotWithShape="0">
              <a:schemeClr val="tx2">
                <a:alpha val="74998"/>
              </a:schemeClr>
            </a:outerShdw>
          </a:effectLst>
        </p:spPr>
        <p:txBody>
          <a:bodyPr/>
          <a:lstStyle/>
          <a:p>
            <a:pPr algn="l">
              <a:defRPr/>
            </a:pPr>
            <a:endParaRPr lang="en-US">
              <a:solidFill>
                <a:srgbClr val="000000"/>
              </a:solidFill>
              <a:latin typeface="Arial"/>
              <a:cs typeface="Arial"/>
            </a:endParaRPr>
          </a:p>
        </p:txBody>
      </p:sp>
      <p:pic>
        <p:nvPicPr>
          <p:cNvPr id="154628" name="Picture 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38200" y="2209800"/>
            <a:ext cx="4267200" cy="4187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74790" name="Picture 6"/>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953000" y="3895725"/>
            <a:ext cx="4191000" cy="2962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4630" name="Freeform 7"/>
          <p:cNvSpPr>
            <a:spLocks/>
          </p:cNvSpPr>
          <p:nvPr/>
        </p:nvSpPr>
        <p:spPr bwMode="auto">
          <a:xfrm>
            <a:off x="3355975" y="-212725"/>
            <a:ext cx="514350" cy="2498725"/>
          </a:xfrm>
          <a:custGeom>
            <a:avLst/>
            <a:gdLst>
              <a:gd name="T0" fmla="*/ 2147483647 w 324"/>
              <a:gd name="T1" fmla="*/ 2147483647 h 1574"/>
              <a:gd name="T2" fmla="*/ 2147483647 w 324"/>
              <a:gd name="T3" fmla="*/ 2147483647 h 1574"/>
              <a:gd name="T4" fmla="*/ 2147483647 w 324"/>
              <a:gd name="T5" fmla="*/ 2147483647 h 1574"/>
              <a:gd name="T6" fmla="*/ 2147483647 w 324"/>
              <a:gd name="T7" fmla="*/ 2147483647 h 1574"/>
              <a:gd name="T8" fmla="*/ 2147483647 w 324"/>
              <a:gd name="T9" fmla="*/ 2147483647 h 1574"/>
              <a:gd name="T10" fmla="*/ 2147483647 w 324"/>
              <a:gd name="T11" fmla="*/ 2147483647 h 1574"/>
              <a:gd name="T12" fmla="*/ 2147483647 w 324"/>
              <a:gd name="T13" fmla="*/ 2147483647 h 1574"/>
              <a:gd name="T14" fmla="*/ 2147483647 w 324"/>
              <a:gd name="T15" fmla="*/ 2147483647 h 1574"/>
              <a:gd name="T16" fmla="*/ 2147483647 w 324"/>
              <a:gd name="T17" fmla="*/ 0 h 157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24"/>
              <a:gd name="T28" fmla="*/ 0 h 1574"/>
              <a:gd name="T29" fmla="*/ 324 w 324"/>
              <a:gd name="T30" fmla="*/ 1574 h 157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24" h="1574">
                <a:moveTo>
                  <a:pt x="27" y="1574"/>
                </a:moveTo>
                <a:cubicBezTo>
                  <a:pt x="0" y="1497"/>
                  <a:pt x="27" y="1383"/>
                  <a:pt x="56" y="1305"/>
                </a:cubicBezTo>
                <a:cubicBezTo>
                  <a:pt x="66" y="1279"/>
                  <a:pt x="67" y="1250"/>
                  <a:pt x="84" y="1228"/>
                </a:cubicBezTo>
                <a:cubicBezTo>
                  <a:pt x="107" y="1198"/>
                  <a:pt x="186" y="1117"/>
                  <a:pt x="219" y="1084"/>
                </a:cubicBezTo>
                <a:cubicBezTo>
                  <a:pt x="243" y="1008"/>
                  <a:pt x="209" y="1101"/>
                  <a:pt x="248" y="1036"/>
                </a:cubicBezTo>
                <a:cubicBezTo>
                  <a:pt x="288" y="969"/>
                  <a:pt x="223" y="1043"/>
                  <a:pt x="276" y="988"/>
                </a:cubicBezTo>
                <a:cubicBezTo>
                  <a:pt x="306" y="903"/>
                  <a:pt x="294" y="951"/>
                  <a:pt x="305" y="844"/>
                </a:cubicBezTo>
                <a:cubicBezTo>
                  <a:pt x="299" y="461"/>
                  <a:pt x="324" y="418"/>
                  <a:pt x="267" y="172"/>
                </a:cubicBezTo>
                <a:cubicBezTo>
                  <a:pt x="255" y="38"/>
                  <a:pt x="257" y="95"/>
                  <a:pt x="257" y="0"/>
                </a:cubicBezTo>
              </a:path>
            </a:pathLst>
          </a:custGeom>
          <a:noFill/>
          <a:ln w="123825">
            <a:solidFill>
              <a:srgbClr val="9999FF"/>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374792" name="Freeform 8"/>
          <p:cNvSpPr>
            <a:spLocks/>
          </p:cNvSpPr>
          <p:nvPr/>
        </p:nvSpPr>
        <p:spPr bwMode="auto">
          <a:xfrm>
            <a:off x="228600" y="152400"/>
            <a:ext cx="3551238" cy="7162800"/>
          </a:xfrm>
          <a:custGeom>
            <a:avLst/>
            <a:gdLst>
              <a:gd name="T0" fmla="*/ 2147483647 w 2237"/>
              <a:gd name="T1" fmla="*/ 0 h 4512"/>
              <a:gd name="T2" fmla="*/ 2147483647 w 2237"/>
              <a:gd name="T3" fmla="*/ 2147483647 h 4512"/>
              <a:gd name="T4" fmla="*/ 2147483647 w 2237"/>
              <a:gd name="T5" fmla="*/ 2147483647 h 4512"/>
              <a:gd name="T6" fmla="*/ 2147483647 w 2237"/>
              <a:gd name="T7" fmla="*/ 2147483647 h 4512"/>
              <a:gd name="T8" fmla="*/ 2147483647 w 2237"/>
              <a:gd name="T9" fmla="*/ 2147483647 h 4512"/>
              <a:gd name="T10" fmla="*/ 2147483647 w 2237"/>
              <a:gd name="T11" fmla="*/ 2147483647 h 4512"/>
              <a:gd name="T12" fmla="*/ 2147483647 w 2237"/>
              <a:gd name="T13" fmla="*/ 2147483647 h 4512"/>
              <a:gd name="T14" fmla="*/ 2147483647 w 2237"/>
              <a:gd name="T15" fmla="*/ 2147483647 h 4512"/>
              <a:gd name="T16" fmla="*/ 2147483647 w 2237"/>
              <a:gd name="T17" fmla="*/ 2147483647 h 4512"/>
              <a:gd name="T18" fmla="*/ 2147483647 w 2237"/>
              <a:gd name="T19" fmla="*/ 2147483647 h 4512"/>
              <a:gd name="T20" fmla="*/ 2147483647 w 2237"/>
              <a:gd name="T21" fmla="*/ 2147483647 h 4512"/>
              <a:gd name="T22" fmla="*/ 2147483647 w 2237"/>
              <a:gd name="T23" fmla="*/ 2147483647 h 4512"/>
              <a:gd name="T24" fmla="*/ 2147483647 w 2237"/>
              <a:gd name="T25" fmla="*/ 2147483647 h 4512"/>
              <a:gd name="T26" fmla="*/ 2147483647 w 2237"/>
              <a:gd name="T27" fmla="*/ 2147483647 h 4512"/>
              <a:gd name="T28" fmla="*/ 2147483647 w 2237"/>
              <a:gd name="T29" fmla="*/ 2147483647 h 4512"/>
              <a:gd name="T30" fmla="*/ 2147483647 w 2237"/>
              <a:gd name="T31" fmla="*/ 2147483647 h 4512"/>
              <a:gd name="T32" fmla="*/ 2147483647 w 2237"/>
              <a:gd name="T33" fmla="*/ 2147483647 h 4512"/>
              <a:gd name="T34" fmla="*/ 2147483647 w 2237"/>
              <a:gd name="T35" fmla="*/ 2147483647 h 4512"/>
              <a:gd name="T36" fmla="*/ 2147483647 w 2237"/>
              <a:gd name="T37" fmla="*/ 2147483647 h 4512"/>
              <a:gd name="T38" fmla="*/ 2147483647 w 2237"/>
              <a:gd name="T39" fmla="*/ 2147483647 h 4512"/>
              <a:gd name="T40" fmla="*/ 2147483647 w 2237"/>
              <a:gd name="T41" fmla="*/ 2147483647 h 4512"/>
              <a:gd name="T42" fmla="*/ 0 w 2237"/>
              <a:gd name="T43" fmla="*/ 2147483647 h 4512"/>
              <a:gd name="T44" fmla="*/ 2147483647 w 2237"/>
              <a:gd name="T45" fmla="*/ 2147483647 h 4512"/>
              <a:gd name="T46" fmla="*/ 2147483647 w 2237"/>
              <a:gd name="T47" fmla="*/ 2147483647 h 4512"/>
              <a:gd name="T48" fmla="*/ 2147483647 w 2237"/>
              <a:gd name="T49" fmla="*/ 2147483647 h 4512"/>
              <a:gd name="T50" fmla="*/ 2147483647 w 2237"/>
              <a:gd name="T51" fmla="*/ 2147483647 h 4512"/>
              <a:gd name="T52" fmla="*/ 2147483647 w 2237"/>
              <a:gd name="T53" fmla="*/ 2147483647 h 4512"/>
              <a:gd name="T54" fmla="*/ 2147483647 w 2237"/>
              <a:gd name="T55" fmla="*/ 2147483647 h 4512"/>
              <a:gd name="T56" fmla="*/ 2147483647 w 2237"/>
              <a:gd name="T57" fmla="*/ 2147483647 h 4512"/>
              <a:gd name="T58" fmla="*/ 2147483647 w 2237"/>
              <a:gd name="T59" fmla="*/ 2147483647 h 4512"/>
              <a:gd name="T60" fmla="*/ 2147483647 w 2237"/>
              <a:gd name="T61" fmla="*/ 2147483647 h 4512"/>
              <a:gd name="T62" fmla="*/ 2147483647 w 2237"/>
              <a:gd name="T63" fmla="*/ 2147483647 h 4512"/>
              <a:gd name="T64" fmla="*/ 2147483647 w 2237"/>
              <a:gd name="T65" fmla="*/ 2147483647 h 4512"/>
              <a:gd name="T66" fmla="*/ 2147483647 w 2237"/>
              <a:gd name="T67" fmla="*/ 2147483647 h 451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237"/>
              <a:gd name="T103" fmla="*/ 0 h 4512"/>
              <a:gd name="T104" fmla="*/ 2237 w 2237"/>
              <a:gd name="T105" fmla="*/ 4512 h 4512"/>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237" h="4512">
                <a:moveTo>
                  <a:pt x="2237" y="0"/>
                </a:moveTo>
                <a:cubicBezTo>
                  <a:pt x="2153" y="108"/>
                  <a:pt x="2196" y="60"/>
                  <a:pt x="2112" y="144"/>
                </a:cubicBezTo>
                <a:cubicBezTo>
                  <a:pt x="2024" y="232"/>
                  <a:pt x="2148" y="81"/>
                  <a:pt x="2054" y="192"/>
                </a:cubicBezTo>
                <a:cubicBezTo>
                  <a:pt x="1994" y="263"/>
                  <a:pt x="2053" y="204"/>
                  <a:pt x="2006" y="249"/>
                </a:cubicBezTo>
                <a:cubicBezTo>
                  <a:pt x="2003" y="259"/>
                  <a:pt x="2002" y="269"/>
                  <a:pt x="1997" y="278"/>
                </a:cubicBezTo>
                <a:cubicBezTo>
                  <a:pt x="1986" y="298"/>
                  <a:pt x="1958" y="336"/>
                  <a:pt x="1958" y="336"/>
                </a:cubicBezTo>
                <a:cubicBezTo>
                  <a:pt x="1940" y="392"/>
                  <a:pt x="1907" y="438"/>
                  <a:pt x="1882" y="489"/>
                </a:cubicBezTo>
                <a:cubicBezTo>
                  <a:pt x="1877" y="498"/>
                  <a:pt x="1879" y="511"/>
                  <a:pt x="1872" y="518"/>
                </a:cubicBezTo>
                <a:cubicBezTo>
                  <a:pt x="1856" y="534"/>
                  <a:pt x="1832" y="541"/>
                  <a:pt x="1814" y="556"/>
                </a:cubicBezTo>
                <a:cubicBezTo>
                  <a:pt x="1728" y="626"/>
                  <a:pt x="1637" y="679"/>
                  <a:pt x="1526" y="700"/>
                </a:cubicBezTo>
                <a:cubicBezTo>
                  <a:pt x="1469" y="741"/>
                  <a:pt x="1532" y="702"/>
                  <a:pt x="1440" y="729"/>
                </a:cubicBezTo>
                <a:cubicBezTo>
                  <a:pt x="1358" y="753"/>
                  <a:pt x="1274" y="799"/>
                  <a:pt x="1190" y="816"/>
                </a:cubicBezTo>
                <a:cubicBezTo>
                  <a:pt x="1146" y="825"/>
                  <a:pt x="1101" y="829"/>
                  <a:pt x="1056" y="835"/>
                </a:cubicBezTo>
                <a:cubicBezTo>
                  <a:pt x="968" y="862"/>
                  <a:pt x="879" y="880"/>
                  <a:pt x="787" y="892"/>
                </a:cubicBezTo>
                <a:cubicBezTo>
                  <a:pt x="735" y="910"/>
                  <a:pt x="687" y="918"/>
                  <a:pt x="634" y="931"/>
                </a:cubicBezTo>
                <a:cubicBezTo>
                  <a:pt x="590" y="942"/>
                  <a:pt x="552" y="964"/>
                  <a:pt x="509" y="979"/>
                </a:cubicBezTo>
                <a:cubicBezTo>
                  <a:pt x="452" y="1045"/>
                  <a:pt x="405" y="1107"/>
                  <a:pt x="355" y="1180"/>
                </a:cubicBezTo>
                <a:cubicBezTo>
                  <a:pt x="332" y="1213"/>
                  <a:pt x="312" y="1252"/>
                  <a:pt x="278" y="1276"/>
                </a:cubicBezTo>
                <a:cubicBezTo>
                  <a:pt x="257" y="1291"/>
                  <a:pt x="233" y="1301"/>
                  <a:pt x="211" y="1315"/>
                </a:cubicBezTo>
                <a:cubicBezTo>
                  <a:pt x="189" y="1349"/>
                  <a:pt x="160" y="1361"/>
                  <a:pt x="134" y="1392"/>
                </a:cubicBezTo>
                <a:cubicBezTo>
                  <a:pt x="59" y="1482"/>
                  <a:pt x="165" y="1368"/>
                  <a:pt x="96" y="1440"/>
                </a:cubicBezTo>
                <a:cubicBezTo>
                  <a:pt x="16" y="1664"/>
                  <a:pt x="60" y="1912"/>
                  <a:pt x="0" y="2140"/>
                </a:cubicBezTo>
                <a:cubicBezTo>
                  <a:pt x="3" y="2556"/>
                  <a:pt x="4" y="2972"/>
                  <a:pt x="10" y="3388"/>
                </a:cubicBezTo>
                <a:cubicBezTo>
                  <a:pt x="13" y="3591"/>
                  <a:pt x="227" y="3640"/>
                  <a:pt x="346" y="3753"/>
                </a:cubicBezTo>
                <a:cubicBezTo>
                  <a:pt x="369" y="3828"/>
                  <a:pt x="336" y="3727"/>
                  <a:pt x="374" y="3820"/>
                </a:cubicBezTo>
                <a:cubicBezTo>
                  <a:pt x="402" y="3888"/>
                  <a:pt x="415" y="3941"/>
                  <a:pt x="490" y="3964"/>
                </a:cubicBezTo>
                <a:cubicBezTo>
                  <a:pt x="522" y="3998"/>
                  <a:pt x="561" y="4017"/>
                  <a:pt x="605" y="4032"/>
                </a:cubicBezTo>
                <a:cubicBezTo>
                  <a:pt x="680" y="4086"/>
                  <a:pt x="646" y="4072"/>
                  <a:pt x="701" y="4089"/>
                </a:cubicBezTo>
                <a:cubicBezTo>
                  <a:pt x="767" y="4132"/>
                  <a:pt x="863" y="4130"/>
                  <a:pt x="941" y="4137"/>
                </a:cubicBezTo>
                <a:cubicBezTo>
                  <a:pt x="1073" y="4172"/>
                  <a:pt x="1219" y="4133"/>
                  <a:pt x="1354" y="4118"/>
                </a:cubicBezTo>
                <a:cubicBezTo>
                  <a:pt x="1494" y="4123"/>
                  <a:pt x="1580" y="4116"/>
                  <a:pt x="1699" y="4147"/>
                </a:cubicBezTo>
                <a:cubicBezTo>
                  <a:pt x="1730" y="4168"/>
                  <a:pt x="1760" y="4174"/>
                  <a:pt x="1795" y="4185"/>
                </a:cubicBezTo>
                <a:cubicBezTo>
                  <a:pt x="1857" y="4227"/>
                  <a:pt x="1852" y="4232"/>
                  <a:pt x="1901" y="4281"/>
                </a:cubicBezTo>
                <a:cubicBezTo>
                  <a:pt x="1925" y="4358"/>
                  <a:pt x="1968" y="4428"/>
                  <a:pt x="1968" y="4512"/>
                </a:cubicBezTo>
              </a:path>
            </a:pathLst>
          </a:custGeom>
          <a:noFill/>
          <a:ln w="123825">
            <a:solidFill>
              <a:srgbClr val="9999FF"/>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374793" name="Line 9"/>
          <p:cNvSpPr>
            <a:spLocks noChangeShapeType="1"/>
          </p:cNvSpPr>
          <p:nvPr/>
        </p:nvSpPr>
        <p:spPr bwMode="auto">
          <a:xfrm flipH="1">
            <a:off x="3657600" y="0"/>
            <a:ext cx="304800" cy="381000"/>
          </a:xfrm>
          <a:prstGeom prst="line">
            <a:avLst/>
          </a:prstGeom>
          <a:noFill/>
          <a:ln w="57150">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74794" name="Text Box 10"/>
          <p:cNvSpPr txBox="1">
            <a:spLocks noChangeArrowheads="1"/>
          </p:cNvSpPr>
          <p:nvPr/>
        </p:nvSpPr>
        <p:spPr bwMode="auto">
          <a:xfrm>
            <a:off x="23813" y="746125"/>
            <a:ext cx="8077200" cy="1169988"/>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0" hangingPunct="0">
              <a:defRPr/>
            </a:pPr>
            <a:r>
              <a:rPr lang="en-US" sz="3500" b="1" dirty="0">
                <a:solidFill>
                  <a:srgbClr val="FFFFFF"/>
                </a:solidFill>
                <a:effectLst>
                  <a:glow rad="228600">
                    <a:schemeClr val="tx1">
                      <a:alpha val="75000"/>
                    </a:schemeClr>
                  </a:glow>
                </a:effectLst>
                <a:latin typeface="Arial" charset="0"/>
                <a:cs typeface="Arial" charset="0"/>
              </a:rPr>
              <a:t>BABYLON FELL (539 </a:t>
            </a:r>
            <a:r>
              <a:rPr lang="en-US" sz="2700" b="1" dirty="0">
                <a:solidFill>
                  <a:srgbClr val="FFFFFF"/>
                </a:solidFill>
                <a:effectLst>
                  <a:glow rad="228600">
                    <a:schemeClr val="tx1">
                      <a:alpha val="75000"/>
                    </a:schemeClr>
                  </a:glow>
                </a:effectLst>
                <a:latin typeface="Arial" charset="0"/>
                <a:cs typeface="Arial" charset="0"/>
              </a:rPr>
              <a:t>BC</a:t>
            </a:r>
            <a:r>
              <a:rPr lang="en-US" sz="3500" b="1" dirty="0">
                <a:solidFill>
                  <a:srgbClr val="FFFFFF"/>
                </a:solidFill>
                <a:effectLst>
                  <a:glow rad="228600">
                    <a:schemeClr val="tx1">
                      <a:alpha val="75000"/>
                    </a:schemeClr>
                  </a:glow>
                </a:effectLst>
                <a:latin typeface="Arial" charset="0"/>
                <a:cs typeface="Arial" charset="0"/>
              </a:rPr>
              <a:t>)</a:t>
            </a:r>
          </a:p>
          <a:p>
            <a:pPr eaLnBrk="0" hangingPunct="0">
              <a:defRPr/>
            </a:pPr>
            <a:r>
              <a:rPr lang="en-US" sz="3500" b="1" dirty="0">
                <a:solidFill>
                  <a:srgbClr val="FFFFFF"/>
                </a:solidFill>
                <a:effectLst>
                  <a:glow rad="228600">
                    <a:schemeClr val="tx1">
                      <a:alpha val="75000"/>
                    </a:schemeClr>
                  </a:glow>
                </a:effectLst>
                <a:latin typeface="Arial" charset="0"/>
                <a:cs typeface="Arial" charset="0"/>
              </a:rPr>
              <a:t>Cyrus entered under the water gates</a:t>
            </a:r>
            <a:endParaRPr lang="en-US" sz="3500" dirty="0">
              <a:solidFill>
                <a:srgbClr val="FFFFFF"/>
              </a:solidFill>
              <a:effectLst>
                <a:glow rad="228600">
                  <a:schemeClr val="tx1">
                    <a:alpha val="75000"/>
                  </a:schemeClr>
                </a:glow>
              </a:effectLst>
              <a:latin typeface="Arial" charset="0"/>
              <a:cs typeface="Arial" charset="0"/>
            </a:endParaRPr>
          </a:p>
        </p:txBody>
      </p:sp>
      <p:sp>
        <p:nvSpPr>
          <p:cNvPr id="154634" name="Freeform 11"/>
          <p:cNvSpPr>
            <a:spLocks/>
          </p:cNvSpPr>
          <p:nvPr/>
        </p:nvSpPr>
        <p:spPr bwMode="auto">
          <a:xfrm rot="-687844">
            <a:off x="2743200" y="6172200"/>
            <a:ext cx="514350" cy="2498725"/>
          </a:xfrm>
          <a:custGeom>
            <a:avLst/>
            <a:gdLst>
              <a:gd name="T0" fmla="*/ 2147483647 w 324"/>
              <a:gd name="T1" fmla="*/ 2147483647 h 1574"/>
              <a:gd name="T2" fmla="*/ 2147483647 w 324"/>
              <a:gd name="T3" fmla="*/ 2147483647 h 1574"/>
              <a:gd name="T4" fmla="*/ 2147483647 w 324"/>
              <a:gd name="T5" fmla="*/ 2147483647 h 1574"/>
              <a:gd name="T6" fmla="*/ 2147483647 w 324"/>
              <a:gd name="T7" fmla="*/ 2147483647 h 1574"/>
              <a:gd name="T8" fmla="*/ 2147483647 w 324"/>
              <a:gd name="T9" fmla="*/ 2147483647 h 1574"/>
              <a:gd name="T10" fmla="*/ 2147483647 w 324"/>
              <a:gd name="T11" fmla="*/ 2147483647 h 1574"/>
              <a:gd name="T12" fmla="*/ 2147483647 w 324"/>
              <a:gd name="T13" fmla="*/ 2147483647 h 1574"/>
              <a:gd name="T14" fmla="*/ 2147483647 w 324"/>
              <a:gd name="T15" fmla="*/ 2147483647 h 1574"/>
              <a:gd name="T16" fmla="*/ 2147483647 w 324"/>
              <a:gd name="T17" fmla="*/ 0 h 157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24"/>
              <a:gd name="T28" fmla="*/ 0 h 1574"/>
              <a:gd name="T29" fmla="*/ 324 w 324"/>
              <a:gd name="T30" fmla="*/ 1574 h 157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24" h="1574">
                <a:moveTo>
                  <a:pt x="27" y="1574"/>
                </a:moveTo>
                <a:cubicBezTo>
                  <a:pt x="0" y="1497"/>
                  <a:pt x="27" y="1383"/>
                  <a:pt x="56" y="1305"/>
                </a:cubicBezTo>
                <a:cubicBezTo>
                  <a:pt x="66" y="1279"/>
                  <a:pt x="67" y="1250"/>
                  <a:pt x="84" y="1228"/>
                </a:cubicBezTo>
                <a:cubicBezTo>
                  <a:pt x="107" y="1198"/>
                  <a:pt x="186" y="1117"/>
                  <a:pt x="219" y="1084"/>
                </a:cubicBezTo>
                <a:cubicBezTo>
                  <a:pt x="243" y="1008"/>
                  <a:pt x="209" y="1101"/>
                  <a:pt x="248" y="1036"/>
                </a:cubicBezTo>
                <a:cubicBezTo>
                  <a:pt x="288" y="969"/>
                  <a:pt x="223" y="1043"/>
                  <a:pt x="276" y="988"/>
                </a:cubicBezTo>
                <a:cubicBezTo>
                  <a:pt x="306" y="903"/>
                  <a:pt x="294" y="951"/>
                  <a:pt x="305" y="844"/>
                </a:cubicBezTo>
                <a:cubicBezTo>
                  <a:pt x="299" y="461"/>
                  <a:pt x="324" y="418"/>
                  <a:pt x="267" y="172"/>
                </a:cubicBezTo>
                <a:cubicBezTo>
                  <a:pt x="255" y="38"/>
                  <a:pt x="257" y="95"/>
                  <a:pt x="257" y="0"/>
                </a:cubicBezTo>
              </a:path>
            </a:pathLst>
          </a:custGeom>
          <a:noFill/>
          <a:ln w="123825">
            <a:solidFill>
              <a:srgbClr val="9999FF"/>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374796" name="Text Box 12"/>
          <p:cNvSpPr txBox="1">
            <a:spLocks noChangeArrowheads="1"/>
          </p:cNvSpPr>
          <p:nvPr/>
        </p:nvSpPr>
        <p:spPr bwMode="auto">
          <a:xfrm>
            <a:off x="5105400" y="2573338"/>
            <a:ext cx="4038600" cy="1169987"/>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p>
            <a:pPr eaLnBrk="0" hangingPunct="0">
              <a:spcBef>
                <a:spcPct val="50000"/>
              </a:spcBef>
              <a:defRPr/>
            </a:pPr>
            <a:r>
              <a:rPr lang="en-US" sz="2800" b="1" dirty="0">
                <a:solidFill>
                  <a:srgbClr val="FFFFFF"/>
                </a:solidFill>
                <a:latin typeface="Arial"/>
                <a:cs typeface="Arial"/>
              </a:rPr>
              <a:t>Daniel 5</a:t>
            </a:r>
          </a:p>
          <a:p>
            <a:pPr eaLnBrk="0" hangingPunct="0">
              <a:spcBef>
                <a:spcPct val="50000"/>
              </a:spcBef>
              <a:defRPr/>
            </a:pPr>
            <a:r>
              <a:rPr lang="en-US" sz="2800" b="1" dirty="0">
                <a:solidFill>
                  <a:srgbClr val="FFFFFF"/>
                </a:solidFill>
                <a:latin typeface="Arial"/>
                <a:cs typeface="Arial"/>
              </a:rPr>
              <a:t>(Belshazzar</a:t>
            </a:r>
            <a:r>
              <a:rPr lang="fr-FR" sz="2800" b="1" dirty="0">
                <a:solidFill>
                  <a:srgbClr val="FFFFFF"/>
                </a:solidFill>
                <a:latin typeface="Arial"/>
                <a:cs typeface="Arial"/>
              </a:rPr>
              <a:t>'</a:t>
            </a:r>
            <a:r>
              <a:rPr lang="en-US" sz="2800" b="1" dirty="0">
                <a:solidFill>
                  <a:srgbClr val="FFFFFF"/>
                </a:solidFill>
                <a:latin typeface="Arial"/>
                <a:cs typeface="Arial"/>
              </a:rPr>
              <a:t>s Feast)</a:t>
            </a:r>
          </a:p>
        </p:txBody>
      </p:sp>
      <p:sp>
        <p:nvSpPr>
          <p:cNvPr id="171020" name="Title 1"/>
          <p:cNvSpPr>
            <a:spLocks noGrp="1" noTextEdit="1"/>
          </p:cNvSpPr>
          <p:nvPr/>
        </p:nvSpPr>
        <p:spPr bwMode="auto">
          <a:xfrm>
            <a:off x="5004048" y="-27384"/>
            <a:ext cx="4068515" cy="576262"/>
          </a:xfrm>
          <a:prstGeom prst="rect">
            <a:avLst/>
          </a:prstGeom>
        </p:spPr>
        <p:txBody>
          <a:bodyPr wrap="none" fromWordArt="1"/>
          <a:lstStyle/>
          <a:p>
            <a:pPr>
              <a:defRPr/>
            </a:pPr>
            <a:r>
              <a:rPr lang="en-US" sz="4000" kern="10">
                <a:ln w="6350">
                  <a:solidFill>
                    <a:srgbClr val="99CCFF"/>
                  </a:solidFill>
                  <a:round/>
                  <a:headEnd/>
                  <a:tailEnd/>
                </a:ln>
                <a:solidFill>
                  <a:schemeClr val="bg1"/>
                </a:solidFill>
                <a:effectLst>
                  <a:outerShdw blurRad="63500" dist="38099" dir="2700000" algn="ctr" rotWithShape="0">
                    <a:srgbClr val="990000">
                      <a:alpha val="74997"/>
                    </a:srgbClr>
                  </a:outerShdw>
                </a:effectLst>
                <a:latin typeface="Arial"/>
                <a:ea typeface="Arial"/>
                <a:cs typeface="Arial"/>
              </a:rPr>
              <a:t>Fall of Babylon</a:t>
            </a:r>
          </a:p>
        </p:txBody>
      </p:sp>
      <p:sp>
        <p:nvSpPr>
          <p:cNvPr id="14" name="Text Box 12"/>
          <p:cNvSpPr txBox="1">
            <a:spLocks noChangeArrowheads="1"/>
          </p:cNvSpPr>
          <p:nvPr/>
        </p:nvSpPr>
        <p:spPr bwMode="auto">
          <a:xfrm>
            <a:off x="5078413" y="6307138"/>
            <a:ext cx="4038600" cy="523875"/>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p>
            <a:pPr eaLnBrk="0" hangingPunct="0">
              <a:spcBef>
                <a:spcPct val="50000"/>
              </a:spcBef>
              <a:defRPr/>
            </a:pPr>
            <a:r>
              <a:rPr lang="en-US" sz="2800" b="1" dirty="0">
                <a:solidFill>
                  <a:srgbClr val="FFFFFF"/>
                </a:solidFill>
                <a:latin typeface="Arial"/>
                <a:cs typeface="Arial"/>
              </a:rPr>
              <a:t>Babylon Today</a:t>
            </a:r>
          </a:p>
        </p:txBody>
      </p:sp>
      <p:sp>
        <p:nvSpPr>
          <p:cNvPr id="154638" name="Title 1"/>
          <p:cNvSpPr>
            <a:spLocks noGrp="1"/>
          </p:cNvSpPr>
          <p:nvPr>
            <p:ph type="title" idx="4294967295"/>
          </p:nvPr>
        </p:nvSpPr>
        <p:spPr>
          <a:xfrm>
            <a:off x="685800" y="-963613"/>
            <a:ext cx="7772400" cy="1143001"/>
          </a:xfrm>
        </p:spPr>
        <p:txBody>
          <a:bodyPr/>
          <a:lstStyle/>
          <a:p>
            <a:r>
              <a:rPr lang="en-US">
                <a:latin typeface="Times New Roman" charset="0"/>
                <a:ea typeface="ＭＳ Ｐゴシック" charset="0"/>
                <a:cs typeface="ＭＳ Ｐゴシック" charset="0"/>
              </a:rPr>
              <a:t>Fall of Babylon</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iterate type="wd">
                                    <p:tmPct val="100000"/>
                                  </p:iterate>
                                  <p:childTnLst>
                                    <p:set>
                                      <p:cBhvr>
                                        <p:cTn id="6" dur="1" fill="hold">
                                          <p:stCondLst>
                                            <p:cond delay="0"/>
                                          </p:stCondLst>
                                        </p:cTn>
                                        <p:tgtEl>
                                          <p:spTgt spid="374794"/>
                                        </p:tgtEl>
                                        <p:attrNameLst>
                                          <p:attrName>style.visibility</p:attrName>
                                        </p:attrNameLst>
                                      </p:cBhvr>
                                      <p:to>
                                        <p:strVal val="visible"/>
                                      </p:to>
                                    </p:set>
                                    <p:animEffect transition="in" filter="wipe(up)">
                                      <p:cBhvr>
                                        <p:cTn id="7" dur="300"/>
                                        <p:tgtEl>
                                          <p:spTgt spid="37479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74793"/>
                                        </p:tgtEl>
                                        <p:attrNameLst>
                                          <p:attrName>style.visibility</p:attrName>
                                        </p:attrNameLst>
                                      </p:cBhvr>
                                      <p:to>
                                        <p:strVal val="visible"/>
                                      </p:to>
                                    </p:set>
                                    <p:animEffect transition="in" filter="wipe(up)">
                                      <p:cBhvr>
                                        <p:cTn id="12" dur="500"/>
                                        <p:tgtEl>
                                          <p:spTgt spid="37479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374792"/>
                                        </p:tgtEl>
                                        <p:attrNameLst>
                                          <p:attrName>style.visibility</p:attrName>
                                        </p:attrNameLst>
                                      </p:cBhvr>
                                      <p:to>
                                        <p:strVal val="visible"/>
                                      </p:to>
                                    </p:set>
                                    <p:animEffect transition="in" filter="wipe(up)">
                                      <p:cBhvr>
                                        <p:cTn id="17" dur="500"/>
                                        <p:tgtEl>
                                          <p:spTgt spid="37479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74796"/>
                                        </p:tgtEl>
                                        <p:attrNameLst>
                                          <p:attrName>style.visibility</p:attrName>
                                        </p:attrNameLst>
                                      </p:cBhvr>
                                      <p:to>
                                        <p:strVal val="visible"/>
                                      </p:to>
                                    </p:set>
                                    <p:animEffect transition="in" filter="dissolve">
                                      <p:cBhvr>
                                        <p:cTn id="22" dur="500"/>
                                        <p:tgtEl>
                                          <p:spTgt spid="374796"/>
                                        </p:tgtEl>
                                      </p:cBhvr>
                                    </p:animEffect>
                                  </p:childTnLst>
                                </p:cTn>
                              </p:par>
                            </p:childTnLst>
                          </p:cTn>
                        </p:par>
                      </p:childTnLst>
                    </p:cTn>
                  </p:par>
                  <p:par>
                    <p:cTn id="23" fill="hold">
                      <p:stCondLst>
                        <p:cond delay="indefinite"/>
                      </p:stCondLst>
                      <p:childTnLst>
                        <p:par>
                          <p:cTn id="24" fill="hold">
                            <p:stCondLst>
                              <p:cond delay="0"/>
                            </p:stCondLst>
                            <p:childTnLst>
                              <p:par>
                                <p:cTn id="25" presetID="15" presetClass="entr" presetSubtype="0" fill="hold" nodeType="clickEffect">
                                  <p:stCondLst>
                                    <p:cond delay="0"/>
                                  </p:stCondLst>
                                  <p:childTnLst>
                                    <p:set>
                                      <p:cBhvr>
                                        <p:cTn id="26" dur="1" fill="hold">
                                          <p:stCondLst>
                                            <p:cond delay="0"/>
                                          </p:stCondLst>
                                        </p:cTn>
                                        <p:tgtEl>
                                          <p:spTgt spid="374790"/>
                                        </p:tgtEl>
                                        <p:attrNameLst>
                                          <p:attrName>style.visibility</p:attrName>
                                        </p:attrNameLst>
                                      </p:cBhvr>
                                      <p:to>
                                        <p:strVal val="visible"/>
                                      </p:to>
                                    </p:set>
                                    <p:anim calcmode="lin" valueType="num">
                                      <p:cBhvr>
                                        <p:cTn id="27" dur="1000" fill="hold"/>
                                        <p:tgtEl>
                                          <p:spTgt spid="374790"/>
                                        </p:tgtEl>
                                        <p:attrNameLst>
                                          <p:attrName>ppt_w</p:attrName>
                                        </p:attrNameLst>
                                      </p:cBhvr>
                                      <p:tavLst>
                                        <p:tav tm="0">
                                          <p:val>
                                            <p:fltVal val="0"/>
                                          </p:val>
                                        </p:tav>
                                        <p:tav tm="100000">
                                          <p:val>
                                            <p:strVal val="#ppt_w"/>
                                          </p:val>
                                        </p:tav>
                                      </p:tavLst>
                                    </p:anim>
                                    <p:anim calcmode="lin" valueType="num">
                                      <p:cBhvr>
                                        <p:cTn id="28" dur="1000" fill="hold"/>
                                        <p:tgtEl>
                                          <p:spTgt spid="374790"/>
                                        </p:tgtEl>
                                        <p:attrNameLst>
                                          <p:attrName>ppt_h</p:attrName>
                                        </p:attrNameLst>
                                      </p:cBhvr>
                                      <p:tavLst>
                                        <p:tav tm="0">
                                          <p:val>
                                            <p:fltVal val="0"/>
                                          </p:val>
                                        </p:tav>
                                        <p:tav tm="100000">
                                          <p:val>
                                            <p:strVal val="#ppt_h"/>
                                          </p:val>
                                        </p:tav>
                                      </p:tavLst>
                                    </p:anim>
                                    <p:anim calcmode="lin" valueType="num">
                                      <p:cBhvr>
                                        <p:cTn id="29" dur="1000" fill="hold"/>
                                        <p:tgtEl>
                                          <p:spTgt spid="374790"/>
                                        </p:tgtEl>
                                        <p:attrNameLst>
                                          <p:attrName>ppt_x</p:attrName>
                                        </p:attrNameLst>
                                      </p:cBhvr>
                                      <p:tavLst>
                                        <p:tav tm="0" fmla="#ppt_x+(cos(-2*pi*(1-$))*-#ppt_x-sin(-2*pi*(1-$))*(1-#ppt_y))*(1-$)">
                                          <p:val>
                                            <p:fltVal val="0"/>
                                          </p:val>
                                        </p:tav>
                                        <p:tav tm="100000">
                                          <p:val>
                                            <p:fltVal val="1"/>
                                          </p:val>
                                        </p:tav>
                                      </p:tavLst>
                                    </p:anim>
                                    <p:anim calcmode="lin" valueType="num">
                                      <p:cBhvr>
                                        <p:cTn id="30" dur="1000" fill="hold"/>
                                        <p:tgtEl>
                                          <p:spTgt spid="374790"/>
                                        </p:tgtEl>
                                        <p:attrNameLst>
                                          <p:attrName>ppt_y</p:attrName>
                                        </p:attrNameLst>
                                      </p:cBhvr>
                                      <p:tavLst>
                                        <p:tav tm="0" fmla="#ppt_y+(sin(-2*pi*(1-$))*-#ppt_x+cos(-2*pi*(1-$))*(1-#ppt_y))*(1-$)">
                                          <p:val>
                                            <p:fltVal val="0"/>
                                          </p:val>
                                        </p:tav>
                                        <p:tav tm="100000">
                                          <p:val>
                                            <p:fltVal val="1"/>
                                          </p:val>
                                        </p:tav>
                                      </p:tavLst>
                                    </p:anim>
                                  </p:childTnLst>
                                </p:cTn>
                              </p:par>
                              <p:par>
                                <p:cTn id="31" presetID="9" presetClass="entr" presetSubtype="0"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dissolve">
                                      <p:cBhvr>
                                        <p:cTn id="3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4792" grpId="0" animBg="1"/>
      <p:bldP spid="374793" grpId="0" animBg="1"/>
      <p:bldP spid="374794" grpId="0" autoUpdateAnimBg="0"/>
      <p:bldP spid="374796" grpId="0" autoUpdateAnimBg="0"/>
      <p:bldP spid="14" grpId="0"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Rectangle 2"/>
          <p:cNvSpPr>
            <a:spLocks noGrp="1" noChangeArrowheads="1"/>
          </p:cNvSpPr>
          <p:nvPr>
            <p:ph type="title"/>
          </p:nvPr>
        </p:nvSpPr>
        <p:spPr>
          <a:xfrm>
            <a:off x="1143000" y="609600"/>
            <a:ext cx="3886200" cy="1143000"/>
          </a:xfrm>
        </p:spPr>
        <p:txBody>
          <a:bodyPr/>
          <a:lstStyle/>
          <a:p>
            <a:pPr eaLnBrk="1" hangingPunct="1"/>
            <a:r>
              <a:rPr lang="en-US" sz="4000">
                <a:latin typeface="Arial" charset="0"/>
                <a:ea typeface="ＭＳ Ｐゴシック" charset="0"/>
              </a:rPr>
              <a:t>Persian Rule over Israel</a:t>
            </a:r>
          </a:p>
        </p:txBody>
      </p:sp>
      <p:pic>
        <p:nvPicPr>
          <p:cNvPr id="58372" name="Picture 4" descr="Cyrus"/>
          <p:cNvPicPr>
            <a:picLocks noGrp="1" noChangeAspect="1" noChangeArrowheads="1"/>
          </p:cNvPicPr>
          <p:nvPr>
            <p:ph sz="quarter" idx="2"/>
          </p:nvPr>
        </p:nvPicPr>
        <p:blipFill>
          <a:blip r:embed="rId3" cstate="screen">
            <a:extLst>
              <a:ext uri="{28A0092B-C50C-407E-A947-70E740481C1C}">
                <a14:useLocalDpi xmlns:a14="http://schemas.microsoft.com/office/drawing/2010/main"/>
              </a:ext>
            </a:extLst>
          </a:blip>
          <a:srcRect/>
          <a:stretch>
            <a:fillRect/>
          </a:stretch>
        </p:blipFill>
        <p:spPr>
          <a:xfrm>
            <a:off x="6438900" y="76200"/>
            <a:ext cx="2103438" cy="6781800"/>
          </a:xfrm>
          <a:noFill/>
          <a:extLst>
            <a:ext uri="{909E8E84-426E-40dd-AFC4-6F175D3DCCD1}">
              <a14:hiddenFill xmlns:a14="http://schemas.microsoft.com/office/drawing/2010/main" xmlns="">
                <a:solidFill>
                  <a:srgbClr val="FFFFFF"/>
                </a:solidFill>
              </a14:hiddenFill>
            </a:ext>
          </a:extLst>
        </p:spPr>
      </p:pic>
      <p:grpSp>
        <p:nvGrpSpPr>
          <p:cNvPr id="2" name="Group 9"/>
          <p:cNvGrpSpPr>
            <a:grpSpLocks/>
          </p:cNvGrpSpPr>
          <p:nvPr/>
        </p:nvGrpSpPr>
        <p:grpSpPr bwMode="auto">
          <a:xfrm>
            <a:off x="0" y="2743200"/>
            <a:ext cx="4267200" cy="4114800"/>
            <a:chOff x="0" y="1920"/>
            <a:chExt cx="2087" cy="2544"/>
          </a:xfrm>
        </p:grpSpPr>
        <p:pic>
          <p:nvPicPr>
            <p:cNvPr id="156680" name="Picture 6" descr="Belshazza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1920"/>
              <a:ext cx="2087" cy="25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6681" name="Rectangle 8"/>
            <p:cNvSpPr>
              <a:spLocks noChangeArrowheads="1"/>
            </p:cNvSpPr>
            <p:nvPr/>
          </p:nvSpPr>
          <p:spPr bwMode="auto">
            <a:xfrm>
              <a:off x="0" y="1920"/>
              <a:ext cx="768" cy="96"/>
            </a:xfrm>
            <a:prstGeom prst="rect">
              <a:avLst/>
            </a:prstGeom>
            <a:solidFill>
              <a:schemeClr val="tx1"/>
            </a:solidFill>
            <a:ln w="12700" cap="sq">
              <a:solidFill>
                <a:schemeClr val="tx1"/>
              </a:solidFill>
              <a:miter lim="800000"/>
              <a:headEnd type="none" w="sm" len="sm"/>
              <a:tailEnd type="none" w="sm" len="sm"/>
            </a:ln>
          </p:spPr>
          <p:txBody>
            <a:bodyPr wrap="none" anchor="ctr"/>
            <a:lstStyle/>
            <a:p>
              <a:endParaRPr lang="en-US">
                <a:latin typeface="Arial" charset="0"/>
                <a:cs typeface="Arial" charset="0"/>
              </a:endParaRPr>
            </a:p>
          </p:txBody>
        </p:sp>
      </p:grpSp>
      <p:sp>
        <p:nvSpPr>
          <p:cNvPr id="58378" name="Text Box 10"/>
          <p:cNvSpPr txBox="1">
            <a:spLocks noChangeArrowheads="1"/>
          </p:cNvSpPr>
          <p:nvPr/>
        </p:nvSpPr>
        <p:spPr bwMode="auto">
          <a:xfrm>
            <a:off x="1331640" y="6248400"/>
            <a:ext cx="4680520" cy="461963"/>
          </a:xfrm>
          <a:prstGeom prst="rect">
            <a:avLst/>
          </a:prstGeom>
          <a:solidFill>
            <a:schemeClr val="bg2"/>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latin typeface="Arial" charset="0"/>
                <a:cs typeface="Arial" charset="0"/>
              </a:rPr>
              <a:t>Belshazzar of Babylon</a:t>
            </a:r>
          </a:p>
        </p:txBody>
      </p:sp>
      <p:sp>
        <p:nvSpPr>
          <p:cNvPr id="58379" name="Text Box 11"/>
          <p:cNvSpPr txBox="1">
            <a:spLocks noChangeArrowheads="1"/>
          </p:cNvSpPr>
          <p:nvPr/>
        </p:nvSpPr>
        <p:spPr bwMode="auto">
          <a:xfrm>
            <a:off x="4067944" y="1447800"/>
            <a:ext cx="3456384" cy="461963"/>
          </a:xfrm>
          <a:prstGeom prst="rect">
            <a:avLst/>
          </a:prstGeom>
          <a:solidFill>
            <a:schemeClr val="bg2"/>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latin typeface="Arial" charset="0"/>
                <a:cs typeface="Arial" charset="0"/>
              </a:rPr>
              <a:t>Cyrus of Persia</a:t>
            </a:r>
          </a:p>
        </p:txBody>
      </p:sp>
      <p:pic>
        <p:nvPicPr>
          <p:cNvPr id="58381" name="Picture 13" descr="j0250370"/>
          <p:cNvPicPr>
            <a:picLocks noGrp="1" noChangeAspect="1" noChangeArrowheads="1"/>
          </p:cNvPicPr>
          <p:nvPr>
            <p:ph sz="half" idx="1"/>
          </p:nvPr>
        </p:nvPicPr>
        <p:blipFill>
          <a:blip r:embed="rId5">
            <a:extLst>
              <a:ext uri="{28A0092B-C50C-407E-A947-70E740481C1C}">
                <a14:useLocalDpi xmlns:a14="http://schemas.microsoft.com/office/drawing/2010/main"/>
              </a:ext>
            </a:extLst>
          </a:blip>
          <a:srcRect/>
          <a:stretch>
            <a:fillRect/>
          </a:stretch>
        </p:blipFill>
        <p:spPr>
          <a:xfrm rot="20239167" flipH="1" flipV="1">
            <a:off x="4122738" y="2514600"/>
            <a:ext cx="1752600" cy="1385888"/>
          </a:xfrm>
          <a:noFill/>
          <a:extLst>
            <a:ext uri="{909E8E84-426E-40dd-AFC4-6F175D3DCCD1}">
              <a14:hiddenFill xmlns:a14="http://schemas.microsoft.com/office/drawing/2010/main" xmlns="">
                <a:solidFill>
                  <a:srgbClr val="FFFFFF"/>
                </a:solidFill>
              </a14:hiddenFill>
            </a:ext>
          </a:extLst>
        </p:spPr>
      </p:pic>
      <p:sp>
        <p:nvSpPr>
          <p:cNvPr id="156679" name="Text Box 15"/>
          <p:cNvSpPr txBox="1">
            <a:spLocks noChangeArrowheads="1"/>
          </p:cNvSpPr>
          <p:nvPr/>
        </p:nvSpPr>
        <p:spPr bwMode="auto">
          <a:xfrm>
            <a:off x="8610600" y="0"/>
            <a:ext cx="533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spcBef>
                <a:spcPct val="50000"/>
              </a:spcBef>
            </a:pPr>
            <a:r>
              <a:rPr lang="en-US">
                <a:latin typeface="Arial" charset="0"/>
                <a:cs typeface="Arial" charset="0"/>
              </a:rPr>
              <a:t>56</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8378"/>
                                        </p:tgtEl>
                                        <p:attrNameLst>
                                          <p:attrName>style.visibility</p:attrName>
                                        </p:attrNameLst>
                                      </p:cBhvr>
                                      <p:to>
                                        <p:strVal val="visible"/>
                                      </p:to>
                                    </p:set>
                                    <p:animEffect transition="in" filter="dissolve">
                                      <p:cBhvr>
                                        <p:cTn id="7" dur="500"/>
                                        <p:tgtEl>
                                          <p:spTgt spid="58378"/>
                                        </p:tgtEl>
                                      </p:cBhvr>
                                    </p:animEffect>
                                  </p:childTnLst>
                                </p:cTn>
                              </p:par>
                              <p:par>
                                <p:cTn id="8" presetID="9"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dissolve">
                                      <p:cBhvr>
                                        <p:cTn id="10" dur="500"/>
                                        <p:tgtEl>
                                          <p:spTgt spid="2"/>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nodeType="clickEffect">
                                  <p:stCondLst>
                                    <p:cond delay="0"/>
                                  </p:stCondLst>
                                  <p:childTnLst>
                                    <p:set>
                                      <p:cBhvr>
                                        <p:cTn id="14" dur="1" fill="hold">
                                          <p:stCondLst>
                                            <p:cond delay="0"/>
                                          </p:stCondLst>
                                        </p:cTn>
                                        <p:tgtEl>
                                          <p:spTgt spid="58372"/>
                                        </p:tgtEl>
                                        <p:attrNameLst>
                                          <p:attrName>style.visibility</p:attrName>
                                        </p:attrNameLst>
                                      </p:cBhvr>
                                      <p:to>
                                        <p:strVal val="visible"/>
                                      </p:to>
                                    </p:set>
                                    <p:anim calcmode="lin" valueType="num">
                                      <p:cBhvr>
                                        <p:cTn id="15" dur="1000" fill="hold"/>
                                        <p:tgtEl>
                                          <p:spTgt spid="58372"/>
                                        </p:tgtEl>
                                        <p:attrNameLst>
                                          <p:attrName>ppt_w</p:attrName>
                                        </p:attrNameLst>
                                      </p:cBhvr>
                                      <p:tavLst>
                                        <p:tav tm="0">
                                          <p:val>
                                            <p:fltVal val="0"/>
                                          </p:val>
                                        </p:tav>
                                        <p:tav tm="100000">
                                          <p:val>
                                            <p:strVal val="#ppt_w"/>
                                          </p:val>
                                        </p:tav>
                                      </p:tavLst>
                                    </p:anim>
                                    <p:anim calcmode="lin" valueType="num">
                                      <p:cBhvr>
                                        <p:cTn id="16" dur="1000" fill="hold"/>
                                        <p:tgtEl>
                                          <p:spTgt spid="58372"/>
                                        </p:tgtEl>
                                        <p:attrNameLst>
                                          <p:attrName>ppt_h</p:attrName>
                                        </p:attrNameLst>
                                      </p:cBhvr>
                                      <p:tavLst>
                                        <p:tav tm="0">
                                          <p:val>
                                            <p:fltVal val="0"/>
                                          </p:val>
                                        </p:tav>
                                        <p:tav tm="100000">
                                          <p:val>
                                            <p:strVal val="#ppt_h"/>
                                          </p:val>
                                        </p:tav>
                                      </p:tavLst>
                                    </p:anim>
                                    <p:anim calcmode="lin" valueType="num">
                                      <p:cBhvr>
                                        <p:cTn id="17" dur="1000" fill="hold"/>
                                        <p:tgtEl>
                                          <p:spTgt spid="58372"/>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58372"/>
                                        </p:tgtEl>
                                        <p:attrNameLst>
                                          <p:attrName>ppt_y</p:attrName>
                                        </p:attrNameLst>
                                      </p:cBhvr>
                                      <p:tavLst>
                                        <p:tav tm="0" fmla="#ppt_y+(sin(-2*pi*(1-$))*-#ppt_x+cos(-2*pi*(1-$))*(1-#ppt_y))*(1-$)">
                                          <p:val>
                                            <p:fltVal val="0"/>
                                          </p:val>
                                        </p:tav>
                                        <p:tav tm="100000">
                                          <p:val>
                                            <p:fltVal val="1"/>
                                          </p:val>
                                        </p:tav>
                                      </p:tavLst>
                                    </p:anim>
                                  </p:childTnLst>
                                </p:cTn>
                              </p:par>
                              <p:par>
                                <p:cTn id="19" presetID="15" presetClass="entr" presetSubtype="0" fill="hold" grpId="0" nodeType="withEffect">
                                  <p:stCondLst>
                                    <p:cond delay="0"/>
                                  </p:stCondLst>
                                  <p:childTnLst>
                                    <p:set>
                                      <p:cBhvr>
                                        <p:cTn id="20" dur="1" fill="hold">
                                          <p:stCondLst>
                                            <p:cond delay="0"/>
                                          </p:stCondLst>
                                        </p:cTn>
                                        <p:tgtEl>
                                          <p:spTgt spid="58379"/>
                                        </p:tgtEl>
                                        <p:attrNameLst>
                                          <p:attrName>style.visibility</p:attrName>
                                        </p:attrNameLst>
                                      </p:cBhvr>
                                      <p:to>
                                        <p:strVal val="visible"/>
                                      </p:to>
                                    </p:set>
                                    <p:anim calcmode="lin" valueType="num">
                                      <p:cBhvr>
                                        <p:cTn id="21" dur="1000" fill="hold"/>
                                        <p:tgtEl>
                                          <p:spTgt spid="58379"/>
                                        </p:tgtEl>
                                        <p:attrNameLst>
                                          <p:attrName>ppt_w</p:attrName>
                                        </p:attrNameLst>
                                      </p:cBhvr>
                                      <p:tavLst>
                                        <p:tav tm="0">
                                          <p:val>
                                            <p:fltVal val="0"/>
                                          </p:val>
                                        </p:tav>
                                        <p:tav tm="100000">
                                          <p:val>
                                            <p:strVal val="#ppt_w"/>
                                          </p:val>
                                        </p:tav>
                                      </p:tavLst>
                                    </p:anim>
                                    <p:anim calcmode="lin" valueType="num">
                                      <p:cBhvr>
                                        <p:cTn id="22" dur="1000" fill="hold"/>
                                        <p:tgtEl>
                                          <p:spTgt spid="58379"/>
                                        </p:tgtEl>
                                        <p:attrNameLst>
                                          <p:attrName>ppt_h</p:attrName>
                                        </p:attrNameLst>
                                      </p:cBhvr>
                                      <p:tavLst>
                                        <p:tav tm="0">
                                          <p:val>
                                            <p:fltVal val="0"/>
                                          </p:val>
                                        </p:tav>
                                        <p:tav tm="100000">
                                          <p:val>
                                            <p:strVal val="#ppt_h"/>
                                          </p:val>
                                        </p:tav>
                                      </p:tavLst>
                                    </p:anim>
                                    <p:anim calcmode="lin" valueType="num">
                                      <p:cBhvr>
                                        <p:cTn id="23" dur="1000" fill="hold"/>
                                        <p:tgtEl>
                                          <p:spTgt spid="58379"/>
                                        </p:tgtEl>
                                        <p:attrNameLst>
                                          <p:attrName>ppt_x</p:attrName>
                                        </p:attrNameLst>
                                      </p:cBhvr>
                                      <p:tavLst>
                                        <p:tav tm="0" fmla="#ppt_x+(cos(-2*pi*(1-$))*-#ppt_x-sin(-2*pi*(1-$))*(1-#ppt_y))*(1-$)">
                                          <p:val>
                                            <p:fltVal val="0"/>
                                          </p:val>
                                        </p:tav>
                                        <p:tav tm="100000">
                                          <p:val>
                                            <p:fltVal val="1"/>
                                          </p:val>
                                        </p:tav>
                                      </p:tavLst>
                                    </p:anim>
                                    <p:anim calcmode="lin" valueType="num">
                                      <p:cBhvr>
                                        <p:cTn id="24" dur="1000" fill="hold"/>
                                        <p:tgtEl>
                                          <p:spTgt spid="5837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9" presetClass="entr" presetSubtype="0" fill="hold" nodeType="clickEffect">
                                  <p:stCondLst>
                                    <p:cond delay="0"/>
                                  </p:stCondLst>
                                  <p:childTnLst>
                                    <p:set>
                                      <p:cBhvr>
                                        <p:cTn id="28" dur="1" fill="hold">
                                          <p:stCondLst>
                                            <p:cond delay="0"/>
                                          </p:stCondLst>
                                        </p:cTn>
                                        <p:tgtEl>
                                          <p:spTgt spid="58381"/>
                                        </p:tgtEl>
                                        <p:attrNameLst>
                                          <p:attrName>style.visibility</p:attrName>
                                        </p:attrNameLst>
                                      </p:cBhvr>
                                      <p:to>
                                        <p:strVal val="visible"/>
                                      </p:to>
                                    </p:set>
                                    <p:animEffect transition="in" filter="dissolve">
                                      <p:cBhvr>
                                        <p:cTn id="29" dur="500"/>
                                        <p:tgtEl>
                                          <p:spTgt spid="583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8" grpId="0" animBg="1"/>
      <p:bldP spid="5837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Rectangle 5"/>
          <p:cNvSpPr>
            <a:spLocks noGrp="1" noChangeArrowheads="1"/>
          </p:cNvSpPr>
          <p:nvPr>
            <p:ph type="title"/>
          </p:nvPr>
        </p:nvSpPr>
        <p:spPr>
          <a:xfrm>
            <a:off x="395288" y="609600"/>
            <a:ext cx="4633912" cy="1219200"/>
          </a:xfrm>
        </p:spPr>
        <p:txBody>
          <a:bodyPr/>
          <a:lstStyle/>
          <a:p>
            <a:pPr eaLnBrk="1" hangingPunct="1"/>
            <a:r>
              <a:rPr lang="en-US">
                <a:latin typeface="Arial" charset="0"/>
                <a:ea typeface="ＭＳ Ｐゴシック" charset="0"/>
              </a:rPr>
              <a:t>The Persian Era</a:t>
            </a:r>
          </a:p>
        </p:txBody>
      </p:sp>
      <p:grpSp>
        <p:nvGrpSpPr>
          <p:cNvPr id="158722" name="Group 8"/>
          <p:cNvGrpSpPr>
            <a:grpSpLocks/>
          </p:cNvGrpSpPr>
          <p:nvPr/>
        </p:nvGrpSpPr>
        <p:grpSpPr bwMode="auto">
          <a:xfrm>
            <a:off x="-228600" y="1905000"/>
            <a:ext cx="9372600" cy="4295775"/>
            <a:chOff x="0" y="1344"/>
            <a:chExt cx="5760" cy="2562"/>
          </a:xfrm>
        </p:grpSpPr>
        <p:pic>
          <p:nvPicPr>
            <p:cNvPr id="158734" name="Picture 4" descr="32 Persia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344"/>
              <a:ext cx="5760" cy="25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8735" name="Picture 7" descr="32 Persian"/>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6" y="1344"/>
              <a:ext cx="3744" cy="25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86025" name="Rectangle 9"/>
          <p:cNvSpPr>
            <a:spLocks noChangeArrowheads="1"/>
          </p:cNvSpPr>
          <p:nvPr/>
        </p:nvSpPr>
        <p:spPr bwMode="auto">
          <a:xfrm>
            <a:off x="5334000" y="457200"/>
            <a:ext cx="3657600" cy="1371600"/>
          </a:xfrm>
          <a:prstGeom prst="rect">
            <a:avLst/>
          </a:prstGeom>
          <a:noFill/>
          <a:ln w="9525">
            <a:noFill/>
            <a:miter lim="800000"/>
            <a:headEnd/>
            <a:tailEnd/>
          </a:ln>
          <a:effectLst/>
        </p:spPr>
        <p:txBody>
          <a:bodyPr/>
          <a:lstStyle/>
          <a:p>
            <a:pPr marL="342900" indent="-342900" algn="l">
              <a:spcBef>
                <a:spcPct val="20000"/>
              </a:spcBef>
              <a:buClr>
                <a:schemeClr val="tx2"/>
              </a:buClr>
              <a:buSzPct val="75000"/>
              <a:buFont typeface="Wingdings" charset="0"/>
              <a:buChar char="n"/>
              <a:defRPr/>
            </a:pPr>
            <a:r>
              <a:rPr lang="en-US" sz="3200" b="1" dirty="0">
                <a:effectLst>
                  <a:outerShdw blurRad="38100" dist="38100" dir="2700000" algn="tl">
                    <a:srgbClr val="000000"/>
                  </a:outerShdw>
                </a:effectLst>
                <a:latin typeface="Arial" charset="0"/>
                <a:cs typeface="Arial" charset="0"/>
              </a:rPr>
              <a:t>Returns</a:t>
            </a:r>
          </a:p>
          <a:p>
            <a:pPr marL="342900" indent="-342900" algn="l">
              <a:spcBef>
                <a:spcPct val="20000"/>
              </a:spcBef>
              <a:buClr>
                <a:schemeClr val="tx2"/>
              </a:buClr>
              <a:buSzPct val="75000"/>
              <a:buFont typeface="Wingdings" charset="0"/>
              <a:buChar char="n"/>
              <a:defRPr/>
            </a:pPr>
            <a:r>
              <a:rPr lang="en-US" sz="3200" b="1" dirty="0">
                <a:effectLst>
                  <a:outerShdw blurRad="38100" dist="38100" dir="2700000" algn="tl">
                    <a:srgbClr val="000000"/>
                  </a:outerShdw>
                </a:effectLst>
                <a:latin typeface="Arial" charset="0"/>
                <a:cs typeface="Arial" charset="0"/>
              </a:rPr>
              <a:t>Developments</a:t>
            </a:r>
          </a:p>
        </p:txBody>
      </p:sp>
      <p:grpSp>
        <p:nvGrpSpPr>
          <p:cNvPr id="3" name="Group 15"/>
          <p:cNvGrpSpPr>
            <a:grpSpLocks/>
          </p:cNvGrpSpPr>
          <p:nvPr/>
        </p:nvGrpSpPr>
        <p:grpSpPr bwMode="auto">
          <a:xfrm>
            <a:off x="2590800" y="3276600"/>
            <a:ext cx="2590800" cy="914400"/>
            <a:chOff x="1536" y="2064"/>
            <a:chExt cx="1632" cy="576"/>
          </a:xfrm>
        </p:grpSpPr>
        <p:sp>
          <p:nvSpPr>
            <p:cNvPr id="158732" name="AutoShape 10"/>
            <p:cNvSpPr>
              <a:spLocks noChangeArrowheads="1"/>
            </p:cNvSpPr>
            <p:nvPr/>
          </p:nvSpPr>
          <p:spPr bwMode="auto">
            <a:xfrm rot="10800000" flipV="1">
              <a:off x="1776" y="2112"/>
              <a:ext cx="1392" cy="52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60000 65536"/>
                <a:gd name="T11" fmla="*/ 0 60000 65536"/>
                <a:gd name="T12" fmla="*/ 0 60000 65536"/>
                <a:gd name="T13" fmla="*/ 0 60000 65536"/>
                <a:gd name="T14" fmla="*/ 0 60000 65536"/>
                <a:gd name="T15" fmla="*/ 0 w 21600"/>
                <a:gd name="T16" fmla="*/ 8305 h 21600"/>
                <a:gd name="T17" fmla="*/ 6114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15662" y="14285"/>
                  </a:moveTo>
                  <a:lnTo>
                    <a:pt x="21600" y="8310"/>
                  </a:lnTo>
                  <a:lnTo>
                    <a:pt x="18630" y="8310"/>
                  </a:lnTo>
                  <a:cubicBezTo>
                    <a:pt x="18630" y="3721"/>
                    <a:pt x="14430" y="0"/>
                    <a:pt x="9250" y="0"/>
                  </a:cubicBezTo>
                  <a:cubicBezTo>
                    <a:pt x="4141" y="0"/>
                    <a:pt x="0" y="3799"/>
                    <a:pt x="0" y="8485"/>
                  </a:cubicBezTo>
                  <a:lnTo>
                    <a:pt x="0" y="21600"/>
                  </a:lnTo>
                  <a:lnTo>
                    <a:pt x="6110" y="21600"/>
                  </a:lnTo>
                  <a:lnTo>
                    <a:pt x="6110" y="8310"/>
                  </a:lnTo>
                  <a:cubicBezTo>
                    <a:pt x="6110" y="6947"/>
                    <a:pt x="7362" y="5842"/>
                    <a:pt x="8907" y="5842"/>
                  </a:cubicBezTo>
                  <a:lnTo>
                    <a:pt x="9725" y="5842"/>
                  </a:lnTo>
                  <a:cubicBezTo>
                    <a:pt x="11269" y="5842"/>
                    <a:pt x="12520" y="6947"/>
                    <a:pt x="12520" y="8310"/>
                  </a:cubicBezTo>
                  <a:lnTo>
                    <a:pt x="9725" y="8310"/>
                  </a:lnTo>
                  <a:lnTo>
                    <a:pt x="15662" y="14285"/>
                  </a:lnTo>
                  <a:close/>
                </a:path>
              </a:pathLst>
            </a:custGeom>
            <a:solidFill>
              <a:schemeClr val="accent1"/>
            </a:solidFill>
            <a:ln w="12700" cap="sq">
              <a:solidFill>
                <a:schemeClr val="bg2"/>
              </a:solidFill>
              <a:miter lim="800000"/>
              <a:headEnd type="none" w="sm" len="sm"/>
              <a:tailEnd type="none" w="sm" len="sm"/>
            </a:ln>
          </p:spPr>
          <p:txBody>
            <a:bodyPr wrap="none" anchor="ctr"/>
            <a:lstStyle/>
            <a:p>
              <a:endParaRPr lang="en-US">
                <a:effectLst>
                  <a:glow rad="228600">
                    <a:schemeClr val="tx1">
                      <a:alpha val="99000"/>
                    </a:schemeClr>
                  </a:glow>
                </a:effectLst>
              </a:endParaRPr>
            </a:p>
          </p:txBody>
        </p:sp>
        <p:sp>
          <p:nvSpPr>
            <p:cNvPr id="158733" name="Text Box 14"/>
            <p:cNvSpPr txBox="1">
              <a:spLocks noChangeArrowheads="1"/>
            </p:cNvSpPr>
            <p:nvPr/>
          </p:nvSpPr>
          <p:spPr bwMode="auto">
            <a:xfrm>
              <a:off x="1536" y="2064"/>
              <a:ext cx="891" cy="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r>
                <a:rPr lang="en-US" sz="2800" b="1">
                  <a:solidFill>
                    <a:schemeClr val="bg2"/>
                  </a:solidFill>
                  <a:effectLst>
                    <a:glow rad="228600">
                      <a:schemeClr val="tx1">
                        <a:alpha val="99000"/>
                      </a:schemeClr>
                    </a:glow>
                  </a:effectLst>
                  <a:latin typeface="Arial" charset="0"/>
                  <a:cs typeface="Arial" charset="0"/>
                </a:rPr>
                <a:t>Temple</a:t>
              </a:r>
            </a:p>
          </p:txBody>
        </p:sp>
      </p:grpSp>
      <p:grpSp>
        <p:nvGrpSpPr>
          <p:cNvPr id="4" name="Group 16"/>
          <p:cNvGrpSpPr>
            <a:grpSpLocks/>
          </p:cNvGrpSpPr>
          <p:nvPr/>
        </p:nvGrpSpPr>
        <p:grpSpPr bwMode="auto">
          <a:xfrm>
            <a:off x="2590800" y="3581400"/>
            <a:ext cx="2590800" cy="914400"/>
            <a:chOff x="1536" y="2064"/>
            <a:chExt cx="1632" cy="576"/>
          </a:xfrm>
        </p:grpSpPr>
        <p:sp>
          <p:nvSpPr>
            <p:cNvPr id="158730" name="AutoShape 17"/>
            <p:cNvSpPr>
              <a:spLocks noChangeArrowheads="1"/>
            </p:cNvSpPr>
            <p:nvPr/>
          </p:nvSpPr>
          <p:spPr bwMode="auto">
            <a:xfrm rot="10800000" flipV="1">
              <a:off x="1776" y="2112"/>
              <a:ext cx="1392" cy="52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60000 65536"/>
                <a:gd name="T11" fmla="*/ 0 60000 65536"/>
                <a:gd name="T12" fmla="*/ 0 60000 65536"/>
                <a:gd name="T13" fmla="*/ 0 60000 65536"/>
                <a:gd name="T14" fmla="*/ 0 60000 65536"/>
                <a:gd name="T15" fmla="*/ 0 w 21600"/>
                <a:gd name="T16" fmla="*/ 8305 h 21600"/>
                <a:gd name="T17" fmla="*/ 6114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15662" y="14285"/>
                  </a:moveTo>
                  <a:lnTo>
                    <a:pt x="21600" y="8310"/>
                  </a:lnTo>
                  <a:lnTo>
                    <a:pt x="18630" y="8310"/>
                  </a:lnTo>
                  <a:cubicBezTo>
                    <a:pt x="18630" y="3721"/>
                    <a:pt x="14430" y="0"/>
                    <a:pt x="9250" y="0"/>
                  </a:cubicBezTo>
                  <a:cubicBezTo>
                    <a:pt x="4141" y="0"/>
                    <a:pt x="0" y="3799"/>
                    <a:pt x="0" y="8485"/>
                  </a:cubicBezTo>
                  <a:lnTo>
                    <a:pt x="0" y="21600"/>
                  </a:lnTo>
                  <a:lnTo>
                    <a:pt x="6110" y="21600"/>
                  </a:lnTo>
                  <a:lnTo>
                    <a:pt x="6110" y="8310"/>
                  </a:lnTo>
                  <a:cubicBezTo>
                    <a:pt x="6110" y="6947"/>
                    <a:pt x="7362" y="5842"/>
                    <a:pt x="8907" y="5842"/>
                  </a:cubicBezTo>
                  <a:lnTo>
                    <a:pt x="9725" y="5842"/>
                  </a:lnTo>
                  <a:cubicBezTo>
                    <a:pt x="11269" y="5842"/>
                    <a:pt x="12520" y="6947"/>
                    <a:pt x="12520" y="8310"/>
                  </a:cubicBezTo>
                  <a:lnTo>
                    <a:pt x="9725" y="8310"/>
                  </a:lnTo>
                  <a:lnTo>
                    <a:pt x="15662" y="14285"/>
                  </a:lnTo>
                  <a:close/>
                </a:path>
              </a:pathLst>
            </a:custGeom>
            <a:solidFill>
              <a:schemeClr val="accent1"/>
            </a:solidFill>
            <a:ln w="12700" cap="sq">
              <a:solidFill>
                <a:schemeClr val="bg2"/>
              </a:solidFill>
              <a:miter lim="800000"/>
              <a:headEnd type="none" w="sm" len="sm"/>
              <a:tailEnd type="none" w="sm" len="sm"/>
            </a:ln>
          </p:spPr>
          <p:txBody>
            <a:bodyPr wrap="none" anchor="ctr"/>
            <a:lstStyle/>
            <a:p>
              <a:endParaRPr lang="en-US">
                <a:effectLst>
                  <a:glow rad="228600">
                    <a:schemeClr val="tx1">
                      <a:alpha val="99000"/>
                    </a:schemeClr>
                  </a:glow>
                </a:effectLst>
              </a:endParaRPr>
            </a:p>
          </p:txBody>
        </p:sp>
        <p:sp>
          <p:nvSpPr>
            <p:cNvPr id="158731" name="Text Box 18"/>
            <p:cNvSpPr txBox="1">
              <a:spLocks noChangeArrowheads="1"/>
            </p:cNvSpPr>
            <p:nvPr/>
          </p:nvSpPr>
          <p:spPr bwMode="auto">
            <a:xfrm>
              <a:off x="1536" y="2064"/>
              <a:ext cx="858" cy="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r>
                <a:rPr lang="en-US" sz="2800" b="1">
                  <a:solidFill>
                    <a:schemeClr val="bg2"/>
                  </a:solidFill>
                  <a:effectLst>
                    <a:glow rad="228600">
                      <a:schemeClr val="tx1">
                        <a:alpha val="99000"/>
                      </a:schemeClr>
                    </a:glow>
                  </a:effectLst>
                  <a:latin typeface="Arial" charset="0"/>
                  <a:cs typeface="Arial" charset="0"/>
                </a:rPr>
                <a:t>People</a:t>
              </a:r>
            </a:p>
          </p:txBody>
        </p:sp>
      </p:grpSp>
      <p:grpSp>
        <p:nvGrpSpPr>
          <p:cNvPr id="5" name="Group 19"/>
          <p:cNvGrpSpPr>
            <a:grpSpLocks/>
          </p:cNvGrpSpPr>
          <p:nvPr/>
        </p:nvGrpSpPr>
        <p:grpSpPr bwMode="auto">
          <a:xfrm>
            <a:off x="2590800" y="3886200"/>
            <a:ext cx="2590800" cy="914400"/>
            <a:chOff x="1536" y="2064"/>
            <a:chExt cx="1632" cy="576"/>
          </a:xfrm>
        </p:grpSpPr>
        <p:sp>
          <p:nvSpPr>
            <p:cNvPr id="158728" name="AutoShape 20"/>
            <p:cNvSpPr>
              <a:spLocks noChangeArrowheads="1"/>
            </p:cNvSpPr>
            <p:nvPr/>
          </p:nvSpPr>
          <p:spPr bwMode="auto">
            <a:xfrm rot="10800000" flipV="1">
              <a:off x="1776" y="2112"/>
              <a:ext cx="1392" cy="52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60000 65536"/>
                <a:gd name="T11" fmla="*/ 0 60000 65536"/>
                <a:gd name="T12" fmla="*/ 0 60000 65536"/>
                <a:gd name="T13" fmla="*/ 0 60000 65536"/>
                <a:gd name="T14" fmla="*/ 0 60000 65536"/>
                <a:gd name="T15" fmla="*/ 0 w 21600"/>
                <a:gd name="T16" fmla="*/ 8305 h 21600"/>
                <a:gd name="T17" fmla="*/ 6114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15662" y="14285"/>
                  </a:moveTo>
                  <a:lnTo>
                    <a:pt x="21600" y="8310"/>
                  </a:lnTo>
                  <a:lnTo>
                    <a:pt x="18630" y="8310"/>
                  </a:lnTo>
                  <a:cubicBezTo>
                    <a:pt x="18630" y="3721"/>
                    <a:pt x="14430" y="0"/>
                    <a:pt x="9250" y="0"/>
                  </a:cubicBezTo>
                  <a:cubicBezTo>
                    <a:pt x="4141" y="0"/>
                    <a:pt x="0" y="3799"/>
                    <a:pt x="0" y="8485"/>
                  </a:cubicBezTo>
                  <a:lnTo>
                    <a:pt x="0" y="21600"/>
                  </a:lnTo>
                  <a:lnTo>
                    <a:pt x="6110" y="21600"/>
                  </a:lnTo>
                  <a:lnTo>
                    <a:pt x="6110" y="8310"/>
                  </a:lnTo>
                  <a:cubicBezTo>
                    <a:pt x="6110" y="6947"/>
                    <a:pt x="7362" y="5842"/>
                    <a:pt x="8907" y="5842"/>
                  </a:cubicBezTo>
                  <a:lnTo>
                    <a:pt x="9725" y="5842"/>
                  </a:lnTo>
                  <a:cubicBezTo>
                    <a:pt x="11269" y="5842"/>
                    <a:pt x="12520" y="6947"/>
                    <a:pt x="12520" y="8310"/>
                  </a:cubicBezTo>
                  <a:lnTo>
                    <a:pt x="9725" y="8310"/>
                  </a:lnTo>
                  <a:lnTo>
                    <a:pt x="15662" y="14285"/>
                  </a:lnTo>
                  <a:close/>
                </a:path>
              </a:pathLst>
            </a:custGeom>
            <a:solidFill>
              <a:schemeClr val="accent1"/>
            </a:solidFill>
            <a:ln w="12700" cap="sq">
              <a:solidFill>
                <a:schemeClr val="bg2"/>
              </a:solidFill>
              <a:miter lim="800000"/>
              <a:headEnd type="none" w="sm" len="sm"/>
              <a:tailEnd type="none" w="sm" len="sm"/>
            </a:ln>
          </p:spPr>
          <p:txBody>
            <a:bodyPr wrap="none" anchor="ctr"/>
            <a:lstStyle/>
            <a:p>
              <a:endParaRPr lang="en-US">
                <a:effectLst>
                  <a:glow rad="228600">
                    <a:schemeClr val="tx1">
                      <a:alpha val="99000"/>
                    </a:schemeClr>
                  </a:glow>
                </a:effectLst>
              </a:endParaRPr>
            </a:p>
          </p:txBody>
        </p:sp>
        <p:sp>
          <p:nvSpPr>
            <p:cNvPr id="158729" name="Text Box 21"/>
            <p:cNvSpPr txBox="1">
              <a:spLocks noChangeArrowheads="1"/>
            </p:cNvSpPr>
            <p:nvPr/>
          </p:nvSpPr>
          <p:spPr bwMode="auto">
            <a:xfrm>
              <a:off x="1536" y="2064"/>
              <a:ext cx="699" cy="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r>
                <a:rPr lang="en-US" sz="2800" b="1">
                  <a:solidFill>
                    <a:schemeClr val="bg2"/>
                  </a:solidFill>
                  <a:effectLst>
                    <a:glow rad="228600">
                      <a:schemeClr val="tx1">
                        <a:alpha val="99000"/>
                      </a:schemeClr>
                    </a:glow>
                  </a:effectLst>
                  <a:latin typeface="Arial" charset="0"/>
                  <a:cs typeface="Arial" charset="0"/>
                </a:rPr>
                <a:t>Walls</a:t>
              </a:r>
            </a:p>
          </p:txBody>
        </p:sp>
      </p:grpSp>
      <p:sp>
        <p:nvSpPr>
          <p:cNvPr id="158727" name="Text Box 22"/>
          <p:cNvSpPr txBox="1">
            <a:spLocks noChangeArrowheads="1"/>
          </p:cNvSpPr>
          <p:nvPr/>
        </p:nvSpPr>
        <p:spPr bwMode="auto">
          <a:xfrm>
            <a:off x="8382000" y="76200"/>
            <a:ext cx="609600"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spcBef>
                <a:spcPct val="50000"/>
              </a:spcBef>
            </a:pPr>
            <a:r>
              <a:rPr lang="en-US">
                <a:latin typeface="Arial" charset="0"/>
                <a:cs typeface="Arial" charset="0"/>
              </a:rPr>
              <a:t>57, 59</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nodeType="clickEffect">
                                  <p:stCondLst>
                                    <p:cond delay="0"/>
                                  </p:stCondLst>
                                  <p:childTnLst>
                                    <p:set>
                                      <p:cBhvr>
                                        <p:cTn id="6" dur="1" fill="hold">
                                          <p:stCondLst>
                                            <p:cond delay="0"/>
                                          </p:stCondLst>
                                        </p:cTn>
                                        <p:tgtEl>
                                          <p:spTgt spid="86025">
                                            <p:txEl>
                                              <p:pRg st="0" end="0"/>
                                            </p:txEl>
                                          </p:spTgt>
                                        </p:tgtEl>
                                        <p:attrNameLst>
                                          <p:attrName>style.visibility</p:attrName>
                                        </p:attrNameLst>
                                      </p:cBhvr>
                                      <p:to>
                                        <p:strVal val="visible"/>
                                      </p:to>
                                    </p:set>
                                    <p:animEffect transition="in" filter="wipe(down)">
                                      <p:cBhvr>
                                        <p:cTn id="7" dur="580">
                                          <p:stCondLst>
                                            <p:cond delay="0"/>
                                          </p:stCondLst>
                                        </p:cTn>
                                        <p:tgtEl>
                                          <p:spTgt spid="86025">
                                            <p:txEl>
                                              <p:pRg st="0" end="0"/>
                                            </p:txEl>
                                          </p:spTgt>
                                        </p:tgtEl>
                                      </p:cBhvr>
                                    </p:animEffect>
                                    <p:anim calcmode="lin" valueType="num">
                                      <p:cBhvr>
                                        <p:cTn id="8" dur="1822" tmFilter="0,0; 0.14,0.36; 0.43,0.73; 0.71,0.91; 1.0,1.0">
                                          <p:stCondLst>
                                            <p:cond delay="0"/>
                                          </p:stCondLst>
                                        </p:cTn>
                                        <p:tgtEl>
                                          <p:spTgt spid="86025">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6025">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6025">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6025">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6025">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86025">
                                            <p:txEl>
                                              <p:pRg st="0" end="0"/>
                                            </p:txEl>
                                          </p:spTgt>
                                        </p:tgtEl>
                                      </p:cBhvr>
                                      <p:to x="100000" y="60000"/>
                                    </p:animScale>
                                    <p:animScale>
                                      <p:cBhvr>
                                        <p:cTn id="14" dur="166" decel="50000">
                                          <p:stCondLst>
                                            <p:cond delay="676"/>
                                          </p:stCondLst>
                                        </p:cTn>
                                        <p:tgtEl>
                                          <p:spTgt spid="86025">
                                            <p:txEl>
                                              <p:pRg st="0" end="0"/>
                                            </p:txEl>
                                          </p:spTgt>
                                        </p:tgtEl>
                                      </p:cBhvr>
                                      <p:to x="100000" y="100000"/>
                                    </p:animScale>
                                    <p:animScale>
                                      <p:cBhvr>
                                        <p:cTn id="15" dur="26">
                                          <p:stCondLst>
                                            <p:cond delay="1312"/>
                                          </p:stCondLst>
                                        </p:cTn>
                                        <p:tgtEl>
                                          <p:spTgt spid="86025">
                                            <p:txEl>
                                              <p:pRg st="0" end="0"/>
                                            </p:txEl>
                                          </p:spTgt>
                                        </p:tgtEl>
                                      </p:cBhvr>
                                      <p:to x="100000" y="80000"/>
                                    </p:animScale>
                                    <p:animScale>
                                      <p:cBhvr>
                                        <p:cTn id="16" dur="166" decel="50000">
                                          <p:stCondLst>
                                            <p:cond delay="1338"/>
                                          </p:stCondLst>
                                        </p:cTn>
                                        <p:tgtEl>
                                          <p:spTgt spid="86025">
                                            <p:txEl>
                                              <p:pRg st="0" end="0"/>
                                            </p:txEl>
                                          </p:spTgt>
                                        </p:tgtEl>
                                      </p:cBhvr>
                                      <p:to x="100000" y="100000"/>
                                    </p:animScale>
                                    <p:animScale>
                                      <p:cBhvr>
                                        <p:cTn id="17" dur="26">
                                          <p:stCondLst>
                                            <p:cond delay="1642"/>
                                          </p:stCondLst>
                                        </p:cTn>
                                        <p:tgtEl>
                                          <p:spTgt spid="86025">
                                            <p:txEl>
                                              <p:pRg st="0" end="0"/>
                                            </p:txEl>
                                          </p:spTgt>
                                        </p:tgtEl>
                                      </p:cBhvr>
                                      <p:to x="100000" y="90000"/>
                                    </p:animScale>
                                    <p:animScale>
                                      <p:cBhvr>
                                        <p:cTn id="18" dur="166" decel="50000">
                                          <p:stCondLst>
                                            <p:cond delay="1668"/>
                                          </p:stCondLst>
                                        </p:cTn>
                                        <p:tgtEl>
                                          <p:spTgt spid="86025">
                                            <p:txEl>
                                              <p:pRg st="0" end="0"/>
                                            </p:txEl>
                                          </p:spTgt>
                                        </p:tgtEl>
                                      </p:cBhvr>
                                      <p:to x="100000" y="100000"/>
                                    </p:animScale>
                                    <p:animScale>
                                      <p:cBhvr>
                                        <p:cTn id="19" dur="26">
                                          <p:stCondLst>
                                            <p:cond delay="1808"/>
                                          </p:stCondLst>
                                        </p:cTn>
                                        <p:tgtEl>
                                          <p:spTgt spid="86025">
                                            <p:txEl>
                                              <p:pRg st="0" end="0"/>
                                            </p:txEl>
                                          </p:spTgt>
                                        </p:tgtEl>
                                      </p:cBhvr>
                                      <p:to x="100000" y="95000"/>
                                    </p:animScale>
                                    <p:animScale>
                                      <p:cBhvr>
                                        <p:cTn id="20" dur="166" decel="50000">
                                          <p:stCondLst>
                                            <p:cond delay="1834"/>
                                          </p:stCondLst>
                                        </p:cTn>
                                        <p:tgtEl>
                                          <p:spTgt spid="86025">
                                            <p:txEl>
                                              <p:pRg st="0" end="0"/>
                                            </p:txEl>
                                          </p:spTgt>
                                        </p:tgtEl>
                                      </p:cBhvr>
                                      <p:to x="100000" y="100000"/>
                                    </p:animScale>
                                  </p:childTnLst>
                                </p:cTn>
                              </p:par>
                            </p:childTnLst>
                          </p:cTn>
                        </p:par>
                      </p:childTnLst>
                    </p:cTn>
                  </p:par>
                  <p:par>
                    <p:cTn id="21" fill="hold" nodeType="clickPar">
                      <p:stCondLst>
                        <p:cond delay="indefinite"/>
                      </p:stCondLst>
                      <p:childTnLst>
                        <p:par>
                          <p:cTn id="22" fill="hold" nodeType="withGroup">
                            <p:stCondLst>
                              <p:cond delay="0"/>
                            </p:stCondLst>
                            <p:childTnLst>
                              <p:par>
                                <p:cTn id="23" presetID="26" presetClass="entr" presetSubtype="0" fill="hold" nodeType="clickEffect">
                                  <p:stCondLst>
                                    <p:cond delay="0"/>
                                  </p:stCondLst>
                                  <p:childTnLst>
                                    <p:set>
                                      <p:cBhvr>
                                        <p:cTn id="24" dur="1" fill="hold">
                                          <p:stCondLst>
                                            <p:cond delay="0"/>
                                          </p:stCondLst>
                                        </p:cTn>
                                        <p:tgtEl>
                                          <p:spTgt spid="86025">
                                            <p:txEl>
                                              <p:pRg st="1" end="1"/>
                                            </p:txEl>
                                          </p:spTgt>
                                        </p:tgtEl>
                                        <p:attrNameLst>
                                          <p:attrName>style.visibility</p:attrName>
                                        </p:attrNameLst>
                                      </p:cBhvr>
                                      <p:to>
                                        <p:strVal val="visible"/>
                                      </p:to>
                                    </p:set>
                                    <p:animEffect transition="in" filter="wipe(down)">
                                      <p:cBhvr>
                                        <p:cTn id="25" dur="580">
                                          <p:stCondLst>
                                            <p:cond delay="0"/>
                                          </p:stCondLst>
                                        </p:cTn>
                                        <p:tgtEl>
                                          <p:spTgt spid="86025">
                                            <p:txEl>
                                              <p:pRg st="1" end="1"/>
                                            </p:txEl>
                                          </p:spTgt>
                                        </p:tgtEl>
                                      </p:cBhvr>
                                    </p:animEffect>
                                    <p:anim calcmode="lin" valueType="num">
                                      <p:cBhvr>
                                        <p:cTn id="26" dur="1822" tmFilter="0,0; 0.14,0.36; 0.43,0.73; 0.71,0.91; 1.0,1.0">
                                          <p:stCondLst>
                                            <p:cond delay="0"/>
                                          </p:stCondLst>
                                        </p:cTn>
                                        <p:tgtEl>
                                          <p:spTgt spid="86025">
                                            <p:txEl>
                                              <p:pRg st="1" end="1"/>
                                            </p:tx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86025">
                                            <p:txEl>
                                              <p:pRg st="1" end="1"/>
                                            </p:tx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86025">
                                            <p:txEl>
                                              <p:pRg st="1" end="1"/>
                                            </p:tx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86025">
                                            <p:txEl>
                                              <p:pRg st="1" end="1"/>
                                            </p:tx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86025">
                                            <p:txEl>
                                              <p:pRg st="1" end="1"/>
                                            </p:tx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86025">
                                            <p:txEl>
                                              <p:pRg st="1" end="1"/>
                                            </p:txEl>
                                          </p:spTgt>
                                        </p:tgtEl>
                                      </p:cBhvr>
                                      <p:to x="100000" y="60000"/>
                                    </p:animScale>
                                    <p:animScale>
                                      <p:cBhvr>
                                        <p:cTn id="32" dur="166" decel="50000">
                                          <p:stCondLst>
                                            <p:cond delay="676"/>
                                          </p:stCondLst>
                                        </p:cTn>
                                        <p:tgtEl>
                                          <p:spTgt spid="86025">
                                            <p:txEl>
                                              <p:pRg st="1" end="1"/>
                                            </p:txEl>
                                          </p:spTgt>
                                        </p:tgtEl>
                                      </p:cBhvr>
                                      <p:to x="100000" y="100000"/>
                                    </p:animScale>
                                    <p:animScale>
                                      <p:cBhvr>
                                        <p:cTn id="33" dur="26">
                                          <p:stCondLst>
                                            <p:cond delay="1312"/>
                                          </p:stCondLst>
                                        </p:cTn>
                                        <p:tgtEl>
                                          <p:spTgt spid="86025">
                                            <p:txEl>
                                              <p:pRg st="1" end="1"/>
                                            </p:txEl>
                                          </p:spTgt>
                                        </p:tgtEl>
                                      </p:cBhvr>
                                      <p:to x="100000" y="80000"/>
                                    </p:animScale>
                                    <p:animScale>
                                      <p:cBhvr>
                                        <p:cTn id="34" dur="166" decel="50000">
                                          <p:stCondLst>
                                            <p:cond delay="1338"/>
                                          </p:stCondLst>
                                        </p:cTn>
                                        <p:tgtEl>
                                          <p:spTgt spid="86025">
                                            <p:txEl>
                                              <p:pRg st="1" end="1"/>
                                            </p:txEl>
                                          </p:spTgt>
                                        </p:tgtEl>
                                      </p:cBhvr>
                                      <p:to x="100000" y="100000"/>
                                    </p:animScale>
                                    <p:animScale>
                                      <p:cBhvr>
                                        <p:cTn id="35" dur="26">
                                          <p:stCondLst>
                                            <p:cond delay="1642"/>
                                          </p:stCondLst>
                                        </p:cTn>
                                        <p:tgtEl>
                                          <p:spTgt spid="86025">
                                            <p:txEl>
                                              <p:pRg st="1" end="1"/>
                                            </p:txEl>
                                          </p:spTgt>
                                        </p:tgtEl>
                                      </p:cBhvr>
                                      <p:to x="100000" y="90000"/>
                                    </p:animScale>
                                    <p:animScale>
                                      <p:cBhvr>
                                        <p:cTn id="36" dur="166" decel="50000">
                                          <p:stCondLst>
                                            <p:cond delay="1668"/>
                                          </p:stCondLst>
                                        </p:cTn>
                                        <p:tgtEl>
                                          <p:spTgt spid="86025">
                                            <p:txEl>
                                              <p:pRg st="1" end="1"/>
                                            </p:txEl>
                                          </p:spTgt>
                                        </p:tgtEl>
                                      </p:cBhvr>
                                      <p:to x="100000" y="100000"/>
                                    </p:animScale>
                                    <p:animScale>
                                      <p:cBhvr>
                                        <p:cTn id="37" dur="26">
                                          <p:stCondLst>
                                            <p:cond delay="1808"/>
                                          </p:stCondLst>
                                        </p:cTn>
                                        <p:tgtEl>
                                          <p:spTgt spid="86025">
                                            <p:txEl>
                                              <p:pRg st="1" end="1"/>
                                            </p:txEl>
                                          </p:spTgt>
                                        </p:tgtEl>
                                      </p:cBhvr>
                                      <p:to x="100000" y="95000"/>
                                    </p:animScale>
                                    <p:animScale>
                                      <p:cBhvr>
                                        <p:cTn id="38" dur="166" decel="50000">
                                          <p:stCondLst>
                                            <p:cond delay="1834"/>
                                          </p:stCondLst>
                                        </p:cTn>
                                        <p:tgtEl>
                                          <p:spTgt spid="86025">
                                            <p:txEl>
                                              <p:pRg st="1" end="1"/>
                                            </p:txEl>
                                          </p:spTgt>
                                        </p:tgtEl>
                                      </p:cBhvr>
                                      <p:to x="100000" y="100000"/>
                                    </p:animScale>
                                  </p:childTnLst>
                                </p:cTn>
                              </p:par>
                            </p:childTnLst>
                          </p:cTn>
                        </p:par>
                      </p:childTnLst>
                    </p:cTn>
                  </p:par>
                  <p:par>
                    <p:cTn id="39" fill="hold" nodeType="clickPar">
                      <p:stCondLst>
                        <p:cond delay="indefinite"/>
                      </p:stCondLst>
                      <p:childTnLst>
                        <p:par>
                          <p:cTn id="40" fill="hold" nodeType="withGroup">
                            <p:stCondLst>
                              <p:cond delay="0"/>
                            </p:stCondLst>
                            <p:childTnLst>
                              <p:par>
                                <p:cTn id="41" presetID="22" presetClass="entr" presetSubtype="4" fill="hold" nodeType="clickEffect">
                                  <p:stCondLst>
                                    <p:cond delay="0"/>
                                  </p:stCondLst>
                                  <p:childTnLst>
                                    <p:set>
                                      <p:cBhvr>
                                        <p:cTn id="42" dur="1" fill="hold">
                                          <p:stCondLst>
                                            <p:cond delay="0"/>
                                          </p:stCondLst>
                                        </p:cTn>
                                        <p:tgtEl>
                                          <p:spTgt spid="3"/>
                                        </p:tgtEl>
                                        <p:attrNameLst>
                                          <p:attrName>style.visibility</p:attrName>
                                        </p:attrNameLst>
                                      </p:cBhvr>
                                      <p:to>
                                        <p:strVal val="visible"/>
                                      </p:to>
                                    </p:set>
                                    <p:animEffect transition="in" filter="wipe(down)">
                                      <p:cBhvr>
                                        <p:cTn id="43" dur="500"/>
                                        <p:tgtEl>
                                          <p:spTgt spid="3"/>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22" presetClass="entr" presetSubtype="4" fill="hold" nodeType="clickEffect">
                                  <p:stCondLst>
                                    <p:cond delay="0"/>
                                  </p:stCondLst>
                                  <p:childTnLst>
                                    <p:set>
                                      <p:cBhvr>
                                        <p:cTn id="47" dur="1" fill="hold">
                                          <p:stCondLst>
                                            <p:cond delay="0"/>
                                          </p:stCondLst>
                                        </p:cTn>
                                        <p:tgtEl>
                                          <p:spTgt spid="4"/>
                                        </p:tgtEl>
                                        <p:attrNameLst>
                                          <p:attrName>style.visibility</p:attrName>
                                        </p:attrNameLst>
                                      </p:cBhvr>
                                      <p:to>
                                        <p:strVal val="visible"/>
                                      </p:to>
                                    </p:set>
                                    <p:animEffect transition="in" filter="wipe(down)">
                                      <p:cBhvr>
                                        <p:cTn id="48" dur="500"/>
                                        <p:tgtEl>
                                          <p:spTgt spid="4"/>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22" presetClass="entr" presetSubtype="4" fill="hold" nodeType="clickEffect">
                                  <p:stCondLst>
                                    <p:cond delay="0"/>
                                  </p:stCondLst>
                                  <p:childTnLst>
                                    <p:set>
                                      <p:cBhvr>
                                        <p:cTn id="52" dur="1" fill="hold">
                                          <p:stCondLst>
                                            <p:cond delay="0"/>
                                          </p:stCondLst>
                                        </p:cTn>
                                        <p:tgtEl>
                                          <p:spTgt spid="5"/>
                                        </p:tgtEl>
                                        <p:attrNameLst>
                                          <p:attrName>style.visibility</p:attrName>
                                        </p:attrNameLst>
                                      </p:cBhvr>
                                      <p:to>
                                        <p:strVal val="visible"/>
                                      </p:to>
                                    </p:set>
                                    <p:animEffect transition="in" filter="wipe(down)">
                                      <p:cBhvr>
                                        <p:cTn id="5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1793" name="Group 8"/>
          <p:cNvGrpSpPr>
            <a:grpSpLocks/>
          </p:cNvGrpSpPr>
          <p:nvPr/>
        </p:nvGrpSpPr>
        <p:grpSpPr bwMode="auto">
          <a:xfrm>
            <a:off x="-228600" y="1905000"/>
            <a:ext cx="9372600" cy="4295775"/>
            <a:chOff x="0" y="1344"/>
            <a:chExt cx="5760" cy="2562"/>
          </a:xfrm>
        </p:grpSpPr>
        <p:pic>
          <p:nvPicPr>
            <p:cNvPr id="161797" name="Picture 4" descr="32 Persian"/>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1344"/>
              <a:ext cx="5760" cy="25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1798" name="Picture 7" descr="32 Persia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6" y="1344"/>
              <a:ext cx="3744" cy="25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133123" name="Title 1"/>
          <p:cNvSpPr>
            <a:spLocks noGrp="1"/>
          </p:cNvSpPr>
          <p:nvPr>
            <p:ph type="title"/>
          </p:nvPr>
        </p:nvSpPr>
        <p:spPr>
          <a:xfrm>
            <a:off x="1116013" y="188913"/>
            <a:ext cx="6840537" cy="1655762"/>
          </a:xfrm>
        </p:spPr>
        <p:txBody>
          <a:bodyPr>
            <a:normAutofit fontScale="90000"/>
          </a:bodyPr>
          <a:lstStyle/>
          <a:p>
            <a:pPr algn="ctr">
              <a:defRPr/>
            </a:pPr>
            <a:r>
              <a:rPr lang="en-US" altLang="en-US" sz="6000" dirty="0">
                <a:solidFill>
                  <a:schemeClr val="tx1"/>
                </a:solidFill>
                <a:latin typeface="Arial" pitchFamily="34" charset="0"/>
                <a:cs typeface="Arial" pitchFamily="34" charset="0"/>
              </a:rPr>
              <a:t>Key Developments </a:t>
            </a:r>
            <a:r>
              <a:rPr lang="en-US" altLang="en-US" dirty="0">
                <a:solidFill>
                  <a:schemeClr val="tx1"/>
                </a:solidFill>
                <a:latin typeface="Arial" pitchFamily="34" charset="0"/>
                <a:cs typeface="Arial" pitchFamily="34" charset="0"/>
              </a:rPr>
              <a:t>with Israel Under Persia</a:t>
            </a:r>
          </a:p>
        </p:txBody>
      </p:sp>
      <p:sp>
        <p:nvSpPr>
          <p:cNvPr id="161796" name="Text Box 22"/>
          <p:cNvSpPr txBox="1">
            <a:spLocks noChangeArrowheads="1"/>
          </p:cNvSpPr>
          <p:nvPr/>
        </p:nvSpPr>
        <p:spPr bwMode="auto">
          <a:xfrm>
            <a:off x="8382000" y="76200"/>
            <a:ext cx="6096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spcBef>
                <a:spcPct val="50000"/>
              </a:spcBef>
            </a:pPr>
            <a:r>
              <a:rPr lang="en-US">
                <a:latin typeface="Arial" charset="0"/>
                <a:cs typeface="Arial" charset="0"/>
              </a:rPr>
              <a:t>59</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2818" name="Picture 6"/>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904056" y="620688"/>
            <a:ext cx="7772400" cy="720080"/>
          </a:xfrm>
        </p:spPr>
        <p:txBody>
          <a:bodyPr>
            <a:normAutofit/>
          </a:bodyPr>
          <a:lstStyle/>
          <a:p>
            <a:pPr>
              <a:defRPr/>
            </a:pPr>
            <a:r>
              <a:rPr lang="en-SG" sz="3600" b="1" dirty="0">
                <a:solidFill>
                  <a:schemeClr val="tx1"/>
                </a:solidFill>
                <a:effectLst>
                  <a:glow rad="355600">
                    <a:schemeClr val="bg2"/>
                  </a:glow>
                </a:effectLst>
                <a:latin typeface="Arial" panose="020B0604020202020204" pitchFamily="34" charset="0"/>
                <a:cs typeface="Arial" panose="020B0604020202020204" pitchFamily="34" charset="0"/>
              </a:rPr>
              <a:t>1. Restoration of Temple Worship</a:t>
            </a:r>
            <a:endParaRPr lang="en-SG" sz="3600" b="1" dirty="0">
              <a:effectLst>
                <a:glow rad="355600">
                  <a:schemeClr val="bg2"/>
                </a:glow>
              </a:effectLst>
              <a:latin typeface="Arial" panose="020B0604020202020204" pitchFamily="34" charset="0"/>
              <a:cs typeface="Arial" panose="020B0604020202020204" pitchFamily="34" charset="0"/>
            </a:endParaRPr>
          </a:p>
        </p:txBody>
      </p:sp>
      <p:sp>
        <p:nvSpPr>
          <p:cNvPr id="4" name="Text Box 22"/>
          <p:cNvSpPr txBox="1">
            <a:spLocks noChangeArrowheads="1"/>
          </p:cNvSpPr>
          <p:nvPr/>
        </p:nvSpPr>
        <p:spPr bwMode="auto">
          <a:xfrm>
            <a:off x="8382000" y="76200"/>
            <a:ext cx="6096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spcBef>
                <a:spcPct val="50000"/>
              </a:spcBef>
              <a:defRPr/>
            </a:pPr>
            <a:r>
              <a:rPr lang="en-US" b="1" dirty="0">
                <a:effectLst>
                  <a:glow rad="355600">
                    <a:schemeClr val="bg2"/>
                  </a:glow>
                </a:effectLst>
                <a:latin typeface="Arial" charset="0"/>
                <a:cs typeface="Arial" charset="0"/>
              </a:rPr>
              <a:t>59</a:t>
            </a:r>
          </a:p>
        </p:txBody>
      </p:sp>
      <p:sp>
        <p:nvSpPr>
          <p:cNvPr id="5" name="Subtitle 2"/>
          <p:cNvSpPr txBox="1">
            <a:spLocks/>
          </p:cNvSpPr>
          <p:nvPr/>
        </p:nvSpPr>
        <p:spPr bwMode="auto">
          <a:xfrm>
            <a:off x="1043608" y="1556792"/>
            <a:ext cx="8073026" cy="2304256"/>
          </a:xfrm>
          <a:prstGeom prst="rect">
            <a:avLst/>
          </a:prstGeom>
          <a:noFill/>
          <a:ln w="9525">
            <a:noFill/>
            <a:miter lim="800000"/>
            <a:headEnd/>
            <a:tailEnd/>
          </a:ln>
          <a:effectLst/>
        </p:spPr>
        <p:txBody>
          <a:bodyPr lIns="92075" tIns="46038" rIns="92075" bIns="46038">
            <a:normAutofit/>
          </a:bodyPr>
          <a:lstStyle>
            <a:lvl1pPr marL="0" indent="0" algn="ctr" rtl="0" eaLnBrk="0" fontAlgn="base" hangingPunct="0">
              <a:spcBef>
                <a:spcPct val="20000"/>
              </a:spcBef>
              <a:spcAft>
                <a:spcPct val="0"/>
              </a:spcAft>
              <a:buClr>
                <a:schemeClr val="tx2"/>
              </a:buClr>
              <a:buSzPct val="75000"/>
              <a:buFont typeface="Wingdings" pitchFamily="26" charset="2"/>
              <a:buNone/>
              <a:defRPr sz="3200">
                <a:solidFill>
                  <a:srgbClr val="FFFFFF"/>
                </a:solidFill>
                <a:effectLst>
                  <a:outerShdw blurRad="38100" dist="38100" dir="2700000" algn="tl">
                    <a:srgbClr val="000000"/>
                  </a:outerShdw>
                </a:effectLst>
                <a:latin typeface="Arial"/>
                <a:ea typeface="ＭＳ Ｐゴシック" pitchFamily="-107" charset="-128"/>
                <a:cs typeface="Arial"/>
              </a:defRPr>
            </a:lvl1pPr>
            <a:lvl2pPr marL="742950" indent="-285750" algn="l" rtl="0" eaLnBrk="0" fontAlgn="base" hangingPunct="0">
              <a:spcBef>
                <a:spcPct val="20000"/>
              </a:spcBef>
              <a:spcAft>
                <a:spcPct val="0"/>
              </a:spcAft>
              <a:buClr>
                <a:schemeClr val="folHlink"/>
              </a:buClr>
              <a:buSzPct val="60000"/>
              <a:buFont typeface="Wingdings" charset="0"/>
              <a:buChar char="u"/>
              <a:defRPr sz="3200">
                <a:solidFill>
                  <a:schemeClr val="tx1"/>
                </a:solidFill>
                <a:effectLst>
                  <a:outerShdw blurRad="38100" dist="38100" dir="2700000" algn="tl">
                    <a:srgbClr val="000000"/>
                  </a:outerShdw>
                </a:effectLst>
                <a:latin typeface="Arial"/>
                <a:ea typeface="ＭＳ Ｐゴシック" pitchFamily="26" charset="-128"/>
                <a:cs typeface="Arial"/>
              </a:defRPr>
            </a:lvl2pPr>
            <a:lvl3pPr marL="1143000" indent="-228600" algn="l" rtl="0" eaLnBrk="0" fontAlgn="base" hangingPunct="0">
              <a:spcBef>
                <a:spcPct val="20000"/>
              </a:spcBef>
              <a:spcAft>
                <a:spcPct val="0"/>
              </a:spcAft>
              <a:buClr>
                <a:schemeClr val="tx2"/>
              </a:buClr>
              <a:buSzPct val="60000"/>
              <a:buFont typeface="Wingdings" charset="0"/>
              <a:buChar char="t"/>
              <a:defRPr sz="3200">
                <a:solidFill>
                  <a:schemeClr val="tx1"/>
                </a:solidFill>
                <a:effectLst>
                  <a:outerShdw blurRad="38100" dist="38100" dir="2700000" algn="tl">
                    <a:srgbClr val="000000"/>
                  </a:outerShdw>
                </a:effectLst>
                <a:latin typeface="Arial"/>
                <a:ea typeface="ＭＳ Ｐゴシック" pitchFamily="26" charset="-128"/>
                <a:cs typeface="Arial"/>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Arial"/>
                <a:ea typeface="ＭＳ Ｐゴシック" pitchFamily="26" charset="-128"/>
                <a:cs typeface="Arial"/>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Arial"/>
                <a:ea typeface="ＭＳ Ｐゴシック" pitchFamily="26" charset="-128"/>
                <a:cs typeface="Arial"/>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26" charset="-128"/>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26" charset="-128"/>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26" charset="-128"/>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26" charset="-128"/>
              </a:defRPr>
            </a:lvl9pPr>
          </a:lstStyle>
          <a:p>
            <a:pPr algn="l">
              <a:defRPr/>
            </a:pPr>
            <a:r>
              <a:rPr lang="en-SG" sz="2400" b="1" dirty="0">
                <a:solidFill>
                  <a:schemeClr val="tx1"/>
                </a:solidFill>
                <a:effectLst>
                  <a:glow rad="355600">
                    <a:schemeClr val="bg2"/>
                  </a:glow>
                </a:effectLst>
                <a:latin typeface="Arial" panose="020B0604020202020204" pitchFamily="34" charset="0"/>
                <a:cs typeface="Arial" panose="020B0604020202020204" pitchFamily="34" charset="0"/>
              </a:rPr>
              <a:t>The Second Temple Era Began (first return under Zerubbabel): Initially only the sacrifices were reestablished, but after the temple rebuilding the entire temple system was reinstituted.</a:t>
            </a:r>
          </a:p>
        </p:txBody>
      </p:sp>
    </p:spTree>
  </p:cSld>
  <p:clrMapOvr>
    <a:overrideClrMapping bg1="dk2" tx1="lt1" bg2="dk1" tx2="lt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3842"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765175"/>
            <a:ext cx="9153525" cy="6092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684213" y="620713"/>
            <a:ext cx="7772400" cy="720725"/>
          </a:xfrm>
        </p:spPr>
        <p:txBody>
          <a:bodyPr>
            <a:normAutofit/>
          </a:bodyPr>
          <a:lstStyle/>
          <a:p>
            <a:pPr>
              <a:defRPr/>
            </a:pPr>
            <a:r>
              <a:rPr lang="en-SG" sz="3600" b="1" dirty="0">
                <a:solidFill>
                  <a:schemeClr val="tx1"/>
                </a:solidFill>
                <a:latin typeface="Arial" panose="020B0604020202020204" pitchFamily="34" charset="0"/>
                <a:cs typeface="Arial" panose="020B0604020202020204" pitchFamily="34" charset="0"/>
              </a:rPr>
              <a:t>2. Law of Moses Reestablished</a:t>
            </a:r>
            <a:endParaRPr lang="en-SG" sz="3600" dirty="0">
              <a:latin typeface="Arial" panose="020B0604020202020204" pitchFamily="34" charset="0"/>
              <a:cs typeface="Arial" panose="020B0604020202020204" pitchFamily="34" charset="0"/>
            </a:endParaRPr>
          </a:p>
        </p:txBody>
      </p:sp>
      <p:sp>
        <p:nvSpPr>
          <p:cNvPr id="163844" name="Text Box 22"/>
          <p:cNvSpPr txBox="1">
            <a:spLocks noChangeArrowheads="1"/>
          </p:cNvSpPr>
          <p:nvPr/>
        </p:nvSpPr>
        <p:spPr bwMode="auto">
          <a:xfrm>
            <a:off x="8382000" y="76200"/>
            <a:ext cx="6096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spcBef>
                <a:spcPct val="50000"/>
              </a:spcBef>
            </a:pPr>
            <a:r>
              <a:rPr lang="en-US">
                <a:latin typeface="Arial" charset="0"/>
                <a:cs typeface="Arial" charset="0"/>
              </a:rPr>
              <a:t>59</a:t>
            </a:r>
          </a:p>
        </p:txBody>
      </p:sp>
      <p:sp>
        <p:nvSpPr>
          <p:cNvPr id="5" name="Subtitle 2"/>
          <p:cNvSpPr txBox="1">
            <a:spLocks/>
          </p:cNvSpPr>
          <p:nvPr/>
        </p:nvSpPr>
        <p:spPr bwMode="auto">
          <a:xfrm>
            <a:off x="251520" y="4532946"/>
            <a:ext cx="8865114" cy="2304256"/>
          </a:xfrm>
          <a:prstGeom prst="rect">
            <a:avLst/>
          </a:prstGeom>
          <a:noFill/>
          <a:ln w="9525">
            <a:noFill/>
            <a:miter lim="800000"/>
            <a:headEnd/>
            <a:tailEnd/>
          </a:ln>
          <a:effectLst/>
        </p:spPr>
        <p:txBody>
          <a:bodyPr lIns="92075" tIns="46038" rIns="92075" bIns="46038">
            <a:normAutofit/>
          </a:bodyPr>
          <a:lstStyle>
            <a:defPPr>
              <a:defRPr lang="en-US"/>
            </a:defPPr>
            <a:lvl1pPr marL="0" indent="0" algn="l" eaLnBrk="0" hangingPunct="0">
              <a:spcBef>
                <a:spcPct val="20000"/>
              </a:spcBef>
              <a:buClr>
                <a:schemeClr val="tx2"/>
              </a:buClr>
              <a:buSzPct val="75000"/>
              <a:buFont typeface="Wingdings" pitchFamily="26" charset="2"/>
              <a:buNone/>
              <a:defRPr b="1">
                <a:effectLst>
                  <a:glow rad="355600">
                    <a:schemeClr val="bg2"/>
                  </a:glow>
                </a:effectLst>
                <a:latin typeface="Arial" panose="020B0604020202020204" pitchFamily="34" charset="0"/>
                <a:ea typeface="ＭＳ Ｐゴシック" pitchFamily="-107" charset="-128"/>
                <a:cs typeface="Arial" panose="020B0604020202020204" pitchFamily="34" charset="0"/>
              </a:defRPr>
            </a:lvl1pPr>
            <a:lvl2pPr marL="742950" indent="-285750" algn="l" eaLnBrk="0" hangingPunct="0">
              <a:spcBef>
                <a:spcPct val="20000"/>
              </a:spcBef>
              <a:buClr>
                <a:schemeClr val="folHlink"/>
              </a:buClr>
              <a:buSzPct val="60000"/>
              <a:buFont typeface="Wingdings" charset="0"/>
              <a:buChar char="u"/>
              <a:defRPr sz="3200">
                <a:effectLst>
                  <a:outerShdw blurRad="38100" dist="38100" dir="2700000" algn="tl">
                    <a:srgbClr val="000000"/>
                  </a:outerShdw>
                </a:effectLst>
                <a:latin typeface="Arial"/>
                <a:ea typeface="ＭＳ Ｐゴシック" pitchFamily="26" charset="-128"/>
                <a:cs typeface="Arial"/>
              </a:defRPr>
            </a:lvl2pPr>
            <a:lvl3pPr marL="1143000" indent="-228600" algn="l" eaLnBrk="0" hangingPunct="0">
              <a:spcBef>
                <a:spcPct val="20000"/>
              </a:spcBef>
              <a:buClr>
                <a:schemeClr val="tx2"/>
              </a:buClr>
              <a:buSzPct val="60000"/>
              <a:buFont typeface="Wingdings" charset="0"/>
              <a:buChar char="t"/>
              <a:defRPr sz="3200">
                <a:effectLst>
                  <a:outerShdw blurRad="38100" dist="38100" dir="2700000" algn="tl">
                    <a:srgbClr val="000000"/>
                  </a:outerShdw>
                </a:effectLst>
                <a:latin typeface="Arial"/>
                <a:ea typeface="ＭＳ Ｐゴシック" pitchFamily="26" charset="-128"/>
                <a:cs typeface="Arial"/>
              </a:defRPr>
            </a:lvl3pPr>
            <a:lvl4pPr marL="1600200" indent="-228600" algn="l" eaLnBrk="0" hangingPunct="0">
              <a:spcBef>
                <a:spcPct val="20000"/>
              </a:spcBef>
              <a:buClr>
                <a:schemeClr val="tx1"/>
              </a:buClr>
              <a:buSzPct val="100000"/>
              <a:buChar char="•"/>
              <a:defRPr sz="3200">
                <a:effectLst>
                  <a:outerShdw blurRad="38100" dist="38100" dir="2700000" algn="tl">
                    <a:srgbClr val="000000"/>
                  </a:outerShdw>
                </a:effectLst>
                <a:latin typeface="Arial"/>
                <a:ea typeface="ＭＳ Ｐゴシック" pitchFamily="26" charset="-128"/>
                <a:cs typeface="Arial"/>
              </a:defRPr>
            </a:lvl4pPr>
            <a:lvl5pPr marL="2057400" indent="-228600" algn="l" eaLnBrk="0" hangingPunct="0">
              <a:spcBef>
                <a:spcPct val="20000"/>
              </a:spcBef>
              <a:buClr>
                <a:schemeClr val="tx1"/>
              </a:buClr>
              <a:buSzPct val="100000"/>
              <a:buChar char="–"/>
              <a:defRPr sz="3200">
                <a:effectLst>
                  <a:outerShdw blurRad="38100" dist="38100" dir="2700000" algn="tl">
                    <a:srgbClr val="000000"/>
                  </a:outerShdw>
                </a:effectLst>
                <a:latin typeface="Arial"/>
                <a:ea typeface="ＭＳ Ｐゴシック" pitchFamily="26" charset="-128"/>
                <a:cs typeface="Arial"/>
              </a:defRPr>
            </a:lvl5pPr>
            <a:lvl6pPr marL="2514600" indent="-228600" fontAlgn="base">
              <a:spcBef>
                <a:spcPct val="20000"/>
              </a:spcBef>
              <a:spcAft>
                <a:spcPct val="0"/>
              </a:spcAft>
              <a:buClr>
                <a:schemeClr val="tx1"/>
              </a:buClr>
              <a:buSzPct val="100000"/>
              <a:buChar char="–"/>
              <a:defRPr sz="3200">
                <a:effectLst>
                  <a:outerShdw blurRad="38100" dist="38100" dir="2700000" algn="tl">
                    <a:srgbClr val="000000"/>
                  </a:outerShdw>
                </a:effectLst>
                <a:latin typeface="+mn-lt"/>
                <a:ea typeface="ＭＳ Ｐゴシック" pitchFamily="26" charset="-128"/>
              </a:defRPr>
            </a:lvl6pPr>
            <a:lvl7pPr marL="2971800" indent="-228600" fontAlgn="base">
              <a:spcBef>
                <a:spcPct val="20000"/>
              </a:spcBef>
              <a:spcAft>
                <a:spcPct val="0"/>
              </a:spcAft>
              <a:buClr>
                <a:schemeClr val="tx1"/>
              </a:buClr>
              <a:buSzPct val="100000"/>
              <a:buChar char="–"/>
              <a:defRPr sz="3200">
                <a:effectLst>
                  <a:outerShdw blurRad="38100" dist="38100" dir="2700000" algn="tl">
                    <a:srgbClr val="000000"/>
                  </a:outerShdw>
                </a:effectLst>
                <a:latin typeface="+mn-lt"/>
                <a:ea typeface="ＭＳ Ｐゴシック" pitchFamily="26" charset="-128"/>
              </a:defRPr>
            </a:lvl7pPr>
            <a:lvl8pPr marL="3429000" indent="-228600" fontAlgn="base">
              <a:spcBef>
                <a:spcPct val="20000"/>
              </a:spcBef>
              <a:spcAft>
                <a:spcPct val="0"/>
              </a:spcAft>
              <a:buClr>
                <a:schemeClr val="tx1"/>
              </a:buClr>
              <a:buSzPct val="100000"/>
              <a:buChar char="–"/>
              <a:defRPr sz="3200">
                <a:effectLst>
                  <a:outerShdw blurRad="38100" dist="38100" dir="2700000" algn="tl">
                    <a:srgbClr val="000000"/>
                  </a:outerShdw>
                </a:effectLst>
                <a:latin typeface="+mn-lt"/>
                <a:ea typeface="ＭＳ Ｐゴシック" pitchFamily="26" charset="-128"/>
              </a:defRPr>
            </a:lvl8pPr>
            <a:lvl9pPr marL="3886200" indent="-228600" fontAlgn="base">
              <a:spcBef>
                <a:spcPct val="20000"/>
              </a:spcBef>
              <a:spcAft>
                <a:spcPct val="0"/>
              </a:spcAft>
              <a:buClr>
                <a:schemeClr val="tx1"/>
              </a:buClr>
              <a:buSzPct val="100000"/>
              <a:buChar char="–"/>
              <a:defRPr sz="3200">
                <a:effectLst>
                  <a:outerShdw blurRad="38100" dist="38100" dir="2700000" algn="tl">
                    <a:srgbClr val="000000"/>
                  </a:outerShdw>
                </a:effectLst>
                <a:latin typeface="+mn-lt"/>
                <a:ea typeface="ＭＳ Ｐゴシック" pitchFamily="26" charset="-128"/>
              </a:defRPr>
            </a:lvl9pPr>
          </a:lstStyle>
          <a:p>
            <a:pPr>
              <a:defRPr/>
            </a:pPr>
            <a:r>
              <a:rPr lang="en-SG" dirty="0"/>
              <a:t>Ezra the priest and scribe (1 Chron. 6:3-15; Ezra 7:6-7) taught the law and enforced it by order of the king (Ezra 7:14, 25-26), especially in respect to prohibiting intermarriage (Ezra 9-10; Neh. 10:30; 13:23-31) This led to copying scrolls of the OT used even in the time of Jesus.</a:t>
            </a:r>
          </a:p>
        </p:txBody>
      </p:sp>
    </p:spTree>
  </p:cSld>
  <p:clrMapOvr>
    <a:overrideClrMapping bg1="dk2" tx1="lt1" bg2="dk1" tx2="lt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4866" name="Picture 6"/>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628775"/>
            <a:ext cx="9194800" cy="5222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4867" name="Text Box 22"/>
          <p:cNvSpPr txBox="1">
            <a:spLocks noChangeArrowheads="1"/>
          </p:cNvSpPr>
          <p:nvPr/>
        </p:nvSpPr>
        <p:spPr bwMode="auto">
          <a:xfrm>
            <a:off x="8382000" y="76200"/>
            <a:ext cx="6096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spcBef>
                <a:spcPct val="50000"/>
              </a:spcBef>
            </a:pPr>
            <a:r>
              <a:rPr lang="en-US">
                <a:latin typeface="Arial" charset="0"/>
                <a:cs typeface="Arial" charset="0"/>
              </a:rPr>
              <a:t>59</a:t>
            </a:r>
          </a:p>
        </p:txBody>
      </p:sp>
      <p:sp>
        <p:nvSpPr>
          <p:cNvPr id="5" name="Subtitle 2"/>
          <p:cNvSpPr txBox="1">
            <a:spLocks/>
          </p:cNvSpPr>
          <p:nvPr/>
        </p:nvSpPr>
        <p:spPr bwMode="auto">
          <a:xfrm>
            <a:off x="179512" y="1844824"/>
            <a:ext cx="8856984" cy="2088232"/>
          </a:xfrm>
          <a:prstGeom prst="rect">
            <a:avLst/>
          </a:prstGeom>
          <a:noFill/>
          <a:ln w="9525">
            <a:noFill/>
            <a:miter lim="800000"/>
            <a:headEnd/>
            <a:tailEnd/>
          </a:ln>
          <a:effectLst/>
        </p:spPr>
        <p:txBody>
          <a:bodyPr lIns="92075" tIns="46038" rIns="92075" bIns="46038">
            <a:normAutofit/>
          </a:bodyPr>
          <a:lstStyle>
            <a:defPPr>
              <a:defRPr lang="en-US"/>
            </a:defPPr>
            <a:lvl1pPr marL="0" indent="0" algn="l" eaLnBrk="0" hangingPunct="0">
              <a:spcBef>
                <a:spcPct val="20000"/>
              </a:spcBef>
              <a:buClr>
                <a:schemeClr val="tx2"/>
              </a:buClr>
              <a:buSzPct val="75000"/>
              <a:buFont typeface="Wingdings" pitchFamily="26" charset="2"/>
              <a:buNone/>
              <a:defRPr b="1">
                <a:effectLst>
                  <a:glow rad="355600">
                    <a:schemeClr val="bg2"/>
                  </a:glow>
                </a:effectLst>
                <a:latin typeface="Arial" panose="020B0604020202020204" pitchFamily="34" charset="0"/>
                <a:ea typeface="ＭＳ Ｐゴシック" pitchFamily="-107" charset="-128"/>
                <a:cs typeface="Arial" panose="020B0604020202020204" pitchFamily="34" charset="0"/>
              </a:defRPr>
            </a:lvl1pPr>
            <a:lvl2pPr marL="742950" indent="-285750" algn="l" eaLnBrk="0" hangingPunct="0">
              <a:spcBef>
                <a:spcPct val="20000"/>
              </a:spcBef>
              <a:buClr>
                <a:schemeClr val="folHlink"/>
              </a:buClr>
              <a:buSzPct val="60000"/>
              <a:buFont typeface="Wingdings" charset="0"/>
              <a:buChar char="u"/>
              <a:defRPr sz="3200">
                <a:effectLst>
                  <a:outerShdw blurRad="38100" dist="38100" dir="2700000" algn="tl">
                    <a:srgbClr val="000000"/>
                  </a:outerShdw>
                </a:effectLst>
                <a:latin typeface="Arial"/>
                <a:ea typeface="ＭＳ Ｐゴシック" pitchFamily="26" charset="-128"/>
                <a:cs typeface="Arial"/>
              </a:defRPr>
            </a:lvl2pPr>
            <a:lvl3pPr marL="1143000" indent="-228600" algn="l" eaLnBrk="0" hangingPunct="0">
              <a:spcBef>
                <a:spcPct val="20000"/>
              </a:spcBef>
              <a:buClr>
                <a:schemeClr val="tx2"/>
              </a:buClr>
              <a:buSzPct val="60000"/>
              <a:buFont typeface="Wingdings" charset="0"/>
              <a:buChar char="t"/>
              <a:defRPr sz="3200">
                <a:effectLst>
                  <a:outerShdw blurRad="38100" dist="38100" dir="2700000" algn="tl">
                    <a:srgbClr val="000000"/>
                  </a:outerShdw>
                </a:effectLst>
                <a:latin typeface="Arial"/>
                <a:ea typeface="ＭＳ Ｐゴシック" pitchFamily="26" charset="-128"/>
                <a:cs typeface="Arial"/>
              </a:defRPr>
            </a:lvl3pPr>
            <a:lvl4pPr marL="1600200" indent="-228600" algn="l" eaLnBrk="0" hangingPunct="0">
              <a:spcBef>
                <a:spcPct val="20000"/>
              </a:spcBef>
              <a:buClr>
                <a:schemeClr val="tx1"/>
              </a:buClr>
              <a:buSzPct val="100000"/>
              <a:buChar char="•"/>
              <a:defRPr sz="3200">
                <a:effectLst>
                  <a:outerShdw blurRad="38100" dist="38100" dir="2700000" algn="tl">
                    <a:srgbClr val="000000"/>
                  </a:outerShdw>
                </a:effectLst>
                <a:latin typeface="Arial"/>
                <a:ea typeface="ＭＳ Ｐゴシック" pitchFamily="26" charset="-128"/>
                <a:cs typeface="Arial"/>
              </a:defRPr>
            </a:lvl4pPr>
            <a:lvl5pPr marL="2057400" indent="-228600" algn="l" eaLnBrk="0" hangingPunct="0">
              <a:spcBef>
                <a:spcPct val="20000"/>
              </a:spcBef>
              <a:buClr>
                <a:schemeClr val="tx1"/>
              </a:buClr>
              <a:buSzPct val="100000"/>
              <a:buChar char="–"/>
              <a:defRPr sz="3200">
                <a:effectLst>
                  <a:outerShdw blurRad="38100" dist="38100" dir="2700000" algn="tl">
                    <a:srgbClr val="000000"/>
                  </a:outerShdw>
                </a:effectLst>
                <a:latin typeface="Arial"/>
                <a:ea typeface="ＭＳ Ｐゴシック" pitchFamily="26" charset="-128"/>
                <a:cs typeface="Arial"/>
              </a:defRPr>
            </a:lvl5pPr>
            <a:lvl6pPr marL="2514600" indent="-228600" fontAlgn="base">
              <a:spcBef>
                <a:spcPct val="20000"/>
              </a:spcBef>
              <a:spcAft>
                <a:spcPct val="0"/>
              </a:spcAft>
              <a:buClr>
                <a:schemeClr val="tx1"/>
              </a:buClr>
              <a:buSzPct val="100000"/>
              <a:buChar char="–"/>
              <a:defRPr sz="3200">
                <a:effectLst>
                  <a:outerShdw blurRad="38100" dist="38100" dir="2700000" algn="tl">
                    <a:srgbClr val="000000"/>
                  </a:outerShdw>
                </a:effectLst>
                <a:latin typeface="+mn-lt"/>
                <a:ea typeface="ＭＳ Ｐゴシック" pitchFamily="26" charset="-128"/>
              </a:defRPr>
            </a:lvl6pPr>
            <a:lvl7pPr marL="2971800" indent="-228600" fontAlgn="base">
              <a:spcBef>
                <a:spcPct val="20000"/>
              </a:spcBef>
              <a:spcAft>
                <a:spcPct val="0"/>
              </a:spcAft>
              <a:buClr>
                <a:schemeClr val="tx1"/>
              </a:buClr>
              <a:buSzPct val="100000"/>
              <a:buChar char="–"/>
              <a:defRPr sz="3200">
                <a:effectLst>
                  <a:outerShdw blurRad="38100" dist="38100" dir="2700000" algn="tl">
                    <a:srgbClr val="000000"/>
                  </a:outerShdw>
                </a:effectLst>
                <a:latin typeface="+mn-lt"/>
                <a:ea typeface="ＭＳ Ｐゴシック" pitchFamily="26" charset="-128"/>
              </a:defRPr>
            </a:lvl7pPr>
            <a:lvl8pPr marL="3429000" indent="-228600" fontAlgn="base">
              <a:spcBef>
                <a:spcPct val="20000"/>
              </a:spcBef>
              <a:spcAft>
                <a:spcPct val="0"/>
              </a:spcAft>
              <a:buClr>
                <a:schemeClr val="tx1"/>
              </a:buClr>
              <a:buSzPct val="100000"/>
              <a:buChar char="–"/>
              <a:defRPr sz="3200">
                <a:effectLst>
                  <a:outerShdw blurRad="38100" dist="38100" dir="2700000" algn="tl">
                    <a:srgbClr val="000000"/>
                  </a:outerShdw>
                </a:effectLst>
                <a:latin typeface="+mn-lt"/>
                <a:ea typeface="ＭＳ Ｐゴシック" pitchFamily="26" charset="-128"/>
              </a:defRPr>
            </a:lvl8pPr>
            <a:lvl9pPr marL="3886200" indent="-228600" fontAlgn="base">
              <a:spcBef>
                <a:spcPct val="20000"/>
              </a:spcBef>
              <a:spcAft>
                <a:spcPct val="0"/>
              </a:spcAft>
              <a:buClr>
                <a:schemeClr val="tx1"/>
              </a:buClr>
              <a:buSzPct val="100000"/>
              <a:buChar char="–"/>
              <a:defRPr sz="3200">
                <a:effectLst>
                  <a:outerShdw blurRad="38100" dist="38100" dir="2700000" algn="tl">
                    <a:srgbClr val="000000"/>
                  </a:outerShdw>
                </a:effectLst>
                <a:latin typeface="+mn-lt"/>
                <a:ea typeface="ＭＳ Ｐゴシック" pitchFamily="26" charset="-128"/>
              </a:defRPr>
            </a:lvl9pPr>
          </a:lstStyle>
          <a:p>
            <a:pPr>
              <a:defRPr/>
            </a:pPr>
            <a:r>
              <a:rPr lang="en-SG" dirty="0"/>
              <a:t>After Nehemiah’s third return saw the restoration of the walls, repopulating of Jerusalem, reinstitution of the Sabbath, spiritual revival among the people, and renewal of the intermarriage prohibition.  These placed Israel more firmly in the land.</a:t>
            </a:r>
          </a:p>
        </p:txBody>
      </p:sp>
      <p:sp>
        <p:nvSpPr>
          <p:cNvPr id="6" name="Title 5"/>
          <p:cNvSpPr>
            <a:spLocks noGrp="1"/>
          </p:cNvSpPr>
          <p:nvPr>
            <p:ph type="ctrTitle"/>
          </p:nvPr>
        </p:nvSpPr>
        <p:spPr>
          <a:xfrm>
            <a:off x="1042988" y="620713"/>
            <a:ext cx="8101012" cy="1143000"/>
          </a:xfrm>
        </p:spPr>
        <p:txBody>
          <a:bodyPr lIns="92075" tIns="46038" rIns="92075" bIns="46038" anchorCtr="0">
            <a:normAutofit fontScale="90000"/>
          </a:bodyPr>
          <a:lstStyle/>
          <a:p>
            <a:pPr>
              <a:defRPr/>
            </a:pPr>
            <a:r>
              <a:rPr lang="en-US" sz="3600" b="1" dirty="0">
                <a:solidFill>
                  <a:schemeClr val="tx1"/>
                </a:solidFill>
                <a:latin typeface="Arial" panose="020B0604020202020204" pitchFamily="34" charset="0"/>
                <a:cs typeface="Arial" panose="020B0604020202020204" pitchFamily="34" charset="0"/>
              </a:rPr>
              <a:t>3. Economic and Spiritual Life Revived </a:t>
            </a:r>
          </a:p>
        </p:txBody>
      </p:sp>
    </p:spTree>
  </p:cSld>
  <p:clrMapOvr>
    <a:overrideClrMapping bg1="dk2" tx1="lt1" bg2="dk1" tx2="lt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5" name="Picture 11" descr="j017869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3175"/>
            <a:ext cx="9144000" cy="6854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5076" name="Rectangle 20"/>
          <p:cNvSpPr>
            <a:spLocks noChangeArrowheads="1"/>
          </p:cNvSpPr>
          <p:nvPr/>
        </p:nvSpPr>
        <p:spPr bwMode="auto">
          <a:xfrm>
            <a:off x="228600" y="2514600"/>
            <a:ext cx="6248400" cy="3581400"/>
          </a:xfrm>
          <a:prstGeom prst="rect">
            <a:avLst/>
          </a:prstGeom>
          <a:noFill/>
          <a:ln w="9525">
            <a:noFill/>
            <a:miter lim="800000"/>
            <a:headEnd/>
            <a:tailEnd/>
          </a:ln>
          <a:effectLst/>
        </p:spPr>
        <p:txBody>
          <a:bodyPr/>
          <a:lstStyle/>
          <a:p>
            <a:pPr algn="l">
              <a:spcBef>
                <a:spcPct val="20000"/>
              </a:spcBef>
              <a:buClr>
                <a:schemeClr val="tx2"/>
              </a:buClr>
              <a:buSzPct val="75000"/>
              <a:buFont typeface="Wingdings" charset="0"/>
              <a:buNone/>
              <a:defRPr/>
            </a:pPr>
            <a:r>
              <a:rPr lang="en-US" sz="2800" b="1" dirty="0">
                <a:effectLst>
                  <a:outerShdw blurRad="38100" dist="38100" dir="2700000" algn="tl">
                    <a:srgbClr val="000000"/>
                  </a:outerShdw>
                </a:effectLst>
                <a:latin typeface="Arial" charset="0"/>
                <a:cs typeface="Arial" charset="0"/>
              </a:rPr>
              <a:t>We</a:t>
            </a:r>
            <a:r>
              <a:rPr lang="fr-FR" altLang="ja-JP" sz="2800" b="1" dirty="0">
                <a:effectLst>
                  <a:outerShdw blurRad="38100" dist="38100" dir="2700000" algn="tl">
                    <a:srgbClr val="000000"/>
                  </a:outerShdw>
                </a:effectLst>
                <a:latin typeface="Arial" charset="0"/>
                <a:cs typeface="Arial" charset="0"/>
              </a:rPr>
              <a:t>'</a:t>
            </a:r>
            <a:r>
              <a:rPr lang="en-US" sz="2800" b="1" dirty="0">
                <a:effectLst>
                  <a:outerShdw blurRad="38100" dist="38100" dir="2700000" algn="tl">
                    <a:srgbClr val="000000"/>
                  </a:outerShdw>
                </a:effectLst>
                <a:latin typeface="Arial" charset="0"/>
                <a:cs typeface="Arial" charset="0"/>
              </a:rPr>
              <a:t>re studying these backgrounds to the NT:</a:t>
            </a:r>
          </a:p>
          <a:p>
            <a:pPr marL="442913" indent="-442913" algn="l">
              <a:spcBef>
                <a:spcPct val="20000"/>
              </a:spcBef>
              <a:buClr>
                <a:schemeClr val="tx2"/>
              </a:buClr>
              <a:buSzPct val="75000"/>
              <a:buFont typeface="Wingdings" charset="0"/>
              <a:buChar char="n"/>
              <a:defRPr/>
            </a:pPr>
            <a:r>
              <a:rPr lang="en-US" sz="2800" b="1" dirty="0">
                <a:effectLst>
                  <a:outerShdw blurRad="38100" dist="38100" dir="2700000" algn="tl">
                    <a:srgbClr val="000000"/>
                  </a:outerShdw>
                </a:effectLst>
                <a:latin typeface="Arial" charset="0"/>
                <a:cs typeface="Arial" charset="0"/>
              </a:rPr>
              <a:t>Geography (&amp; Archaeology)</a:t>
            </a:r>
          </a:p>
          <a:p>
            <a:pPr marL="442913" indent="-442913" algn="l">
              <a:spcBef>
                <a:spcPct val="20000"/>
              </a:spcBef>
              <a:buClr>
                <a:schemeClr val="tx2"/>
              </a:buClr>
              <a:buSzPct val="75000"/>
              <a:buFont typeface="Wingdings" charset="0"/>
              <a:buChar char="n"/>
              <a:defRPr/>
            </a:pPr>
            <a:r>
              <a:rPr lang="en-US" sz="2800" b="1" dirty="0">
                <a:effectLst>
                  <a:outerShdw blurRad="38100" dist="38100" dir="2700000" algn="tl">
                    <a:srgbClr val="000000"/>
                  </a:outerShdw>
                </a:effectLst>
                <a:latin typeface="Arial" charset="0"/>
                <a:cs typeface="Arial" charset="0"/>
              </a:rPr>
              <a:t>Politics (History)</a:t>
            </a:r>
          </a:p>
          <a:p>
            <a:pPr marL="442913" indent="-442913" algn="l">
              <a:spcBef>
                <a:spcPct val="20000"/>
              </a:spcBef>
              <a:buClr>
                <a:schemeClr val="tx2"/>
              </a:buClr>
              <a:buSzPct val="75000"/>
              <a:buFont typeface="Wingdings" charset="0"/>
              <a:buChar char="n"/>
              <a:defRPr/>
            </a:pPr>
            <a:r>
              <a:rPr lang="en-US" sz="2800" b="1" dirty="0">
                <a:effectLst>
                  <a:outerShdw blurRad="38100" dist="38100" dir="2700000" algn="tl">
                    <a:srgbClr val="000000"/>
                  </a:outerShdw>
                </a:effectLst>
                <a:latin typeface="Arial" charset="0"/>
                <a:cs typeface="Arial" charset="0"/>
              </a:rPr>
              <a:t>Social-Economic Life</a:t>
            </a:r>
          </a:p>
          <a:p>
            <a:pPr marL="442913" indent="-442913" algn="l">
              <a:spcBef>
                <a:spcPct val="20000"/>
              </a:spcBef>
              <a:buClr>
                <a:schemeClr val="tx2"/>
              </a:buClr>
              <a:buSzPct val="75000"/>
              <a:buFont typeface="Wingdings" charset="0"/>
              <a:buChar char="n"/>
              <a:defRPr/>
            </a:pPr>
            <a:r>
              <a:rPr lang="en-US" sz="2800" b="1" dirty="0">
                <a:effectLst>
                  <a:outerShdw blurRad="38100" dist="38100" dir="2700000" algn="tl">
                    <a:srgbClr val="000000"/>
                  </a:outerShdw>
                </a:effectLst>
                <a:latin typeface="Arial" charset="0"/>
                <a:cs typeface="Arial" charset="0"/>
              </a:rPr>
              <a:t>Religion</a:t>
            </a:r>
          </a:p>
          <a:p>
            <a:pPr marL="442913" indent="-442913" algn="l">
              <a:spcBef>
                <a:spcPct val="20000"/>
              </a:spcBef>
              <a:buClr>
                <a:schemeClr val="tx2"/>
              </a:buClr>
              <a:buSzPct val="75000"/>
              <a:buFont typeface="Wingdings" charset="0"/>
              <a:buChar char="n"/>
              <a:defRPr/>
            </a:pPr>
            <a:r>
              <a:rPr lang="en-US" sz="2800" b="1" dirty="0">
                <a:effectLst>
                  <a:outerShdw blurRad="38100" dist="38100" dir="2700000" algn="tl">
                    <a:srgbClr val="000000"/>
                  </a:outerShdw>
                </a:effectLst>
                <a:latin typeface="Arial" charset="0"/>
                <a:cs typeface="Arial" charset="0"/>
              </a:rPr>
              <a:t>Literature</a:t>
            </a:r>
          </a:p>
        </p:txBody>
      </p:sp>
      <p:pic>
        <p:nvPicPr>
          <p:cNvPr id="113667" name="Picture 7" descr="j0236549"/>
          <p:cNvPicPr>
            <a:picLocks noGrp="1" noChangeAspect="1" noChangeArrowheads="1" noCrop="1"/>
          </p:cNvPicPr>
          <p:nvPr>
            <p:ph sz="quarter" idx="2"/>
          </p:nvPr>
        </p:nvPicPr>
        <p:blipFill>
          <a:blip r:embed="rId4">
            <a:extLst>
              <a:ext uri="{28A0092B-C50C-407E-A947-70E740481C1C}">
                <a14:useLocalDpi xmlns:a14="http://schemas.microsoft.com/office/drawing/2010/main"/>
              </a:ext>
            </a:extLst>
          </a:blip>
          <a:srcRect/>
          <a:stretch>
            <a:fillRect/>
          </a:stretch>
        </p:blipFill>
        <p:spPr>
          <a:xfrm>
            <a:off x="5410200" y="0"/>
            <a:ext cx="1247775" cy="990600"/>
          </a:xfrm>
          <a:noFill/>
          <a:extLst>
            <a:ext uri="{909E8E84-426E-40dd-AFC4-6F175D3DCCD1}">
              <a14:hiddenFill xmlns:a14="http://schemas.microsoft.com/office/drawing/2010/main" xmlns="">
                <a:solidFill>
                  <a:srgbClr val="FFFFFF"/>
                </a:solidFill>
              </a14:hiddenFill>
            </a:ext>
          </a:extLst>
        </p:spPr>
      </p:pic>
      <p:pic>
        <p:nvPicPr>
          <p:cNvPr id="113668" name="Picture 12" descr="j0178767"/>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486400" y="4419600"/>
            <a:ext cx="3657600" cy="2457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3669" name="Rectangle 2"/>
          <p:cNvSpPr>
            <a:spLocks noGrp="1" noChangeArrowheads="1"/>
          </p:cNvSpPr>
          <p:nvPr>
            <p:ph type="title"/>
          </p:nvPr>
        </p:nvSpPr>
        <p:spPr>
          <a:xfrm>
            <a:off x="4114800" y="533400"/>
            <a:ext cx="4921250" cy="1676400"/>
          </a:xfrm>
        </p:spPr>
        <p:txBody>
          <a:bodyPr/>
          <a:lstStyle/>
          <a:p>
            <a:pPr eaLnBrk="1" hangingPunct="1"/>
            <a:r>
              <a:rPr lang="en-US" sz="4000" b="1">
                <a:solidFill>
                  <a:srgbClr val="FFFFFF"/>
                </a:solidFill>
                <a:latin typeface="Arial" charset="0"/>
                <a:ea typeface="ＭＳ Ｐゴシック" charset="0"/>
              </a:rPr>
              <a:t>A Bird</a:t>
            </a:r>
            <a:r>
              <a:rPr lang="fr-FR" altLang="ja-JP" sz="4000" b="1">
                <a:solidFill>
                  <a:srgbClr val="FFFFFF"/>
                </a:solidFill>
                <a:latin typeface="Arial" charset="0"/>
                <a:ea typeface="ＭＳ Ｐゴシック" charset="0"/>
              </a:rPr>
              <a:t>'</a:t>
            </a:r>
            <a:r>
              <a:rPr lang="en-US" sz="4000" b="1">
                <a:solidFill>
                  <a:srgbClr val="FFFFFF"/>
                </a:solidFill>
                <a:latin typeface="Arial" charset="0"/>
                <a:ea typeface="ＭＳ Ｐゴシック" charset="0"/>
              </a:rPr>
              <a:t>s Eye View </a:t>
            </a:r>
            <a:br>
              <a:rPr lang="en-US" sz="4000" b="1">
                <a:solidFill>
                  <a:srgbClr val="FFFFFF"/>
                </a:solidFill>
                <a:latin typeface="Arial" charset="0"/>
                <a:ea typeface="ＭＳ Ｐゴシック" charset="0"/>
              </a:rPr>
            </a:br>
            <a:r>
              <a:rPr lang="en-US" sz="4000" b="1">
                <a:solidFill>
                  <a:srgbClr val="FFFFFF"/>
                </a:solidFill>
                <a:latin typeface="Arial" charset="0"/>
                <a:ea typeface="ＭＳ Ｐゴシック" charset="0"/>
              </a:rPr>
              <a:t>of This Course</a:t>
            </a:r>
          </a:p>
        </p:txBody>
      </p:sp>
      <p:sp>
        <p:nvSpPr>
          <p:cNvPr id="45075" name="Oval 19"/>
          <p:cNvSpPr>
            <a:spLocks noChangeArrowheads="1"/>
          </p:cNvSpPr>
          <p:nvPr/>
        </p:nvSpPr>
        <p:spPr bwMode="auto">
          <a:xfrm>
            <a:off x="250825" y="3962400"/>
            <a:ext cx="3551238" cy="609600"/>
          </a:xfrm>
          <a:prstGeom prst="ellipse">
            <a:avLst/>
          </a:prstGeom>
          <a:noFill/>
          <a:ln w="57150" cap="sq">
            <a:solidFill>
              <a:srgbClr val="FFFF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b="1">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5075"/>
                                        </p:tgtEl>
                                        <p:attrNameLst>
                                          <p:attrName>style.visibility</p:attrName>
                                        </p:attrNameLst>
                                      </p:cBhvr>
                                      <p:to>
                                        <p:strVal val="visible"/>
                                      </p:to>
                                    </p:set>
                                    <p:animEffect transition="in" filter="fade">
                                      <p:cBhvr>
                                        <p:cTn id="7" dur="500"/>
                                        <p:tgtEl>
                                          <p:spTgt spid="450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7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5890"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700213"/>
            <a:ext cx="9153525" cy="5157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5891" name="Text Box 22"/>
          <p:cNvSpPr txBox="1">
            <a:spLocks noChangeArrowheads="1"/>
          </p:cNvSpPr>
          <p:nvPr/>
        </p:nvSpPr>
        <p:spPr bwMode="auto">
          <a:xfrm>
            <a:off x="8382000" y="76200"/>
            <a:ext cx="6096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spcBef>
                <a:spcPct val="50000"/>
              </a:spcBef>
            </a:pPr>
            <a:r>
              <a:rPr lang="en-US">
                <a:latin typeface="Arial" charset="0"/>
                <a:cs typeface="Arial" charset="0"/>
              </a:rPr>
              <a:t>59</a:t>
            </a:r>
          </a:p>
        </p:txBody>
      </p:sp>
      <p:sp>
        <p:nvSpPr>
          <p:cNvPr id="5" name="Subtitle 2"/>
          <p:cNvSpPr txBox="1">
            <a:spLocks/>
          </p:cNvSpPr>
          <p:nvPr/>
        </p:nvSpPr>
        <p:spPr bwMode="auto">
          <a:xfrm>
            <a:off x="107504" y="1556792"/>
            <a:ext cx="8892480" cy="2376264"/>
          </a:xfrm>
          <a:prstGeom prst="rect">
            <a:avLst/>
          </a:prstGeom>
          <a:noFill/>
          <a:ln w="9525">
            <a:noFill/>
            <a:miter lim="800000"/>
            <a:headEnd/>
            <a:tailEnd/>
          </a:ln>
          <a:effectLst/>
        </p:spPr>
        <p:txBody>
          <a:bodyPr lIns="92075" tIns="46038" rIns="92075" bIns="46038">
            <a:normAutofit fontScale="92500"/>
          </a:bodyPr>
          <a:lstStyle>
            <a:defPPr>
              <a:defRPr lang="en-US"/>
            </a:defPPr>
            <a:lvl1pPr marL="0" indent="0" algn="l" eaLnBrk="0" hangingPunct="0">
              <a:spcBef>
                <a:spcPct val="20000"/>
              </a:spcBef>
              <a:buClr>
                <a:schemeClr val="tx2"/>
              </a:buClr>
              <a:buSzPct val="75000"/>
              <a:buFont typeface="Wingdings" pitchFamily="26" charset="2"/>
              <a:buNone/>
              <a:defRPr b="1">
                <a:effectLst>
                  <a:glow rad="355600">
                    <a:schemeClr val="bg2"/>
                  </a:glow>
                </a:effectLst>
                <a:latin typeface="Arial" panose="020B0604020202020204" pitchFamily="34" charset="0"/>
                <a:ea typeface="ＭＳ Ｐゴシック" pitchFamily="-107" charset="-128"/>
                <a:cs typeface="Arial" panose="020B0604020202020204" pitchFamily="34" charset="0"/>
              </a:defRPr>
            </a:lvl1pPr>
            <a:lvl2pPr marL="742950" indent="-285750" algn="l" eaLnBrk="0" hangingPunct="0">
              <a:spcBef>
                <a:spcPct val="20000"/>
              </a:spcBef>
              <a:buClr>
                <a:schemeClr val="folHlink"/>
              </a:buClr>
              <a:buSzPct val="60000"/>
              <a:buFont typeface="Wingdings" charset="0"/>
              <a:buChar char="u"/>
              <a:defRPr sz="3200">
                <a:effectLst>
                  <a:outerShdw blurRad="38100" dist="38100" dir="2700000" algn="tl">
                    <a:srgbClr val="000000"/>
                  </a:outerShdw>
                </a:effectLst>
                <a:latin typeface="Arial"/>
                <a:ea typeface="ＭＳ Ｐゴシック" pitchFamily="26" charset="-128"/>
                <a:cs typeface="Arial"/>
              </a:defRPr>
            </a:lvl2pPr>
            <a:lvl3pPr marL="1143000" indent="-228600" algn="l" eaLnBrk="0" hangingPunct="0">
              <a:spcBef>
                <a:spcPct val="20000"/>
              </a:spcBef>
              <a:buClr>
                <a:schemeClr val="tx2"/>
              </a:buClr>
              <a:buSzPct val="60000"/>
              <a:buFont typeface="Wingdings" charset="0"/>
              <a:buChar char="t"/>
              <a:defRPr sz="3200">
                <a:effectLst>
                  <a:outerShdw blurRad="38100" dist="38100" dir="2700000" algn="tl">
                    <a:srgbClr val="000000"/>
                  </a:outerShdw>
                </a:effectLst>
                <a:latin typeface="Arial"/>
                <a:ea typeface="ＭＳ Ｐゴシック" pitchFamily="26" charset="-128"/>
                <a:cs typeface="Arial"/>
              </a:defRPr>
            </a:lvl3pPr>
            <a:lvl4pPr marL="1600200" indent="-228600" algn="l" eaLnBrk="0" hangingPunct="0">
              <a:spcBef>
                <a:spcPct val="20000"/>
              </a:spcBef>
              <a:buClr>
                <a:schemeClr val="tx1"/>
              </a:buClr>
              <a:buSzPct val="100000"/>
              <a:buChar char="•"/>
              <a:defRPr sz="3200">
                <a:effectLst>
                  <a:outerShdw blurRad="38100" dist="38100" dir="2700000" algn="tl">
                    <a:srgbClr val="000000"/>
                  </a:outerShdw>
                </a:effectLst>
                <a:latin typeface="Arial"/>
                <a:ea typeface="ＭＳ Ｐゴシック" pitchFamily="26" charset="-128"/>
                <a:cs typeface="Arial"/>
              </a:defRPr>
            </a:lvl4pPr>
            <a:lvl5pPr marL="2057400" indent="-228600" algn="l" eaLnBrk="0" hangingPunct="0">
              <a:spcBef>
                <a:spcPct val="20000"/>
              </a:spcBef>
              <a:buClr>
                <a:schemeClr val="tx1"/>
              </a:buClr>
              <a:buSzPct val="100000"/>
              <a:buChar char="–"/>
              <a:defRPr sz="3200">
                <a:effectLst>
                  <a:outerShdw blurRad="38100" dist="38100" dir="2700000" algn="tl">
                    <a:srgbClr val="000000"/>
                  </a:outerShdw>
                </a:effectLst>
                <a:latin typeface="Arial"/>
                <a:ea typeface="ＭＳ Ｐゴシック" pitchFamily="26" charset="-128"/>
                <a:cs typeface="Arial"/>
              </a:defRPr>
            </a:lvl5pPr>
            <a:lvl6pPr marL="2514600" indent="-228600" fontAlgn="base">
              <a:spcBef>
                <a:spcPct val="20000"/>
              </a:spcBef>
              <a:spcAft>
                <a:spcPct val="0"/>
              </a:spcAft>
              <a:buClr>
                <a:schemeClr val="tx1"/>
              </a:buClr>
              <a:buSzPct val="100000"/>
              <a:buChar char="–"/>
              <a:defRPr sz="3200">
                <a:effectLst>
                  <a:outerShdw blurRad="38100" dist="38100" dir="2700000" algn="tl">
                    <a:srgbClr val="000000"/>
                  </a:outerShdw>
                </a:effectLst>
                <a:latin typeface="+mn-lt"/>
                <a:ea typeface="ＭＳ Ｐゴシック" pitchFamily="26" charset="-128"/>
              </a:defRPr>
            </a:lvl6pPr>
            <a:lvl7pPr marL="2971800" indent="-228600" fontAlgn="base">
              <a:spcBef>
                <a:spcPct val="20000"/>
              </a:spcBef>
              <a:spcAft>
                <a:spcPct val="0"/>
              </a:spcAft>
              <a:buClr>
                <a:schemeClr val="tx1"/>
              </a:buClr>
              <a:buSzPct val="100000"/>
              <a:buChar char="–"/>
              <a:defRPr sz="3200">
                <a:effectLst>
                  <a:outerShdw blurRad="38100" dist="38100" dir="2700000" algn="tl">
                    <a:srgbClr val="000000"/>
                  </a:outerShdw>
                </a:effectLst>
                <a:latin typeface="+mn-lt"/>
                <a:ea typeface="ＭＳ Ｐゴシック" pitchFamily="26" charset="-128"/>
              </a:defRPr>
            </a:lvl7pPr>
            <a:lvl8pPr marL="3429000" indent="-228600" fontAlgn="base">
              <a:spcBef>
                <a:spcPct val="20000"/>
              </a:spcBef>
              <a:spcAft>
                <a:spcPct val="0"/>
              </a:spcAft>
              <a:buClr>
                <a:schemeClr val="tx1"/>
              </a:buClr>
              <a:buSzPct val="100000"/>
              <a:buChar char="–"/>
              <a:defRPr sz="3200">
                <a:effectLst>
                  <a:outerShdw blurRad="38100" dist="38100" dir="2700000" algn="tl">
                    <a:srgbClr val="000000"/>
                  </a:outerShdw>
                </a:effectLst>
                <a:latin typeface="+mn-lt"/>
                <a:ea typeface="ＭＳ Ｐゴシック" pitchFamily="26" charset="-128"/>
              </a:defRPr>
            </a:lvl8pPr>
            <a:lvl9pPr marL="3886200" indent="-228600" fontAlgn="base">
              <a:spcBef>
                <a:spcPct val="20000"/>
              </a:spcBef>
              <a:spcAft>
                <a:spcPct val="0"/>
              </a:spcAft>
              <a:buClr>
                <a:schemeClr val="tx1"/>
              </a:buClr>
              <a:buSzPct val="100000"/>
              <a:buChar char="–"/>
              <a:defRPr sz="3200">
                <a:effectLst>
                  <a:outerShdw blurRad="38100" dist="38100" dir="2700000" algn="tl">
                    <a:srgbClr val="000000"/>
                  </a:outerShdw>
                </a:effectLst>
                <a:latin typeface="+mn-lt"/>
                <a:ea typeface="ＭＳ Ｐゴシック" pitchFamily="26" charset="-128"/>
              </a:defRPr>
            </a:lvl9pPr>
          </a:lstStyle>
          <a:p>
            <a:pPr>
              <a:defRPr/>
            </a:pPr>
            <a:r>
              <a:rPr lang="en-SG" dirty="0"/>
              <a:t>Though Judah was still a vassal state, Persia allowed the people a great deal of autonomy (especially in cultural &amp; religious matters) to win their allegiance. This resulted in peace, prosperity, and security. Eventually the Persian governor was replaced by a council of elders closely allied with leading priestly families and directly accountable to the Persian king.</a:t>
            </a:r>
          </a:p>
        </p:txBody>
      </p:sp>
      <p:sp>
        <p:nvSpPr>
          <p:cNvPr id="6" name="Title 5"/>
          <p:cNvSpPr>
            <a:spLocks noGrp="1"/>
          </p:cNvSpPr>
          <p:nvPr>
            <p:ph type="ctrTitle"/>
          </p:nvPr>
        </p:nvSpPr>
        <p:spPr>
          <a:xfrm>
            <a:off x="1042988" y="476250"/>
            <a:ext cx="8101012" cy="1143000"/>
          </a:xfrm>
        </p:spPr>
        <p:txBody>
          <a:bodyPr lIns="92075" tIns="46038" rIns="92075" bIns="46038" anchorCtr="0">
            <a:normAutofit/>
          </a:bodyPr>
          <a:lstStyle/>
          <a:p>
            <a:pPr>
              <a:defRPr/>
            </a:pPr>
            <a:r>
              <a:rPr lang="en-US" sz="3600" b="1" dirty="0">
                <a:solidFill>
                  <a:schemeClr val="tx1"/>
                </a:solidFill>
                <a:latin typeface="Arial" panose="020B0604020202020204" pitchFamily="34" charset="0"/>
                <a:cs typeface="Arial" panose="020B0604020202020204" pitchFamily="34" charset="0"/>
              </a:rPr>
              <a:t>4. Rise of the Temple State </a:t>
            </a:r>
          </a:p>
        </p:txBody>
      </p:sp>
    </p:spTree>
  </p:cSld>
  <p:clrMapOvr>
    <a:overrideClrMapping bg1="dk2" tx1="lt1" bg2="dk1" tx2="lt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6914" name="Picture 8"/>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175" y="1844675"/>
            <a:ext cx="9199563" cy="5018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6915" name="Text Box 22"/>
          <p:cNvSpPr txBox="1">
            <a:spLocks noChangeArrowheads="1"/>
          </p:cNvSpPr>
          <p:nvPr/>
        </p:nvSpPr>
        <p:spPr bwMode="auto">
          <a:xfrm>
            <a:off x="8382000" y="76200"/>
            <a:ext cx="6096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spcBef>
                <a:spcPct val="50000"/>
              </a:spcBef>
            </a:pPr>
            <a:r>
              <a:rPr lang="en-US">
                <a:latin typeface="Arial" charset="0"/>
                <a:cs typeface="Arial" charset="0"/>
              </a:rPr>
              <a:t>59</a:t>
            </a:r>
          </a:p>
        </p:txBody>
      </p:sp>
      <p:sp>
        <p:nvSpPr>
          <p:cNvPr id="5" name="Subtitle 2"/>
          <p:cNvSpPr txBox="1">
            <a:spLocks/>
          </p:cNvSpPr>
          <p:nvPr/>
        </p:nvSpPr>
        <p:spPr bwMode="auto">
          <a:xfrm>
            <a:off x="1475656" y="1988840"/>
            <a:ext cx="7344816" cy="4608512"/>
          </a:xfrm>
          <a:prstGeom prst="rect">
            <a:avLst/>
          </a:prstGeom>
          <a:noFill/>
          <a:ln w="9525">
            <a:noFill/>
            <a:miter lim="800000"/>
            <a:headEnd/>
            <a:tailEnd/>
          </a:ln>
          <a:effectLst/>
        </p:spPr>
        <p:txBody>
          <a:bodyPr lIns="92075" tIns="46038" rIns="92075" bIns="46038">
            <a:normAutofit/>
          </a:bodyPr>
          <a:lstStyle>
            <a:defPPr>
              <a:defRPr lang="en-US"/>
            </a:defPPr>
            <a:lvl1pPr marL="0" indent="0" algn="l" eaLnBrk="0" hangingPunct="0">
              <a:spcBef>
                <a:spcPct val="20000"/>
              </a:spcBef>
              <a:buClr>
                <a:schemeClr val="tx2"/>
              </a:buClr>
              <a:buSzPct val="75000"/>
              <a:buFont typeface="Wingdings" pitchFamily="26" charset="2"/>
              <a:buNone/>
              <a:defRPr b="1">
                <a:effectLst>
                  <a:glow rad="355600">
                    <a:schemeClr val="bg2"/>
                  </a:glow>
                </a:effectLst>
                <a:latin typeface="Arial" panose="020B0604020202020204" pitchFamily="34" charset="0"/>
                <a:ea typeface="ＭＳ Ｐゴシック" pitchFamily="-107" charset="-128"/>
                <a:cs typeface="Arial" panose="020B0604020202020204" pitchFamily="34" charset="0"/>
              </a:defRPr>
            </a:lvl1pPr>
            <a:lvl2pPr marL="742950" indent="-285750" algn="l" eaLnBrk="0" hangingPunct="0">
              <a:spcBef>
                <a:spcPct val="20000"/>
              </a:spcBef>
              <a:buClr>
                <a:schemeClr val="folHlink"/>
              </a:buClr>
              <a:buSzPct val="60000"/>
              <a:buFont typeface="Wingdings" charset="0"/>
              <a:buChar char="u"/>
              <a:defRPr sz="3200">
                <a:effectLst>
                  <a:outerShdw blurRad="38100" dist="38100" dir="2700000" algn="tl">
                    <a:srgbClr val="000000"/>
                  </a:outerShdw>
                </a:effectLst>
                <a:latin typeface="Arial"/>
                <a:ea typeface="ＭＳ Ｐゴシック" pitchFamily="26" charset="-128"/>
                <a:cs typeface="Arial"/>
              </a:defRPr>
            </a:lvl2pPr>
            <a:lvl3pPr marL="1143000" indent="-228600" algn="l" eaLnBrk="0" hangingPunct="0">
              <a:spcBef>
                <a:spcPct val="20000"/>
              </a:spcBef>
              <a:buClr>
                <a:schemeClr val="tx2"/>
              </a:buClr>
              <a:buSzPct val="60000"/>
              <a:buFont typeface="Wingdings" charset="0"/>
              <a:buChar char="t"/>
              <a:defRPr sz="3200">
                <a:effectLst>
                  <a:outerShdw blurRad="38100" dist="38100" dir="2700000" algn="tl">
                    <a:srgbClr val="000000"/>
                  </a:outerShdw>
                </a:effectLst>
                <a:latin typeface="Arial"/>
                <a:ea typeface="ＭＳ Ｐゴシック" pitchFamily="26" charset="-128"/>
                <a:cs typeface="Arial"/>
              </a:defRPr>
            </a:lvl3pPr>
            <a:lvl4pPr marL="1600200" indent="-228600" algn="l" eaLnBrk="0" hangingPunct="0">
              <a:spcBef>
                <a:spcPct val="20000"/>
              </a:spcBef>
              <a:buClr>
                <a:schemeClr val="tx1"/>
              </a:buClr>
              <a:buSzPct val="100000"/>
              <a:buChar char="•"/>
              <a:defRPr sz="3200">
                <a:effectLst>
                  <a:outerShdw blurRad="38100" dist="38100" dir="2700000" algn="tl">
                    <a:srgbClr val="000000"/>
                  </a:outerShdw>
                </a:effectLst>
                <a:latin typeface="Arial"/>
                <a:ea typeface="ＭＳ Ｐゴシック" pitchFamily="26" charset="-128"/>
                <a:cs typeface="Arial"/>
              </a:defRPr>
            </a:lvl4pPr>
            <a:lvl5pPr marL="2057400" indent="-228600" algn="l" eaLnBrk="0" hangingPunct="0">
              <a:spcBef>
                <a:spcPct val="20000"/>
              </a:spcBef>
              <a:buClr>
                <a:schemeClr val="tx1"/>
              </a:buClr>
              <a:buSzPct val="100000"/>
              <a:buChar char="–"/>
              <a:defRPr sz="3200">
                <a:effectLst>
                  <a:outerShdw blurRad="38100" dist="38100" dir="2700000" algn="tl">
                    <a:srgbClr val="000000"/>
                  </a:outerShdw>
                </a:effectLst>
                <a:latin typeface="Arial"/>
                <a:ea typeface="ＭＳ Ｐゴシック" pitchFamily="26" charset="-128"/>
                <a:cs typeface="Arial"/>
              </a:defRPr>
            </a:lvl5pPr>
            <a:lvl6pPr marL="2514600" indent="-228600" fontAlgn="base">
              <a:spcBef>
                <a:spcPct val="20000"/>
              </a:spcBef>
              <a:spcAft>
                <a:spcPct val="0"/>
              </a:spcAft>
              <a:buClr>
                <a:schemeClr val="tx1"/>
              </a:buClr>
              <a:buSzPct val="100000"/>
              <a:buChar char="–"/>
              <a:defRPr sz="3200">
                <a:effectLst>
                  <a:outerShdw blurRad="38100" dist="38100" dir="2700000" algn="tl">
                    <a:srgbClr val="000000"/>
                  </a:outerShdw>
                </a:effectLst>
                <a:latin typeface="+mn-lt"/>
                <a:ea typeface="ＭＳ Ｐゴシック" pitchFamily="26" charset="-128"/>
              </a:defRPr>
            </a:lvl6pPr>
            <a:lvl7pPr marL="2971800" indent="-228600" fontAlgn="base">
              <a:spcBef>
                <a:spcPct val="20000"/>
              </a:spcBef>
              <a:spcAft>
                <a:spcPct val="0"/>
              </a:spcAft>
              <a:buClr>
                <a:schemeClr val="tx1"/>
              </a:buClr>
              <a:buSzPct val="100000"/>
              <a:buChar char="–"/>
              <a:defRPr sz="3200">
                <a:effectLst>
                  <a:outerShdw blurRad="38100" dist="38100" dir="2700000" algn="tl">
                    <a:srgbClr val="000000"/>
                  </a:outerShdw>
                </a:effectLst>
                <a:latin typeface="+mn-lt"/>
                <a:ea typeface="ＭＳ Ｐゴシック" pitchFamily="26" charset="-128"/>
              </a:defRPr>
            </a:lvl7pPr>
            <a:lvl8pPr marL="3429000" indent="-228600" fontAlgn="base">
              <a:spcBef>
                <a:spcPct val="20000"/>
              </a:spcBef>
              <a:spcAft>
                <a:spcPct val="0"/>
              </a:spcAft>
              <a:buClr>
                <a:schemeClr val="tx1"/>
              </a:buClr>
              <a:buSzPct val="100000"/>
              <a:buChar char="–"/>
              <a:defRPr sz="3200">
                <a:effectLst>
                  <a:outerShdw blurRad="38100" dist="38100" dir="2700000" algn="tl">
                    <a:srgbClr val="000000"/>
                  </a:outerShdw>
                </a:effectLst>
                <a:latin typeface="+mn-lt"/>
                <a:ea typeface="ＭＳ Ｐゴシック" pitchFamily="26" charset="-128"/>
              </a:defRPr>
            </a:lvl8pPr>
            <a:lvl9pPr marL="3886200" indent="-228600" fontAlgn="base">
              <a:spcBef>
                <a:spcPct val="20000"/>
              </a:spcBef>
              <a:spcAft>
                <a:spcPct val="0"/>
              </a:spcAft>
              <a:buClr>
                <a:schemeClr val="tx1"/>
              </a:buClr>
              <a:buSzPct val="100000"/>
              <a:buChar char="–"/>
              <a:defRPr sz="3200">
                <a:effectLst>
                  <a:outerShdw blurRad="38100" dist="38100" dir="2700000" algn="tl">
                    <a:srgbClr val="000000"/>
                  </a:outerShdw>
                </a:effectLst>
                <a:latin typeface="+mn-lt"/>
                <a:ea typeface="ＭＳ Ｐゴシック" pitchFamily="26" charset="-128"/>
              </a:defRPr>
            </a:lvl9pPr>
          </a:lstStyle>
          <a:p>
            <a:pPr>
              <a:defRPr/>
            </a:pPr>
            <a:r>
              <a:rPr lang="en-SG" dirty="0"/>
              <a:t>The language of Aram became the official language of the empire so that Hebrew began to die out as the everyday language of the Jews. By the time of Christ few Jews knew Hebrew &amp; Aramaic was the common language of Palestinian Jews.</a:t>
            </a:r>
          </a:p>
        </p:txBody>
      </p:sp>
      <p:sp>
        <p:nvSpPr>
          <p:cNvPr id="6" name="Title 5"/>
          <p:cNvSpPr>
            <a:spLocks noGrp="1"/>
          </p:cNvSpPr>
          <p:nvPr>
            <p:ph type="ctrTitle"/>
          </p:nvPr>
        </p:nvSpPr>
        <p:spPr>
          <a:xfrm>
            <a:off x="1116013" y="549275"/>
            <a:ext cx="7772400" cy="1143000"/>
          </a:xfrm>
        </p:spPr>
        <p:txBody>
          <a:bodyPr lIns="92075" tIns="46038" rIns="92075" bIns="46038" anchorCtr="0">
            <a:normAutofit/>
          </a:bodyPr>
          <a:lstStyle/>
          <a:p>
            <a:pPr>
              <a:defRPr/>
            </a:pPr>
            <a:r>
              <a:rPr lang="en-US" sz="3600" b="1" dirty="0">
                <a:solidFill>
                  <a:schemeClr val="tx1"/>
                </a:solidFill>
                <a:latin typeface="Arial" panose="020B0604020202020204" pitchFamily="34" charset="0"/>
                <a:cs typeface="Arial" panose="020B0604020202020204" pitchFamily="34" charset="0"/>
              </a:rPr>
              <a:t>5. Aramaic Language </a:t>
            </a:r>
          </a:p>
        </p:txBody>
      </p:sp>
    </p:spTree>
  </p:cSld>
  <p:clrMapOvr>
    <a:overrideClrMapping bg1="dk2" tx1="lt1" bg2="dk1" tx2="lt2" accent1="accent1" accent2="accent2" accent3="accent3" accent4="accent4" accent5="accent5" accent6="accent6" hlink="hlink" folHlink="folHlink"/>
  </p:clrMapOvr>
  <p:transition/>
</p:sld>
</file>

<file path=ppt/slides/slide32.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25603" name="Rectangle 2"/>
          <p:cNvSpPr>
            <a:spLocks noGrp="1" noChangeArrowheads="1"/>
          </p:cNvSpPr>
          <p:nvPr>
            <p:ph type="ctrTitle"/>
          </p:nvPr>
        </p:nvSpPr>
        <p:spPr>
          <a:xfrm>
            <a:off x="0" y="0"/>
            <a:ext cx="9180513" cy="762000"/>
          </a:xfrm>
        </p:spPr>
        <p:txBody>
          <a:bodyPr/>
          <a:lstStyle/>
          <a:p>
            <a:pPr eaLnBrk="1" hangingPunct="1">
              <a:defRPr/>
            </a:pPr>
            <a:r>
              <a:rPr lang="en-US" sz="2800" i="1" dirty="0">
                <a:solidFill>
                  <a:srgbClr val="FFFF00"/>
                </a:solidFill>
                <a:latin typeface="Helvetica" charset="0"/>
              </a:rPr>
              <a:t>The Key </a:t>
            </a:r>
            <a:r>
              <a:rPr lang="en-US" sz="2800" i="1" dirty="0" err="1">
                <a:solidFill>
                  <a:srgbClr val="FFFF00"/>
                </a:solidFill>
                <a:latin typeface="Helvetica" charset="0"/>
              </a:rPr>
              <a:t>Aramean</a:t>
            </a:r>
            <a:r>
              <a:rPr lang="en-US" sz="2800" i="1" dirty="0">
                <a:solidFill>
                  <a:srgbClr val="FFFF00"/>
                </a:solidFill>
                <a:latin typeface="Helvetica" charset="0"/>
              </a:rPr>
              <a:t> Influence During Persian Rule</a:t>
            </a:r>
          </a:p>
        </p:txBody>
      </p:sp>
      <p:sp>
        <p:nvSpPr>
          <p:cNvPr id="167939" name="Rectangle 5"/>
          <p:cNvSpPr>
            <a:spLocks noChangeArrowheads="1"/>
          </p:cNvSpPr>
          <p:nvPr/>
        </p:nvSpPr>
        <p:spPr bwMode="auto">
          <a:xfrm>
            <a:off x="1714500" y="2971800"/>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l"/>
            <a:endParaRPr lang="en-US">
              <a:solidFill>
                <a:srgbClr val="FFFFFF"/>
              </a:solidFill>
            </a:endParaRPr>
          </a:p>
        </p:txBody>
      </p:sp>
      <p:pic>
        <p:nvPicPr>
          <p:cNvPr id="40964" name="Picture 4" descr="Aramaic alphabe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6200" y="4038600"/>
            <a:ext cx="8991600" cy="1436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3"/>
          <p:cNvSpPr txBox="1">
            <a:spLocks noChangeArrowheads="1"/>
          </p:cNvSpPr>
          <p:nvPr/>
        </p:nvSpPr>
        <p:spPr bwMode="auto">
          <a:xfrm>
            <a:off x="1031875" y="1052513"/>
            <a:ext cx="8077200" cy="2514600"/>
          </a:xfrm>
          <a:prstGeom prst="rect">
            <a:avLst/>
          </a:prstGeom>
          <a:noFill/>
          <a:ln w="9525">
            <a:noFill/>
            <a:miter lim="800000"/>
            <a:headEnd/>
            <a:tailEnd/>
          </a:ln>
          <a:effectLst/>
        </p:spPr>
        <p:txBody>
          <a:bodyPr lIns="92075" tIns="46038" rIns="92075" bIns="46038"/>
          <a:lstStyle>
            <a:lvl1pPr marL="0" indent="0" algn="ctr" rtl="0" eaLnBrk="0" fontAlgn="base" hangingPunct="0">
              <a:spcBef>
                <a:spcPct val="20000"/>
              </a:spcBef>
              <a:spcAft>
                <a:spcPct val="0"/>
              </a:spcAft>
              <a:buClr>
                <a:schemeClr val="tx2"/>
              </a:buClr>
              <a:buSzPct val="75000"/>
              <a:buFont typeface="Wingdings" pitchFamily="-128" charset="0"/>
              <a:buNone/>
              <a:defRPr sz="3200" b="1">
                <a:solidFill>
                  <a:srgbClr val="FFFFFF"/>
                </a:solidFill>
                <a:effectLst>
                  <a:outerShdw blurRad="38100" dist="38100" dir="2700000" algn="tl">
                    <a:srgbClr val="000000">
                      <a:alpha val="43137"/>
                    </a:srgbClr>
                  </a:outerShdw>
                </a:effectLst>
                <a:latin typeface="Arial"/>
                <a:ea typeface="Geneva" charset="0"/>
                <a:cs typeface="Arial"/>
              </a:defRPr>
            </a:lvl1pPr>
            <a:lvl2pPr marL="742950" indent="-285750" algn="l" rtl="0" eaLnBrk="0" fontAlgn="base" hangingPunct="0">
              <a:spcBef>
                <a:spcPct val="20000"/>
              </a:spcBef>
              <a:spcAft>
                <a:spcPct val="0"/>
              </a:spcAft>
              <a:buClr>
                <a:schemeClr val="folHlink"/>
              </a:buClr>
              <a:buSzPct val="60000"/>
              <a:buFont typeface="Wingdings" charset="0"/>
              <a:buChar char="u"/>
              <a:defRPr sz="3200" b="1">
                <a:solidFill>
                  <a:schemeClr val="tx1"/>
                </a:solidFill>
                <a:effectLst>
                  <a:outerShdw blurRad="38100" dist="38100" dir="2700000" algn="tl">
                    <a:srgbClr val="000000">
                      <a:alpha val="43137"/>
                    </a:srgbClr>
                  </a:outerShdw>
                </a:effectLst>
                <a:latin typeface="Arial"/>
                <a:ea typeface="Geneva" pitchFamily="-108" charset="-128"/>
                <a:cs typeface="Arial"/>
              </a:defRPr>
            </a:lvl2pPr>
            <a:lvl3pPr marL="1143000" indent="-228600" algn="l" rtl="0" eaLnBrk="0" fontAlgn="base" hangingPunct="0">
              <a:spcBef>
                <a:spcPct val="20000"/>
              </a:spcBef>
              <a:spcAft>
                <a:spcPct val="0"/>
              </a:spcAft>
              <a:buClr>
                <a:schemeClr val="tx2"/>
              </a:buClr>
              <a:buSzPct val="60000"/>
              <a:buFont typeface="Wingdings" charset="0"/>
              <a:buChar char="t"/>
              <a:defRPr sz="3200" b="1">
                <a:solidFill>
                  <a:schemeClr val="tx1"/>
                </a:solidFill>
                <a:effectLst>
                  <a:outerShdw blurRad="38100" dist="38100" dir="2700000" algn="tl">
                    <a:srgbClr val="000000">
                      <a:alpha val="43137"/>
                    </a:srgbClr>
                  </a:outerShdw>
                </a:effectLst>
                <a:latin typeface="Arial"/>
                <a:ea typeface="Geneva" pitchFamily="-108" charset="-128"/>
                <a:cs typeface="Arial"/>
              </a:defRPr>
            </a:lvl3pPr>
            <a:lvl4pPr marL="1600200" indent="-228600" algn="l" rtl="0" eaLnBrk="0" fontAlgn="base" hangingPunct="0">
              <a:spcBef>
                <a:spcPct val="20000"/>
              </a:spcBef>
              <a:spcAft>
                <a:spcPct val="0"/>
              </a:spcAft>
              <a:buClr>
                <a:schemeClr val="tx1"/>
              </a:buClr>
              <a:buSzPct val="100000"/>
              <a:buChar char="•"/>
              <a:defRPr sz="3200" b="1">
                <a:solidFill>
                  <a:schemeClr val="tx1"/>
                </a:solidFill>
                <a:effectLst>
                  <a:outerShdw blurRad="38100" dist="38100" dir="2700000" algn="tl">
                    <a:srgbClr val="000000">
                      <a:alpha val="43137"/>
                    </a:srgbClr>
                  </a:outerShdw>
                </a:effectLst>
                <a:latin typeface="Arial"/>
                <a:ea typeface="Geneva" pitchFamily="-108" charset="-128"/>
                <a:cs typeface="Arial"/>
              </a:defRPr>
            </a:lvl4pPr>
            <a:lvl5pPr marL="2057400" indent="-228600" algn="l" rtl="0" eaLnBrk="0" fontAlgn="base" hangingPunct="0">
              <a:spcBef>
                <a:spcPct val="20000"/>
              </a:spcBef>
              <a:spcAft>
                <a:spcPct val="0"/>
              </a:spcAft>
              <a:buClr>
                <a:schemeClr val="tx1"/>
              </a:buClr>
              <a:buSzPct val="100000"/>
              <a:buChar char="–"/>
              <a:defRPr sz="3200" b="1">
                <a:solidFill>
                  <a:schemeClr val="tx1"/>
                </a:solidFill>
                <a:effectLst>
                  <a:outerShdw blurRad="38100" dist="38100" dir="2700000" algn="tl">
                    <a:srgbClr val="000000">
                      <a:alpha val="43137"/>
                    </a:srgbClr>
                  </a:outerShdw>
                </a:effectLst>
                <a:latin typeface="Arial"/>
                <a:ea typeface="Geneva" pitchFamily="-108" charset="-128"/>
                <a:cs typeface="Arial"/>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Geneva" pitchFamily="-108" charset="-128"/>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Geneva" pitchFamily="-108" charset="-128"/>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Geneva" pitchFamily="-108" charset="-128"/>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Geneva" pitchFamily="-108" charset="-128"/>
              </a:defRPr>
            </a:lvl9pPr>
          </a:lstStyle>
          <a:p>
            <a:pPr marL="609600" indent="-609600" algn="l" eaLnBrk="1" hangingPunct="1">
              <a:buFont typeface="Wingdings" charset="0"/>
              <a:buNone/>
              <a:defRPr/>
            </a:pPr>
            <a:r>
              <a:rPr lang="en-US" sz="4400" dirty="0">
                <a:solidFill>
                  <a:srgbClr val="FFFF00"/>
                </a:solidFill>
                <a:effectLst>
                  <a:outerShdw blurRad="38100" dist="38100" dir="2700000" algn="tl">
                    <a:srgbClr val="000000"/>
                  </a:outerShdw>
                </a:effectLst>
                <a:latin typeface="Arial" charset="0"/>
              </a:rPr>
              <a:t>Aramaic Alphabet (Alep-beet)</a:t>
            </a:r>
          </a:p>
          <a:p>
            <a:pPr marL="609600" indent="-609600" algn="l" eaLnBrk="1" hangingPunct="1">
              <a:buFont typeface="Wingdings" charset="0"/>
              <a:buChar char="n"/>
              <a:defRPr/>
            </a:pPr>
            <a:endParaRPr lang="en-US" sz="2400" dirty="0">
              <a:solidFill>
                <a:srgbClr val="FFFF00"/>
              </a:solidFill>
              <a:effectLst>
                <a:outerShdw blurRad="38100" dist="38100" dir="2700000" algn="tl">
                  <a:srgbClr val="000000"/>
                </a:outerShdw>
              </a:effectLst>
              <a:latin typeface="Arial" charset="0"/>
              <a:cs typeface="Times New Roman" charset="0"/>
            </a:endParaRPr>
          </a:p>
          <a:p>
            <a:pPr marL="609600" indent="-609600" algn="l" eaLnBrk="1" hangingPunct="1">
              <a:buFont typeface="Wingdings" charset="0"/>
              <a:buChar char="n"/>
              <a:defRPr/>
            </a:pPr>
            <a:r>
              <a:rPr lang="en-US" sz="2400" dirty="0">
                <a:solidFill>
                  <a:srgbClr val="FFFF00"/>
                </a:solidFill>
                <a:effectLst>
                  <a:outerShdw blurRad="38100" dist="38100" dir="2700000" algn="tl">
                    <a:srgbClr val="000000"/>
                  </a:outerShdw>
                </a:effectLst>
                <a:latin typeface="Arial" charset="0"/>
                <a:cs typeface="Times New Roman" charset="0"/>
              </a:rPr>
              <a:t>A consonant alphabet with no vowel indication</a:t>
            </a:r>
          </a:p>
          <a:p>
            <a:pPr marL="609600" indent="-609600" algn="l" eaLnBrk="1" hangingPunct="1">
              <a:buFont typeface="Wingdings" charset="0"/>
              <a:buChar char="n"/>
              <a:defRPr/>
            </a:pPr>
            <a:endParaRPr lang="en-US" sz="2400" dirty="0">
              <a:solidFill>
                <a:srgbClr val="FFFF00"/>
              </a:solidFill>
              <a:effectLst>
                <a:outerShdw blurRad="38100" dist="38100" dir="2700000" algn="tl">
                  <a:srgbClr val="000000"/>
                </a:outerShdw>
              </a:effectLst>
              <a:latin typeface="Arial" charset="0"/>
            </a:endParaRPr>
          </a:p>
          <a:p>
            <a:pPr marL="609600" indent="-609600" algn="l" eaLnBrk="1" hangingPunct="1">
              <a:buFont typeface="Wingdings" charset="0"/>
              <a:buChar char="n"/>
              <a:defRPr/>
            </a:pPr>
            <a:r>
              <a:rPr lang="en-US" sz="2400" dirty="0">
                <a:solidFill>
                  <a:srgbClr val="FFFF00"/>
                </a:solidFill>
                <a:effectLst>
                  <a:outerShdw blurRad="38100" dist="38100" dir="2700000" algn="tl">
                    <a:srgbClr val="000000"/>
                  </a:outerShdw>
                </a:effectLst>
                <a:latin typeface="Arial" charset="0"/>
              </a:rPr>
              <a:t>Written from right to left in horizontal lines</a:t>
            </a:r>
          </a:p>
          <a:p>
            <a:pPr marL="609600" indent="-609600" algn="l" eaLnBrk="1" hangingPunct="1">
              <a:buFont typeface="Wingdings" charset="0"/>
              <a:buNone/>
              <a:defRPr/>
            </a:pPr>
            <a:endParaRPr lang="en-US" sz="2400" dirty="0">
              <a:solidFill>
                <a:srgbClr val="FFFF00"/>
              </a:solidFill>
              <a:effectLst>
                <a:outerShdw blurRad="38100" dist="38100" dir="2700000" algn="tl">
                  <a:srgbClr val="000000"/>
                </a:outerShdw>
              </a:effectLst>
              <a:latin typeface="Arial" charset="0"/>
            </a:endParaRPr>
          </a:p>
        </p:txBody>
      </p:sp>
    </p:spTree>
  </p:cSld>
  <p:clrMapOvr>
    <a:overrideClrMapping bg1="dk2" tx1="lt1" bg2="dk1" tx2="lt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40964"/>
                                        </p:tgtEl>
                                        <p:attrNameLst>
                                          <p:attrName>style.visibility</p:attrName>
                                        </p:attrNameLst>
                                      </p:cBhvr>
                                      <p:to>
                                        <p:strVal val="visible"/>
                                      </p:to>
                                    </p:set>
                                    <p:anim calcmode="lin" valueType="num">
                                      <p:cBhvr additive="base">
                                        <p:cTn id="7" dur="500" fill="hold"/>
                                        <p:tgtEl>
                                          <p:spTgt spid="40964"/>
                                        </p:tgtEl>
                                        <p:attrNameLst>
                                          <p:attrName>ppt_x</p:attrName>
                                        </p:attrNameLst>
                                      </p:cBhvr>
                                      <p:tavLst>
                                        <p:tav tm="0">
                                          <p:val>
                                            <p:strVal val="0-#ppt_w/2"/>
                                          </p:val>
                                        </p:tav>
                                        <p:tav tm="100000">
                                          <p:val>
                                            <p:strVal val="#ppt_x"/>
                                          </p:val>
                                        </p:tav>
                                      </p:tavLst>
                                    </p:anim>
                                    <p:anim calcmode="lin" valueType="num">
                                      <p:cBhvr additive="base">
                                        <p:cTn id="8" dur="500" fill="hold"/>
                                        <p:tgtEl>
                                          <p:spTgt spid="40964"/>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 calcmode="lin" valueType="num">
                                      <p:cBhvr additive="base">
                                        <p:cTn id="13" dur="500" fill="hold"/>
                                        <p:tgtEl>
                                          <p:spTgt spid="6">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 calcmode="lin" valueType="num">
                                      <p:cBhvr additive="base">
                                        <p:cTn id="19" dur="500" fill="hold"/>
                                        <p:tgtEl>
                                          <p:spTgt spid="6">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6">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6">
                                            <p:txEl>
                                              <p:pRg st="4" end="4"/>
                                            </p:txEl>
                                          </p:spTgt>
                                        </p:tgtEl>
                                        <p:attrNameLst>
                                          <p:attrName>style.visibility</p:attrName>
                                        </p:attrNameLst>
                                      </p:cBhvr>
                                      <p:to>
                                        <p:strVal val="visible"/>
                                      </p:to>
                                    </p:set>
                                    <p:anim calcmode="lin" valueType="num">
                                      <p:cBhvr additive="base">
                                        <p:cTn id="25" dur="500" fill="hold"/>
                                        <p:tgtEl>
                                          <p:spTgt spid="6">
                                            <p:txEl>
                                              <p:pRg st="4" end="4"/>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6">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9201" name="Rectangle 5"/>
          <p:cNvSpPr>
            <a:spLocks noGrp="1" noChangeArrowheads="1"/>
          </p:cNvSpPr>
          <p:nvPr>
            <p:ph type="title"/>
          </p:nvPr>
        </p:nvSpPr>
        <p:spPr>
          <a:xfrm>
            <a:off x="0" y="338138"/>
            <a:ext cx="9144000" cy="1219200"/>
          </a:xfrm>
        </p:spPr>
        <p:txBody>
          <a:bodyPr/>
          <a:lstStyle/>
          <a:p>
            <a:pPr eaLnBrk="1" hangingPunct="1">
              <a:defRPr/>
            </a:pPr>
            <a:r>
              <a:rPr lang="en-US" sz="4000" b="1">
                <a:latin typeface="Arial" charset="0"/>
                <a:ea typeface="ＭＳ Ｐゴシック" charset="0"/>
              </a:rPr>
              <a:t>Aramaic in the Persian Era</a:t>
            </a:r>
          </a:p>
        </p:txBody>
      </p:sp>
      <p:grpSp>
        <p:nvGrpSpPr>
          <p:cNvPr id="168963" name="Group 8"/>
          <p:cNvGrpSpPr>
            <a:grpSpLocks/>
          </p:cNvGrpSpPr>
          <p:nvPr/>
        </p:nvGrpSpPr>
        <p:grpSpPr bwMode="auto">
          <a:xfrm>
            <a:off x="-228600" y="1581150"/>
            <a:ext cx="9372600" cy="4295775"/>
            <a:chOff x="0" y="1344"/>
            <a:chExt cx="5760" cy="2562"/>
          </a:xfrm>
        </p:grpSpPr>
        <p:pic>
          <p:nvPicPr>
            <p:cNvPr id="168969" name="Picture 4" descr="32 Persian"/>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1344"/>
              <a:ext cx="5760" cy="25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8970" name="Picture 7" descr="32 Persian"/>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96" y="1344"/>
              <a:ext cx="3744" cy="25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168964" name="Text Box 14"/>
          <p:cNvSpPr txBox="1">
            <a:spLocks noChangeArrowheads="1"/>
          </p:cNvSpPr>
          <p:nvPr/>
        </p:nvSpPr>
        <p:spPr bwMode="auto">
          <a:xfrm>
            <a:off x="2987675" y="3249613"/>
            <a:ext cx="1103313"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r>
              <a:rPr lang="en-US" sz="2800" b="1">
                <a:solidFill>
                  <a:srgbClr val="000000"/>
                </a:solidFill>
                <a:effectLst>
                  <a:glow rad="228600">
                    <a:schemeClr val="tx1"/>
                  </a:glow>
                </a:effectLst>
                <a:latin typeface="Arial" charset="0"/>
                <a:cs typeface="Arial" charset="0"/>
              </a:rPr>
              <a:t>Aram</a:t>
            </a:r>
          </a:p>
        </p:txBody>
      </p:sp>
      <p:sp>
        <p:nvSpPr>
          <p:cNvPr id="168965" name="Text Box 22"/>
          <p:cNvSpPr txBox="1">
            <a:spLocks noChangeArrowheads="1"/>
          </p:cNvSpPr>
          <p:nvPr/>
        </p:nvSpPr>
        <p:spPr bwMode="auto">
          <a:xfrm>
            <a:off x="7956376" y="76200"/>
            <a:ext cx="104360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spcBef>
                <a:spcPct val="50000"/>
              </a:spcBef>
            </a:pPr>
            <a:r>
              <a:rPr lang="en-US">
                <a:solidFill>
                  <a:srgbClr val="FFFFFF"/>
                </a:solidFill>
                <a:latin typeface="Arial" charset="0"/>
                <a:cs typeface="Arial" charset="0"/>
              </a:rPr>
              <a:t>57, 59</a:t>
            </a:r>
          </a:p>
        </p:txBody>
      </p:sp>
      <p:sp>
        <p:nvSpPr>
          <p:cNvPr id="2" name="Quad Arrow 1"/>
          <p:cNvSpPr/>
          <p:nvPr/>
        </p:nvSpPr>
        <p:spPr bwMode="auto">
          <a:xfrm>
            <a:off x="2195736" y="2132856"/>
            <a:ext cx="3167558" cy="3203103"/>
          </a:xfrm>
          <a:prstGeom prst="quadArrow">
            <a:avLst>
              <a:gd name="adj1" fmla="val 21586"/>
              <a:gd name="adj2" fmla="val 16561"/>
              <a:gd name="adj3" fmla="val 19759"/>
            </a:avLst>
          </a:prstGeom>
          <a:noFill/>
          <a:ln w="57150" cap="sq" cmpd="sng" algn="ctr">
            <a:solidFill>
              <a:srgbClr val="FF0000"/>
            </a:solidFill>
            <a:prstDash val="solid"/>
            <a:round/>
            <a:headEnd type="none" w="med" len="med"/>
            <a:tailEnd type="none" w="med" len="med"/>
          </a:ln>
          <a:effectLst/>
        </p:spPr>
        <p:txBody>
          <a:bodyPr wrap="none" anchor="ctr"/>
          <a:lstStyle/>
          <a:p>
            <a:pPr>
              <a:defRPr/>
            </a:pPr>
            <a:endParaRPr lang="en-US">
              <a:latin typeface="Times New Roman" pitchFamily="26" charset="0"/>
            </a:endParaRPr>
          </a:p>
        </p:txBody>
      </p:sp>
      <p:sp>
        <p:nvSpPr>
          <p:cNvPr id="17" name="Text Box 14"/>
          <p:cNvSpPr txBox="1">
            <a:spLocks noChangeArrowheads="1"/>
          </p:cNvSpPr>
          <p:nvPr/>
        </p:nvSpPr>
        <p:spPr bwMode="auto">
          <a:xfrm>
            <a:off x="2987675" y="3609975"/>
            <a:ext cx="1601788" cy="522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r>
              <a:rPr lang="en-US" sz="2800" b="1">
                <a:solidFill>
                  <a:srgbClr val="000000"/>
                </a:solidFill>
                <a:effectLst>
                  <a:glow rad="228600">
                    <a:schemeClr val="tx1"/>
                  </a:glow>
                </a:effectLst>
                <a:latin typeface="Arial" charset="0"/>
                <a:cs typeface="Arial" charset="0"/>
              </a:rPr>
              <a:t>Aramaic</a:t>
            </a:r>
          </a:p>
        </p:txBody>
      </p:sp>
      <p:sp>
        <p:nvSpPr>
          <p:cNvPr id="168968" name="Rectangle 5"/>
          <p:cNvSpPr txBox="1">
            <a:spLocks noChangeArrowheads="1"/>
          </p:cNvSpPr>
          <p:nvPr/>
        </p:nvSpPr>
        <p:spPr bwMode="auto">
          <a:xfrm>
            <a:off x="-107950" y="5876925"/>
            <a:ext cx="9288463" cy="98107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800">
                <a:latin typeface="Arial" charset="0"/>
                <a:cs typeface="Arial" charset="0"/>
              </a:rPr>
              <a:t>Aramaic became the Ancient Mid-East trade language due to Aram</a:t>
            </a:r>
            <a:r>
              <a:rPr lang="fr-FR" sz="2800">
                <a:latin typeface="Arial" charset="0"/>
                <a:cs typeface="Arial" charset="0"/>
              </a:rPr>
              <a:t>'</a:t>
            </a:r>
            <a:r>
              <a:rPr lang="en-US" sz="2800">
                <a:latin typeface="Arial" charset="0"/>
                <a:cs typeface="Arial" charset="0"/>
              </a:rPr>
              <a:t>s location and language</a:t>
            </a:r>
          </a:p>
        </p:txBody>
      </p:sp>
    </p:spTree>
  </p:cSld>
  <p:clrMapOvr>
    <a:overrideClrMapping bg1="dk2" tx1="lt1" bg2="dk1" tx2="lt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000" fill="hold"/>
                                        <p:tgtEl>
                                          <p:spTgt spid="17"/>
                                        </p:tgtEl>
                                        <p:attrNameLst>
                                          <p:attrName>ppt_w</p:attrName>
                                        </p:attrNameLst>
                                      </p:cBhvr>
                                      <p:tavLst>
                                        <p:tav tm="0">
                                          <p:val>
                                            <p:strVal val="#ppt_w*0.70"/>
                                          </p:val>
                                        </p:tav>
                                        <p:tav tm="100000">
                                          <p:val>
                                            <p:strVal val="#ppt_w"/>
                                          </p:val>
                                        </p:tav>
                                      </p:tavLst>
                                    </p:anim>
                                    <p:anim calcmode="lin" valueType="num">
                                      <p:cBhvr>
                                        <p:cTn id="8" dur="1000" fill="hold"/>
                                        <p:tgtEl>
                                          <p:spTgt spid="17"/>
                                        </p:tgtEl>
                                        <p:attrNameLst>
                                          <p:attrName>ppt_h</p:attrName>
                                        </p:attrNameLst>
                                      </p:cBhvr>
                                      <p:tavLst>
                                        <p:tav tm="0">
                                          <p:val>
                                            <p:strVal val="#ppt_h"/>
                                          </p:val>
                                        </p:tav>
                                        <p:tav tm="100000">
                                          <p:val>
                                            <p:strVal val="#ppt_h"/>
                                          </p:val>
                                        </p:tav>
                                      </p:tavLst>
                                    </p:anim>
                                    <p:animEffect transition="in" filter="fade">
                                      <p:cBhvr>
                                        <p:cTn id="9" dur="1000"/>
                                        <p:tgtEl>
                                          <p:spTgt spid="17"/>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5"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1000" fill="hold"/>
                                        <p:tgtEl>
                                          <p:spTgt spid="2"/>
                                        </p:tgtEl>
                                        <p:attrNameLst>
                                          <p:attrName>ppt_w</p:attrName>
                                        </p:attrNameLst>
                                      </p:cBhvr>
                                      <p:tavLst>
                                        <p:tav tm="0">
                                          <p:val>
                                            <p:strVal val="#ppt_w*0.70"/>
                                          </p:val>
                                        </p:tav>
                                        <p:tav tm="100000">
                                          <p:val>
                                            <p:strVal val="#ppt_w"/>
                                          </p:val>
                                        </p:tav>
                                      </p:tavLst>
                                    </p:anim>
                                    <p:anim calcmode="lin" valueType="num">
                                      <p:cBhvr>
                                        <p:cTn id="15" dur="1000" fill="hold"/>
                                        <p:tgtEl>
                                          <p:spTgt spid="2"/>
                                        </p:tgtEl>
                                        <p:attrNameLst>
                                          <p:attrName>ppt_h</p:attrName>
                                        </p:attrNameLst>
                                      </p:cBhvr>
                                      <p:tavLst>
                                        <p:tav tm="0">
                                          <p:val>
                                            <p:strVal val="#ppt_h"/>
                                          </p:val>
                                        </p:tav>
                                        <p:tav tm="100000">
                                          <p:val>
                                            <p:strVal val="#ppt_h"/>
                                          </p:val>
                                        </p:tav>
                                      </p:tavLst>
                                    </p:anim>
                                    <p:animEffect transition="in" filter="fade">
                                      <p:cBhvr>
                                        <p:cTn id="16"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71010"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700213"/>
            <a:ext cx="9150350" cy="51895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1011" name="Text Box 22"/>
          <p:cNvSpPr txBox="1">
            <a:spLocks noChangeArrowheads="1"/>
          </p:cNvSpPr>
          <p:nvPr/>
        </p:nvSpPr>
        <p:spPr bwMode="auto">
          <a:xfrm>
            <a:off x="8382000" y="76200"/>
            <a:ext cx="6096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spcBef>
                <a:spcPct val="50000"/>
              </a:spcBef>
            </a:pPr>
            <a:r>
              <a:rPr lang="en-US">
                <a:latin typeface="Arial" charset="0"/>
                <a:cs typeface="Arial" charset="0"/>
              </a:rPr>
              <a:t>59</a:t>
            </a:r>
          </a:p>
        </p:txBody>
      </p:sp>
      <p:sp>
        <p:nvSpPr>
          <p:cNvPr id="5" name="Subtitle 2"/>
          <p:cNvSpPr txBox="1">
            <a:spLocks/>
          </p:cNvSpPr>
          <p:nvPr/>
        </p:nvSpPr>
        <p:spPr bwMode="auto">
          <a:xfrm>
            <a:off x="179512" y="1988840"/>
            <a:ext cx="7632848" cy="2808312"/>
          </a:xfrm>
          <a:prstGeom prst="rect">
            <a:avLst/>
          </a:prstGeom>
          <a:noFill/>
          <a:ln w="9525">
            <a:noFill/>
            <a:miter lim="800000"/>
            <a:headEnd/>
            <a:tailEnd/>
          </a:ln>
          <a:effectLst/>
        </p:spPr>
        <p:txBody>
          <a:bodyPr lIns="92075" tIns="46038" rIns="92075" bIns="46038">
            <a:normAutofit/>
          </a:bodyPr>
          <a:lstStyle>
            <a:defPPr>
              <a:defRPr lang="en-US"/>
            </a:defPPr>
            <a:lvl1pPr marL="0" indent="0" algn="l" eaLnBrk="0" hangingPunct="0">
              <a:spcBef>
                <a:spcPct val="20000"/>
              </a:spcBef>
              <a:buClr>
                <a:schemeClr val="tx2"/>
              </a:buClr>
              <a:buSzPct val="75000"/>
              <a:buFont typeface="Wingdings" pitchFamily="26" charset="2"/>
              <a:buNone/>
              <a:defRPr b="1">
                <a:effectLst>
                  <a:glow rad="355600">
                    <a:schemeClr val="bg2"/>
                  </a:glow>
                </a:effectLst>
                <a:latin typeface="Arial" panose="020B0604020202020204" pitchFamily="34" charset="0"/>
                <a:ea typeface="ＭＳ Ｐゴシック" pitchFamily="-107" charset="-128"/>
                <a:cs typeface="Arial" panose="020B0604020202020204" pitchFamily="34" charset="0"/>
              </a:defRPr>
            </a:lvl1pPr>
            <a:lvl2pPr marL="742950" indent="-285750" algn="l" eaLnBrk="0" hangingPunct="0">
              <a:spcBef>
                <a:spcPct val="20000"/>
              </a:spcBef>
              <a:buClr>
                <a:schemeClr val="folHlink"/>
              </a:buClr>
              <a:buSzPct val="60000"/>
              <a:buFont typeface="Wingdings" charset="0"/>
              <a:buChar char="u"/>
              <a:defRPr sz="3200">
                <a:effectLst>
                  <a:outerShdw blurRad="38100" dist="38100" dir="2700000" algn="tl">
                    <a:srgbClr val="000000"/>
                  </a:outerShdw>
                </a:effectLst>
                <a:latin typeface="Arial"/>
                <a:ea typeface="ＭＳ Ｐゴシック" pitchFamily="26" charset="-128"/>
                <a:cs typeface="Arial"/>
              </a:defRPr>
            </a:lvl2pPr>
            <a:lvl3pPr marL="1143000" indent="-228600" algn="l" eaLnBrk="0" hangingPunct="0">
              <a:spcBef>
                <a:spcPct val="20000"/>
              </a:spcBef>
              <a:buClr>
                <a:schemeClr val="tx2"/>
              </a:buClr>
              <a:buSzPct val="60000"/>
              <a:buFont typeface="Wingdings" charset="0"/>
              <a:buChar char="t"/>
              <a:defRPr sz="3200">
                <a:effectLst>
                  <a:outerShdw blurRad="38100" dist="38100" dir="2700000" algn="tl">
                    <a:srgbClr val="000000"/>
                  </a:outerShdw>
                </a:effectLst>
                <a:latin typeface="Arial"/>
                <a:ea typeface="ＭＳ Ｐゴシック" pitchFamily="26" charset="-128"/>
                <a:cs typeface="Arial"/>
              </a:defRPr>
            </a:lvl3pPr>
            <a:lvl4pPr marL="1600200" indent="-228600" algn="l" eaLnBrk="0" hangingPunct="0">
              <a:spcBef>
                <a:spcPct val="20000"/>
              </a:spcBef>
              <a:buClr>
                <a:schemeClr val="tx1"/>
              </a:buClr>
              <a:buSzPct val="100000"/>
              <a:buChar char="•"/>
              <a:defRPr sz="3200">
                <a:effectLst>
                  <a:outerShdw blurRad="38100" dist="38100" dir="2700000" algn="tl">
                    <a:srgbClr val="000000"/>
                  </a:outerShdw>
                </a:effectLst>
                <a:latin typeface="Arial"/>
                <a:ea typeface="ＭＳ Ｐゴシック" pitchFamily="26" charset="-128"/>
                <a:cs typeface="Arial"/>
              </a:defRPr>
            </a:lvl4pPr>
            <a:lvl5pPr marL="2057400" indent="-228600" algn="l" eaLnBrk="0" hangingPunct="0">
              <a:spcBef>
                <a:spcPct val="20000"/>
              </a:spcBef>
              <a:buClr>
                <a:schemeClr val="tx1"/>
              </a:buClr>
              <a:buSzPct val="100000"/>
              <a:buChar char="–"/>
              <a:defRPr sz="3200">
                <a:effectLst>
                  <a:outerShdw blurRad="38100" dist="38100" dir="2700000" algn="tl">
                    <a:srgbClr val="000000"/>
                  </a:outerShdw>
                </a:effectLst>
                <a:latin typeface="Arial"/>
                <a:ea typeface="ＭＳ Ｐゴシック" pitchFamily="26" charset="-128"/>
                <a:cs typeface="Arial"/>
              </a:defRPr>
            </a:lvl5pPr>
            <a:lvl6pPr marL="2514600" indent="-228600" fontAlgn="base">
              <a:spcBef>
                <a:spcPct val="20000"/>
              </a:spcBef>
              <a:spcAft>
                <a:spcPct val="0"/>
              </a:spcAft>
              <a:buClr>
                <a:schemeClr val="tx1"/>
              </a:buClr>
              <a:buSzPct val="100000"/>
              <a:buChar char="–"/>
              <a:defRPr sz="3200">
                <a:effectLst>
                  <a:outerShdw blurRad="38100" dist="38100" dir="2700000" algn="tl">
                    <a:srgbClr val="000000"/>
                  </a:outerShdw>
                </a:effectLst>
                <a:latin typeface="+mn-lt"/>
                <a:ea typeface="ＭＳ Ｐゴシック" pitchFamily="26" charset="-128"/>
              </a:defRPr>
            </a:lvl6pPr>
            <a:lvl7pPr marL="2971800" indent="-228600" fontAlgn="base">
              <a:spcBef>
                <a:spcPct val="20000"/>
              </a:spcBef>
              <a:spcAft>
                <a:spcPct val="0"/>
              </a:spcAft>
              <a:buClr>
                <a:schemeClr val="tx1"/>
              </a:buClr>
              <a:buSzPct val="100000"/>
              <a:buChar char="–"/>
              <a:defRPr sz="3200">
                <a:effectLst>
                  <a:outerShdw blurRad="38100" dist="38100" dir="2700000" algn="tl">
                    <a:srgbClr val="000000"/>
                  </a:outerShdw>
                </a:effectLst>
                <a:latin typeface="+mn-lt"/>
                <a:ea typeface="ＭＳ Ｐゴシック" pitchFamily="26" charset="-128"/>
              </a:defRPr>
            </a:lvl7pPr>
            <a:lvl8pPr marL="3429000" indent="-228600" fontAlgn="base">
              <a:spcBef>
                <a:spcPct val="20000"/>
              </a:spcBef>
              <a:spcAft>
                <a:spcPct val="0"/>
              </a:spcAft>
              <a:buClr>
                <a:schemeClr val="tx1"/>
              </a:buClr>
              <a:buSzPct val="100000"/>
              <a:buChar char="–"/>
              <a:defRPr sz="3200">
                <a:effectLst>
                  <a:outerShdw blurRad="38100" dist="38100" dir="2700000" algn="tl">
                    <a:srgbClr val="000000"/>
                  </a:outerShdw>
                </a:effectLst>
                <a:latin typeface="+mn-lt"/>
                <a:ea typeface="ＭＳ Ｐゴシック" pitchFamily="26" charset="-128"/>
              </a:defRPr>
            </a:lvl8pPr>
            <a:lvl9pPr marL="3886200" indent="-228600" fontAlgn="base">
              <a:spcBef>
                <a:spcPct val="20000"/>
              </a:spcBef>
              <a:spcAft>
                <a:spcPct val="0"/>
              </a:spcAft>
              <a:buClr>
                <a:schemeClr val="tx1"/>
              </a:buClr>
              <a:buSzPct val="100000"/>
              <a:buChar char="–"/>
              <a:defRPr sz="3200">
                <a:effectLst>
                  <a:outerShdw blurRad="38100" dist="38100" dir="2700000" algn="tl">
                    <a:srgbClr val="000000"/>
                  </a:outerShdw>
                </a:effectLst>
                <a:latin typeface="+mn-lt"/>
                <a:ea typeface="ＭＳ Ｐゴシック" pitchFamily="26" charset="-128"/>
              </a:defRPr>
            </a:lvl9pPr>
          </a:lstStyle>
          <a:p>
            <a:pPr>
              <a:defRPr/>
            </a:pPr>
            <a:r>
              <a:rPr lang="en-SG" dirty="0"/>
              <a:t>Persians allowed the Jews to return to Israel and reestablish their religion &amp; customs, but very few did so. Those remaining in foreign lands became known as the Diaspora so that many Jewish settlements could be found around the empire. Paul later used the Synagogues of these groups as points of contact in evangelising the Roman world.</a:t>
            </a:r>
          </a:p>
        </p:txBody>
      </p:sp>
      <p:sp>
        <p:nvSpPr>
          <p:cNvPr id="6" name="Title 5"/>
          <p:cNvSpPr>
            <a:spLocks noGrp="1"/>
          </p:cNvSpPr>
          <p:nvPr>
            <p:ph type="ctrTitle"/>
          </p:nvPr>
        </p:nvSpPr>
        <p:spPr>
          <a:xfrm>
            <a:off x="1116013" y="549275"/>
            <a:ext cx="7772400" cy="1143000"/>
          </a:xfrm>
        </p:spPr>
        <p:txBody>
          <a:bodyPr lIns="92075" tIns="46038" rIns="92075" bIns="46038" anchorCtr="0">
            <a:normAutofit/>
          </a:bodyPr>
          <a:lstStyle/>
          <a:p>
            <a:pPr>
              <a:defRPr/>
            </a:pPr>
            <a:r>
              <a:rPr lang="en-US" sz="3600" b="1" dirty="0">
                <a:solidFill>
                  <a:schemeClr val="tx1"/>
                </a:solidFill>
                <a:latin typeface="Arial" panose="020B0604020202020204" pitchFamily="34" charset="0"/>
                <a:cs typeface="Arial" panose="020B0604020202020204" pitchFamily="34" charset="0"/>
              </a:rPr>
              <a:t>6. </a:t>
            </a:r>
            <a:r>
              <a:rPr lang="en-SG" sz="3600" b="1" dirty="0">
                <a:solidFill>
                  <a:schemeClr val="tx1"/>
                </a:solidFill>
                <a:latin typeface="Arial" panose="020B0604020202020204" pitchFamily="34" charset="0"/>
                <a:cs typeface="Arial" panose="020B0604020202020204" pitchFamily="34" charset="0"/>
              </a:rPr>
              <a:t>Jewish Diaspora</a:t>
            </a:r>
            <a:r>
              <a:rPr lang="en-US" sz="3600" b="1" dirty="0">
                <a:solidFill>
                  <a:schemeClr val="tx1"/>
                </a:solidFill>
                <a:latin typeface="Arial" panose="020B0604020202020204" pitchFamily="34" charset="0"/>
                <a:cs typeface="Arial" panose="020B0604020202020204" pitchFamily="34" charset="0"/>
              </a:rPr>
              <a:t> </a:t>
            </a:r>
          </a:p>
        </p:txBody>
      </p:sp>
    </p:spTree>
  </p:cSld>
  <p:clrMapOvr>
    <a:overrideClrMapping bg1="dk2" tx1="lt1" bg2="dk1" tx2="lt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72034" name="Picture 6"/>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788988"/>
            <a:ext cx="9144000" cy="6069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2035" name="Text Box 22"/>
          <p:cNvSpPr txBox="1">
            <a:spLocks noChangeArrowheads="1"/>
          </p:cNvSpPr>
          <p:nvPr/>
        </p:nvSpPr>
        <p:spPr bwMode="auto">
          <a:xfrm>
            <a:off x="8382000" y="76200"/>
            <a:ext cx="6096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spcBef>
                <a:spcPct val="50000"/>
              </a:spcBef>
            </a:pPr>
            <a:r>
              <a:rPr lang="en-US">
                <a:latin typeface="Arial" charset="0"/>
                <a:cs typeface="Arial" charset="0"/>
              </a:rPr>
              <a:t>59</a:t>
            </a:r>
          </a:p>
        </p:txBody>
      </p:sp>
      <p:sp>
        <p:nvSpPr>
          <p:cNvPr id="2" name="Title 1"/>
          <p:cNvSpPr>
            <a:spLocks noGrp="1"/>
          </p:cNvSpPr>
          <p:nvPr>
            <p:ph type="ctrTitle"/>
          </p:nvPr>
        </p:nvSpPr>
        <p:spPr>
          <a:xfrm>
            <a:off x="827088" y="30163"/>
            <a:ext cx="7772400" cy="806450"/>
          </a:xfrm>
        </p:spPr>
        <p:txBody>
          <a:bodyPr lIns="92075" tIns="46038" rIns="92075" bIns="46038" anchorCtr="0">
            <a:normAutofit/>
          </a:bodyPr>
          <a:lstStyle/>
          <a:p>
            <a:pPr>
              <a:defRPr/>
            </a:pPr>
            <a:r>
              <a:rPr lang="en-US" sz="3600" b="1" dirty="0">
                <a:solidFill>
                  <a:schemeClr val="tx1"/>
                </a:solidFill>
                <a:latin typeface="Arial" panose="020B0604020202020204" pitchFamily="34" charset="0"/>
                <a:cs typeface="Arial" panose="020B0604020202020204" pitchFamily="34" charset="0"/>
              </a:rPr>
              <a:t>7. Samaritans </a:t>
            </a:r>
          </a:p>
        </p:txBody>
      </p:sp>
      <p:sp>
        <p:nvSpPr>
          <p:cNvPr id="5" name="Subtitle 2"/>
          <p:cNvSpPr txBox="1">
            <a:spLocks/>
          </p:cNvSpPr>
          <p:nvPr/>
        </p:nvSpPr>
        <p:spPr bwMode="auto">
          <a:xfrm>
            <a:off x="0" y="908720"/>
            <a:ext cx="9142361" cy="4824536"/>
          </a:xfrm>
          <a:prstGeom prst="rect">
            <a:avLst/>
          </a:prstGeom>
          <a:noFill/>
          <a:ln w="9525">
            <a:noFill/>
            <a:miter lim="800000"/>
            <a:headEnd/>
            <a:tailEnd/>
          </a:ln>
          <a:effectLst/>
        </p:spPr>
        <p:txBody>
          <a:bodyPr lIns="92075" tIns="46038" rIns="92075" bIns="46038">
            <a:normAutofit/>
          </a:bodyPr>
          <a:lstStyle>
            <a:defPPr>
              <a:defRPr lang="en-US"/>
            </a:defPPr>
            <a:lvl1pPr marL="0" indent="0" algn="l" eaLnBrk="0" hangingPunct="0">
              <a:spcBef>
                <a:spcPct val="20000"/>
              </a:spcBef>
              <a:buClr>
                <a:schemeClr val="tx2"/>
              </a:buClr>
              <a:buSzPct val="75000"/>
              <a:buFont typeface="Wingdings" pitchFamily="26" charset="2"/>
              <a:buNone/>
              <a:defRPr b="1">
                <a:effectLst>
                  <a:glow rad="355600">
                    <a:schemeClr val="bg2"/>
                  </a:glow>
                </a:effectLst>
                <a:latin typeface="Arial" panose="020B0604020202020204" pitchFamily="34" charset="0"/>
                <a:ea typeface="ＭＳ Ｐゴシック" pitchFamily="-107" charset="-128"/>
                <a:cs typeface="Arial" panose="020B0604020202020204" pitchFamily="34" charset="0"/>
              </a:defRPr>
            </a:lvl1pPr>
            <a:lvl2pPr marL="742950" indent="-285750" algn="l" eaLnBrk="0" hangingPunct="0">
              <a:spcBef>
                <a:spcPct val="20000"/>
              </a:spcBef>
              <a:buClr>
                <a:schemeClr val="folHlink"/>
              </a:buClr>
              <a:buSzPct val="60000"/>
              <a:buFont typeface="Wingdings" charset="0"/>
              <a:buChar char="u"/>
              <a:defRPr sz="3200">
                <a:effectLst>
                  <a:outerShdw blurRad="38100" dist="38100" dir="2700000" algn="tl">
                    <a:srgbClr val="000000"/>
                  </a:outerShdw>
                </a:effectLst>
                <a:latin typeface="Arial"/>
                <a:ea typeface="ＭＳ Ｐゴシック" pitchFamily="26" charset="-128"/>
                <a:cs typeface="Arial"/>
              </a:defRPr>
            </a:lvl2pPr>
            <a:lvl3pPr marL="1143000" indent="-228600" algn="l" eaLnBrk="0" hangingPunct="0">
              <a:spcBef>
                <a:spcPct val="20000"/>
              </a:spcBef>
              <a:buClr>
                <a:schemeClr val="tx2"/>
              </a:buClr>
              <a:buSzPct val="60000"/>
              <a:buFont typeface="Wingdings" charset="0"/>
              <a:buChar char="t"/>
              <a:defRPr sz="3200">
                <a:effectLst>
                  <a:outerShdw blurRad="38100" dist="38100" dir="2700000" algn="tl">
                    <a:srgbClr val="000000"/>
                  </a:outerShdw>
                </a:effectLst>
                <a:latin typeface="Arial"/>
                <a:ea typeface="ＭＳ Ｐゴシック" pitchFamily="26" charset="-128"/>
                <a:cs typeface="Arial"/>
              </a:defRPr>
            </a:lvl3pPr>
            <a:lvl4pPr marL="1600200" indent="-228600" algn="l" eaLnBrk="0" hangingPunct="0">
              <a:spcBef>
                <a:spcPct val="20000"/>
              </a:spcBef>
              <a:buClr>
                <a:schemeClr val="tx1"/>
              </a:buClr>
              <a:buSzPct val="100000"/>
              <a:buChar char="•"/>
              <a:defRPr sz="3200">
                <a:effectLst>
                  <a:outerShdw blurRad="38100" dist="38100" dir="2700000" algn="tl">
                    <a:srgbClr val="000000"/>
                  </a:outerShdw>
                </a:effectLst>
                <a:latin typeface="Arial"/>
                <a:ea typeface="ＭＳ Ｐゴシック" pitchFamily="26" charset="-128"/>
                <a:cs typeface="Arial"/>
              </a:defRPr>
            </a:lvl4pPr>
            <a:lvl5pPr marL="2057400" indent="-228600" algn="l" eaLnBrk="0" hangingPunct="0">
              <a:spcBef>
                <a:spcPct val="20000"/>
              </a:spcBef>
              <a:buClr>
                <a:schemeClr val="tx1"/>
              </a:buClr>
              <a:buSzPct val="100000"/>
              <a:buChar char="–"/>
              <a:defRPr sz="3200">
                <a:effectLst>
                  <a:outerShdw blurRad="38100" dist="38100" dir="2700000" algn="tl">
                    <a:srgbClr val="000000"/>
                  </a:outerShdw>
                </a:effectLst>
                <a:latin typeface="Arial"/>
                <a:ea typeface="ＭＳ Ｐゴシック" pitchFamily="26" charset="-128"/>
                <a:cs typeface="Arial"/>
              </a:defRPr>
            </a:lvl5pPr>
            <a:lvl6pPr marL="2514600" indent="-228600" fontAlgn="base">
              <a:spcBef>
                <a:spcPct val="20000"/>
              </a:spcBef>
              <a:spcAft>
                <a:spcPct val="0"/>
              </a:spcAft>
              <a:buClr>
                <a:schemeClr val="tx1"/>
              </a:buClr>
              <a:buSzPct val="100000"/>
              <a:buChar char="–"/>
              <a:defRPr sz="3200">
                <a:effectLst>
                  <a:outerShdw blurRad="38100" dist="38100" dir="2700000" algn="tl">
                    <a:srgbClr val="000000"/>
                  </a:outerShdw>
                </a:effectLst>
                <a:latin typeface="+mn-lt"/>
                <a:ea typeface="ＭＳ Ｐゴシック" pitchFamily="26" charset="-128"/>
              </a:defRPr>
            </a:lvl6pPr>
            <a:lvl7pPr marL="2971800" indent="-228600" fontAlgn="base">
              <a:spcBef>
                <a:spcPct val="20000"/>
              </a:spcBef>
              <a:spcAft>
                <a:spcPct val="0"/>
              </a:spcAft>
              <a:buClr>
                <a:schemeClr val="tx1"/>
              </a:buClr>
              <a:buSzPct val="100000"/>
              <a:buChar char="–"/>
              <a:defRPr sz="3200">
                <a:effectLst>
                  <a:outerShdw blurRad="38100" dist="38100" dir="2700000" algn="tl">
                    <a:srgbClr val="000000"/>
                  </a:outerShdw>
                </a:effectLst>
                <a:latin typeface="+mn-lt"/>
                <a:ea typeface="ＭＳ Ｐゴシック" pitchFamily="26" charset="-128"/>
              </a:defRPr>
            </a:lvl7pPr>
            <a:lvl8pPr marL="3429000" indent="-228600" fontAlgn="base">
              <a:spcBef>
                <a:spcPct val="20000"/>
              </a:spcBef>
              <a:spcAft>
                <a:spcPct val="0"/>
              </a:spcAft>
              <a:buClr>
                <a:schemeClr val="tx1"/>
              </a:buClr>
              <a:buSzPct val="100000"/>
              <a:buChar char="–"/>
              <a:defRPr sz="3200">
                <a:effectLst>
                  <a:outerShdw blurRad="38100" dist="38100" dir="2700000" algn="tl">
                    <a:srgbClr val="000000"/>
                  </a:outerShdw>
                </a:effectLst>
                <a:latin typeface="+mn-lt"/>
                <a:ea typeface="ＭＳ Ｐゴシック" pitchFamily="26" charset="-128"/>
              </a:defRPr>
            </a:lvl8pPr>
            <a:lvl9pPr marL="3886200" indent="-228600" fontAlgn="base">
              <a:spcBef>
                <a:spcPct val="20000"/>
              </a:spcBef>
              <a:spcAft>
                <a:spcPct val="0"/>
              </a:spcAft>
              <a:buClr>
                <a:schemeClr val="tx1"/>
              </a:buClr>
              <a:buSzPct val="100000"/>
              <a:buChar char="–"/>
              <a:defRPr sz="3200">
                <a:effectLst>
                  <a:outerShdw blurRad="38100" dist="38100" dir="2700000" algn="tl">
                    <a:srgbClr val="000000"/>
                  </a:outerShdw>
                </a:effectLst>
                <a:latin typeface="+mn-lt"/>
                <a:ea typeface="ＭＳ Ｐゴシック" pitchFamily="26" charset="-128"/>
              </a:defRPr>
            </a:lvl9pPr>
          </a:lstStyle>
          <a:p>
            <a:pPr>
              <a:defRPr/>
            </a:pPr>
            <a:r>
              <a:rPr lang="en-SG" dirty="0"/>
              <a:t>Inhabitants of Samaria to the north of Jerusalem had earlier resulted from intermarriage with pagans during Israel’s Assyrian exile. Jews rejected them as true Israelites due to their “mixed blood” (2 Kings 17). Therefore, the Jerusalem community separated from them (Ezra 4:1-12) and this alienation &amp; rivalry finally led to political provinces (Samaria and Judea) and two sanctuaries of worship (Mt. Gerizim and Jerusalem) later under Alexander the Great. Years later the Samaritan woman spoke with Jesus at the well about these two sanctuaries (John 4:20).</a:t>
            </a:r>
          </a:p>
        </p:txBody>
      </p:sp>
    </p:spTree>
  </p:cSld>
  <p:clrMapOvr>
    <a:overrideClrMapping bg1="dk2" tx1="lt1" bg2="dk1" tx2="lt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73058" name="Picture 6"/>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763588"/>
            <a:ext cx="9144000" cy="60944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3059" name="Text Box 22"/>
          <p:cNvSpPr txBox="1">
            <a:spLocks noChangeArrowheads="1"/>
          </p:cNvSpPr>
          <p:nvPr/>
        </p:nvSpPr>
        <p:spPr bwMode="auto">
          <a:xfrm>
            <a:off x="8382000" y="76200"/>
            <a:ext cx="6096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spcBef>
                <a:spcPct val="50000"/>
              </a:spcBef>
            </a:pPr>
            <a:r>
              <a:rPr lang="en-US">
                <a:latin typeface="Arial" charset="0"/>
                <a:cs typeface="Arial" charset="0"/>
              </a:rPr>
              <a:t>59</a:t>
            </a:r>
          </a:p>
        </p:txBody>
      </p:sp>
      <p:sp>
        <p:nvSpPr>
          <p:cNvPr id="2" name="Title 1"/>
          <p:cNvSpPr>
            <a:spLocks noGrp="1"/>
          </p:cNvSpPr>
          <p:nvPr>
            <p:ph type="ctrTitle"/>
          </p:nvPr>
        </p:nvSpPr>
        <p:spPr>
          <a:xfrm>
            <a:off x="539750" y="44450"/>
            <a:ext cx="7772400" cy="647700"/>
          </a:xfrm>
        </p:spPr>
        <p:txBody>
          <a:bodyPr lIns="92075" tIns="46038" rIns="92075" bIns="46038" anchorCtr="0">
            <a:normAutofit/>
          </a:bodyPr>
          <a:lstStyle/>
          <a:p>
            <a:pPr>
              <a:defRPr/>
            </a:pPr>
            <a:r>
              <a:rPr lang="en-SG" sz="3600" b="1" dirty="0">
                <a:solidFill>
                  <a:schemeClr val="tx1"/>
                </a:solidFill>
                <a:latin typeface="Arial" panose="020B0604020202020204" pitchFamily="34" charset="0"/>
                <a:cs typeface="Arial" panose="020B0604020202020204" pitchFamily="34" charset="0"/>
              </a:rPr>
              <a:t>8. Purim </a:t>
            </a:r>
            <a:endParaRPr lang="en-US" sz="3600" b="1" dirty="0">
              <a:solidFill>
                <a:schemeClr val="tx1"/>
              </a:solidFill>
              <a:latin typeface="Arial" panose="020B0604020202020204" pitchFamily="34" charset="0"/>
              <a:cs typeface="Arial" panose="020B0604020202020204" pitchFamily="34" charset="0"/>
            </a:endParaRPr>
          </a:p>
        </p:txBody>
      </p:sp>
      <p:sp>
        <p:nvSpPr>
          <p:cNvPr id="5" name="Subtitle 2"/>
          <p:cNvSpPr txBox="1">
            <a:spLocks/>
          </p:cNvSpPr>
          <p:nvPr/>
        </p:nvSpPr>
        <p:spPr bwMode="auto">
          <a:xfrm>
            <a:off x="1115616" y="1268760"/>
            <a:ext cx="7848872" cy="5040560"/>
          </a:xfrm>
          <a:prstGeom prst="rect">
            <a:avLst/>
          </a:prstGeom>
          <a:noFill/>
          <a:ln w="9525">
            <a:noFill/>
            <a:miter lim="800000"/>
            <a:headEnd/>
            <a:tailEnd/>
          </a:ln>
          <a:effectLst/>
        </p:spPr>
        <p:txBody>
          <a:bodyPr lIns="92075" tIns="46038" rIns="92075" bIns="46038">
            <a:normAutofit/>
          </a:bodyPr>
          <a:lstStyle>
            <a:defPPr>
              <a:defRPr lang="en-US"/>
            </a:defPPr>
            <a:lvl1pPr marL="0" indent="0" algn="l" eaLnBrk="0" hangingPunct="0">
              <a:spcBef>
                <a:spcPct val="20000"/>
              </a:spcBef>
              <a:buClr>
                <a:schemeClr val="tx2"/>
              </a:buClr>
              <a:buSzPct val="75000"/>
              <a:buFont typeface="Wingdings" pitchFamily="26" charset="2"/>
              <a:buNone/>
              <a:defRPr b="1">
                <a:effectLst>
                  <a:glow rad="355600">
                    <a:schemeClr val="bg2"/>
                  </a:glow>
                </a:effectLst>
                <a:latin typeface="Arial" panose="020B0604020202020204" pitchFamily="34" charset="0"/>
                <a:ea typeface="ＭＳ Ｐゴシック" pitchFamily="-107" charset="-128"/>
                <a:cs typeface="Arial" panose="020B0604020202020204" pitchFamily="34" charset="0"/>
              </a:defRPr>
            </a:lvl1pPr>
            <a:lvl2pPr marL="742950" indent="-285750" algn="l" eaLnBrk="0" hangingPunct="0">
              <a:spcBef>
                <a:spcPct val="20000"/>
              </a:spcBef>
              <a:buClr>
                <a:schemeClr val="folHlink"/>
              </a:buClr>
              <a:buSzPct val="60000"/>
              <a:buFont typeface="Wingdings" charset="0"/>
              <a:buChar char="u"/>
              <a:defRPr sz="3200">
                <a:effectLst>
                  <a:outerShdw blurRad="38100" dist="38100" dir="2700000" algn="tl">
                    <a:srgbClr val="000000"/>
                  </a:outerShdw>
                </a:effectLst>
                <a:latin typeface="Arial"/>
                <a:ea typeface="ＭＳ Ｐゴシック" pitchFamily="26" charset="-128"/>
                <a:cs typeface="Arial"/>
              </a:defRPr>
            </a:lvl2pPr>
            <a:lvl3pPr marL="1143000" indent="-228600" algn="l" eaLnBrk="0" hangingPunct="0">
              <a:spcBef>
                <a:spcPct val="20000"/>
              </a:spcBef>
              <a:buClr>
                <a:schemeClr val="tx2"/>
              </a:buClr>
              <a:buSzPct val="60000"/>
              <a:buFont typeface="Wingdings" charset="0"/>
              <a:buChar char="t"/>
              <a:defRPr sz="3200">
                <a:effectLst>
                  <a:outerShdw blurRad="38100" dist="38100" dir="2700000" algn="tl">
                    <a:srgbClr val="000000"/>
                  </a:outerShdw>
                </a:effectLst>
                <a:latin typeface="Arial"/>
                <a:ea typeface="ＭＳ Ｐゴシック" pitchFamily="26" charset="-128"/>
                <a:cs typeface="Arial"/>
              </a:defRPr>
            </a:lvl3pPr>
            <a:lvl4pPr marL="1600200" indent="-228600" algn="l" eaLnBrk="0" hangingPunct="0">
              <a:spcBef>
                <a:spcPct val="20000"/>
              </a:spcBef>
              <a:buClr>
                <a:schemeClr val="tx1"/>
              </a:buClr>
              <a:buSzPct val="100000"/>
              <a:buChar char="•"/>
              <a:defRPr sz="3200">
                <a:effectLst>
                  <a:outerShdw blurRad="38100" dist="38100" dir="2700000" algn="tl">
                    <a:srgbClr val="000000"/>
                  </a:outerShdw>
                </a:effectLst>
                <a:latin typeface="Arial"/>
                <a:ea typeface="ＭＳ Ｐゴシック" pitchFamily="26" charset="-128"/>
                <a:cs typeface="Arial"/>
              </a:defRPr>
            </a:lvl4pPr>
            <a:lvl5pPr marL="2057400" indent="-228600" algn="l" eaLnBrk="0" hangingPunct="0">
              <a:spcBef>
                <a:spcPct val="20000"/>
              </a:spcBef>
              <a:buClr>
                <a:schemeClr val="tx1"/>
              </a:buClr>
              <a:buSzPct val="100000"/>
              <a:buChar char="–"/>
              <a:defRPr sz="3200">
                <a:effectLst>
                  <a:outerShdw blurRad="38100" dist="38100" dir="2700000" algn="tl">
                    <a:srgbClr val="000000"/>
                  </a:outerShdw>
                </a:effectLst>
                <a:latin typeface="Arial"/>
                <a:ea typeface="ＭＳ Ｐゴシック" pitchFamily="26" charset="-128"/>
                <a:cs typeface="Arial"/>
              </a:defRPr>
            </a:lvl5pPr>
            <a:lvl6pPr marL="2514600" indent="-228600" fontAlgn="base">
              <a:spcBef>
                <a:spcPct val="20000"/>
              </a:spcBef>
              <a:spcAft>
                <a:spcPct val="0"/>
              </a:spcAft>
              <a:buClr>
                <a:schemeClr val="tx1"/>
              </a:buClr>
              <a:buSzPct val="100000"/>
              <a:buChar char="–"/>
              <a:defRPr sz="3200">
                <a:effectLst>
                  <a:outerShdw blurRad="38100" dist="38100" dir="2700000" algn="tl">
                    <a:srgbClr val="000000"/>
                  </a:outerShdw>
                </a:effectLst>
                <a:latin typeface="+mn-lt"/>
                <a:ea typeface="ＭＳ Ｐゴシック" pitchFamily="26" charset="-128"/>
              </a:defRPr>
            </a:lvl6pPr>
            <a:lvl7pPr marL="2971800" indent="-228600" fontAlgn="base">
              <a:spcBef>
                <a:spcPct val="20000"/>
              </a:spcBef>
              <a:spcAft>
                <a:spcPct val="0"/>
              </a:spcAft>
              <a:buClr>
                <a:schemeClr val="tx1"/>
              </a:buClr>
              <a:buSzPct val="100000"/>
              <a:buChar char="–"/>
              <a:defRPr sz="3200">
                <a:effectLst>
                  <a:outerShdw blurRad="38100" dist="38100" dir="2700000" algn="tl">
                    <a:srgbClr val="000000"/>
                  </a:outerShdw>
                </a:effectLst>
                <a:latin typeface="+mn-lt"/>
                <a:ea typeface="ＭＳ Ｐゴシック" pitchFamily="26" charset="-128"/>
              </a:defRPr>
            </a:lvl7pPr>
            <a:lvl8pPr marL="3429000" indent="-228600" fontAlgn="base">
              <a:spcBef>
                <a:spcPct val="20000"/>
              </a:spcBef>
              <a:spcAft>
                <a:spcPct val="0"/>
              </a:spcAft>
              <a:buClr>
                <a:schemeClr val="tx1"/>
              </a:buClr>
              <a:buSzPct val="100000"/>
              <a:buChar char="–"/>
              <a:defRPr sz="3200">
                <a:effectLst>
                  <a:outerShdw blurRad="38100" dist="38100" dir="2700000" algn="tl">
                    <a:srgbClr val="000000"/>
                  </a:outerShdw>
                </a:effectLst>
                <a:latin typeface="+mn-lt"/>
                <a:ea typeface="ＭＳ Ｐゴシック" pitchFamily="26" charset="-128"/>
              </a:defRPr>
            </a:lvl8pPr>
            <a:lvl9pPr marL="3886200" indent="-228600" fontAlgn="base">
              <a:spcBef>
                <a:spcPct val="20000"/>
              </a:spcBef>
              <a:spcAft>
                <a:spcPct val="0"/>
              </a:spcAft>
              <a:buClr>
                <a:schemeClr val="tx1"/>
              </a:buClr>
              <a:buSzPct val="100000"/>
              <a:buChar char="–"/>
              <a:defRPr sz="3200">
                <a:effectLst>
                  <a:outerShdw blurRad="38100" dist="38100" dir="2700000" algn="tl">
                    <a:srgbClr val="000000"/>
                  </a:outerShdw>
                </a:effectLst>
                <a:latin typeface="+mn-lt"/>
                <a:ea typeface="ＭＳ Ｐゴシック" pitchFamily="26" charset="-128"/>
              </a:defRPr>
            </a:lvl9pPr>
          </a:lstStyle>
          <a:p>
            <a:pPr>
              <a:defRPr/>
            </a:pPr>
            <a:r>
              <a:rPr lang="en-SG" dirty="0">
                <a:effectLst>
                  <a:glow rad="228600">
                    <a:schemeClr val="bg2"/>
                  </a:glow>
                </a:effectLst>
              </a:rPr>
              <a:t>Purim joined the feasts of Israel during the reign of King Xerxes I (486-465 BC). Esther records how Haman, Xerxe’s prime minister and an enemy of the Jews, sought to annihilate all Jews on a certain day (14th of Adar), but his plan was foiled by the courage of Queen Esther, a Jewess. Xerxes reversed Haman’s diabolical scheme and permitted the Jews to defend themselves. Because Haman had selected the day by throwing of </a:t>
            </a:r>
            <a:r>
              <a:rPr lang="en-SG" i="1" dirty="0">
                <a:effectLst>
                  <a:glow rad="228600">
                    <a:schemeClr val="bg2"/>
                  </a:glow>
                </a:effectLst>
              </a:rPr>
              <a:t>purim</a:t>
            </a:r>
            <a:r>
              <a:rPr lang="en-SG" dirty="0">
                <a:effectLst>
                  <a:glow rad="228600">
                    <a:schemeClr val="bg2"/>
                  </a:glow>
                </a:effectLst>
              </a:rPr>
              <a:t> (“lots”), the 14th and 15th of Adar (Feb/March) was chosen for a memorial festival called the Feast of Purim.</a:t>
            </a:r>
          </a:p>
        </p:txBody>
      </p:sp>
    </p:spTree>
  </p:cSld>
  <p:clrMapOvr>
    <a:overrideClrMapping bg1="dk2" tx1="lt1" bg2="dk1" tx2="lt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74082" name="Picture 6"/>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052513"/>
            <a:ext cx="9150350" cy="58054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4083" name="Text Box 22"/>
          <p:cNvSpPr txBox="1">
            <a:spLocks noChangeArrowheads="1"/>
          </p:cNvSpPr>
          <p:nvPr/>
        </p:nvSpPr>
        <p:spPr bwMode="auto">
          <a:xfrm>
            <a:off x="8382000" y="76200"/>
            <a:ext cx="6096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spcBef>
                <a:spcPct val="50000"/>
              </a:spcBef>
            </a:pPr>
            <a:r>
              <a:rPr lang="en-US">
                <a:latin typeface="Arial" charset="0"/>
                <a:cs typeface="Arial" charset="0"/>
              </a:rPr>
              <a:t>59</a:t>
            </a:r>
          </a:p>
        </p:txBody>
      </p:sp>
      <p:sp>
        <p:nvSpPr>
          <p:cNvPr id="2" name="Title 1"/>
          <p:cNvSpPr>
            <a:spLocks noGrp="1"/>
          </p:cNvSpPr>
          <p:nvPr>
            <p:ph type="ctrTitle"/>
          </p:nvPr>
        </p:nvSpPr>
        <p:spPr>
          <a:xfrm>
            <a:off x="900113" y="-26988"/>
            <a:ext cx="7772400" cy="1143001"/>
          </a:xfrm>
        </p:spPr>
        <p:txBody>
          <a:bodyPr lIns="92075" tIns="46038" rIns="92075" bIns="46038" anchorCtr="0">
            <a:normAutofit/>
          </a:bodyPr>
          <a:lstStyle/>
          <a:p>
            <a:pPr>
              <a:defRPr/>
            </a:pPr>
            <a:r>
              <a:rPr lang="en-US" sz="3600" b="1" dirty="0">
                <a:solidFill>
                  <a:schemeClr val="tx1"/>
                </a:solidFill>
                <a:latin typeface="Arial" panose="020B0604020202020204" pitchFamily="34" charset="0"/>
                <a:cs typeface="Arial" panose="020B0604020202020204" pitchFamily="34" charset="0"/>
              </a:rPr>
              <a:t>9. Close of the OT Canon </a:t>
            </a:r>
          </a:p>
        </p:txBody>
      </p:sp>
      <p:sp>
        <p:nvSpPr>
          <p:cNvPr id="5" name="Subtitle 2"/>
          <p:cNvSpPr txBox="1">
            <a:spLocks/>
          </p:cNvSpPr>
          <p:nvPr/>
        </p:nvSpPr>
        <p:spPr bwMode="auto">
          <a:xfrm>
            <a:off x="899592" y="1916832"/>
            <a:ext cx="8064896" cy="4104456"/>
          </a:xfrm>
          <a:prstGeom prst="rect">
            <a:avLst/>
          </a:prstGeom>
          <a:noFill/>
          <a:ln w="9525">
            <a:noFill/>
            <a:miter lim="800000"/>
            <a:headEnd/>
            <a:tailEnd/>
          </a:ln>
          <a:effectLst/>
        </p:spPr>
        <p:txBody>
          <a:bodyPr lIns="92075" tIns="46038" rIns="92075" bIns="46038">
            <a:normAutofit/>
          </a:bodyPr>
          <a:lstStyle>
            <a:defPPr>
              <a:defRPr lang="en-US"/>
            </a:defPPr>
            <a:lvl1pPr marL="0" indent="0" algn="l" eaLnBrk="0" hangingPunct="0">
              <a:spcBef>
                <a:spcPct val="20000"/>
              </a:spcBef>
              <a:buClr>
                <a:schemeClr val="tx2"/>
              </a:buClr>
              <a:buSzPct val="75000"/>
              <a:buFont typeface="Wingdings" pitchFamily="26" charset="2"/>
              <a:buNone/>
              <a:defRPr b="1">
                <a:effectLst>
                  <a:glow rad="355600">
                    <a:schemeClr val="bg2"/>
                  </a:glow>
                </a:effectLst>
                <a:latin typeface="Arial" panose="020B0604020202020204" pitchFamily="34" charset="0"/>
                <a:ea typeface="ＭＳ Ｐゴシック" pitchFamily="-107" charset="-128"/>
                <a:cs typeface="Arial" panose="020B0604020202020204" pitchFamily="34" charset="0"/>
              </a:defRPr>
            </a:lvl1pPr>
            <a:lvl2pPr marL="742950" indent="-285750" algn="l" eaLnBrk="0" hangingPunct="0">
              <a:spcBef>
                <a:spcPct val="20000"/>
              </a:spcBef>
              <a:buClr>
                <a:schemeClr val="folHlink"/>
              </a:buClr>
              <a:buSzPct val="60000"/>
              <a:buFont typeface="Wingdings" charset="0"/>
              <a:buChar char="u"/>
              <a:defRPr sz="3200">
                <a:effectLst>
                  <a:outerShdw blurRad="38100" dist="38100" dir="2700000" algn="tl">
                    <a:srgbClr val="000000"/>
                  </a:outerShdw>
                </a:effectLst>
                <a:latin typeface="Arial"/>
                <a:ea typeface="ＭＳ Ｐゴシック" pitchFamily="26" charset="-128"/>
                <a:cs typeface="Arial"/>
              </a:defRPr>
            </a:lvl2pPr>
            <a:lvl3pPr marL="1143000" indent="-228600" algn="l" eaLnBrk="0" hangingPunct="0">
              <a:spcBef>
                <a:spcPct val="20000"/>
              </a:spcBef>
              <a:buClr>
                <a:schemeClr val="tx2"/>
              </a:buClr>
              <a:buSzPct val="60000"/>
              <a:buFont typeface="Wingdings" charset="0"/>
              <a:buChar char="t"/>
              <a:defRPr sz="3200">
                <a:effectLst>
                  <a:outerShdw blurRad="38100" dist="38100" dir="2700000" algn="tl">
                    <a:srgbClr val="000000"/>
                  </a:outerShdw>
                </a:effectLst>
                <a:latin typeface="Arial"/>
                <a:ea typeface="ＭＳ Ｐゴシック" pitchFamily="26" charset="-128"/>
                <a:cs typeface="Arial"/>
              </a:defRPr>
            </a:lvl3pPr>
            <a:lvl4pPr marL="1600200" indent="-228600" algn="l" eaLnBrk="0" hangingPunct="0">
              <a:spcBef>
                <a:spcPct val="20000"/>
              </a:spcBef>
              <a:buClr>
                <a:schemeClr val="tx1"/>
              </a:buClr>
              <a:buSzPct val="100000"/>
              <a:buChar char="•"/>
              <a:defRPr sz="3200">
                <a:effectLst>
                  <a:outerShdw blurRad="38100" dist="38100" dir="2700000" algn="tl">
                    <a:srgbClr val="000000"/>
                  </a:outerShdw>
                </a:effectLst>
                <a:latin typeface="Arial"/>
                <a:ea typeface="ＭＳ Ｐゴシック" pitchFamily="26" charset="-128"/>
                <a:cs typeface="Arial"/>
              </a:defRPr>
            </a:lvl4pPr>
            <a:lvl5pPr marL="2057400" indent="-228600" algn="l" eaLnBrk="0" hangingPunct="0">
              <a:spcBef>
                <a:spcPct val="20000"/>
              </a:spcBef>
              <a:buClr>
                <a:schemeClr val="tx1"/>
              </a:buClr>
              <a:buSzPct val="100000"/>
              <a:buChar char="–"/>
              <a:defRPr sz="3200">
                <a:effectLst>
                  <a:outerShdw blurRad="38100" dist="38100" dir="2700000" algn="tl">
                    <a:srgbClr val="000000"/>
                  </a:outerShdw>
                </a:effectLst>
                <a:latin typeface="Arial"/>
                <a:ea typeface="ＭＳ Ｐゴシック" pitchFamily="26" charset="-128"/>
                <a:cs typeface="Arial"/>
              </a:defRPr>
            </a:lvl5pPr>
            <a:lvl6pPr marL="2514600" indent="-228600" fontAlgn="base">
              <a:spcBef>
                <a:spcPct val="20000"/>
              </a:spcBef>
              <a:spcAft>
                <a:spcPct val="0"/>
              </a:spcAft>
              <a:buClr>
                <a:schemeClr val="tx1"/>
              </a:buClr>
              <a:buSzPct val="100000"/>
              <a:buChar char="–"/>
              <a:defRPr sz="3200">
                <a:effectLst>
                  <a:outerShdw blurRad="38100" dist="38100" dir="2700000" algn="tl">
                    <a:srgbClr val="000000"/>
                  </a:outerShdw>
                </a:effectLst>
                <a:latin typeface="+mn-lt"/>
                <a:ea typeface="ＭＳ Ｐゴシック" pitchFamily="26" charset="-128"/>
              </a:defRPr>
            </a:lvl6pPr>
            <a:lvl7pPr marL="2971800" indent="-228600" fontAlgn="base">
              <a:spcBef>
                <a:spcPct val="20000"/>
              </a:spcBef>
              <a:spcAft>
                <a:spcPct val="0"/>
              </a:spcAft>
              <a:buClr>
                <a:schemeClr val="tx1"/>
              </a:buClr>
              <a:buSzPct val="100000"/>
              <a:buChar char="–"/>
              <a:defRPr sz="3200">
                <a:effectLst>
                  <a:outerShdw blurRad="38100" dist="38100" dir="2700000" algn="tl">
                    <a:srgbClr val="000000"/>
                  </a:outerShdw>
                </a:effectLst>
                <a:latin typeface="+mn-lt"/>
                <a:ea typeface="ＭＳ Ｐゴシック" pitchFamily="26" charset="-128"/>
              </a:defRPr>
            </a:lvl7pPr>
            <a:lvl8pPr marL="3429000" indent="-228600" fontAlgn="base">
              <a:spcBef>
                <a:spcPct val="20000"/>
              </a:spcBef>
              <a:spcAft>
                <a:spcPct val="0"/>
              </a:spcAft>
              <a:buClr>
                <a:schemeClr val="tx1"/>
              </a:buClr>
              <a:buSzPct val="100000"/>
              <a:buChar char="–"/>
              <a:defRPr sz="3200">
                <a:effectLst>
                  <a:outerShdw blurRad="38100" dist="38100" dir="2700000" algn="tl">
                    <a:srgbClr val="000000"/>
                  </a:outerShdw>
                </a:effectLst>
                <a:latin typeface="+mn-lt"/>
                <a:ea typeface="ＭＳ Ｐゴシック" pitchFamily="26" charset="-128"/>
              </a:defRPr>
            </a:lvl8pPr>
            <a:lvl9pPr marL="3886200" indent="-228600" fontAlgn="base">
              <a:spcBef>
                <a:spcPct val="20000"/>
              </a:spcBef>
              <a:spcAft>
                <a:spcPct val="0"/>
              </a:spcAft>
              <a:buClr>
                <a:schemeClr val="tx1"/>
              </a:buClr>
              <a:buSzPct val="100000"/>
              <a:buChar char="–"/>
              <a:defRPr sz="3200">
                <a:effectLst>
                  <a:outerShdw blurRad="38100" dist="38100" dir="2700000" algn="tl">
                    <a:srgbClr val="000000"/>
                  </a:outerShdw>
                </a:effectLst>
                <a:latin typeface="+mn-lt"/>
                <a:ea typeface="ＭＳ Ｐゴシック" pitchFamily="26" charset="-128"/>
              </a:defRPr>
            </a:lvl9pPr>
          </a:lstStyle>
          <a:p>
            <a:pPr>
              <a:defRPr/>
            </a:pPr>
            <a:r>
              <a:rPr lang="en-SG" dirty="0"/>
              <a:t>The prophet Malachi preached during the Persian rule (432-425 BC). As the last of the prophets, the end of his ministry began what is now known as the “400 silent years” (425-5 BC) when no prophets spoke until the time of John the Baptist.</a:t>
            </a:r>
          </a:p>
        </p:txBody>
      </p:sp>
    </p:spTree>
  </p:cSld>
  <p:clrMapOvr>
    <a:overrideClrMapping bg1="dk2" tx1="lt1" bg2="dk1" tx2="lt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75106"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668338"/>
            <a:ext cx="9134475" cy="6189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5107" name="Text Box 22"/>
          <p:cNvSpPr txBox="1">
            <a:spLocks noChangeArrowheads="1"/>
          </p:cNvSpPr>
          <p:nvPr/>
        </p:nvSpPr>
        <p:spPr bwMode="auto">
          <a:xfrm>
            <a:off x="8382000" y="76200"/>
            <a:ext cx="6096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spcBef>
                <a:spcPct val="50000"/>
              </a:spcBef>
            </a:pPr>
            <a:r>
              <a:rPr lang="en-US">
                <a:latin typeface="Arial" charset="0"/>
                <a:cs typeface="Arial" charset="0"/>
              </a:rPr>
              <a:t>59</a:t>
            </a:r>
          </a:p>
        </p:txBody>
      </p:sp>
      <p:sp>
        <p:nvSpPr>
          <p:cNvPr id="2" name="Title 1"/>
          <p:cNvSpPr>
            <a:spLocks noGrp="1"/>
          </p:cNvSpPr>
          <p:nvPr>
            <p:ph type="ctrTitle"/>
          </p:nvPr>
        </p:nvSpPr>
        <p:spPr>
          <a:xfrm>
            <a:off x="900113" y="-26988"/>
            <a:ext cx="7772400" cy="1143001"/>
          </a:xfrm>
        </p:spPr>
        <p:txBody>
          <a:bodyPr lIns="92075" tIns="46038" rIns="92075" bIns="46038" anchorCtr="0">
            <a:normAutofit/>
          </a:bodyPr>
          <a:lstStyle/>
          <a:p>
            <a:pPr>
              <a:defRPr/>
            </a:pPr>
            <a:r>
              <a:rPr lang="en-US" sz="3600" b="1" dirty="0">
                <a:solidFill>
                  <a:schemeClr val="tx1"/>
                </a:solidFill>
                <a:latin typeface="Arial" panose="020B0604020202020204" pitchFamily="34" charset="0"/>
                <a:cs typeface="Arial" panose="020B0604020202020204" pitchFamily="34" charset="0"/>
              </a:rPr>
              <a:t>10. Judaism </a:t>
            </a:r>
          </a:p>
        </p:txBody>
      </p:sp>
      <p:sp>
        <p:nvSpPr>
          <p:cNvPr id="5" name="Subtitle 2"/>
          <p:cNvSpPr txBox="1">
            <a:spLocks/>
          </p:cNvSpPr>
          <p:nvPr/>
        </p:nvSpPr>
        <p:spPr bwMode="auto">
          <a:xfrm>
            <a:off x="683568" y="1844824"/>
            <a:ext cx="8280920" cy="2592288"/>
          </a:xfrm>
          <a:prstGeom prst="rect">
            <a:avLst/>
          </a:prstGeom>
          <a:noFill/>
          <a:ln w="9525">
            <a:noFill/>
            <a:miter lim="800000"/>
            <a:headEnd/>
            <a:tailEnd/>
          </a:ln>
          <a:effectLst/>
        </p:spPr>
        <p:txBody>
          <a:bodyPr lIns="92075" tIns="46038" rIns="92075" bIns="46038">
            <a:normAutofit/>
          </a:bodyPr>
          <a:lstStyle>
            <a:defPPr>
              <a:defRPr lang="en-US"/>
            </a:defPPr>
            <a:lvl1pPr marL="0" indent="0" algn="l" eaLnBrk="0" hangingPunct="0">
              <a:spcBef>
                <a:spcPct val="20000"/>
              </a:spcBef>
              <a:buClr>
                <a:schemeClr val="tx2"/>
              </a:buClr>
              <a:buSzPct val="75000"/>
              <a:buFont typeface="Wingdings" pitchFamily="26" charset="2"/>
              <a:buNone/>
              <a:defRPr b="1">
                <a:effectLst>
                  <a:glow rad="355600">
                    <a:schemeClr val="bg2"/>
                  </a:glow>
                </a:effectLst>
                <a:latin typeface="Arial" panose="020B0604020202020204" pitchFamily="34" charset="0"/>
                <a:ea typeface="ＭＳ Ｐゴシック" pitchFamily="-107" charset="-128"/>
                <a:cs typeface="Arial" panose="020B0604020202020204" pitchFamily="34" charset="0"/>
              </a:defRPr>
            </a:lvl1pPr>
            <a:lvl2pPr marL="742950" indent="-285750" algn="l" eaLnBrk="0" hangingPunct="0">
              <a:spcBef>
                <a:spcPct val="20000"/>
              </a:spcBef>
              <a:buClr>
                <a:schemeClr val="folHlink"/>
              </a:buClr>
              <a:buSzPct val="60000"/>
              <a:buFont typeface="Wingdings" charset="0"/>
              <a:buChar char="u"/>
              <a:defRPr sz="3200">
                <a:effectLst>
                  <a:outerShdw blurRad="38100" dist="38100" dir="2700000" algn="tl">
                    <a:srgbClr val="000000"/>
                  </a:outerShdw>
                </a:effectLst>
                <a:latin typeface="Arial"/>
                <a:ea typeface="ＭＳ Ｐゴシック" pitchFamily="26" charset="-128"/>
                <a:cs typeface="Arial"/>
              </a:defRPr>
            </a:lvl2pPr>
            <a:lvl3pPr marL="1143000" indent="-228600" algn="l" eaLnBrk="0" hangingPunct="0">
              <a:spcBef>
                <a:spcPct val="20000"/>
              </a:spcBef>
              <a:buClr>
                <a:schemeClr val="tx2"/>
              </a:buClr>
              <a:buSzPct val="60000"/>
              <a:buFont typeface="Wingdings" charset="0"/>
              <a:buChar char="t"/>
              <a:defRPr sz="3200">
                <a:effectLst>
                  <a:outerShdw blurRad="38100" dist="38100" dir="2700000" algn="tl">
                    <a:srgbClr val="000000"/>
                  </a:outerShdw>
                </a:effectLst>
                <a:latin typeface="Arial"/>
                <a:ea typeface="ＭＳ Ｐゴシック" pitchFamily="26" charset="-128"/>
                <a:cs typeface="Arial"/>
              </a:defRPr>
            </a:lvl3pPr>
            <a:lvl4pPr marL="1600200" indent="-228600" algn="l" eaLnBrk="0" hangingPunct="0">
              <a:spcBef>
                <a:spcPct val="20000"/>
              </a:spcBef>
              <a:buClr>
                <a:schemeClr val="tx1"/>
              </a:buClr>
              <a:buSzPct val="100000"/>
              <a:buChar char="•"/>
              <a:defRPr sz="3200">
                <a:effectLst>
                  <a:outerShdw blurRad="38100" dist="38100" dir="2700000" algn="tl">
                    <a:srgbClr val="000000"/>
                  </a:outerShdw>
                </a:effectLst>
                <a:latin typeface="Arial"/>
                <a:ea typeface="ＭＳ Ｐゴシック" pitchFamily="26" charset="-128"/>
                <a:cs typeface="Arial"/>
              </a:defRPr>
            </a:lvl4pPr>
            <a:lvl5pPr marL="2057400" indent="-228600" algn="l" eaLnBrk="0" hangingPunct="0">
              <a:spcBef>
                <a:spcPct val="20000"/>
              </a:spcBef>
              <a:buClr>
                <a:schemeClr val="tx1"/>
              </a:buClr>
              <a:buSzPct val="100000"/>
              <a:buChar char="–"/>
              <a:defRPr sz="3200">
                <a:effectLst>
                  <a:outerShdw blurRad="38100" dist="38100" dir="2700000" algn="tl">
                    <a:srgbClr val="000000"/>
                  </a:outerShdw>
                </a:effectLst>
                <a:latin typeface="Arial"/>
                <a:ea typeface="ＭＳ Ｐゴシック" pitchFamily="26" charset="-128"/>
                <a:cs typeface="Arial"/>
              </a:defRPr>
            </a:lvl5pPr>
            <a:lvl6pPr marL="2514600" indent="-228600" fontAlgn="base">
              <a:spcBef>
                <a:spcPct val="20000"/>
              </a:spcBef>
              <a:spcAft>
                <a:spcPct val="0"/>
              </a:spcAft>
              <a:buClr>
                <a:schemeClr val="tx1"/>
              </a:buClr>
              <a:buSzPct val="100000"/>
              <a:buChar char="–"/>
              <a:defRPr sz="3200">
                <a:effectLst>
                  <a:outerShdw blurRad="38100" dist="38100" dir="2700000" algn="tl">
                    <a:srgbClr val="000000"/>
                  </a:outerShdw>
                </a:effectLst>
                <a:latin typeface="+mn-lt"/>
                <a:ea typeface="ＭＳ Ｐゴシック" pitchFamily="26" charset="-128"/>
              </a:defRPr>
            </a:lvl6pPr>
            <a:lvl7pPr marL="2971800" indent="-228600" fontAlgn="base">
              <a:spcBef>
                <a:spcPct val="20000"/>
              </a:spcBef>
              <a:spcAft>
                <a:spcPct val="0"/>
              </a:spcAft>
              <a:buClr>
                <a:schemeClr val="tx1"/>
              </a:buClr>
              <a:buSzPct val="100000"/>
              <a:buChar char="–"/>
              <a:defRPr sz="3200">
                <a:effectLst>
                  <a:outerShdw blurRad="38100" dist="38100" dir="2700000" algn="tl">
                    <a:srgbClr val="000000"/>
                  </a:outerShdw>
                </a:effectLst>
                <a:latin typeface="+mn-lt"/>
                <a:ea typeface="ＭＳ Ｐゴシック" pitchFamily="26" charset="-128"/>
              </a:defRPr>
            </a:lvl7pPr>
            <a:lvl8pPr marL="3429000" indent="-228600" fontAlgn="base">
              <a:spcBef>
                <a:spcPct val="20000"/>
              </a:spcBef>
              <a:spcAft>
                <a:spcPct val="0"/>
              </a:spcAft>
              <a:buClr>
                <a:schemeClr val="tx1"/>
              </a:buClr>
              <a:buSzPct val="100000"/>
              <a:buChar char="–"/>
              <a:defRPr sz="3200">
                <a:effectLst>
                  <a:outerShdw blurRad="38100" dist="38100" dir="2700000" algn="tl">
                    <a:srgbClr val="000000"/>
                  </a:outerShdw>
                </a:effectLst>
                <a:latin typeface="+mn-lt"/>
                <a:ea typeface="ＭＳ Ｐゴシック" pitchFamily="26" charset="-128"/>
              </a:defRPr>
            </a:lvl8pPr>
            <a:lvl9pPr marL="3886200" indent="-228600" fontAlgn="base">
              <a:spcBef>
                <a:spcPct val="20000"/>
              </a:spcBef>
              <a:spcAft>
                <a:spcPct val="0"/>
              </a:spcAft>
              <a:buClr>
                <a:schemeClr val="tx1"/>
              </a:buClr>
              <a:buSzPct val="100000"/>
              <a:buChar char="–"/>
              <a:defRPr sz="3200">
                <a:effectLst>
                  <a:outerShdw blurRad="38100" dist="38100" dir="2700000" algn="tl">
                    <a:srgbClr val="000000"/>
                  </a:outerShdw>
                </a:effectLst>
                <a:latin typeface="+mn-lt"/>
                <a:ea typeface="ＭＳ Ｐゴシック" pitchFamily="26" charset="-128"/>
              </a:defRPr>
            </a:lvl9pPr>
          </a:lstStyle>
          <a:p>
            <a:pPr>
              <a:defRPr/>
            </a:pPr>
            <a:r>
              <a:rPr lang="en-SG" dirty="0"/>
              <a:t>Judaism became the term depicting the Jewish way of life in both its cultural and religious aspects from the post-exilic period onward. Orthodox Judaism strictly resisted outside influences that would seek to absorb or change it. </a:t>
            </a:r>
          </a:p>
        </p:txBody>
      </p:sp>
    </p:spTree>
  </p:cSld>
  <p:clrMapOvr>
    <a:overrideClrMapping bg1="dk2" tx1="lt1" bg2="dk1" tx2="lt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6129" name="Group 8"/>
          <p:cNvGrpSpPr>
            <a:grpSpLocks/>
          </p:cNvGrpSpPr>
          <p:nvPr/>
        </p:nvGrpSpPr>
        <p:grpSpPr bwMode="auto">
          <a:xfrm>
            <a:off x="-228600" y="1905000"/>
            <a:ext cx="9372600" cy="4295775"/>
            <a:chOff x="0" y="1344"/>
            <a:chExt cx="5760" cy="2562"/>
          </a:xfrm>
        </p:grpSpPr>
        <p:pic>
          <p:nvPicPr>
            <p:cNvPr id="176133" name="Picture 4" descr="32 Persian"/>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1344"/>
              <a:ext cx="5760" cy="25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6134" name="Picture 7" descr="32 Persia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6" y="1344"/>
              <a:ext cx="3744" cy="25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176130" name="Title 1"/>
          <p:cNvSpPr>
            <a:spLocks noGrp="1"/>
          </p:cNvSpPr>
          <p:nvPr>
            <p:ph type="title"/>
          </p:nvPr>
        </p:nvSpPr>
        <p:spPr>
          <a:xfrm>
            <a:off x="1116013" y="188913"/>
            <a:ext cx="6840537" cy="1655762"/>
          </a:xfrm>
        </p:spPr>
        <p:txBody>
          <a:bodyPr/>
          <a:lstStyle/>
          <a:p>
            <a:pPr algn="ctr"/>
            <a:r>
              <a:rPr lang="en-US" sz="6000">
                <a:solidFill>
                  <a:schemeClr val="tx1"/>
                </a:solidFill>
                <a:latin typeface="Arial" charset="0"/>
                <a:ea typeface="ＭＳ Ｐゴシック" charset="0"/>
              </a:rPr>
              <a:t>Key Developments </a:t>
            </a:r>
            <a:r>
              <a:rPr lang="en-US">
                <a:solidFill>
                  <a:schemeClr val="tx1"/>
                </a:solidFill>
                <a:latin typeface="Arial" charset="0"/>
                <a:ea typeface="ＭＳ Ｐゴシック" charset="0"/>
              </a:rPr>
              <a:t>with Israel Under Persia</a:t>
            </a:r>
          </a:p>
        </p:txBody>
      </p:sp>
      <p:sp>
        <p:nvSpPr>
          <p:cNvPr id="3" name="Title 1"/>
          <p:cNvSpPr txBox="1">
            <a:spLocks/>
          </p:cNvSpPr>
          <p:nvPr/>
        </p:nvSpPr>
        <p:spPr bwMode="auto">
          <a:xfrm>
            <a:off x="539750" y="2060575"/>
            <a:ext cx="8604250" cy="3600450"/>
          </a:xfrm>
          <a:prstGeom prst="rect">
            <a:avLst/>
          </a:prstGeom>
          <a:solidFill>
            <a:schemeClr val="bg2"/>
          </a:solidFill>
          <a:ln>
            <a:noFill/>
          </a:ln>
          <a:effectLst>
            <a:outerShdw blurRad="50800" dist="38100" dir="2700000">
              <a:srgbClr val="000000">
                <a:alpha val="43000"/>
              </a:srgbClr>
            </a:outerShdw>
          </a:effectLst>
          <a:extLst>
            <a:ext uri="{FAA26D3D-D897-4be2-8F04-BA451C77F1D7}">
              <ma14:placeholderFlag xmlns:ma14="http://schemas.microsoft.com/office/mac/drawingml/2011/main" xmlns="" val="1"/>
            </a:ext>
          </a:extLst>
        </p:spPr>
        <p:txBody>
          <a:bodyPr lIns="92075" tIns="46038" rIns="92075" bIns="46038" anchor="ctr"/>
          <a:lstStyle>
            <a:lvl1pPr algn="l" rtl="0" eaLnBrk="0" fontAlgn="base" hangingPunct="0">
              <a:spcBef>
                <a:spcPct val="0"/>
              </a:spcBef>
              <a:spcAft>
                <a:spcPct val="0"/>
              </a:spcAft>
              <a:defRPr sz="4400">
                <a:solidFill>
                  <a:schemeClr val="tx2"/>
                </a:solidFill>
                <a:latin typeface="Arial"/>
                <a:ea typeface="ＭＳ Ｐゴシック" pitchFamily="-107" charset="-128"/>
                <a:cs typeface="Arial"/>
              </a:defRPr>
            </a:lvl1pPr>
            <a:lvl2pPr algn="l"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2pPr>
            <a:lvl3pPr algn="l"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3pPr>
            <a:lvl4pPr algn="l"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4pPr>
            <a:lvl5pPr algn="l"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5pPr>
            <a:lvl6pPr marL="457200" algn="l" rtl="0" fontAlgn="base">
              <a:spcBef>
                <a:spcPct val="0"/>
              </a:spcBef>
              <a:spcAft>
                <a:spcPct val="0"/>
              </a:spcAft>
              <a:defRPr sz="4400">
                <a:solidFill>
                  <a:schemeClr val="tx2"/>
                </a:solidFill>
                <a:latin typeface="Times New Roman" pitchFamily="26" charset="0"/>
              </a:defRPr>
            </a:lvl6pPr>
            <a:lvl7pPr marL="914400" algn="l" rtl="0" fontAlgn="base">
              <a:spcBef>
                <a:spcPct val="0"/>
              </a:spcBef>
              <a:spcAft>
                <a:spcPct val="0"/>
              </a:spcAft>
              <a:defRPr sz="4400">
                <a:solidFill>
                  <a:schemeClr val="tx2"/>
                </a:solidFill>
                <a:latin typeface="Times New Roman" pitchFamily="26" charset="0"/>
              </a:defRPr>
            </a:lvl7pPr>
            <a:lvl8pPr marL="1371600" algn="l" rtl="0" fontAlgn="base">
              <a:spcBef>
                <a:spcPct val="0"/>
              </a:spcBef>
              <a:spcAft>
                <a:spcPct val="0"/>
              </a:spcAft>
              <a:defRPr sz="4400">
                <a:solidFill>
                  <a:schemeClr val="tx2"/>
                </a:solidFill>
                <a:latin typeface="Times New Roman" pitchFamily="26" charset="0"/>
              </a:defRPr>
            </a:lvl8pPr>
            <a:lvl9pPr marL="1828800" algn="l" rtl="0" fontAlgn="base">
              <a:spcBef>
                <a:spcPct val="0"/>
              </a:spcBef>
              <a:spcAft>
                <a:spcPct val="0"/>
              </a:spcAft>
              <a:defRPr sz="4400">
                <a:solidFill>
                  <a:schemeClr val="tx2"/>
                </a:solidFill>
                <a:latin typeface="Times New Roman" pitchFamily="26" charset="0"/>
              </a:defRPr>
            </a:lvl9pPr>
          </a:lstStyle>
          <a:p>
            <a:pPr marL="742950" indent="-742950">
              <a:buFont typeface="+mj-lt"/>
              <a:buAutoNum type="arabicPeriod"/>
              <a:defRPr/>
            </a:pPr>
            <a:r>
              <a:rPr lang="en-US" sz="3600" b="1" dirty="0">
                <a:solidFill>
                  <a:schemeClr val="tx1"/>
                </a:solidFill>
                <a:effectLst>
                  <a:outerShdw blurRad="50800" dist="38100" dir="2700000">
                    <a:srgbClr val="000000">
                      <a:alpha val="43000"/>
                    </a:srgbClr>
                  </a:outerShdw>
                </a:effectLst>
              </a:rPr>
              <a:t>Restoration of Temple Worship</a:t>
            </a:r>
          </a:p>
          <a:p>
            <a:pPr marL="742950" indent="-742950">
              <a:buFont typeface="+mj-lt"/>
              <a:buAutoNum type="arabicPeriod"/>
              <a:defRPr/>
            </a:pPr>
            <a:r>
              <a:rPr lang="en-US" sz="3600" b="1" dirty="0">
                <a:solidFill>
                  <a:schemeClr val="tx1"/>
                </a:solidFill>
                <a:effectLst>
                  <a:outerShdw blurRad="50800" dist="38100" dir="2700000">
                    <a:srgbClr val="000000">
                      <a:alpha val="43000"/>
                    </a:srgbClr>
                  </a:outerShdw>
                </a:effectLst>
              </a:rPr>
              <a:t>Law of Moses Reestablished</a:t>
            </a:r>
          </a:p>
          <a:p>
            <a:pPr marL="742950" indent="-742950">
              <a:buFont typeface="+mj-lt"/>
              <a:buAutoNum type="arabicPeriod"/>
              <a:defRPr/>
            </a:pPr>
            <a:r>
              <a:rPr lang="en-US" sz="3600" b="1" dirty="0">
                <a:solidFill>
                  <a:schemeClr val="tx1"/>
                </a:solidFill>
                <a:effectLst>
                  <a:outerShdw blurRad="50800" dist="38100" dir="2700000">
                    <a:srgbClr val="000000">
                      <a:alpha val="43000"/>
                    </a:srgbClr>
                  </a:outerShdw>
                </a:effectLst>
              </a:rPr>
              <a:t>Economic &amp; Spiritual Life Revived</a:t>
            </a:r>
          </a:p>
          <a:p>
            <a:pPr marL="742950" indent="-742950">
              <a:buFont typeface="+mj-lt"/>
              <a:buAutoNum type="arabicPeriod"/>
              <a:defRPr/>
            </a:pPr>
            <a:r>
              <a:rPr lang="en-US" sz="3600" b="1" dirty="0">
                <a:solidFill>
                  <a:schemeClr val="tx1"/>
                </a:solidFill>
                <a:effectLst>
                  <a:outerShdw blurRad="50800" dist="38100" dir="2700000">
                    <a:srgbClr val="000000">
                      <a:alpha val="43000"/>
                    </a:srgbClr>
                  </a:outerShdw>
                </a:effectLst>
              </a:rPr>
              <a:t>Rise of the Temple State</a:t>
            </a:r>
          </a:p>
          <a:p>
            <a:pPr marL="742950" indent="-742950">
              <a:buFont typeface="+mj-lt"/>
              <a:buAutoNum type="arabicPeriod"/>
              <a:defRPr/>
            </a:pPr>
            <a:r>
              <a:rPr lang="en-US" sz="3600" b="1" dirty="0">
                <a:solidFill>
                  <a:schemeClr val="tx1"/>
                </a:solidFill>
                <a:effectLst>
                  <a:outerShdw blurRad="50800" dist="38100" dir="2700000">
                    <a:srgbClr val="000000">
                      <a:alpha val="43000"/>
                    </a:srgbClr>
                  </a:outerShdw>
                </a:effectLst>
              </a:rPr>
              <a:t>Aramaic Language</a:t>
            </a:r>
          </a:p>
        </p:txBody>
      </p:sp>
      <p:sp>
        <p:nvSpPr>
          <p:cNvPr id="176132" name="Text Box 22"/>
          <p:cNvSpPr txBox="1">
            <a:spLocks noChangeArrowheads="1"/>
          </p:cNvSpPr>
          <p:nvPr/>
        </p:nvSpPr>
        <p:spPr bwMode="auto">
          <a:xfrm>
            <a:off x="8382000" y="76200"/>
            <a:ext cx="6096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spcBef>
                <a:spcPct val="50000"/>
              </a:spcBef>
            </a:pPr>
            <a:r>
              <a:rPr lang="en-US">
                <a:latin typeface="Arial" charset="0"/>
                <a:cs typeface="Arial" charset="0"/>
              </a:rPr>
              <a:t>59</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28"/>
          <p:cNvSpPr>
            <a:spLocks noGrp="1" noChangeArrowheads="1"/>
          </p:cNvSpPr>
          <p:nvPr>
            <p:ph type="title" idx="4294967295"/>
          </p:nvPr>
        </p:nvSpPr>
        <p:spPr>
          <a:xfrm>
            <a:off x="0" y="152400"/>
            <a:ext cx="9144000" cy="1143000"/>
          </a:xfrm>
        </p:spPr>
        <p:txBody>
          <a:bodyPr/>
          <a:lstStyle/>
          <a:p>
            <a:pPr algn="ctr" eaLnBrk="1" hangingPunct="1"/>
            <a:r>
              <a:rPr lang="en-US">
                <a:latin typeface="Arial" charset="0"/>
                <a:ea typeface="ＭＳ Ｐゴシック" charset="0"/>
              </a:rPr>
              <a:t>Stages of God</a:t>
            </a:r>
            <a:r>
              <a:rPr lang="fr-FR" altLang="ja-JP">
                <a:latin typeface="Arial" charset="0"/>
                <a:ea typeface="ＭＳ Ｐゴシック" charset="0"/>
              </a:rPr>
              <a:t>'</a:t>
            </a:r>
            <a:r>
              <a:rPr lang="en-US" altLang="ja-JP">
                <a:latin typeface="Arial" charset="0"/>
                <a:ea typeface="ＭＳ Ｐゴシック" charset="0"/>
              </a:rPr>
              <a:t>s Plan in History</a:t>
            </a:r>
            <a:endParaRPr lang="en-US">
              <a:latin typeface="Arial" charset="0"/>
              <a:ea typeface="ＭＳ Ｐゴシック" charset="0"/>
            </a:endParaRPr>
          </a:p>
        </p:txBody>
      </p:sp>
      <p:sp>
        <p:nvSpPr>
          <p:cNvPr id="11271" name="Text Box 7"/>
          <p:cNvSpPr txBox="1">
            <a:spLocks noChangeArrowheads="1"/>
          </p:cNvSpPr>
          <p:nvPr/>
        </p:nvSpPr>
        <p:spPr bwMode="auto">
          <a:xfrm rot="18900000">
            <a:off x="-249238" y="4637088"/>
            <a:ext cx="1858963" cy="461962"/>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a:effectLst>
                  <a:outerShdw blurRad="38100" dist="38100" dir="2700000" algn="tl">
                    <a:srgbClr val="000000"/>
                  </a:outerShdw>
                </a:effectLst>
                <a:latin typeface="Arial" charset="0"/>
              </a:rPr>
              <a:t>Beginnings</a:t>
            </a:r>
          </a:p>
        </p:txBody>
      </p:sp>
      <p:sp>
        <p:nvSpPr>
          <p:cNvPr id="11272" name="Text Box 8"/>
          <p:cNvSpPr txBox="1">
            <a:spLocks noChangeArrowheads="1"/>
          </p:cNvSpPr>
          <p:nvPr/>
        </p:nvSpPr>
        <p:spPr bwMode="auto">
          <a:xfrm rot="18900000">
            <a:off x="601663" y="4576763"/>
            <a:ext cx="1690687" cy="461962"/>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a:effectLst>
                  <a:outerShdw blurRad="38100" dist="38100" dir="2700000" algn="tl">
                    <a:srgbClr val="000000"/>
                  </a:outerShdw>
                </a:effectLst>
                <a:latin typeface="Arial" charset="0"/>
              </a:rPr>
              <a:t>Patriarchs</a:t>
            </a:r>
          </a:p>
        </p:txBody>
      </p:sp>
      <p:sp>
        <p:nvSpPr>
          <p:cNvPr id="11273" name="Text Box 9"/>
          <p:cNvSpPr txBox="1">
            <a:spLocks noChangeArrowheads="1"/>
          </p:cNvSpPr>
          <p:nvPr/>
        </p:nvSpPr>
        <p:spPr bwMode="auto">
          <a:xfrm rot="18900000">
            <a:off x="1752600" y="4398963"/>
            <a:ext cx="1150938" cy="420687"/>
          </a:xfrm>
          <a:prstGeom prst="rect">
            <a:avLst/>
          </a:prstGeom>
          <a:noFill/>
          <a:ln w="12700" cap="sq">
            <a:noFill/>
            <a:miter lim="800000"/>
            <a:headEnd type="none" w="sm" len="sm"/>
            <a:tailEnd type="none" w="sm" len="sm"/>
          </a:ln>
        </p:spPr>
        <p:txBody>
          <a:bodyPr wrap="none"/>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a:effectLst>
                  <a:outerShdw blurRad="38100" dist="38100" dir="2700000" algn="tl">
                    <a:srgbClr val="000000"/>
                  </a:outerShdw>
                </a:effectLst>
                <a:latin typeface="Arial" charset="0"/>
              </a:rPr>
              <a:t>Exodus</a:t>
            </a:r>
          </a:p>
        </p:txBody>
      </p:sp>
      <p:sp>
        <p:nvSpPr>
          <p:cNvPr id="11275" name="Text Box 11"/>
          <p:cNvSpPr txBox="1">
            <a:spLocks noChangeArrowheads="1"/>
          </p:cNvSpPr>
          <p:nvPr/>
        </p:nvSpPr>
        <p:spPr bwMode="auto">
          <a:xfrm rot="18900000">
            <a:off x="3194050" y="4427538"/>
            <a:ext cx="1263650" cy="461962"/>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a:effectLst>
                  <a:outerShdw blurRad="38100" dist="38100" dir="2700000" algn="tl">
                    <a:srgbClr val="000000"/>
                  </a:outerShdw>
                </a:effectLst>
                <a:latin typeface="Arial" charset="0"/>
              </a:rPr>
              <a:t>Judges</a:t>
            </a:r>
          </a:p>
        </p:txBody>
      </p:sp>
      <p:sp>
        <p:nvSpPr>
          <p:cNvPr id="11276" name="Text Box 12"/>
          <p:cNvSpPr txBox="1">
            <a:spLocks noChangeArrowheads="1"/>
          </p:cNvSpPr>
          <p:nvPr/>
        </p:nvSpPr>
        <p:spPr bwMode="auto">
          <a:xfrm rot="18900000">
            <a:off x="1973263" y="4606925"/>
            <a:ext cx="1774825" cy="461963"/>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a:effectLst>
                  <a:outerShdw blurRad="38100" dist="38100" dir="2700000" algn="tl">
                    <a:srgbClr val="000000"/>
                  </a:outerShdw>
                </a:effectLst>
                <a:latin typeface="Arial" charset="0"/>
              </a:rPr>
              <a:t>Conquests</a:t>
            </a:r>
          </a:p>
        </p:txBody>
      </p:sp>
      <p:sp>
        <p:nvSpPr>
          <p:cNvPr id="11277" name="Text Box 13"/>
          <p:cNvSpPr txBox="1">
            <a:spLocks noChangeArrowheads="1"/>
          </p:cNvSpPr>
          <p:nvPr/>
        </p:nvSpPr>
        <p:spPr bwMode="auto">
          <a:xfrm rot="19029483">
            <a:off x="2863850" y="4881563"/>
            <a:ext cx="2560638" cy="461962"/>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a:effectLst>
                  <a:outerShdw blurRad="38100" dist="38100" dir="2700000" algn="tl">
                    <a:srgbClr val="000000"/>
                  </a:outerShdw>
                </a:effectLst>
                <a:latin typeface="Arial" charset="0"/>
              </a:rPr>
              <a:t>United Kingdom</a:t>
            </a:r>
          </a:p>
        </p:txBody>
      </p:sp>
      <p:sp>
        <p:nvSpPr>
          <p:cNvPr id="11278" name="Text Box 14"/>
          <p:cNvSpPr txBox="1">
            <a:spLocks noChangeArrowheads="1"/>
          </p:cNvSpPr>
          <p:nvPr/>
        </p:nvSpPr>
        <p:spPr bwMode="auto">
          <a:xfrm rot="19029483">
            <a:off x="3319463" y="4935538"/>
            <a:ext cx="2714625" cy="461962"/>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a:effectLst>
                  <a:outerShdw blurRad="38100" dist="38100" dir="2700000" algn="tl">
                    <a:srgbClr val="000000"/>
                  </a:outerShdw>
                </a:effectLst>
                <a:latin typeface="Arial" charset="0"/>
              </a:rPr>
              <a:t>Divided Kingdom</a:t>
            </a:r>
          </a:p>
        </p:txBody>
      </p:sp>
      <p:sp>
        <p:nvSpPr>
          <p:cNvPr id="11279" name="Text Box 15"/>
          <p:cNvSpPr txBox="1">
            <a:spLocks noChangeArrowheads="1"/>
          </p:cNvSpPr>
          <p:nvPr/>
        </p:nvSpPr>
        <p:spPr bwMode="auto">
          <a:xfrm rot="18900000">
            <a:off x="4994275" y="4505325"/>
            <a:ext cx="1493838" cy="461963"/>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a:effectLst>
                  <a:outerShdw blurRad="38100" dist="38100" dir="2700000" algn="tl">
                    <a:srgbClr val="000000"/>
                  </a:outerShdw>
                </a:effectLst>
                <a:latin typeface="Arial" charset="0"/>
              </a:rPr>
              <a:t>Captivity</a:t>
            </a:r>
          </a:p>
        </p:txBody>
      </p:sp>
      <p:sp>
        <p:nvSpPr>
          <p:cNvPr id="11280" name="Text Box 16"/>
          <p:cNvSpPr txBox="1">
            <a:spLocks noChangeArrowheads="1"/>
          </p:cNvSpPr>
          <p:nvPr/>
        </p:nvSpPr>
        <p:spPr bwMode="auto">
          <a:xfrm rot="18900000">
            <a:off x="5295900" y="4648200"/>
            <a:ext cx="1895475" cy="461963"/>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a:effectLst>
                  <a:outerShdw blurRad="38100" dist="38100" dir="2700000" algn="tl">
                    <a:srgbClr val="000000"/>
                  </a:outerShdw>
                </a:effectLst>
                <a:latin typeface="Arial" charset="0"/>
              </a:rPr>
              <a:t>Restoration</a:t>
            </a:r>
          </a:p>
        </p:txBody>
      </p:sp>
      <p:sp>
        <p:nvSpPr>
          <p:cNvPr id="11281" name="Text Box 17"/>
          <p:cNvSpPr txBox="1">
            <a:spLocks noChangeArrowheads="1"/>
          </p:cNvSpPr>
          <p:nvPr/>
        </p:nvSpPr>
        <p:spPr bwMode="auto">
          <a:xfrm rot="18900000">
            <a:off x="5900738" y="4667250"/>
            <a:ext cx="1924050" cy="461963"/>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a:effectLst>
                  <a:outerShdw blurRad="38100" dist="38100" dir="2700000" algn="tl">
                    <a:srgbClr val="000000"/>
                  </a:outerShdw>
                </a:effectLst>
                <a:latin typeface="Arial" charset="0"/>
              </a:rPr>
              <a:t>Silent Years</a:t>
            </a:r>
          </a:p>
        </p:txBody>
      </p:sp>
      <p:sp>
        <p:nvSpPr>
          <p:cNvPr id="11282" name="Text Box 18"/>
          <p:cNvSpPr txBox="1">
            <a:spLocks noChangeArrowheads="1"/>
          </p:cNvSpPr>
          <p:nvPr/>
        </p:nvSpPr>
        <p:spPr bwMode="auto">
          <a:xfrm rot="18900000">
            <a:off x="7126288" y="4427538"/>
            <a:ext cx="1260475" cy="461962"/>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a:effectLst>
                  <a:outerShdw blurRad="38100" dist="38100" dir="2700000" algn="tl">
                    <a:srgbClr val="000000"/>
                  </a:outerShdw>
                </a:effectLst>
                <a:latin typeface="Arial" charset="0"/>
              </a:rPr>
              <a:t>Church</a:t>
            </a:r>
          </a:p>
        </p:txBody>
      </p:sp>
      <p:sp>
        <p:nvSpPr>
          <p:cNvPr id="11283" name="Text Box 19"/>
          <p:cNvSpPr txBox="1">
            <a:spLocks noChangeArrowheads="1"/>
          </p:cNvSpPr>
          <p:nvPr/>
        </p:nvSpPr>
        <p:spPr bwMode="auto">
          <a:xfrm rot="18900000">
            <a:off x="7710488" y="4516438"/>
            <a:ext cx="1517650" cy="461962"/>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a:effectLst>
                  <a:outerShdw blurRad="38100" dist="38100" dir="2700000" algn="tl">
                    <a:srgbClr val="000000"/>
                  </a:outerShdw>
                </a:effectLst>
                <a:latin typeface="Arial" charset="0"/>
              </a:rPr>
              <a:t>Kingdom</a:t>
            </a:r>
          </a:p>
        </p:txBody>
      </p:sp>
      <p:grpSp>
        <p:nvGrpSpPr>
          <p:cNvPr id="2" name="Group 26"/>
          <p:cNvGrpSpPr>
            <a:grpSpLocks/>
          </p:cNvGrpSpPr>
          <p:nvPr/>
        </p:nvGrpSpPr>
        <p:grpSpPr bwMode="auto">
          <a:xfrm>
            <a:off x="0" y="2393950"/>
            <a:ext cx="9144000" cy="1752600"/>
            <a:chOff x="0" y="1728"/>
            <a:chExt cx="5760" cy="1104"/>
          </a:xfrm>
        </p:grpSpPr>
        <p:grpSp>
          <p:nvGrpSpPr>
            <p:cNvPr id="115750" name="Group 24"/>
            <p:cNvGrpSpPr>
              <a:grpSpLocks/>
            </p:cNvGrpSpPr>
            <p:nvPr/>
          </p:nvGrpSpPr>
          <p:grpSpPr bwMode="auto">
            <a:xfrm>
              <a:off x="0" y="1728"/>
              <a:ext cx="5760" cy="1104"/>
              <a:chOff x="0" y="1728"/>
              <a:chExt cx="5760" cy="1104"/>
            </a:xfrm>
          </p:grpSpPr>
          <p:pic>
            <p:nvPicPr>
              <p:cNvPr id="115752" name="Picture 2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728"/>
                <a:ext cx="5760" cy="10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5753" name="Rectangle 23"/>
              <p:cNvSpPr>
                <a:spLocks noChangeArrowheads="1"/>
              </p:cNvSpPr>
              <p:nvPr/>
            </p:nvSpPr>
            <p:spPr bwMode="auto">
              <a:xfrm>
                <a:off x="0" y="2736"/>
                <a:ext cx="2256" cy="96"/>
              </a:xfrm>
              <a:prstGeom prst="rect">
                <a:avLst/>
              </a:prstGeom>
              <a:solidFill>
                <a:schemeClr val="tx1"/>
              </a:solidFill>
              <a:ln w="12700" cap="sq">
                <a:solidFill>
                  <a:schemeClr val="tx1"/>
                </a:solidFill>
                <a:miter lim="800000"/>
                <a:headEnd type="none" w="sm" len="sm"/>
                <a:tailEnd type="none" w="sm" len="sm"/>
              </a:ln>
            </p:spPr>
            <p:txBody>
              <a:bodyPr wrap="none" anchor="ctr"/>
              <a:lstStyle/>
              <a:p>
                <a:endParaRPr lang="en-US"/>
              </a:p>
            </p:txBody>
          </p:sp>
        </p:grpSp>
        <p:sp>
          <p:nvSpPr>
            <p:cNvPr id="115751" name="Line 25"/>
            <p:cNvSpPr>
              <a:spLocks noChangeShapeType="1"/>
            </p:cNvSpPr>
            <p:nvPr/>
          </p:nvSpPr>
          <p:spPr bwMode="auto">
            <a:xfrm>
              <a:off x="0" y="2832"/>
              <a:ext cx="5760" cy="0"/>
            </a:xfrm>
            <a:prstGeom prst="line">
              <a:avLst/>
            </a:prstGeom>
            <a:noFill/>
            <a:ln w="57150" cap="sq">
              <a:solidFill>
                <a:schemeClr val="tx1"/>
              </a:solidFill>
              <a:round/>
              <a:headEnd type="none" w="sm" len="sm"/>
              <a:tailEnd type="none" w="sm" len="sm"/>
            </a:ln>
            <a:extLst>
              <a:ext uri="{909E8E84-426E-40dd-AFC4-6F175D3DCCD1}">
                <a14:hiddenFill xmlns:a14="http://schemas.microsoft.com/office/drawing/2010/main" xmlns="">
                  <a:noFill/>
                </a14:hiddenFill>
              </a:ext>
            </a:extLst>
          </p:spPr>
          <p:txBody>
            <a:bodyPr wrap="none"/>
            <a:lstStyle/>
            <a:p>
              <a:endParaRPr lang="en-US"/>
            </a:p>
          </p:txBody>
        </p:sp>
      </p:grpSp>
      <p:sp>
        <p:nvSpPr>
          <p:cNvPr id="115727" name="Text Box 27"/>
          <p:cNvSpPr txBox="1">
            <a:spLocks noChangeArrowheads="1"/>
          </p:cNvSpPr>
          <p:nvPr/>
        </p:nvSpPr>
        <p:spPr bwMode="auto">
          <a:xfrm>
            <a:off x="8582025" y="44450"/>
            <a:ext cx="5270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latin typeface="Arial" charset="0"/>
                <a:cs typeface="Arial" charset="0"/>
              </a:rPr>
              <a:t>34</a:t>
            </a:r>
          </a:p>
        </p:txBody>
      </p:sp>
      <p:sp>
        <p:nvSpPr>
          <p:cNvPr id="23" name="Text Box 7"/>
          <p:cNvSpPr txBox="1">
            <a:spLocks noChangeArrowheads="1"/>
          </p:cNvSpPr>
          <p:nvPr/>
        </p:nvSpPr>
        <p:spPr bwMode="auto">
          <a:xfrm rot="-2700000">
            <a:off x="60325" y="1906588"/>
            <a:ext cx="852488" cy="306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r>
              <a:rPr lang="en-US" sz="1400" b="1">
                <a:latin typeface="Arial" charset="0"/>
              </a:rPr>
              <a:t>Eternity</a:t>
            </a:r>
          </a:p>
        </p:txBody>
      </p:sp>
      <p:sp>
        <p:nvSpPr>
          <p:cNvPr id="24" name="Text Box 7"/>
          <p:cNvSpPr txBox="1">
            <a:spLocks noChangeArrowheads="1"/>
          </p:cNvSpPr>
          <p:nvPr/>
        </p:nvSpPr>
        <p:spPr bwMode="auto">
          <a:xfrm rot="-2700000">
            <a:off x="355600" y="1884363"/>
            <a:ext cx="912813"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r>
              <a:rPr lang="en-US" sz="1400" b="1">
                <a:latin typeface="Arial" charset="0"/>
              </a:rPr>
              <a:t>Creation</a:t>
            </a:r>
          </a:p>
        </p:txBody>
      </p:sp>
      <p:sp>
        <p:nvSpPr>
          <p:cNvPr id="25" name="Text Box 7"/>
          <p:cNvSpPr txBox="1">
            <a:spLocks noChangeArrowheads="1"/>
          </p:cNvSpPr>
          <p:nvPr/>
        </p:nvSpPr>
        <p:spPr bwMode="auto">
          <a:xfrm rot="-2700000">
            <a:off x="798513" y="2032000"/>
            <a:ext cx="493712"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r>
              <a:rPr lang="en-US" sz="1400" b="1">
                <a:latin typeface="Arial" charset="0"/>
              </a:rPr>
              <a:t>Fall</a:t>
            </a:r>
          </a:p>
        </p:txBody>
      </p:sp>
      <p:sp>
        <p:nvSpPr>
          <p:cNvPr id="26" name="Text Box 7"/>
          <p:cNvSpPr txBox="1">
            <a:spLocks noChangeArrowheads="1"/>
          </p:cNvSpPr>
          <p:nvPr/>
        </p:nvSpPr>
        <p:spPr bwMode="auto">
          <a:xfrm rot="-2700000">
            <a:off x="1039813" y="1968500"/>
            <a:ext cx="674687"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r>
              <a:rPr lang="en-US" sz="1400" b="1">
                <a:latin typeface="Arial" charset="0"/>
              </a:rPr>
              <a:t>Flood</a:t>
            </a:r>
          </a:p>
        </p:txBody>
      </p:sp>
      <p:sp>
        <p:nvSpPr>
          <p:cNvPr id="27" name="Text Box 7"/>
          <p:cNvSpPr txBox="1">
            <a:spLocks noChangeArrowheads="1"/>
          </p:cNvSpPr>
          <p:nvPr/>
        </p:nvSpPr>
        <p:spPr bwMode="auto">
          <a:xfrm rot="-2700000">
            <a:off x="1296988" y="1968500"/>
            <a:ext cx="674687"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r>
              <a:rPr lang="en-US" sz="1400" b="1">
                <a:latin typeface="Arial" charset="0"/>
              </a:rPr>
              <a:t>Babel</a:t>
            </a:r>
          </a:p>
        </p:txBody>
      </p:sp>
      <p:sp>
        <p:nvSpPr>
          <p:cNvPr id="28" name="Text Box 7"/>
          <p:cNvSpPr txBox="1">
            <a:spLocks noChangeArrowheads="1"/>
          </p:cNvSpPr>
          <p:nvPr/>
        </p:nvSpPr>
        <p:spPr bwMode="auto">
          <a:xfrm rot="-2700000">
            <a:off x="1508125" y="1866900"/>
            <a:ext cx="962025"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r>
              <a:rPr lang="en-US" sz="1400" b="1">
                <a:latin typeface="Arial" charset="0"/>
              </a:rPr>
              <a:t>Abraham</a:t>
            </a:r>
          </a:p>
        </p:txBody>
      </p:sp>
      <p:sp>
        <p:nvSpPr>
          <p:cNvPr id="29" name="Text Box 7"/>
          <p:cNvSpPr txBox="1">
            <a:spLocks noChangeArrowheads="1"/>
          </p:cNvSpPr>
          <p:nvPr/>
        </p:nvSpPr>
        <p:spPr bwMode="auto">
          <a:xfrm rot="-2700000">
            <a:off x="1844675" y="1982788"/>
            <a:ext cx="633413"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r>
              <a:rPr lang="en-US" sz="1400" b="1">
                <a:latin typeface="Arial" charset="0"/>
              </a:rPr>
              <a:t>Isaac</a:t>
            </a:r>
          </a:p>
        </p:txBody>
      </p:sp>
      <p:sp>
        <p:nvSpPr>
          <p:cNvPr id="30" name="Text Box 7"/>
          <p:cNvSpPr txBox="1">
            <a:spLocks noChangeArrowheads="1"/>
          </p:cNvSpPr>
          <p:nvPr/>
        </p:nvSpPr>
        <p:spPr bwMode="auto">
          <a:xfrm rot="-2700000">
            <a:off x="2079625" y="1958975"/>
            <a:ext cx="703263"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r>
              <a:rPr lang="en-US" sz="1400" b="1">
                <a:latin typeface="Arial" charset="0"/>
              </a:rPr>
              <a:t>Jacob</a:t>
            </a:r>
          </a:p>
        </p:txBody>
      </p:sp>
      <p:sp>
        <p:nvSpPr>
          <p:cNvPr id="31" name="Text Box 7"/>
          <p:cNvSpPr txBox="1">
            <a:spLocks noChangeArrowheads="1"/>
          </p:cNvSpPr>
          <p:nvPr/>
        </p:nvSpPr>
        <p:spPr bwMode="auto">
          <a:xfrm rot="-2700000">
            <a:off x="2320925" y="1919288"/>
            <a:ext cx="812800"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r>
              <a:rPr lang="en-US" sz="1400" b="1">
                <a:latin typeface="Arial" charset="0"/>
              </a:rPr>
              <a:t>Joseph</a:t>
            </a:r>
          </a:p>
        </p:txBody>
      </p:sp>
      <p:sp>
        <p:nvSpPr>
          <p:cNvPr id="32" name="Text Box 7"/>
          <p:cNvSpPr txBox="1">
            <a:spLocks noChangeArrowheads="1"/>
          </p:cNvSpPr>
          <p:nvPr/>
        </p:nvSpPr>
        <p:spPr bwMode="auto">
          <a:xfrm rot="-2700000">
            <a:off x="2762250" y="1944688"/>
            <a:ext cx="742950"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r>
              <a:rPr lang="en-US" sz="1400" b="1">
                <a:latin typeface="Arial" charset="0"/>
              </a:rPr>
              <a:t>Moses</a:t>
            </a:r>
          </a:p>
        </p:txBody>
      </p:sp>
      <p:sp>
        <p:nvSpPr>
          <p:cNvPr id="33" name="Text Box 7"/>
          <p:cNvSpPr txBox="1">
            <a:spLocks noChangeArrowheads="1"/>
          </p:cNvSpPr>
          <p:nvPr/>
        </p:nvSpPr>
        <p:spPr bwMode="auto">
          <a:xfrm rot="-2700000">
            <a:off x="3190875" y="1919288"/>
            <a:ext cx="812800"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r>
              <a:rPr lang="en-US" sz="1400" b="1">
                <a:latin typeface="Arial" charset="0"/>
              </a:rPr>
              <a:t>Joshua</a:t>
            </a:r>
          </a:p>
        </p:txBody>
      </p:sp>
      <p:sp>
        <p:nvSpPr>
          <p:cNvPr id="34" name="Text Box 7"/>
          <p:cNvSpPr txBox="1">
            <a:spLocks noChangeArrowheads="1"/>
          </p:cNvSpPr>
          <p:nvPr/>
        </p:nvSpPr>
        <p:spPr bwMode="auto">
          <a:xfrm rot="-2700000">
            <a:off x="3992563" y="1936750"/>
            <a:ext cx="763587"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r>
              <a:rPr lang="en-US" sz="1400" b="1">
                <a:latin typeface="Arial" charset="0"/>
              </a:rPr>
              <a:t>Cycles</a:t>
            </a:r>
          </a:p>
        </p:txBody>
      </p:sp>
      <p:sp>
        <p:nvSpPr>
          <p:cNvPr id="35" name="Text Box 7"/>
          <p:cNvSpPr txBox="1">
            <a:spLocks noChangeArrowheads="1"/>
          </p:cNvSpPr>
          <p:nvPr/>
        </p:nvSpPr>
        <p:spPr bwMode="auto">
          <a:xfrm rot="-2700000">
            <a:off x="4860925" y="1897063"/>
            <a:ext cx="879475"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r>
              <a:rPr lang="en-US" sz="1400" b="1">
                <a:latin typeface="Arial" charset="0"/>
              </a:rPr>
              <a:t>S • D • S</a:t>
            </a:r>
          </a:p>
        </p:txBody>
      </p:sp>
      <p:sp>
        <p:nvSpPr>
          <p:cNvPr id="36" name="Text Box 7"/>
          <p:cNvSpPr txBox="1">
            <a:spLocks noChangeArrowheads="1"/>
          </p:cNvSpPr>
          <p:nvPr/>
        </p:nvSpPr>
        <p:spPr bwMode="auto">
          <a:xfrm rot="-2700000">
            <a:off x="5322888" y="1806575"/>
            <a:ext cx="1131887"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r>
              <a:rPr lang="en-US" sz="1400" b="1">
                <a:latin typeface="Arial" charset="0"/>
              </a:rPr>
              <a:t>I (J) &amp; J (R)</a:t>
            </a:r>
          </a:p>
        </p:txBody>
      </p:sp>
      <p:sp>
        <p:nvSpPr>
          <p:cNvPr id="37" name="Text Box 7"/>
          <p:cNvSpPr txBox="1">
            <a:spLocks noChangeArrowheads="1"/>
          </p:cNvSpPr>
          <p:nvPr/>
        </p:nvSpPr>
        <p:spPr bwMode="auto">
          <a:xfrm rot="-2700000">
            <a:off x="5881688" y="1797050"/>
            <a:ext cx="1162050"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r>
              <a:rPr lang="en-US" sz="1400" b="1">
                <a:latin typeface="Arial" charset="0"/>
              </a:rPr>
              <a:t>I (A) &amp; J (B)</a:t>
            </a:r>
          </a:p>
        </p:txBody>
      </p:sp>
      <p:sp>
        <p:nvSpPr>
          <p:cNvPr id="38" name="Text Box 7"/>
          <p:cNvSpPr txBox="1">
            <a:spLocks noChangeArrowheads="1"/>
          </p:cNvSpPr>
          <p:nvPr/>
        </p:nvSpPr>
        <p:spPr bwMode="auto">
          <a:xfrm rot="-2700000">
            <a:off x="6535738" y="1900238"/>
            <a:ext cx="868362"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r>
              <a:rPr lang="en-US" sz="1400" b="1">
                <a:latin typeface="Arial" charset="0"/>
              </a:rPr>
              <a:t>Z • E • N</a:t>
            </a:r>
          </a:p>
        </p:txBody>
      </p:sp>
      <p:sp>
        <p:nvSpPr>
          <p:cNvPr id="39" name="Text Box 7"/>
          <p:cNvSpPr txBox="1">
            <a:spLocks noChangeArrowheads="1"/>
          </p:cNvSpPr>
          <p:nvPr/>
        </p:nvSpPr>
        <p:spPr bwMode="auto">
          <a:xfrm rot="-2700000">
            <a:off x="6965950" y="1787525"/>
            <a:ext cx="1187450"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r>
              <a:rPr lang="en-US" sz="1400" b="1">
                <a:latin typeface="Arial" charset="0"/>
              </a:rPr>
              <a:t>P • G • H • R</a:t>
            </a:r>
          </a:p>
        </p:txBody>
      </p:sp>
      <p:sp>
        <p:nvSpPr>
          <p:cNvPr id="40" name="Text Box 7"/>
          <p:cNvSpPr txBox="1">
            <a:spLocks noChangeArrowheads="1"/>
          </p:cNvSpPr>
          <p:nvPr/>
        </p:nvSpPr>
        <p:spPr bwMode="auto">
          <a:xfrm rot="-2700000">
            <a:off x="7413625" y="1816100"/>
            <a:ext cx="1109663" cy="306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r>
              <a:rPr lang="en-US" sz="1400" b="1">
                <a:latin typeface="Arial" charset="0"/>
              </a:rPr>
              <a:t>1</a:t>
            </a:r>
            <a:r>
              <a:rPr lang="en-US" sz="1400" b="1" baseline="30000">
                <a:latin typeface="Arial" charset="0"/>
              </a:rPr>
              <a:t>st</a:t>
            </a:r>
            <a:r>
              <a:rPr lang="en-US" sz="1400" b="1">
                <a:latin typeface="Arial" charset="0"/>
              </a:rPr>
              <a:t> Coming</a:t>
            </a:r>
          </a:p>
        </p:txBody>
      </p:sp>
      <p:sp>
        <p:nvSpPr>
          <p:cNvPr id="41" name="Text Box 7"/>
          <p:cNvSpPr txBox="1">
            <a:spLocks noChangeArrowheads="1"/>
          </p:cNvSpPr>
          <p:nvPr/>
        </p:nvSpPr>
        <p:spPr bwMode="auto">
          <a:xfrm rot="-2700000">
            <a:off x="7805738" y="1801813"/>
            <a:ext cx="1147762"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r>
              <a:rPr lang="en-US" sz="1400" b="1">
                <a:latin typeface="Arial" charset="0"/>
              </a:rPr>
              <a:t>2</a:t>
            </a:r>
            <a:r>
              <a:rPr lang="en-US" sz="1400" b="1" baseline="30000">
                <a:latin typeface="Arial" charset="0"/>
              </a:rPr>
              <a:t>nd</a:t>
            </a:r>
            <a:r>
              <a:rPr lang="en-US" sz="1400" b="1">
                <a:latin typeface="Arial" charset="0"/>
              </a:rPr>
              <a:t> Coming</a:t>
            </a:r>
          </a:p>
        </p:txBody>
      </p:sp>
      <p:sp>
        <p:nvSpPr>
          <p:cNvPr id="42" name="Text Box 7"/>
          <p:cNvSpPr txBox="1">
            <a:spLocks noChangeArrowheads="1"/>
          </p:cNvSpPr>
          <p:nvPr/>
        </p:nvSpPr>
        <p:spPr bwMode="auto">
          <a:xfrm rot="-2700000">
            <a:off x="8177213" y="2000250"/>
            <a:ext cx="584200"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r>
              <a:rPr lang="en-US" sz="1400" b="1">
                <a:latin typeface="Arial" charset="0"/>
              </a:rPr>
              <a:t>1000</a:t>
            </a:r>
          </a:p>
        </p:txBody>
      </p:sp>
      <p:sp>
        <p:nvSpPr>
          <p:cNvPr id="43" name="Text Box 7"/>
          <p:cNvSpPr txBox="1">
            <a:spLocks noChangeArrowheads="1"/>
          </p:cNvSpPr>
          <p:nvPr/>
        </p:nvSpPr>
        <p:spPr bwMode="auto">
          <a:xfrm rot="-2700000">
            <a:off x="8442325" y="1830388"/>
            <a:ext cx="852488" cy="306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400" b="1">
                <a:latin typeface="Arial" charset="0"/>
              </a:rPr>
              <a:t>Eternity</a:t>
            </a:r>
          </a:p>
        </p:txBody>
      </p:sp>
      <p:sp>
        <p:nvSpPr>
          <p:cNvPr id="44" name="Text Box 3"/>
          <p:cNvSpPr txBox="1">
            <a:spLocks noChangeArrowheads="1"/>
          </p:cNvSpPr>
          <p:nvPr/>
        </p:nvSpPr>
        <p:spPr bwMode="auto">
          <a:xfrm>
            <a:off x="0" y="6453188"/>
            <a:ext cx="9144000" cy="404812"/>
          </a:xfrm>
          <a:prstGeom prst="rect">
            <a:avLst/>
          </a:prstGeom>
          <a:solidFill>
            <a:srgbClr val="000099"/>
          </a:solidFill>
          <a:ln w="9525">
            <a:noFill/>
            <a:miter lim="800000"/>
            <a:headEnd/>
            <a:tailEnd/>
          </a:ln>
          <a:effec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1800" b="1" dirty="0">
                <a:solidFill>
                  <a:srgbClr val="FFFFFF"/>
                </a:solidFill>
                <a:effectLst>
                  <a:outerShdw blurRad="38100" dist="38100" dir="2700000" algn="tl">
                    <a:srgbClr val="000000"/>
                  </a:outerShdw>
                </a:effectLst>
                <a:latin typeface="Arial" charset="0"/>
                <a:cs typeface="Arial" charset="0"/>
              </a:rPr>
              <a:t>Dr. Max Anders • Dallas Theological Seminary • Course 725 (Summer 1984)</a:t>
            </a:r>
            <a:endParaRPr lang="en-US" sz="1050" b="1" dirty="0">
              <a:solidFill>
                <a:srgbClr val="FFFFFF"/>
              </a:solidFill>
              <a:effectLst>
                <a:outerShdw blurRad="38100" dist="38100" dir="2700000" algn="tl">
                  <a:srgbClr val="000000"/>
                </a:outerShdw>
              </a:effectLst>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1271"/>
                                        </p:tgtEl>
                                        <p:attrNameLst>
                                          <p:attrName>style.visibility</p:attrName>
                                        </p:attrNameLst>
                                      </p:cBhvr>
                                      <p:to>
                                        <p:strVal val="visible"/>
                                      </p:to>
                                    </p:set>
                                    <p:anim calcmode="lin" valueType="num">
                                      <p:cBhvr additive="base">
                                        <p:cTn id="12" dur="500" fill="hold"/>
                                        <p:tgtEl>
                                          <p:spTgt spid="11271"/>
                                        </p:tgtEl>
                                        <p:attrNameLst>
                                          <p:attrName>ppt_x</p:attrName>
                                        </p:attrNameLst>
                                      </p:cBhvr>
                                      <p:tavLst>
                                        <p:tav tm="0">
                                          <p:val>
                                            <p:strVal val="#ppt_x"/>
                                          </p:val>
                                        </p:tav>
                                        <p:tav tm="100000">
                                          <p:val>
                                            <p:strVal val="#ppt_x"/>
                                          </p:val>
                                        </p:tav>
                                      </p:tavLst>
                                    </p:anim>
                                    <p:anim calcmode="lin" valueType="num">
                                      <p:cBhvr additive="base">
                                        <p:cTn id="13" dur="500" fill="hold"/>
                                        <p:tgtEl>
                                          <p:spTgt spid="11271"/>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1272"/>
                                        </p:tgtEl>
                                        <p:attrNameLst>
                                          <p:attrName>style.visibility</p:attrName>
                                        </p:attrNameLst>
                                      </p:cBhvr>
                                      <p:to>
                                        <p:strVal val="visible"/>
                                      </p:to>
                                    </p:set>
                                    <p:anim calcmode="lin" valueType="num">
                                      <p:cBhvr additive="base">
                                        <p:cTn id="18" dur="500" fill="hold"/>
                                        <p:tgtEl>
                                          <p:spTgt spid="11272"/>
                                        </p:tgtEl>
                                        <p:attrNameLst>
                                          <p:attrName>ppt_x</p:attrName>
                                        </p:attrNameLst>
                                      </p:cBhvr>
                                      <p:tavLst>
                                        <p:tav tm="0">
                                          <p:val>
                                            <p:strVal val="#ppt_x"/>
                                          </p:val>
                                        </p:tav>
                                        <p:tav tm="100000">
                                          <p:val>
                                            <p:strVal val="#ppt_x"/>
                                          </p:val>
                                        </p:tav>
                                      </p:tavLst>
                                    </p:anim>
                                    <p:anim calcmode="lin" valueType="num">
                                      <p:cBhvr additive="base">
                                        <p:cTn id="19" dur="500" fill="hold"/>
                                        <p:tgtEl>
                                          <p:spTgt spid="11272"/>
                                        </p:tgtEl>
                                        <p:attrNameLst>
                                          <p:attrName>ppt_y</p:attrName>
                                        </p:attrNameLst>
                                      </p:cBhvr>
                                      <p:tavLst>
                                        <p:tav tm="0">
                                          <p:val>
                                            <p:strVal val="1+#ppt_h/2"/>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1273"/>
                                        </p:tgtEl>
                                        <p:attrNameLst>
                                          <p:attrName>style.visibility</p:attrName>
                                        </p:attrNameLst>
                                      </p:cBhvr>
                                      <p:to>
                                        <p:strVal val="visible"/>
                                      </p:to>
                                    </p:set>
                                    <p:anim calcmode="lin" valueType="num">
                                      <p:cBhvr additive="base">
                                        <p:cTn id="24" dur="500" fill="hold"/>
                                        <p:tgtEl>
                                          <p:spTgt spid="11273"/>
                                        </p:tgtEl>
                                        <p:attrNameLst>
                                          <p:attrName>ppt_x</p:attrName>
                                        </p:attrNameLst>
                                      </p:cBhvr>
                                      <p:tavLst>
                                        <p:tav tm="0">
                                          <p:val>
                                            <p:strVal val="#ppt_x"/>
                                          </p:val>
                                        </p:tav>
                                        <p:tav tm="100000">
                                          <p:val>
                                            <p:strVal val="#ppt_x"/>
                                          </p:val>
                                        </p:tav>
                                      </p:tavLst>
                                    </p:anim>
                                    <p:anim calcmode="lin" valueType="num">
                                      <p:cBhvr additive="base">
                                        <p:cTn id="25" dur="500" fill="hold"/>
                                        <p:tgtEl>
                                          <p:spTgt spid="11273"/>
                                        </p:tgtEl>
                                        <p:attrNameLst>
                                          <p:attrName>ppt_y</p:attrName>
                                        </p:attrNameLst>
                                      </p:cBhvr>
                                      <p:tavLst>
                                        <p:tav tm="0">
                                          <p:val>
                                            <p:strVal val="1+#ppt_h/2"/>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11276"/>
                                        </p:tgtEl>
                                        <p:attrNameLst>
                                          <p:attrName>style.visibility</p:attrName>
                                        </p:attrNameLst>
                                      </p:cBhvr>
                                      <p:to>
                                        <p:strVal val="visible"/>
                                      </p:to>
                                    </p:set>
                                    <p:anim calcmode="lin" valueType="num">
                                      <p:cBhvr additive="base">
                                        <p:cTn id="30" dur="500" fill="hold"/>
                                        <p:tgtEl>
                                          <p:spTgt spid="11276"/>
                                        </p:tgtEl>
                                        <p:attrNameLst>
                                          <p:attrName>ppt_x</p:attrName>
                                        </p:attrNameLst>
                                      </p:cBhvr>
                                      <p:tavLst>
                                        <p:tav tm="0">
                                          <p:val>
                                            <p:strVal val="#ppt_x"/>
                                          </p:val>
                                        </p:tav>
                                        <p:tav tm="100000">
                                          <p:val>
                                            <p:strVal val="#ppt_x"/>
                                          </p:val>
                                        </p:tav>
                                      </p:tavLst>
                                    </p:anim>
                                    <p:anim calcmode="lin" valueType="num">
                                      <p:cBhvr additive="base">
                                        <p:cTn id="31" dur="500" fill="hold"/>
                                        <p:tgtEl>
                                          <p:spTgt spid="11276"/>
                                        </p:tgtEl>
                                        <p:attrNameLst>
                                          <p:attrName>ppt_y</p:attrName>
                                        </p:attrNameLst>
                                      </p:cBhvr>
                                      <p:tavLst>
                                        <p:tav tm="0">
                                          <p:val>
                                            <p:strVal val="1+#ppt_h/2"/>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11275"/>
                                        </p:tgtEl>
                                        <p:attrNameLst>
                                          <p:attrName>style.visibility</p:attrName>
                                        </p:attrNameLst>
                                      </p:cBhvr>
                                      <p:to>
                                        <p:strVal val="visible"/>
                                      </p:to>
                                    </p:set>
                                    <p:anim calcmode="lin" valueType="num">
                                      <p:cBhvr additive="base">
                                        <p:cTn id="36" dur="500" fill="hold"/>
                                        <p:tgtEl>
                                          <p:spTgt spid="11275"/>
                                        </p:tgtEl>
                                        <p:attrNameLst>
                                          <p:attrName>ppt_x</p:attrName>
                                        </p:attrNameLst>
                                      </p:cBhvr>
                                      <p:tavLst>
                                        <p:tav tm="0">
                                          <p:val>
                                            <p:strVal val="#ppt_x"/>
                                          </p:val>
                                        </p:tav>
                                        <p:tav tm="100000">
                                          <p:val>
                                            <p:strVal val="#ppt_x"/>
                                          </p:val>
                                        </p:tav>
                                      </p:tavLst>
                                    </p:anim>
                                    <p:anim calcmode="lin" valueType="num">
                                      <p:cBhvr additive="base">
                                        <p:cTn id="37" dur="500" fill="hold"/>
                                        <p:tgtEl>
                                          <p:spTgt spid="11275"/>
                                        </p:tgtEl>
                                        <p:attrNameLst>
                                          <p:attrName>ppt_y</p:attrName>
                                        </p:attrNameLst>
                                      </p:cBhvr>
                                      <p:tavLst>
                                        <p:tav tm="0">
                                          <p:val>
                                            <p:strVal val="1+#ppt_h/2"/>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11277"/>
                                        </p:tgtEl>
                                        <p:attrNameLst>
                                          <p:attrName>style.visibility</p:attrName>
                                        </p:attrNameLst>
                                      </p:cBhvr>
                                      <p:to>
                                        <p:strVal val="visible"/>
                                      </p:to>
                                    </p:set>
                                    <p:anim calcmode="lin" valueType="num">
                                      <p:cBhvr additive="base">
                                        <p:cTn id="42" dur="500" fill="hold"/>
                                        <p:tgtEl>
                                          <p:spTgt spid="11277"/>
                                        </p:tgtEl>
                                        <p:attrNameLst>
                                          <p:attrName>ppt_x</p:attrName>
                                        </p:attrNameLst>
                                      </p:cBhvr>
                                      <p:tavLst>
                                        <p:tav tm="0">
                                          <p:val>
                                            <p:strVal val="#ppt_x"/>
                                          </p:val>
                                        </p:tav>
                                        <p:tav tm="100000">
                                          <p:val>
                                            <p:strVal val="#ppt_x"/>
                                          </p:val>
                                        </p:tav>
                                      </p:tavLst>
                                    </p:anim>
                                    <p:anim calcmode="lin" valueType="num">
                                      <p:cBhvr additive="base">
                                        <p:cTn id="43" dur="500" fill="hold"/>
                                        <p:tgtEl>
                                          <p:spTgt spid="11277"/>
                                        </p:tgtEl>
                                        <p:attrNameLst>
                                          <p:attrName>ppt_y</p:attrName>
                                        </p:attrNameLst>
                                      </p:cBhvr>
                                      <p:tavLst>
                                        <p:tav tm="0">
                                          <p:val>
                                            <p:strVal val="1+#ppt_h/2"/>
                                          </p:val>
                                        </p:tav>
                                        <p:tav tm="100000">
                                          <p:val>
                                            <p:strVal val="#ppt_y"/>
                                          </p:val>
                                        </p:tav>
                                      </p:tavLst>
                                    </p:anim>
                                  </p:childTnLst>
                                </p:cTn>
                              </p:par>
                            </p:childTnLst>
                          </p:cTn>
                        </p:par>
                      </p:childTnLst>
                    </p:cTn>
                  </p:par>
                  <p:par>
                    <p:cTn id="44" fill="hold" nodeType="clickPar">
                      <p:stCondLst>
                        <p:cond delay="indefinite"/>
                      </p:stCondLst>
                      <p:childTnLst>
                        <p:par>
                          <p:cTn id="45" fill="hold" nodeType="withGroup">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11278"/>
                                        </p:tgtEl>
                                        <p:attrNameLst>
                                          <p:attrName>style.visibility</p:attrName>
                                        </p:attrNameLst>
                                      </p:cBhvr>
                                      <p:to>
                                        <p:strVal val="visible"/>
                                      </p:to>
                                    </p:set>
                                    <p:anim calcmode="lin" valueType="num">
                                      <p:cBhvr additive="base">
                                        <p:cTn id="48" dur="500" fill="hold"/>
                                        <p:tgtEl>
                                          <p:spTgt spid="11278"/>
                                        </p:tgtEl>
                                        <p:attrNameLst>
                                          <p:attrName>ppt_x</p:attrName>
                                        </p:attrNameLst>
                                      </p:cBhvr>
                                      <p:tavLst>
                                        <p:tav tm="0">
                                          <p:val>
                                            <p:strVal val="#ppt_x"/>
                                          </p:val>
                                        </p:tav>
                                        <p:tav tm="100000">
                                          <p:val>
                                            <p:strVal val="#ppt_x"/>
                                          </p:val>
                                        </p:tav>
                                      </p:tavLst>
                                    </p:anim>
                                    <p:anim calcmode="lin" valueType="num">
                                      <p:cBhvr additive="base">
                                        <p:cTn id="49" dur="500" fill="hold"/>
                                        <p:tgtEl>
                                          <p:spTgt spid="11278"/>
                                        </p:tgtEl>
                                        <p:attrNameLst>
                                          <p:attrName>ppt_y</p:attrName>
                                        </p:attrNameLst>
                                      </p:cBhvr>
                                      <p:tavLst>
                                        <p:tav tm="0">
                                          <p:val>
                                            <p:strVal val="1+#ppt_h/2"/>
                                          </p:val>
                                        </p:tav>
                                        <p:tav tm="100000">
                                          <p:val>
                                            <p:strVal val="#ppt_y"/>
                                          </p:val>
                                        </p:tav>
                                      </p:tavLst>
                                    </p:anim>
                                  </p:childTnLst>
                                </p:cTn>
                              </p:par>
                            </p:childTnLst>
                          </p:cTn>
                        </p:par>
                      </p:childTnLst>
                    </p:cTn>
                  </p:par>
                  <p:par>
                    <p:cTn id="50" fill="hold" nodeType="clickPar">
                      <p:stCondLst>
                        <p:cond delay="indefinite"/>
                      </p:stCondLst>
                      <p:childTnLst>
                        <p:par>
                          <p:cTn id="51" fill="hold" nodeType="withGroup">
                            <p:stCondLst>
                              <p:cond delay="0"/>
                            </p:stCondLst>
                            <p:childTnLst>
                              <p:par>
                                <p:cTn id="52" presetID="2" presetClass="entr" presetSubtype="4" fill="hold" grpId="0" nodeType="clickEffect">
                                  <p:stCondLst>
                                    <p:cond delay="0"/>
                                  </p:stCondLst>
                                  <p:childTnLst>
                                    <p:set>
                                      <p:cBhvr>
                                        <p:cTn id="53" dur="1" fill="hold">
                                          <p:stCondLst>
                                            <p:cond delay="0"/>
                                          </p:stCondLst>
                                        </p:cTn>
                                        <p:tgtEl>
                                          <p:spTgt spid="11279"/>
                                        </p:tgtEl>
                                        <p:attrNameLst>
                                          <p:attrName>style.visibility</p:attrName>
                                        </p:attrNameLst>
                                      </p:cBhvr>
                                      <p:to>
                                        <p:strVal val="visible"/>
                                      </p:to>
                                    </p:set>
                                    <p:anim calcmode="lin" valueType="num">
                                      <p:cBhvr additive="base">
                                        <p:cTn id="54" dur="500" fill="hold"/>
                                        <p:tgtEl>
                                          <p:spTgt spid="11279"/>
                                        </p:tgtEl>
                                        <p:attrNameLst>
                                          <p:attrName>ppt_x</p:attrName>
                                        </p:attrNameLst>
                                      </p:cBhvr>
                                      <p:tavLst>
                                        <p:tav tm="0">
                                          <p:val>
                                            <p:strVal val="#ppt_x"/>
                                          </p:val>
                                        </p:tav>
                                        <p:tav tm="100000">
                                          <p:val>
                                            <p:strVal val="#ppt_x"/>
                                          </p:val>
                                        </p:tav>
                                      </p:tavLst>
                                    </p:anim>
                                    <p:anim calcmode="lin" valueType="num">
                                      <p:cBhvr additive="base">
                                        <p:cTn id="55" dur="500" fill="hold"/>
                                        <p:tgtEl>
                                          <p:spTgt spid="11279"/>
                                        </p:tgtEl>
                                        <p:attrNameLst>
                                          <p:attrName>ppt_y</p:attrName>
                                        </p:attrNameLst>
                                      </p:cBhvr>
                                      <p:tavLst>
                                        <p:tav tm="0">
                                          <p:val>
                                            <p:strVal val="1+#ppt_h/2"/>
                                          </p:val>
                                        </p:tav>
                                        <p:tav tm="100000">
                                          <p:val>
                                            <p:strVal val="#ppt_y"/>
                                          </p:val>
                                        </p:tav>
                                      </p:tavLst>
                                    </p:anim>
                                  </p:childTnLst>
                                </p:cTn>
                              </p:par>
                            </p:childTnLst>
                          </p:cTn>
                        </p:par>
                      </p:childTnLst>
                    </p:cTn>
                  </p:par>
                  <p:par>
                    <p:cTn id="56" fill="hold" nodeType="clickPar">
                      <p:stCondLst>
                        <p:cond delay="indefinite"/>
                      </p:stCondLst>
                      <p:childTnLst>
                        <p:par>
                          <p:cTn id="57" fill="hold" nodeType="withGroup">
                            <p:stCondLst>
                              <p:cond delay="0"/>
                            </p:stCondLst>
                            <p:childTnLst>
                              <p:par>
                                <p:cTn id="58" presetID="2" presetClass="entr" presetSubtype="4" fill="hold" grpId="0" nodeType="clickEffect">
                                  <p:stCondLst>
                                    <p:cond delay="0"/>
                                  </p:stCondLst>
                                  <p:childTnLst>
                                    <p:set>
                                      <p:cBhvr>
                                        <p:cTn id="59" dur="1" fill="hold">
                                          <p:stCondLst>
                                            <p:cond delay="0"/>
                                          </p:stCondLst>
                                        </p:cTn>
                                        <p:tgtEl>
                                          <p:spTgt spid="11280"/>
                                        </p:tgtEl>
                                        <p:attrNameLst>
                                          <p:attrName>style.visibility</p:attrName>
                                        </p:attrNameLst>
                                      </p:cBhvr>
                                      <p:to>
                                        <p:strVal val="visible"/>
                                      </p:to>
                                    </p:set>
                                    <p:anim calcmode="lin" valueType="num">
                                      <p:cBhvr additive="base">
                                        <p:cTn id="60" dur="500" fill="hold"/>
                                        <p:tgtEl>
                                          <p:spTgt spid="11280"/>
                                        </p:tgtEl>
                                        <p:attrNameLst>
                                          <p:attrName>ppt_x</p:attrName>
                                        </p:attrNameLst>
                                      </p:cBhvr>
                                      <p:tavLst>
                                        <p:tav tm="0">
                                          <p:val>
                                            <p:strVal val="#ppt_x"/>
                                          </p:val>
                                        </p:tav>
                                        <p:tav tm="100000">
                                          <p:val>
                                            <p:strVal val="#ppt_x"/>
                                          </p:val>
                                        </p:tav>
                                      </p:tavLst>
                                    </p:anim>
                                    <p:anim calcmode="lin" valueType="num">
                                      <p:cBhvr additive="base">
                                        <p:cTn id="61" dur="500" fill="hold"/>
                                        <p:tgtEl>
                                          <p:spTgt spid="11280"/>
                                        </p:tgtEl>
                                        <p:attrNameLst>
                                          <p:attrName>ppt_y</p:attrName>
                                        </p:attrNameLst>
                                      </p:cBhvr>
                                      <p:tavLst>
                                        <p:tav tm="0">
                                          <p:val>
                                            <p:strVal val="1+#ppt_h/2"/>
                                          </p:val>
                                        </p:tav>
                                        <p:tav tm="100000">
                                          <p:val>
                                            <p:strVal val="#ppt_y"/>
                                          </p:val>
                                        </p:tav>
                                      </p:tavLst>
                                    </p:anim>
                                  </p:childTnLst>
                                </p:cTn>
                              </p:par>
                            </p:childTnLst>
                          </p:cTn>
                        </p:par>
                      </p:childTnLst>
                    </p:cTn>
                  </p:par>
                  <p:par>
                    <p:cTn id="62" fill="hold" nodeType="clickPar">
                      <p:stCondLst>
                        <p:cond delay="indefinite"/>
                      </p:stCondLst>
                      <p:childTnLst>
                        <p:par>
                          <p:cTn id="63" fill="hold" nodeType="withGroup">
                            <p:stCondLst>
                              <p:cond delay="0"/>
                            </p:stCondLst>
                            <p:childTnLst>
                              <p:par>
                                <p:cTn id="64" presetID="2" presetClass="entr" presetSubtype="4" fill="hold" grpId="0" nodeType="clickEffect">
                                  <p:stCondLst>
                                    <p:cond delay="0"/>
                                  </p:stCondLst>
                                  <p:childTnLst>
                                    <p:set>
                                      <p:cBhvr>
                                        <p:cTn id="65" dur="1" fill="hold">
                                          <p:stCondLst>
                                            <p:cond delay="0"/>
                                          </p:stCondLst>
                                        </p:cTn>
                                        <p:tgtEl>
                                          <p:spTgt spid="11281"/>
                                        </p:tgtEl>
                                        <p:attrNameLst>
                                          <p:attrName>style.visibility</p:attrName>
                                        </p:attrNameLst>
                                      </p:cBhvr>
                                      <p:to>
                                        <p:strVal val="visible"/>
                                      </p:to>
                                    </p:set>
                                    <p:anim calcmode="lin" valueType="num">
                                      <p:cBhvr additive="base">
                                        <p:cTn id="66" dur="500" fill="hold"/>
                                        <p:tgtEl>
                                          <p:spTgt spid="11281"/>
                                        </p:tgtEl>
                                        <p:attrNameLst>
                                          <p:attrName>ppt_x</p:attrName>
                                        </p:attrNameLst>
                                      </p:cBhvr>
                                      <p:tavLst>
                                        <p:tav tm="0">
                                          <p:val>
                                            <p:strVal val="#ppt_x"/>
                                          </p:val>
                                        </p:tav>
                                        <p:tav tm="100000">
                                          <p:val>
                                            <p:strVal val="#ppt_x"/>
                                          </p:val>
                                        </p:tav>
                                      </p:tavLst>
                                    </p:anim>
                                    <p:anim calcmode="lin" valueType="num">
                                      <p:cBhvr additive="base">
                                        <p:cTn id="67" dur="500" fill="hold"/>
                                        <p:tgtEl>
                                          <p:spTgt spid="11281"/>
                                        </p:tgtEl>
                                        <p:attrNameLst>
                                          <p:attrName>ppt_y</p:attrName>
                                        </p:attrNameLst>
                                      </p:cBhvr>
                                      <p:tavLst>
                                        <p:tav tm="0">
                                          <p:val>
                                            <p:strVal val="1+#ppt_h/2"/>
                                          </p:val>
                                        </p:tav>
                                        <p:tav tm="100000">
                                          <p:val>
                                            <p:strVal val="#ppt_y"/>
                                          </p:val>
                                        </p:tav>
                                      </p:tavLst>
                                    </p:anim>
                                  </p:childTnLst>
                                </p:cTn>
                              </p:par>
                            </p:childTnLst>
                          </p:cTn>
                        </p:par>
                      </p:childTnLst>
                    </p:cTn>
                  </p:par>
                  <p:par>
                    <p:cTn id="68" fill="hold" nodeType="clickPar">
                      <p:stCondLst>
                        <p:cond delay="indefinite"/>
                      </p:stCondLst>
                      <p:childTnLst>
                        <p:par>
                          <p:cTn id="69" fill="hold" nodeType="withGroup">
                            <p:stCondLst>
                              <p:cond delay="0"/>
                            </p:stCondLst>
                            <p:childTnLst>
                              <p:par>
                                <p:cTn id="70" presetID="2" presetClass="entr" presetSubtype="4" fill="hold" grpId="0" nodeType="clickEffect">
                                  <p:stCondLst>
                                    <p:cond delay="0"/>
                                  </p:stCondLst>
                                  <p:childTnLst>
                                    <p:set>
                                      <p:cBhvr>
                                        <p:cTn id="71" dur="1" fill="hold">
                                          <p:stCondLst>
                                            <p:cond delay="0"/>
                                          </p:stCondLst>
                                        </p:cTn>
                                        <p:tgtEl>
                                          <p:spTgt spid="11282"/>
                                        </p:tgtEl>
                                        <p:attrNameLst>
                                          <p:attrName>style.visibility</p:attrName>
                                        </p:attrNameLst>
                                      </p:cBhvr>
                                      <p:to>
                                        <p:strVal val="visible"/>
                                      </p:to>
                                    </p:set>
                                    <p:anim calcmode="lin" valueType="num">
                                      <p:cBhvr additive="base">
                                        <p:cTn id="72" dur="500" fill="hold"/>
                                        <p:tgtEl>
                                          <p:spTgt spid="11282"/>
                                        </p:tgtEl>
                                        <p:attrNameLst>
                                          <p:attrName>ppt_x</p:attrName>
                                        </p:attrNameLst>
                                      </p:cBhvr>
                                      <p:tavLst>
                                        <p:tav tm="0">
                                          <p:val>
                                            <p:strVal val="#ppt_x"/>
                                          </p:val>
                                        </p:tav>
                                        <p:tav tm="100000">
                                          <p:val>
                                            <p:strVal val="#ppt_x"/>
                                          </p:val>
                                        </p:tav>
                                      </p:tavLst>
                                    </p:anim>
                                    <p:anim calcmode="lin" valueType="num">
                                      <p:cBhvr additive="base">
                                        <p:cTn id="73" dur="500" fill="hold"/>
                                        <p:tgtEl>
                                          <p:spTgt spid="11282"/>
                                        </p:tgtEl>
                                        <p:attrNameLst>
                                          <p:attrName>ppt_y</p:attrName>
                                        </p:attrNameLst>
                                      </p:cBhvr>
                                      <p:tavLst>
                                        <p:tav tm="0">
                                          <p:val>
                                            <p:strVal val="1+#ppt_h/2"/>
                                          </p:val>
                                        </p:tav>
                                        <p:tav tm="100000">
                                          <p:val>
                                            <p:strVal val="#ppt_y"/>
                                          </p:val>
                                        </p:tav>
                                      </p:tavLst>
                                    </p:anim>
                                  </p:childTnLst>
                                </p:cTn>
                              </p:par>
                            </p:childTnLst>
                          </p:cTn>
                        </p:par>
                      </p:childTnLst>
                    </p:cTn>
                  </p:par>
                  <p:par>
                    <p:cTn id="74" fill="hold" nodeType="clickPar">
                      <p:stCondLst>
                        <p:cond delay="indefinite"/>
                      </p:stCondLst>
                      <p:childTnLst>
                        <p:par>
                          <p:cTn id="75" fill="hold" nodeType="withGroup">
                            <p:stCondLst>
                              <p:cond delay="0"/>
                            </p:stCondLst>
                            <p:childTnLst>
                              <p:par>
                                <p:cTn id="76" presetID="2" presetClass="entr" presetSubtype="4" fill="hold" grpId="0" nodeType="clickEffect">
                                  <p:stCondLst>
                                    <p:cond delay="0"/>
                                  </p:stCondLst>
                                  <p:childTnLst>
                                    <p:set>
                                      <p:cBhvr>
                                        <p:cTn id="77" dur="1" fill="hold">
                                          <p:stCondLst>
                                            <p:cond delay="0"/>
                                          </p:stCondLst>
                                        </p:cTn>
                                        <p:tgtEl>
                                          <p:spTgt spid="11283"/>
                                        </p:tgtEl>
                                        <p:attrNameLst>
                                          <p:attrName>style.visibility</p:attrName>
                                        </p:attrNameLst>
                                      </p:cBhvr>
                                      <p:to>
                                        <p:strVal val="visible"/>
                                      </p:to>
                                    </p:set>
                                    <p:anim calcmode="lin" valueType="num">
                                      <p:cBhvr additive="base">
                                        <p:cTn id="78" dur="500" fill="hold"/>
                                        <p:tgtEl>
                                          <p:spTgt spid="11283"/>
                                        </p:tgtEl>
                                        <p:attrNameLst>
                                          <p:attrName>ppt_x</p:attrName>
                                        </p:attrNameLst>
                                      </p:cBhvr>
                                      <p:tavLst>
                                        <p:tav tm="0">
                                          <p:val>
                                            <p:strVal val="#ppt_x"/>
                                          </p:val>
                                        </p:tav>
                                        <p:tav tm="100000">
                                          <p:val>
                                            <p:strVal val="#ppt_x"/>
                                          </p:val>
                                        </p:tav>
                                      </p:tavLst>
                                    </p:anim>
                                    <p:anim calcmode="lin" valueType="num">
                                      <p:cBhvr additive="base">
                                        <p:cTn id="79" dur="500" fill="hold"/>
                                        <p:tgtEl>
                                          <p:spTgt spid="11283"/>
                                        </p:tgtEl>
                                        <p:attrNameLst>
                                          <p:attrName>ppt_y</p:attrName>
                                        </p:attrNameLst>
                                      </p:cBhvr>
                                      <p:tavLst>
                                        <p:tav tm="0">
                                          <p:val>
                                            <p:strVal val="1+#ppt_h/2"/>
                                          </p:val>
                                        </p:tav>
                                        <p:tav tm="100000">
                                          <p:val>
                                            <p:strVal val="#ppt_y"/>
                                          </p:val>
                                        </p:tav>
                                      </p:tavLst>
                                    </p:anim>
                                  </p:childTnLst>
                                </p:cTn>
                              </p:par>
                            </p:childTnLst>
                          </p:cTn>
                        </p:par>
                      </p:childTnLst>
                    </p:cTn>
                  </p:par>
                  <p:par>
                    <p:cTn id="80" fill="hold" nodeType="clickPar">
                      <p:stCondLst>
                        <p:cond delay="indefinite"/>
                      </p:stCondLst>
                      <p:childTnLst>
                        <p:par>
                          <p:cTn id="81" fill="hold" nodeType="withGroup">
                            <p:stCondLst>
                              <p:cond delay="0"/>
                            </p:stCondLst>
                            <p:childTnLst>
                              <p:par>
                                <p:cTn id="82" presetID="2" presetClass="entr" presetSubtype="4" fill="hold" grpId="0" nodeType="clickEffect">
                                  <p:stCondLst>
                                    <p:cond delay="0"/>
                                  </p:stCondLst>
                                  <p:childTnLst>
                                    <p:set>
                                      <p:cBhvr>
                                        <p:cTn id="83" dur="1" fill="hold">
                                          <p:stCondLst>
                                            <p:cond delay="0"/>
                                          </p:stCondLst>
                                        </p:cTn>
                                        <p:tgtEl>
                                          <p:spTgt spid="23"/>
                                        </p:tgtEl>
                                        <p:attrNameLst>
                                          <p:attrName>style.visibility</p:attrName>
                                        </p:attrNameLst>
                                      </p:cBhvr>
                                      <p:to>
                                        <p:strVal val="visible"/>
                                      </p:to>
                                    </p:set>
                                    <p:anim calcmode="lin" valueType="num">
                                      <p:cBhvr additive="base">
                                        <p:cTn id="84" dur="500" fill="hold"/>
                                        <p:tgtEl>
                                          <p:spTgt spid="23"/>
                                        </p:tgtEl>
                                        <p:attrNameLst>
                                          <p:attrName>ppt_x</p:attrName>
                                        </p:attrNameLst>
                                      </p:cBhvr>
                                      <p:tavLst>
                                        <p:tav tm="0">
                                          <p:val>
                                            <p:strVal val="#ppt_x"/>
                                          </p:val>
                                        </p:tav>
                                        <p:tav tm="100000">
                                          <p:val>
                                            <p:strVal val="#ppt_x"/>
                                          </p:val>
                                        </p:tav>
                                      </p:tavLst>
                                    </p:anim>
                                    <p:anim calcmode="lin" valueType="num">
                                      <p:cBhvr additive="base">
                                        <p:cTn id="85"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86" fill="hold" nodeType="clickPar">
                      <p:stCondLst>
                        <p:cond delay="indefinite"/>
                      </p:stCondLst>
                      <p:childTnLst>
                        <p:par>
                          <p:cTn id="87" fill="hold" nodeType="withGroup">
                            <p:stCondLst>
                              <p:cond delay="0"/>
                            </p:stCondLst>
                            <p:childTnLst>
                              <p:par>
                                <p:cTn id="88" presetID="2" presetClass="entr" presetSubtype="4" fill="hold" grpId="0" nodeType="clickEffect">
                                  <p:stCondLst>
                                    <p:cond delay="0"/>
                                  </p:stCondLst>
                                  <p:childTnLst>
                                    <p:set>
                                      <p:cBhvr>
                                        <p:cTn id="89" dur="1" fill="hold">
                                          <p:stCondLst>
                                            <p:cond delay="0"/>
                                          </p:stCondLst>
                                        </p:cTn>
                                        <p:tgtEl>
                                          <p:spTgt spid="24"/>
                                        </p:tgtEl>
                                        <p:attrNameLst>
                                          <p:attrName>style.visibility</p:attrName>
                                        </p:attrNameLst>
                                      </p:cBhvr>
                                      <p:to>
                                        <p:strVal val="visible"/>
                                      </p:to>
                                    </p:set>
                                    <p:anim calcmode="lin" valueType="num">
                                      <p:cBhvr additive="base">
                                        <p:cTn id="90" dur="500" fill="hold"/>
                                        <p:tgtEl>
                                          <p:spTgt spid="24"/>
                                        </p:tgtEl>
                                        <p:attrNameLst>
                                          <p:attrName>ppt_x</p:attrName>
                                        </p:attrNameLst>
                                      </p:cBhvr>
                                      <p:tavLst>
                                        <p:tav tm="0">
                                          <p:val>
                                            <p:strVal val="#ppt_x"/>
                                          </p:val>
                                        </p:tav>
                                        <p:tav tm="100000">
                                          <p:val>
                                            <p:strVal val="#ppt_x"/>
                                          </p:val>
                                        </p:tav>
                                      </p:tavLst>
                                    </p:anim>
                                    <p:anim calcmode="lin" valueType="num">
                                      <p:cBhvr additive="base">
                                        <p:cTn id="91"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92" fill="hold" nodeType="clickPar">
                      <p:stCondLst>
                        <p:cond delay="indefinite"/>
                      </p:stCondLst>
                      <p:childTnLst>
                        <p:par>
                          <p:cTn id="93" fill="hold" nodeType="withGroup">
                            <p:stCondLst>
                              <p:cond delay="0"/>
                            </p:stCondLst>
                            <p:childTnLst>
                              <p:par>
                                <p:cTn id="94" presetID="2" presetClass="entr" presetSubtype="4" fill="hold" grpId="0" nodeType="clickEffect">
                                  <p:stCondLst>
                                    <p:cond delay="0"/>
                                  </p:stCondLst>
                                  <p:childTnLst>
                                    <p:set>
                                      <p:cBhvr>
                                        <p:cTn id="95" dur="1" fill="hold">
                                          <p:stCondLst>
                                            <p:cond delay="0"/>
                                          </p:stCondLst>
                                        </p:cTn>
                                        <p:tgtEl>
                                          <p:spTgt spid="25"/>
                                        </p:tgtEl>
                                        <p:attrNameLst>
                                          <p:attrName>style.visibility</p:attrName>
                                        </p:attrNameLst>
                                      </p:cBhvr>
                                      <p:to>
                                        <p:strVal val="visible"/>
                                      </p:to>
                                    </p:set>
                                    <p:anim calcmode="lin" valueType="num">
                                      <p:cBhvr additive="base">
                                        <p:cTn id="96" dur="500" fill="hold"/>
                                        <p:tgtEl>
                                          <p:spTgt spid="25"/>
                                        </p:tgtEl>
                                        <p:attrNameLst>
                                          <p:attrName>ppt_x</p:attrName>
                                        </p:attrNameLst>
                                      </p:cBhvr>
                                      <p:tavLst>
                                        <p:tav tm="0">
                                          <p:val>
                                            <p:strVal val="#ppt_x"/>
                                          </p:val>
                                        </p:tav>
                                        <p:tav tm="100000">
                                          <p:val>
                                            <p:strVal val="#ppt_x"/>
                                          </p:val>
                                        </p:tav>
                                      </p:tavLst>
                                    </p:anim>
                                    <p:anim calcmode="lin" valueType="num">
                                      <p:cBhvr additive="base">
                                        <p:cTn id="97"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98" fill="hold" nodeType="clickPar">
                      <p:stCondLst>
                        <p:cond delay="indefinite"/>
                      </p:stCondLst>
                      <p:childTnLst>
                        <p:par>
                          <p:cTn id="99" fill="hold" nodeType="withGroup">
                            <p:stCondLst>
                              <p:cond delay="0"/>
                            </p:stCondLst>
                            <p:childTnLst>
                              <p:par>
                                <p:cTn id="100" presetID="2" presetClass="entr" presetSubtype="4" fill="hold" grpId="0" nodeType="clickEffect">
                                  <p:stCondLst>
                                    <p:cond delay="0"/>
                                  </p:stCondLst>
                                  <p:childTnLst>
                                    <p:set>
                                      <p:cBhvr>
                                        <p:cTn id="101" dur="1" fill="hold">
                                          <p:stCondLst>
                                            <p:cond delay="0"/>
                                          </p:stCondLst>
                                        </p:cTn>
                                        <p:tgtEl>
                                          <p:spTgt spid="26"/>
                                        </p:tgtEl>
                                        <p:attrNameLst>
                                          <p:attrName>style.visibility</p:attrName>
                                        </p:attrNameLst>
                                      </p:cBhvr>
                                      <p:to>
                                        <p:strVal val="visible"/>
                                      </p:to>
                                    </p:set>
                                    <p:anim calcmode="lin" valueType="num">
                                      <p:cBhvr additive="base">
                                        <p:cTn id="102" dur="500" fill="hold"/>
                                        <p:tgtEl>
                                          <p:spTgt spid="26"/>
                                        </p:tgtEl>
                                        <p:attrNameLst>
                                          <p:attrName>ppt_x</p:attrName>
                                        </p:attrNameLst>
                                      </p:cBhvr>
                                      <p:tavLst>
                                        <p:tav tm="0">
                                          <p:val>
                                            <p:strVal val="#ppt_x"/>
                                          </p:val>
                                        </p:tav>
                                        <p:tav tm="100000">
                                          <p:val>
                                            <p:strVal val="#ppt_x"/>
                                          </p:val>
                                        </p:tav>
                                      </p:tavLst>
                                    </p:anim>
                                    <p:anim calcmode="lin" valueType="num">
                                      <p:cBhvr additive="base">
                                        <p:cTn id="103"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104" fill="hold" nodeType="clickPar">
                      <p:stCondLst>
                        <p:cond delay="indefinite"/>
                      </p:stCondLst>
                      <p:childTnLst>
                        <p:par>
                          <p:cTn id="105" fill="hold" nodeType="withGroup">
                            <p:stCondLst>
                              <p:cond delay="0"/>
                            </p:stCondLst>
                            <p:childTnLst>
                              <p:par>
                                <p:cTn id="106" presetID="2" presetClass="entr" presetSubtype="4" fill="hold" grpId="0" nodeType="clickEffect">
                                  <p:stCondLst>
                                    <p:cond delay="0"/>
                                  </p:stCondLst>
                                  <p:childTnLst>
                                    <p:set>
                                      <p:cBhvr>
                                        <p:cTn id="107" dur="1" fill="hold">
                                          <p:stCondLst>
                                            <p:cond delay="0"/>
                                          </p:stCondLst>
                                        </p:cTn>
                                        <p:tgtEl>
                                          <p:spTgt spid="27"/>
                                        </p:tgtEl>
                                        <p:attrNameLst>
                                          <p:attrName>style.visibility</p:attrName>
                                        </p:attrNameLst>
                                      </p:cBhvr>
                                      <p:to>
                                        <p:strVal val="visible"/>
                                      </p:to>
                                    </p:set>
                                    <p:anim calcmode="lin" valueType="num">
                                      <p:cBhvr additive="base">
                                        <p:cTn id="108" dur="500" fill="hold"/>
                                        <p:tgtEl>
                                          <p:spTgt spid="27"/>
                                        </p:tgtEl>
                                        <p:attrNameLst>
                                          <p:attrName>ppt_x</p:attrName>
                                        </p:attrNameLst>
                                      </p:cBhvr>
                                      <p:tavLst>
                                        <p:tav tm="0">
                                          <p:val>
                                            <p:strVal val="#ppt_x"/>
                                          </p:val>
                                        </p:tav>
                                        <p:tav tm="100000">
                                          <p:val>
                                            <p:strVal val="#ppt_x"/>
                                          </p:val>
                                        </p:tav>
                                      </p:tavLst>
                                    </p:anim>
                                    <p:anim calcmode="lin" valueType="num">
                                      <p:cBhvr additive="base">
                                        <p:cTn id="109"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110" fill="hold" nodeType="clickPar">
                      <p:stCondLst>
                        <p:cond delay="indefinite"/>
                      </p:stCondLst>
                      <p:childTnLst>
                        <p:par>
                          <p:cTn id="111" fill="hold" nodeType="withGroup">
                            <p:stCondLst>
                              <p:cond delay="0"/>
                            </p:stCondLst>
                            <p:childTnLst>
                              <p:par>
                                <p:cTn id="112" presetID="2" presetClass="entr" presetSubtype="4" fill="hold" grpId="0" nodeType="clickEffect">
                                  <p:stCondLst>
                                    <p:cond delay="0"/>
                                  </p:stCondLst>
                                  <p:childTnLst>
                                    <p:set>
                                      <p:cBhvr>
                                        <p:cTn id="113" dur="1" fill="hold">
                                          <p:stCondLst>
                                            <p:cond delay="0"/>
                                          </p:stCondLst>
                                        </p:cTn>
                                        <p:tgtEl>
                                          <p:spTgt spid="28"/>
                                        </p:tgtEl>
                                        <p:attrNameLst>
                                          <p:attrName>style.visibility</p:attrName>
                                        </p:attrNameLst>
                                      </p:cBhvr>
                                      <p:to>
                                        <p:strVal val="visible"/>
                                      </p:to>
                                    </p:set>
                                    <p:anim calcmode="lin" valueType="num">
                                      <p:cBhvr additive="base">
                                        <p:cTn id="114" dur="500" fill="hold"/>
                                        <p:tgtEl>
                                          <p:spTgt spid="28"/>
                                        </p:tgtEl>
                                        <p:attrNameLst>
                                          <p:attrName>ppt_x</p:attrName>
                                        </p:attrNameLst>
                                      </p:cBhvr>
                                      <p:tavLst>
                                        <p:tav tm="0">
                                          <p:val>
                                            <p:strVal val="#ppt_x"/>
                                          </p:val>
                                        </p:tav>
                                        <p:tav tm="100000">
                                          <p:val>
                                            <p:strVal val="#ppt_x"/>
                                          </p:val>
                                        </p:tav>
                                      </p:tavLst>
                                    </p:anim>
                                    <p:anim calcmode="lin" valueType="num">
                                      <p:cBhvr additive="base">
                                        <p:cTn id="115"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116" fill="hold" nodeType="clickPar">
                      <p:stCondLst>
                        <p:cond delay="indefinite"/>
                      </p:stCondLst>
                      <p:childTnLst>
                        <p:par>
                          <p:cTn id="117" fill="hold" nodeType="withGroup">
                            <p:stCondLst>
                              <p:cond delay="0"/>
                            </p:stCondLst>
                            <p:childTnLst>
                              <p:par>
                                <p:cTn id="118" presetID="2" presetClass="entr" presetSubtype="4" fill="hold" grpId="0" nodeType="clickEffect">
                                  <p:stCondLst>
                                    <p:cond delay="0"/>
                                  </p:stCondLst>
                                  <p:childTnLst>
                                    <p:set>
                                      <p:cBhvr>
                                        <p:cTn id="119" dur="1" fill="hold">
                                          <p:stCondLst>
                                            <p:cond delay="0"/>
                                          </p:stCondLst>
                                        </p:cTn>
                                        <p:tgtEl>
                                          <p:spTgt spid="29"/>
                                        </p:tgtEl>
                                        <p:attrNameLst>
                                          <p:attrName>style.visibility</p:attrName>
                                        </p:attrNameLst>
                                      </p:cBhvr>
                                      <p:to>
                                        <p:strVal val="visible"/>
                                      </p:to>
                                    </p:set>
                                    <p:anim calcmode="lin" valueType="num">
                                      <p:cBhvr additive="base">
                                        <p:cTn id="120" dur="500" fill="hold"/>
                                        <p:tgtEl>
                                          <p:spTgt spid="29"/>
                                        </p:tgtEl>
                                        <p:attrNameLst>
                                          <p:attrName>ppt_x</p:attrName>
                                        </p:attrNameLst>
                                      </p:cBhvr>
                                      <p:tavLst>
                                        <p:tav tm="0">
                                          <p:val>
                                            <p:strVal val="#ppt_x"/>
                                          </p:val>
                                        </p:tav>
                                        <p:tav tm="100000">
                                          <p:val>
                                            <p:strVal val="#ppt_x"/>
                                          </p:val>
                                        </p:tav>
                                      </p:tavLst>
                                    </p:anim>
                                    <p:anim calcmode="lin" valueType="num">
                                      <p:cBhvr additive="base">
                                        <p:cTn id="121"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122" fill="hold" nodeType="clickPar">
                      <p:stCondLst>
                        <p:cond delay="indefinite"/>
                      </p:stCondLst>
                      <p:childTnLst>
                        <p:par>
                          <p:cTn id="123" fill="hold" nodeType="withGroup">
                            <p:stCondLst>
                              <p:cond delay="0"/>
                            </p:stCondLst>
                            <p:childTnLst>
                              <p:par>
                                <p:cTn id="124" presetID="2" presetClass="entr" presetSubtype="4" fill="hold" grpId="0" nodeType="clickEffect">
                                  <p:stCondLst>
                                    <p:cond delay="0"/>
                                  </p:stCondLst>
                                  <p:childTnLst>
                                    <p:set>
                                      <p:cBhvr>
                                        <p:cTn id="125" dur="1" fill="hold">
                                          <p:stCondLst>
                                            <p:cond delay="0"/>
                                          </p:stCondLst>
                                        </p:cTn>
                                        <p:tgtEl>
                                          <p:spTgt spid="30"/>
                                        </p:tgtEl>
                                        <p:attrNameLst>
                                          <p:attrName>style.visibility</p:attrName>
                                        </p:attrNameLst>
                                      </p:cBhvr>
                                      <p:to>
                                        <p:strVal val="visible"/>
                                      </p:to>
                                    </p:set>
                                    <p:anim calcmode="lin" valueType="num">
                                      <p:cBhvr additive="base">
                                        <p:cTn id="126" dur="500" fill="hold"/>
                                        <p:tgtEl>
                                          <p:spTgt spid="30"/>
                                        </p:tgtEl>
                                        <p:attrNameLst>
                                          <p:attrName>ppt_x</p:attrName>
                                        </p:attrNameLst>
                                      </p:cBhvr>
                                      <p:tavLst>
                                        <p:tav tm="0">
                                          <p:val>
                                            <p:strVal val="#ppt_x"/>
                                          </p:val>
                                        </p:tav>
                                        <p:tav tm="100000">
                                          <p:val>
                                            <p:strVal val="#ppt_x"/>
                                          </p:val>
                                        </p:tav>
                                      </p:tavLst>
                                    </p:anim>
                                    <p:anim calcmode="lin" valueType="num">
                                      <p:cBhvr additive="base">
                                        <p:cTn id="127"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128" fill="hold" nodeType="clickPar">
                      <p:stCondLst>
                        <p:cond delay="indefinite"/>
                      </p:stCondLst>
                      <p:childTnLst>
                        <p:par>
                          <p:cTn id="129" fill="hold" nodeType="withGroup">
                            <p:stCondLst>
                              <p:cond delay="0"/>
                            </p:stCondLst>
                            <p:childTnLst>
                              <p:par>
                                <p:cTn id="130" presetID="2" presetClass="entr" presetSubtype="4" fill="hold" grpId="0" nodeType="clickEffect">
                                  <p:stCondLst>
                                    <p:cond delay="0"/>
                                  </p:stCondLst>
                                  <p:childTnLst>
                                    <p:set>
                                      <p:cBhvr>
                                        <p:cTn id="131" dur="1" fill="hold">
                                          <p:stCondLst>
                                            <p:cond delay="0"/>
                                          </p:stCondLst>
                                        </p:cTn>
                                        <p:tgtEl>
                                          <p:spTgt spid="31"/>
                                        </p:tgtEl>
                                        <p:attrNameLst>
                                          <p:attrName>style.visibility</p:attrName>
                                        </p:attrNameLst>
                                      </p:cBhvr>
                                      <p:to>
                                        <p:strVal val="visible"/>
                                      </p:to>
                                    </p:set>
                                    <p:anim calcmode="lin" valueType="num">
                                      <p:cBhvr additive="base">
                                        <p:cTn id="132" dur="500" fill="hold"/>
                                        <p:tgtEl>
                                          <p:spTgt spid="31"/>
                                        </p:tgtEl>
                                        <p:attrNameLst>
                                          <p:attrName>ppt_x</p:attrName>
                                        </p:attrNameLst>
                                      </p:cBhvr>
                                      <p:tavLst>
                                        <p:tav tm="0">
                                          <p:val>
                                            <p:strVal val="#ppt_x"/>
                                          </p:val>
                                        </p:tav>
                                        <p:tav tm="100000">
                                          <p:val>
                                            <p:strVal val="#ppt_x"/>
                                          </p:val>
                                        </p:tav>
                                      </p:tavLst>
                                    </p:anim>
                                    <p:anim calcmode="lin" valueType="num">
                                      <p:cBhvr additive="base">
                                        <p:cTn id="133"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134" fill="hold" nodeType="clickPar">
                      <p:stCondLst>
                        <p:cond delay="indefinite"/>
                      </p:stCondLst>
                      <p:childTnLst>
                        <p:par>
                          <p:cTn id="135" fill="hold" nodeType="withGroup">
                            <p:stCondLst>
                              <p:cond delay="0"/>
                            </p:stCondLst>
                            <p:childTnLst>
                              <p:par>
                                <p:cTn id="136" presetID="2" presetClass="entr" presetSubtype="4" fill="hold" grpId="0" nodeType="clickEffect">
                                  <p:stCondLst>
                                    <p:cond delay="0"/>
                                  </p:stCondLst>
                                  <p:childTnLst>
                                    <p:set>
                                      <p:cBhvr>
                                        <p:cTn id="137" dur="1" fill="hold">
                                          <p:stCondLst>
                                            <p:cond delay="0"/>
                                          </p:stCondLst>
                                        </p:cTn>
                                        <p:tgtEl>
                                          <p:spTgt spid="32"/>
                                        </p:tgtEl>
                                        <p:attrNameLst>
                                          <p:attrName>style.visibility</p:attrName>
                                        </p:attrNameLst>
                                      </p:cBhvr>
                                      <p:to>
                                        <p:strVal val="visible"/>
                                      </p:to>
                                    </p:set>
                                    <p:anim calcmode="lin" valueType="num">
                                      <p:cBhvr additive="base">
                                        <p:cTn id="138" dur="500" fill="hold"/>
                                        <p:tgtEl>
                                          <p:spTgt spid="32"/>
                                        </p:tgtEl>
                                        <p:attrNameLst>
                                          <p:attrName>ppt_x</p:attrName>
                                        </p:attrNameLst>
                                      </p:cBhvr>
                                      <p:tavLst>
                                        <p:tav tm="0">
                                          <p:val>
                                            <p:strVal val="#ppt_x"/>
                                          </p:val>
                                        </p:tav>
                                        <p:tav tm="100000">
                                          <p:val>
                                            <p:strVal val="#ppt_x"/>
                                          </p:val>
                                        </p:tav>
                                      </p:tavLst>
                                    </p:anim>
                                    <p:anim calcmode="lin" valueType="num">
                                      <p:cBhvr additive="base">
                                        <p:cTn id="139"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140" fill="hold" nodeType="clickPar">
                      <p:stCondLst>
                        <p:cond delay="indefinite"/>
                      </p:stCondLst>
                      <p:childTnLst>
                        <p:par>
                          <p:cTn id="141" fill="hold" nodeType="withGroup">
                            <p:stCondLst>
                              <p:cond delay="0"/>
                            </p:stCondLst>
                            <p:childTnLst>
                              <p:par>
                                <p:cTn id="142" presetID="2" presetClass="entr" presetSubtype="4" fill="hold" grpId="0" nodeType="clickEffect">
                                  <p:stCondLst>
                                    <p:cond delay="0"/>
                                  </p:stCondLst>
                                  <p:childTnLst>
                                    <p:set>
                                      <p:cBhvr>
                                        <p:cTn id="143" dur="1" fill="hold">
                                          <p:stCondLst>
                                            <p:cond delay="0"/>
                                          </p:stCondLst>
                                        </p:cTn>
                                        <p:tgtEl>
                                          <p:spTgt spid="33"/>
                                        </p:tgtEl>
                                        <p:attrNameLst>
                                          <p:attrName>style.visibility</p:attrName>
                                        </p:attrNameLst>
                                      </p:cBhvr>
                                      <p:to>
                                        <p:strVal val="visible"/>
                                      </p:to>
                                    </p:set>
                                    <p:anim calcmode="lin" valueType="num">
                                      <p:cBhvr additive="base">
                                        <p:cTn id="144" dur="500" fill="hold"/>
                                        <p:tgtEl>
                                          <p:spTgt spid="33"/>
                                        </p:tgtEl>
                                        <p:attrNameLst>
                                          <p:attrName>ppt_x</p:attrName>
                                        </p:attrNameLst>
                                      </p:cBhvr>
                                      <p:tavLst>
                                        <p:tav tm="0">
                                          <p:val>
                                            <p:strVal val="#ppt_x"/>
                                          </p:val>
                                        </p:tav>
                                        <p:tav tm="100000">
                                          <p:val>
                                            <p:strVal val="#ppt_x"/>
                                          </p:val>
                                        </p:tav>
                                      </p:tavLst>
                                    </p:anim>
                                    <p:anim calcmode="lin" valueType="num">
                                      <p:cBhvr additive="base">
                                        <p:cTn id="145"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146" fill="hold" nodeType="clickPar">
                      <p:stCondLst>
                        <p:cond delay="indefinite"/>
                      </p:stCondLst>
                      <p:childTnLst>
                        <p:par>
                          <p:cTn id="147" fill="hold" nodeType="withGroup">
                            <p:stCondLst>
                              <p:cond delay="0"/>
                            </p:stCondLst>
                            <p:childTnLst>
                              <p:par>
                                <p:cTn id="148" presetID="2" presetClass="entr" presetSubtype="4" fill="hold" grpId="0" nodeType="clickEffect">
                                  <p:stCondLst>
                                    <p:cond delay="0"/>
                                  </p:stCondLst>
                                  <p:childTnLst>
                                    <p:set>
                                      <p:cBhvr>
                                        <p:cTn id="149" dur="1" fill="hold">
                                          <p:stCondLst>
                                            <p:cond delay="0"/>
                                          </p:stCondLst>
                                        </p:cTn>
                                        <p:tgtEl>
                                          <p:spTgt spid="34"/>
                                        </p:tgtEl>
                                        <p:attrNameLst>
                                          <p:attrName>style.visibility</p:attrName>
                                        </p:attrNameLst>
                                      </p:cBhvr>
                                      <p:to>
                                        <p:strVal val="visible"/>
                                      </p:to>
                                    </p:set>
                                    <p:anim calcmode="lin" valueType="num">
                                      <p:cBhvr additive="base">
                                        <p:cTn id="150" dur="500" fill="hold"/>
                                        <p:tgtEl>
                                          <p:spTgt spid="34"/>
                                        </p:tgtEl>
                                        <p:attrNameLst>
                                          <p:attrName>ppt_x</p:attrName>
                                        </p:attrNameLst>
                                      </p:cBhvr>
                                      <p:tavLst>
                                        <p:tav tm="0">
                                          <p:val>
                                            <p:strVal val="#ppt_x"/>
                                          </p:val>
                                        </p:tav>
                                        <p:tav tm="100000">
                                          <p:val>
                                            <p:strVal val="#ppt_x"/>
                                          </p:val>
                                        </p:tav>
                                      </p:tavLst>
                                    </p:anim>
                                    <p:anim calcmode="lin" valueType="num">
                                      <p:cBhvr additive="base">
                                        <p:cTn id="151"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152" fill="hold" nodeType="clickPar">
                      <p:stCondLst>
                        <p:cond delay="indefinite"/>
                      </p:stCondLst>
                      <p:childTnLst>
                        <p:par>
                          <p:cTn id="153" fill="hold" nodeType="withGroup">
                            <p:stCondLst>
                              <p:cond delay="0"/>
                            </p:stCondLst>
                            <p:childTnLst>
                              <p:par>
                                <p:cTn id="154" presetID="2" presetClass="entr" presetSubtype="4" fill="hold" grpId="0" nodeType="clickEffect">
                                  <p:stCondLst>
                                    <p:cond delay="0"/>
                                  </p:stCondLst>
                                  <p:childTnLst>
                                    <p:set>
                                      <p:cBhvr>
                                        <p:cTn id="155" dur="1" fill="hold">
                                          <p:stCondLst>
                                            <p:cond delay="0"/>
                                          </p:stCondLst>
                                        </p:cTn>
                                        <p:tgtEl>
                                          <p:spTgt spid="35"/>
                                        </p:tgtEl>
                                        <p:attrNameLst>
                                          <p:attrName>style.visibility</p:attrName>
                                        </p:attrNameLst>
                                      </p:cBhvr>
                                      <p:to>
                                        <p:strVal val="visible"/>
                                      </p:to>
                                    </p:set>
                                    <p:anim calcmode="lin" valueType="num">
                                      <p:cBhvr additive="base">
                                        <p:cTn id="156" dur="500" fill="hold"/>
                                        <p:tgtEl>
                                          <p:spTgt spid="35"/>
                                        </p:tgtEl>
                                        <p:attrNameLst>
                                          <p:attrName>ppt_x</p:attrName>
                                        </p:attrNameLst>
                                      </p:cBhvr>
                                      <p:tavLst>
                                        <p:tav tm="0">
                                          <p:val>
                                            <p:strVal val="#ppt_x"/>
                                          </p:val>
                                        </p:tav>
                                        <p:tav tm="100000">
                                          <p:val>
                                            <p:strVal val="#ppt_x"/>
                                          </p:val>
                                        </p:tav>
                                      </p:tavLst>
                                    </p:anim>
                                    <p:anim calcmode="lin" valueType="num">
                                      <p:cBhvr additive="base">
                                        <p:cTn id="157"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158" fill="hold" nodeType="clickPar">
                      <p:stCondLst>
                        <p:cond delay="indefinite"/>
                      </p:stCondLst>
                      <p:childTnLst>
                        <p:par>
                          <p:cTn id="159" fill="hold" nodeType="withGroup">
                            <p:stCondLst>
                              <p:cond delay="0"/>
                            </p:stCondLst>
                            <p:childTnLst>
                              <p:par>
                                <p:cTn id="160" presetID="2" presetClass="entr" presetSubtype="4" fill="hold" grpId="0" nodeType="clickEffect">
                                  <p:stCondLst>
                                    <p:cond delay="0"/>
                                  </p:stCondLst>
                                  <p:childTnLst>
                                    <p:set>
                                      <p:cBhvr>
                                        <p:cTn id="161" dur="1" fill="hold">
                                          <p:stCondLst>
                                            <p:cond delay="0"/>
                                          </p:stCondLst>
                                        </p:cTn>
                                        <p:tgtEl>
                                          <p:spTgt spid="36"/>
                                        </p:tgtEl>
                                        <p:attrNameLst>
                                          <p:attrName>style.visibility</p:attrName>
                                        </p:attrNameLst>
                                      </p:cBhvr>
                                      <p:to>
                                        <p:strVal val="visible"/>
                                      </p:to>
                                    </p:set>
                                    <p:anim calcmode="lin" valueType="num">
                                      <p:cBhvr additive="base">
                                        <p:cTn id="162" dur="500" fill="hold"/>
                                        <p:tgtEl>
                                          <p:spTgt spid="36"/>
                                        </p:tgtEl>
                                        <p:attrNameLst>
                                          <p:attrName>ppt_x</p:attrName>
                                        </p:attrNameLst>
                                      </p:cBhvr>
                                      <p:tavLst>
                                        <p:tav tm="0">
                                          <p:val>
                                            <p:strVal val="#ppt_x"/>
                                          </p:val>
                                        </p:tav>
                                        <p:tav tm="100000">
                                          <p:val>
                                            <p:strVal val="#ppt_x"/>
                                          </p:val>
                                        </p:tav>
                                      </p:tavLst>
                                    </p:anim>
                                    <p:anim calcmode="lin" valueType="num">
                                      <p:cBhvr additive="base">
                                        <p:cTn id="163"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164" fill="hold" nodeType="clickPar">
                      <p:stCondLst>
                        <p:cond delay="indefinite"/>
                      </p:stCondLst>
                      <p:childTnLst>
                        <p:par>
                          <p:cTn id="165" fill="hold" nodeType="withGroup">
                            <p:stCondLst>
                              <p:cond delay="0"/>
                            </p:stCondLst>
                            <p:childTnLst>
                              <p:par>
                                <p:cTn id="166" presetID="2" presetClass="entr" presetSubtype="4" fill="hold" grpId="0" nodeType="clickEffect">
                                  <p:stCondLst>
                                    <p:cond delay="0"/>
                                  </p:stCondLst>
                                  <p:childTnLst>
                                    <p:set>
                                      <p:cBhvr>
                                        <p:cTn id="167" dur="1" fill="hold">
                                          <p:stCondLst>
                                            <p:cond delay="0"/>
                                          </p:stCondLst>
                                        </p:cTn>
                                        <p:tgtEl>
                                          <p:spTgt spid="37"/>
                                        </p:tgtEl>
                                        <p:attrNameLst>
                                          <p:attrName>style.visibility</p:attrName>
                                        </p:attrNameLst>
                                      </p:cBhvr>
                                      <p:to>
                                        <p:strVal val="visible"/>
                                      </p:to>
                                    </p:set>
                                    <p:anim calcmode="lin" valueType="num">
                                      <p:cBhvr additive="base">
                                        <p:cTn id="168" dur="500" fill="hold"/>
                                        <p:tgtEl>
                                          <p:spTgt spid="37"/>
                                        </p:tgtEl>
                                        <p:attrNameLst>
                                          <p:attrName>ppt_x</p:attrName>
                                        </p:attrNameLst>
                                      </p:cBhvr>
                                      <p:tavLst>
                                        <p:tav tm="0">
                                          <p:val>
                                            <p:strVal val="#ppt_x"/>
                                          </p:val>
                                        </p:tav>
                                        <p:tav tm="100000">
                                          <p:val>
                                            <p:strVal val="#ppt_x"/>
                                          </p:val>
                                        </p:tav>
                                      </p:tavLst>
                                    </p:anim>
                                    <p:anim calcmode="lin" valueType="num">
                                      <p:cBhvr additive="base">
                                        <p:cTn id="169"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170" fill="hold" nodeType="clickPar">
                      <p:stCondLst>
                        <p:cond delay="indefinite"/>
                      </p:stCondLst>
                      <p:childTnLst>
                        <p:par>
                          <p:cTn id="171" fill="hold" nodeType="withGroup">
                            <p:stCondLst>
                              <p:cond delay="0"/>
                            </p:stCondLst>
                            <p:childTnLst>
                              <p:par>
                                <p:cTn id="172" presetID="2" presetClass="entr" presetSubtype="4" fill="hold" grpId="0" nodeType="clickEffect">
                                  <p:stCondLst>
                                    <p:cond delay="0"/>
                                  </p:stCondLst>
                                  <p:childTnLst>
                                    <p:set>
                                      <p:cBhvr>
                                        <p:cTn id="173" dur="1" fill="hold">
                                          <p:stCondLst>
                                            <p:cond delay="0"/>
                                          </p:stCondLst>
                                        </p:cTn>
                                        <p:tgtEl>
                                          <p:spTgt spid="38"/>
                                        </p:tgtEl>
                                        <p:attrNameLst>
                                          <p:attrName>style.visibility</p:attrName>
                                        </p:attrNameLst>
                                      </p:cBhvr>
                                      <p:to>
                                        <p:strVal val="visible"/>
                                      </p:to>
                                    </p:set>
                                    <p:anim calcmode="lin" valueType="num">
                                      <p:cBhvr additive="base">
                                        <p:cTn id="174" dur="500" fill="hold"/>
                                        <p:tgtEl>
                                          <p:spTgt spid="38"/>
                                        </p:tgtEl>
                                        <p:attrNameLst>
                                          <p:attrName>ppt_x</p:attrName>
                                        </p:attrNameLst>
                                      </p:cBhvr>
                                      <p:tavLst>
                                        <p:tav tm="0">
                                          <p:val>
                                            <p:strVal val="#ppt_x"/>
                                          </p:val>
                                        </p:tav>
                                        <p:tav tm="100000">
                                          <p:val>
                                            <p:strVal val="#ppt_x"/>
                                          </p:val>
                                        </p:tav>
                                      </p:tavLst>
                                    </p:anim>
                                    <p:anim calcmode="lin" valueType="num">
                                      <p:cBhvr additive="base">
                                        <p:cTn id="175"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176" fill="hold" nodeType="clickPar">
                      <p:stCondLst>
                        <p:cond delay="indefinite"/>
                      </p:stCondLst>
                      <p:childTnLst>
                        <p:par>
                          <p:cTn id="177" fill="hold" nodeType="withGroup">
                            <p:stCondLst>
                              <p:cond delay="0"/>
                            </p:stCondLst>
                            <p:childTnLst>
                              <p:par>
                                <p:cTn id="178" presetID="2" presetClass="entr" presetSubtype="4" fill="hold" grpId="0" nodeType="clickEffect">
                                  <p:stCondLst>
                                    <p:cond delay="0"/>
                                  </p:stCondLst>
                                  <p:childTnLst>
                                    <p:set>
                                      <p:cBhvr>
                                        <p:cTn id="179" dur="1" fill="hold">
                                          <p:stCondLst>
                                            <p:cond delay="0"/>
                                          </p:stCondLst>
                                        </p:cTn>
                                        <p:tgtEl>
                                          <p:spTgt spid="39"/>
                                        </p:tgtEl>
                                        <p:attrNameLst>
                                          <p:attrName>style.visibility</p:attrName>
                                        </p:attrNameLst>
                                      </p:cBhvr>
                                      <p:to>
                                        <p:strVal val="visible"/>
                                      </p:to>
                                    </p:set>
                                    <p:anim calcmode="lin" valueType="num">
                                      <p:cBhvr additive="base">
                                        <p:cTn id="180" dur="500" fill="hold"/>
                                        <p:tgtEl>
                                          <p:spTgt spid="39"/>
                                        </p:tgtEl>
                                        <p:attrNameLst>
                                          <p:attrName>ppt_x</p:attrName>
                                        </p:attrNameLst>
                                      </p:cBhvr>
                                      <p:tavLst>
                                        <p:tav tm="0">
                                          <p:val>
                                            <p:strVal val="#ppt_x"/>
                                          </p:val>
                                        </p:tav>
                                        <p:tav tm="100000">
                                          <p:val>
                                            <p:strVal val="#ppt_x"/>
                                          </p:val>
                                        </p:tav>
                                      </p:tavLst>
                                    </p:anim>
                                    <p:anim calcmode="lin" valueType="num">
                                      <p:cBhvr additive="base">
                                        <p:cTn id="181"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182" fill="hold" nodeType="clickPar">
                      <p:stCondLst>
                        <p:cond delay="indefinite"/>
                      </p:stCondLst>
                      <p:childTnLst>
                        <p:par>
                          <p:cTn id="183" fill="hold" nodeType="withGroup">
                            <p:stCondLst>
                              <p:cond delay="0"/>
                            </p:stCondLst>
                            <p:childTnLst>
                              <p:par>
                                <p:cTn id="184" presetID="2" presetClass="entr" presetSubtype="4" fill="hold" grpId="0" nodeType="clickEffect">
                                  <p:stCondLst>
                                    <p:cond delay="0"/>
                                  </p:stCondLst>
                                  <p:childTnLst>
                                    <p:set>
                                      <p:cBhvr>
                                        <p:cTn id="185" dur="1" fill="hold">
                                          <p:stCondLst>
                                            <p:cond delay="0"/>
                                          </p:stCondLst>
                                        </p:cTn>
                                        <p:tgtEl>
                                          <p:spTgt spid="40"/>
                                        </p:tgtEl>
                                        <p:attrNameLst>
                                          <p:attrName>style.visibility</p:attrName>
                                        </p:attrNameLst>
                                      </p:cBhvr>
                                      <p:to>
                                        <p:strVal val="visible"/>
                                      </p:to>
                                    </p:set>
                                    <p:anim calcmode="lin" valueType="num">
                                      <p:cBhvr additive="base">
                                        <p:cTn id="186" dur="500" fill="hold"/>
                                        <p:tgtEl>
                                          <p:spTgt spid="40"/>
                                        </p:tgtEl>
                                        <p:attrNameLst>
                                          <p:attrName>ppt_x</p:attrName>
                                        </p:attrNameLst>
                                      </p:cBhvr>
                                      <p:tavLst>
                                        <p:tav tm="0">
                                          <p:val>
                                            <p:strVal val="#ppt_x"/>
                                          </p:val>
                                        </p:tav>
                                        <p:tav tm="100000">
                                          <p:val>
                                            <p:strVal val="#ppt_x"/>
                                          </p:val>
                                        </p:tav>
                                      </p:tavLst>
                                    </p:anim>
                                    <p:anim calcmode="lin" valueType="num">
                                      <p:cBhvr additive="base">
                                        <p:cTn id="187"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188" fill="hold" nodeType="clickPar">
                      <p:stCondLst>
                        <p:cond delay="indefinite"/>
                      </p:stCondLst>
                      <p:childTnLst>
                        <p:par>
                          <p:cTn id="189" fill="hold" nodeType="withGroup">
                            <p:stCondLst>
                              <p:cond delay="0"/>
                            </p:stCondLst>
                            <p:childTnLst>
                              <p:par>
                                <p:cTn id="190" presetID="2" presetClass="entr" presetSubtype="4" fill="hold" grpId="0" nodeType="clickEffect">
                                  <p:stCondLst>
                                    <p:cond delay="0"/>
                                  </p:stCondLst>
                                  <p:childTnLst>
                                    <p:set>
                                      <p:cBhvr>
                                        <p:cTn id="191" dur="1" fill="hold">
                                          <p:stCondLst>
                                            <p:cond delay="0"/>
                                          </p:stCondLst>
                                        </p:cTn>
                                        <p:tgtEl>
                                          <p:spTgt spid="41"/>
                                        </p:tgtEl>
                                        <p:attrNameLst>
                                          <p:attrName>style.visibility</p:attrName>
                                        </p:attrNameLst>
                                      </p:cBhvr>
                                      <p:to>
                                        <p:strVal val="visible"/>
                                      </p:to>
                                    </p:set>
                                    <p:anim calcmode="lin" valueType="num">
                                      <p:cBhvr additive="base">
                                        <p:cTn id="192" dur="500" fill="hold"/>
                                        <p:tgtEl>
                                          <p:spTgt spid="41"/>
                                        </p:tgtEl>
                                        <p:attrNameLst>
                                          <p:attrName>ppt_x</p:attrName>
                                        </p:attrNameLst>
                                      </p:cBhvr>
                                      <p:tavLst>
                                        <p:tav tm="0">
                                          <p:val>
                                            <p:strVal val="#ppt_x"/>
                                          </p:val>
                                        </p:tav>
                                        <p:tav tm="100000">
                                          <p:val>
                                            <p:strVal val="#ppt_x"/>
                                          </p:val>
                                        </p:tav>
                                      </p:tavLst>
                                    </p:anim>
                                    <p:anim calcmode="lin" valueType="num">
                                      <p:cBhvr additive="base">
                                        <p:cTn id="193"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194" fill="hold" nodeType="clickPar">
                      <p:stCondLst>
                        <p:cond delay="indefinite"/>
                      </p:stCondLst>
                      <p:childTnLst>
                        <p:par>
                          <p:cTn id="195" fill="hold" nodeType="withGroup">
                            <p:stCondLst>
                              <p:cond delay="0"/>
                            </p:stCondLst>
                            <p:childTnLst>
                              <p:par>
                                <p:cTn id="196" presetID="2" presetClass="entr" presetSubtype="4" fill="hold" grpId="0" nodeType="clickEffect">
                                  <p:stCondLst>
                                    <p:cond delay="0"/>
                                  </p:stCondLst>
                                  <p:childTnLst>
                                    <p:set>
                                      <p:cBhvr>
                                        <p:cTn id="197" dur="1" fill="hold">
                                          <p:stCondLst>
                                            <p:cond delay="0"/>
                                          </p:stCondLst>
                                        </p:cTn>
                                        <p:tgtEl>
                                          <p:spTgt spid="42"/>
                                        </p:tgtEl>
                                        <p:attrNameLst>
                                          <p:attrName>style.visibility</p:attrName>
                                        </p:attrNameLst>
                                      </p:cBhvr>
                                      <p:to>
                                        <p:strVal val="visible"/>
                                      </p:to>
                                    </p:set>
                                    <p:anim calcmode="lin" valueType="num">
                                      <p:cBhvr additive="base">
                                        <p:cTn id="198" dur="500" fill="hold"/>
                                        <p:tgtEl>
                                          <p:spTgt spid="42"/>
                                        </p:tgtEl>
                                        <p:attrNameLst>
                                          <p:attrName>ppt_x</p:attrName>
                                        </p:attrNameLst>
                                      </p:cBhvr>
                                      <p:tavLst>
                                        <p:tav tm="0">
                                          <p:val>
                                            <p:strVal val="#ppt_x"/>
                                          </p:val>
                                        </p:tav>
                                        <p:tav tm="100000">
                                          <p:val>
                                            <p:strVal val="#ppt_x"/>
                                          </p:val>
                                        </p:tav>
                                      </p:tavLst>
                                    </p:anim>
                                    <p:anim calcmode="lin" valueType="num">
                                      <p:cBhvr additive="base">
                                        <p:cTn id="199"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par>
                    <p:cTn id="200" fill="hold" nodeType="clickPar">
                      <p:stCondLst>
                        <p:cond delay="indefinite"/>
                      </p:stCondLst>
                      <p:childTnLst>
                        <p:par>
                          <p:cTn id="201" fill="hold" nodeType="withGroup">
                            <p:stCondLst>
                              <p:cond delay="0"/>
                            </p:stCondLst>
                            <p:childTnLst>
                              <p:par>
                                <p:cTn id="202" presetID="2" presetClass="entr" presetSubtype="4" fill="hold" grpId="0" nodeType="clickEffect">
                                  <p:stCondLst>
                                    <p:cond delay="0"/>
                                  </p:stCondLst>
                                  <p:childTnLst>
                                    <p:set>
                                      <p:cBhvr>
                                        <p:cTn id="203" dur="1" fill="hold">
                                          <p:stCondLst>
                                            <p:cond delay="0"/>
                                          </p:stCondLst>
                                        </p:cTn>
                                        <p:tgtEl>
                                          <p:spTgt spid="43"/>
                                        </p:tgtEl>
                                        <p:attrNameLst>
                                          <p:attrName>style.visibility</p:attrName>
                                        </p:attrNameLst>
                                      </p:cBhvr>
                                      <p:to>
                                        <p:strVal val="visible"/>
                                      </p:to>
                                    </p:set>
                                    <p:anim calcmode="lin" valueType="num">
                                      <p:cBhvr additive="base">
                                        <p:cTn id="204" dur="500" fill="hold"/>
                                        <p:tgtEl>
                                          <p:spTgt spid="43"/>
                                        </p:tgtEl>
                                        <p:attrNameLst>
                                          <p:attrName>ppt_x</p:attrName>
                                        </p:attrNameLst>
                                      </p:cBhvr>
                                      <p:tavLst>
                                        <p:tav tm="0">
                                          <p:val>
                                            <p:strVal val="#ppt_x"/>
                                          </p:val>
                                        </p:tav>
                                        <p:tav tm="100000">
                                          <p:val>
                                            <p:strVal val="#ppt_x"/>
                                          </p:val>
                                        </p:tav>
                                      </p:tavLst>
                                    </p:anim>
                                    <p:anim calcmode="lin" valueType="num">
                                      <p:cBhvr additive="base">
                                        <p:cTn id="205"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71" grpId="0" autoUpdateAnimBg="0"/>
      <p:bldP spid="11272" grpId="0" autoUpdateAnimBg="0"/>
      <p:bldP spid="11273" grpId="0" autoUpdateAnimBg="0"/>
      <p:bldP spid="11275" grpId="0" autoUpdateAnimBg="0"/>
      <p:bldP spid="11276" grpId="0" autoUpdateAnimBg="0"/>
      <p:bldP spid="11277" grpId="0" autoUpdateAnimBg="0"/>
      <p:bldP spid="11278" grpId="0" autoUpdateAnimBg="0"/>
      <p:bldP spid="11279" grpId="0" autoUpdateAnimBg="0"/>
      <p:bldP spid="11280" grpId="0" autoUpdateAnimBg="0"/>
      <p:bldP spid="11281" grpId="0" autoUpdateAnimBg="0"/>
      <p:bldP spid="11282" grpId="0" autoUpdateAnimBg="0"/>
      <p:bldP spid="11283" grpId="0" autoUpdateAnimBg="0"/>
      <p:bldP spid="23" grpId="0" autoUpdateAnimBg="0"/>
      <p:bldP spid="24" grpId="0" autoUpdateAnimBg="0"/>
      <p:bldP spid="25" grpId="0" autoUpdateAnimBg="0"/>
      <p:bldP spid="26" grpId="0" autoUpdateAnimBg="0"/>
      <p:bldP spid="27" grpId="0" autoUpdateAnimBg="0"/>
      <p:bldP spid="28" grpId="0" autoUpdateAnimBg="0"/>
      <p:bldP spid="29" grpId="0" autoUpdateAnimBg="0"/>
      <p:bldP spid="30" grpId="0" autoUpdateAnimBg="0"/>
      <p:bldP spid="31" grpId="0" autoUpdateAnimBg="0"/>
      <p:bldP spid="32" grpId="0" autoUpdateAnimBg="0"/>
      <p:bldP spid="33" grpId="0" autoUpdateAnimBg="0"/>
      <p:bldP spid="34" grpId="0" autoUpdateAnimBg="0"/>
      <p:bldP spid="35" grpId="0" autoUpdateAnimBg="0"/>
      <p:bldP spid="36" grpId="0" autoUpdateAnimBg="0"/>
      <p:bldP spid="37" grpId="0" autoUpdateAnimBg="0"/>
      <p:bldP spid="38" grpId="0" autoUpdateAnimBg="0"/>
      <p:bldP spid="39" grpId="0" autoUpdateAnimBg="0"/>
      <p:bldP spid="40" grpId="0" autoUpdateAnimBg="0"/>
      <p:bldP spid="41" grpId="0" autoUpdateAnimBg="0"/>
      <p:bldP spid="42" grpId="0" autoUpdateAnimBg="0"/>
      <p:bldP spid="43" grpId="0" autoUpdateAnimBg="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7153" name="Group 8"/>
          <p:cNvGrpSpPr>
            <a:grpSpLocks/>
          </p:cNvGrpSpPr>
          <p:nvPr/>
        </p:nvGrpSpPr>
        <p:grpSpPr bwMode="auto">
          <a:xfrm>
            <a:off x="-228600" y="1905000"/>
            <a:ext cx="9372600" cy="4295775"/>
            <a:chOff x="0" y="1344"/>
            <a:chExt cx="5760" cy="2562"/>
          </a:xfrm>
        </p:grpSpPr>
        <p:pic>
          <p:nvPicPr>
            <p:cNvPr id="177157" name="Picture 4" descr="32 Persian"/>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1344"/>
              <a:ext cx="5760" cy="25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7158" name="Picture 7" descr="32 Persia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6" y="1344"/>
              <a:ext cx="3744" cy="25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177154" name="Title 1"/>
          <p:cNvSpPr>
            <a:spLocks noGrp="1"/>
          </p:cNvSpPr>
          <p:nvPr>
            <p:ph type="title"/>
          </p:nvPr>
        </p:nvSpPr>
        <p:spPr>
          <a:xfrm>
            <a:off x="1116013" y="188913"/>
            <a:ext cx="6840537" cy="1655762"/>
          </a:xfrm>
        </p:spPr>
        <p:txBody>
          <a:bodyPr/>
          <a:lstStyle/>
          <a:p>
            <a:pPr algn="ctr"/>
            <a:r>
              <a:rPr lang="en-US" sz="6000">
                <a:solidFill>
                  <a:srgbClr val="FFFFFF"/>
                </a:solidFill>
                <a:latin typeface="Arial" charset="0"/>
                <a:ea typeface="ＭＳ Ｐゴシック" charset="0"/>
              </a:rPr>
              <a:t>Key Developments </a:t>
            </a:r>
            <a:r>
              <a:rPr lang="en-US">
                <a:solidFill>
                  <a:srgbClr val="FFFFFF"/>
                </a:solidFill>
                <a:latin typeface="Arial" charset="0"/>
                <a:ea typeface="ＭＳ Ｐゴシック" charset="0"/>
              </a:rPr>
              <a:t>with Israel Under Persia</a:t>
            </a:r>
          </a:p>
        </p:txBody>
      </p:sp>
      <p:sp>
        <p:nvSpPr>
          <p:cNvPr id="3" name="Title 1"/>
          <p:cNvSpPr txBox="1">
            <a:spLocks/>
          </p:cNvSpPr>
          <p:nvPr/>
        </p:nvSpPr>
        <p:spPr bwMode="auto">
          <a:xfrm>
            <a:off x="539750" y="2060575"/>
            <a:ext cx="8604250" cy="3600450"/>
          </a:xfrm>
          <a:prstGeom prst="rect">
            <a:avLst/>
          </a:prstGeom>
          <a:solidFill>
            <a:schemeClr val="bg2"/>
          </a:solidFill>
          <a:ln>
            <a:noFill/>
          </a:ln>
          <a:effectLst>
            <a:outerShdw blurRad="50800" dist="38100" dir="2700000">
              <a:srgbClr val="000000">
                <a:alpha val="43000"/>
              </a:srgbClr>
            </a:outerShdw>
          </a:effectLst>
          <a:extLst>
            <a:ext uri="{FAA26D3D-D897-4be2-8F04-BA451C77F1D7}">
              <ma14:placeholderFlag xmlns:ma14="http://schemas.microsoft.com/office/mac/drawingml/2011/main" xmlns="" val="1"/>
            </a:ext>
          </a:extLst>
        </p:spPr>
        <p:txBody>
          <a:bodyPr lIns="92075" tIns="46038" rIns="92075" bIns="46038" anchor="ctr"/>
          <a:lstStyle>
            <a:lvl1pPr algn="l" rtl="0" eaLnBrk="0" fontAlgn="base" hangingPunct="0">
              <a:spcBef>
                <a:spcPct val="0"/>
              </a:spcBef>
              <a:spcAft>
                <a:spcPct val="0"/>
              </a:spcAft>
              <a:defRPr sz="4400">
                <a:solidFill>
                  <a:schemeClr val="tx2"/>
                </a:solidFill>
                <a:latin typeface="Arial"/>
                <a:ea typeface="ＭＳ Ｐゴシック" pitchFamily="-107" charset="-128"/>
                <a:cs typeface="Arial"/>
              </a:defRPr>
            </a:lvl1pPr>
            <a:lvl2pPr algn="l"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2pPr>
            <a:lvl3pPr algn="l"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3pPr>
            <a:lvl4pPr algn="l"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4pPr>
            <a:lvl5pPr algn="l"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5pPr>
            <a:lvl6pPr marL="457200" algn="l" rtl="0" fontAlgn="base">
              <a:spcBef>
                <a:spcPct val="0"/>
              </a:spcBef>
              <a:spcAft>
                <a:spcPct val="0"/>
              </a:spcAft>
              <a:defRPr sz="4400">
                <a:solidFill>
                  <a:schemeClr val="tx2"/>
                </a:solidFill>
                <a:latin typeface="Times New Roman" pitchFamily="26" charset="0"/>
              </a:defRPr>
            </a:lvl6pPr>
            <a:lvl7pPr marL="914400" algn="l" rtl="0" fontAlgn="base">
              <a:spcBef>
                <a:spcPct val="0"/>
              </a:spcBef>
              <a:spcAft>
                <a:spcPct val="0"/>
              </a:spcAft>
              <a:defRPr sz="4400">
                <a:solidFill>
                  <a:schemeClr val="tx2"/>
                </a:solidFill>
                <a:latin typeface="Times New Roman" pitchFamily="26" charset="0"/>
              </a:defRPr>
            </a:lvl7pPr>
            <a:lvl8pPr marL="1371600" algn="l" rtl="0" fontAlgn="base">
              <a:spcBef>
                <a:spcPct val="0"/>
              </a:spcBef>
              <a:spcAft>
                <a:spcPct val="0"/>
              </a:spcAft>
              <a:defRPr sz="4400">
                <a:solidFill>
                  <a:schemeClr val="tx2"/>
                </a:solidFill>
                <a:latin typeface="Times New Roman" pitchFamily="26" charset="0"/>
              </a:defRPr>
            </a:lvl8pPr>
            <a:lvl9pPr marL="1828800" algn="l" rtl="0" fontAlgn="base">
              <a:spcBef>
                <a:spcPct val="0"/>
              </a:spcBef>
              <a:spcAft>
                <a:spcPct val="0"/>
              </a:spcAft>
              <a:defRPr sz="4400">
                <a:solidFill>
                  <a:schemeClr val="tx2"/>
                </a:solidFill>
                <a:latin typeface="Times New Roman" pitchFamily="26" charset="0"/>
              </a:defRPr>
            </a:lvl9pPr>
          </a:lstStyle>
          <a:p>
            <a:pPr marL="742950" indent="-742950">
              <a:buFont typeface="+mj-lt"/>
              <a:buAutoNum type="arabicPeriod" startAt="6"/>
              <a:defRPr/>
            </a:pPr>
            <a:r>
              <a:rPr lang="en-US" sz="3600" b="1" dirty="0">
                <a:solidFill>
                  <a:srgbClr val="FFFFFF"/>
                </a:solidFill>
                <a:effectLst>
                  <a:outerShdw blurRad="50800" dist="38100" dir="2700000">
                    <a:srgbClr val="000000">
                      <a:alpha val="43000"/>
                    </a:srgbClr>
                  </a:outerShdw>
                </a:effectLst>
              </a:rPr>
              <a:t>Jewish Diaspora</a:t>
            </a:r>
          </a:p>
          <a:p>
            <a:pPr marL="742950" indent="-742950">
              <a:buFont typeface="+mj-lt"/>
              <a:buAutoNum type="arabicPeriod" startAt="6"/>
              <a:defRPr/>
            </a:pPr>
            <a:r>
              <a:rPr lang="en-US" sz="3600" b="1" dirty="0">
                <a:solidFill>
                  <a:srgbClr val="FFFFFF"/>
                </a:solidFill>
                <a:effectLst>
                  <a:outerShdw blurRad="50800" dist="38100" dir="2700000">
                    <a:srgbClr val="000000">
                      <a:alpha val="43000"/>
                    </a:srgbClr>
                  </a:outerShdw>
                </a:effectLst>
              </a:rPr>
              <a:t>Samaritans</a:t>
            </a:r>
          </a:p>
          <a:p>
            <a:pPr marL="742950" indent="-742950">
              <a:buFont typeface="+mj-lt"/>
              <a:buAutoNum type="arabicPeriod" startAt="6"/>
              <a:defRPr/>
            </a:pPr>
            <a:r>
              <a:rPr lang="en-US" sz="3600" b="1" dirty="0">
                <a:solidFill>
                  <a:srgbClr val="FFFFFF"/>
                </a:solidFill>
                <a:effectLst>
                  <a:outerShdw blurRad="50800" dist="38100" dir="2700000">
                    <a:srgbClr val="000000">
                      <a:alpha val="43000"/>
                    </a:srgbClr>
                  </a:outerShdw>
                </a:effectLst>
              </a:rPr>
              <a:t>Purim</a:t>
            </a:r>
          </a:p>
          <a:p>
            <a:pPr marL="742950" indent="-742950">
              <a:buFont typeface="+mj-lt"/>
              <a:buAutoNum type="arabicPeriod" startAt="6"/>
              <a:defRPr/>
            </a:pPr>
            <a:r>
              <a:rPr lang="en-US" sz="3600" b="1" dirty="0">
                <a:solidFill>
                  <a:srgbClr val="FFFFFF"/>
                </a:solidFill>
                <a:effectLst>
                  <a:outerShdw blurRad="50800" dist="38100" dir="2700000">
                    <a:srgbClr val="000000">
                      <a:alpha val="43000"/>
                    </a:srgbClr>
                  </a:outerShdw>
                </a:effectLst>
              </a:rPr>
              <a:t>Close of the OT Canon</a:t>
            </a:r>
          </a:p>
          <a:p>
            <a:pPr marL="742950" indent="-742950">
              <a:buFont typeface="+mj-lt"/>
              <a:buAutoNum type="arabicPeriod" startAt="6"/>
              <a:defRPr/>
            </a:pPr>
            <a:r>
              <a:rPr lang="en-US" sz="3600" b="1" dirty="0">
                <a:solidFill>
                  <a:srgbClr val="FFFFFF"/>
                </a:solidFill>
                <a:effectLst>
                  <a:outerShdw blurRad="50800" dist="38100" dir="2700000">
                    <a:srgbClr val="000000">
                      <a:alpha val="43000"/>
                    </a:srgbClr>
                  </a:outerShdw>
                </a:effectLst>
              </a:rPr>
              <a:t>Judaism</a:t>
            </a:r>
          </a:p>
        </p:txBody>
      </p:sp>
      <p:sp>
        <p:nvSpPr>
          <p:cNvPr id="177156" name="Text Box 22"/>
          <p:cNvSpPr txBox="1">
            <a:spLocks noChangeArrowheads="1"/>
          </p:cNvSpPr>
          <p:nvPr/>
        </p:nvSpPr>
        <p:spPr bwMode="auto">
          <a:xfrm>
            <a:off x="8382000" y="76200"/>
            <a:ext cx="6096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spcBef>
                <a:spcPct val="50000"/>
              </a:spcBef>
            </a:pPr>
            <a:r>
              <a:rPr lang="en-US">
                <a:latin typeface="Arial" charset="0"/>
                <a:cs typeface="Arial" charset="0"/>
              </a:rPr>
              <a:t>59</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Rectangle 2"/>
          <p:cNvSpPr>
            <a:spLocks noGrp="1" noChangeArrowheads="1"/>
          </p:cNvSpPr>
          <p:nvPr>
            <p:ph type="title"/>
          </p:nvPr>
        </p:nvSpPr>
        <p:spPr>
          <a:xfrm>
            <a:off x="1143000" y="304800"/>
            <a:ext cx="2514600" cy="2743200"/>
          </a:xfrm>
        </p:spPr>
        <p:txBody>
          <a:bodyPr/>
          <a:lstStyle/>
          <a:p>
            <a:pPr eaLnBrk="1" hangingPunct="1"/>
            <a:r>
              <a:rPr lang="en-US">
                <a:latin typeface="Arial" charset="0"/>
                <a:ea typeface="ＭＳ Ｐゴシック" charset="0"/>
              </a:rPr>
              <a:t>Greek Rule over Israel</a:t>
            </a:r>
          </a:p>
        </p:txBody>
      </p:sp>
      <p:pic>
        <p:nvPicPr>
          <p:cNvPr id="178178" name="Picture 4" descr="Readings0002"/>
          <p:cNvPicPr>
            <a:picLocks noGrp="1" noChangeAspect="1" noChangeArrowheads="1"/>
          </p:cNvPicPr>
          <p:nvPr>
            <p:ph sz="half" idx="2"/>
          </p:nvPr>
        </p:nvPicPr>
        <p:blipFill>
          <a:blip r:embed="rId3" cstate="screen">
            <a:extLst>
              <a:ext uri="{28A0092B-C50C-407E-A947-70E740481C1C}">
                <a14:useLocalDpi xmlns:a14="http://schemas.microsoft.com/office/drawing/2010/main"/>
              </a:ext>
            </a:extLst>
          </a:blip>
          <a:srcRect r="-1543"/>
          <a:stretch>
            <a:fillRect/>
          </a:stretch>
        </p:blipFill>
        <p:spPr>
          <a:xfrm>
            <a:off x="3767138" y="0"/>
            <a:ext cx="5529262" cy="6858000"/>
          </a:xfrm>
          <a:noFill/>
          <a:extLst>
            <a:ext uri="{909E8E84-426E-40dd-AFC4-6F175D3DCCD1}">
              <a14:hiddenFill xmlns:a14="http://schemas.microsoft.com/office/drawing/2010/main" xmlns="">
                <a:solidFill>
                  <a:srgbClr val="FFFFFF"/>
                </a:solidFill>
              </a14:hiddenFill>
            </a:ext>
          </a:extLst>
        </p:spPr>
      </p:pic>
      <p:sp>
        <p:nvSpPr>
          <p:cNvPr id="61446" name="Text Box 6"/>
          <p:cNvSpPr txBox="1">
            <a:spLocks noChangeArrowheads="1"/>
          </p:cNvSpPr>
          <p:nvPr/>
        </p:nvSpPr>
        <p:spPr bwMode="auto">
          <a:xfrm>
            <a:off x="8610600" y="76200"/>
            <a:ext cx="533400" cy="457200"/>
          </a:xfrm>
          <a:prstGeom prst="rect">
            <a:avLst/>
          </a:prstGeom>
          <a:noFill/>
          <a:ln w="12700" cap="sq">
            <a:noFill/>
            <a:miter lim="800000"/>
            <a:headEnd type="none" w="sm" len="sm"/>
            <a:tailEnd type="none" w="sm" len="sm"/>
          </a:ln>
          <a:effectLst>
            <a:outerShdw blurRad="63500" dist="35921" dir="2700000" algn="ctr" rotWithShape="0">
              <a:schemeClr val="bg2">
                <a:alpha val="74998"/>
              </a:schemeClr>
            </a:outerShdw>
          </a:effectLst>
        </p:spPr>
        <p:txBody>
          <a:bodyPr>
            <a:spAutoFit/>
          </a:bodyPr>
          <a:lstStyle/>
          <a:p>
            <a:pPr algn="l">
              <a:spcBef>
                <a:spcPct val="50000"/>
              </a:spcBef>
              <a:defRPr/>
            </a:pPr>
            <a:r>
              <a:rPr lang="en-US" b="1">
                <a:latin typeface="Arial"/>
                <a:ea typeface="+mn-ea"/>
                <a:cs typeface="Arial"/>
              </a:rPr>
              <a:t>60</a:t>
            </a:r>
          </a:p>
        </p:txBody>
      </p:sp>
      <p:sp>
        <p:nvSpPr>
          <p:cNvPr id="8" name="Rectangle 3"/>
          <p:cNvSpPr txBox="1">
            <a:spLocks noChangeArrowheads="1"/>
          </p:cNvSpPr>
          <p:nvPr/>
        </p:nvSpPr>
        <p:spPr bwMode="auto">
          <a:xfrm>
            <a:off x="1143000" y="3505200"/>
            <a:ext cx="2667000" cy="3006725"/>
          </a:xfrm>
          <a:prstGeom prst="rect">
            <a:avLst/>
          </a:prstGeom>
          <a:noFill/>
          <a:ln w="9525">
            <a:noFill/>
            <a:miter lim="800000"/>
            <a:headEnd/>
            <a:tailEnd/>
          </a:ln>
          <a:effec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spcBef>
                <a:spcPct val="20000"/>
              </a:spcBef>
              <a:buClr>
                <a:schemeClr val="tx2"/>
              </a:buClr>
              <a:buSzPct val="75000"/>
              <a:buFont typeface="Wingdings" charset="0"/>
              <a:buChar char="n"/>
              <a:defRPr/>
            </a:pPr>
            <a:r>
              <a:rPr lang="en-US" b="1">
                <a:effectLst>
                  <a:outerShdw blurRad="38100" dist="38100" dir="2700000" algn="tl">
                    <a:srgbClr val="000000"/>
                  </a:outerShdw>
                </a:effectLst>
                <a:latin typeface="Arial" charset="0"/>
                <a:cs typeface="Arial" charset="0"/>
              </a:rPr>
              <a:t>Alexander</a:t>
            </a:r>
          </a:p>
          <a:p>
            <a:pPr algn="l" eaLnBrk="1" hangingPunct="1">
              <a:spcBef>
                <a:spcPct val="20000"/>
              </a:spcBef>
              <a:buClr>
                <a:schemeClr val="tx2"/>
              </a:buClr>
              <a:buSzPct val="75000"/>
              <a:buFont typeface="Wingdings" charset="0"/>
              <a:buChar char="n"/>
              <a:defRPr/>
            </a:pPr>
            <a:r>
              <a:rPr lang="en-US" b="1">
                <a:effectLst>
                  <a:outerShdw blurRad="38100" dist="38100" dir="2700000" algn="tl">
                    <a:srgbClr val="000000"/>
                  </a:outerShdw>
                </a:effectLst>
                <a:latin typeface="Arial" charset="0"/>
                <a:cs typeface="Arial" charset="0"/>
              </a:rPr>
              <a:t>Struggle for Supremacy</a:t>
            </a:r>
          </a:p>
          <a:p>
            <a:pPr algn="l" eaLnBrk="1" hangingPunct="1">
              <a:spcBef>
                <a:spcPct val="20000"/>
              </a:spcBef>
              <a:buClr>
                <a:schemeClr val="tx2"/>
              </a:buClr>
              <a:buSzPct val="75000"/>
              <a:buFont typeface="Wingdings" charset="0"/>
              <a:buChar char="n"/>
              <a:defRPr/>
            </a:pPr>
            <a:r>
              <a:rPr lang="en-US" b="1">
                <a:effectLst>
                  <a:outerShdw blurRad="38100" dist="38100" dir="2700000" algn="tl">
                    <a:srgbClr val="000000"/>
                  </a:outerShdw>
                </a:effectLst>
                <a:latin typeface="Arial" charset="0"/>
                <a:cs typeface="Arial" charset="0"/>
              </a:rPr>
              <a:t>Hellenistic Empire Developments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down)">
                                      <p:cBhvr>
                                        <p:cTn id="7" dur="500"/>
                                        <p:tgtEl>
                                          <p:spTgt spid="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wipe(down)">
                                      <p:cBhvr>
                                        <p:cTn id="12" dur="500"/>
                                        <p:tgtEl>
                                          <p:spTgt spid="8">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wipe(down)">
                                      <p:cBhvr>
                                        <p:cTn id="17"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0225" name="Group 29"/>
          <p:cNvGrpSpPr>
            <a:grpSpLocks/>
          </p:cNvGrpSpPr>
          <p:nvPr/>
        </p:nvGrpSpPr>
        <p:grpSpPr bwMode="auto">
          <a:xfrm>
            <a:off x="0" y="1066800"/>
            <a:ext cx="5562600" cy="6172200"/>
            <a:chOff x="144" y="624"/>
            <a:chExt cx="3504" cy="3888"/>
          </a:xfrm>
        </p:grpSpPr>
        <p:sp>
          <p:nvSpPr>
            <p:cNvPr id="180230" name="Oval 28"/>
            <p:cNvSpPr>
              <a:spLocks noChangeArrowheads="1"/>
            </p:cNvSpPr>
            <p:nvPr/>
          </p:nvSpPr>
          <p:spPr bwMode="auto">
            <a:xfrm>
              <a:off x="1152" y="1776"/>
              <a:ext cx="2496" cy="2736"/>
            </a:xfrm>
            <a:prstGeom prst="ellipse">
              <a:avLst/>
            </a:prstGeom>
            <a:solidFill>
              <a:schemeClr val="tx1"/>
            </a:solidFill>
            <a:ln w="38100" cap="sq">
              <a:solidFill>
                <a:schemeClr val="bg1"/>
              </a:solidFill>
              <a:round/>
              <a:headEnd type="none" w="sm" len="sm"/>
              <a:tailEnd type="none" w="sm" len="sm"/>
            </a:ln>
          </p:spPr>
          <p:txBody>
            <a:bodyPr wrap="none" anchor="ctr"/>
            <a:lstStyle/>
            <a:p>
              <a:endParaRPr lang="en-US">
                <a:solidFill>
                  <a:schemeClr val="bg1"/>
                </a:solidFill>
                <a:latin typeface="Arial" charset="0"/>
                <a:cs typeface="Arial" charset="0"/>
              </a:endParaRPr>
            </a:p>
          </p:txBody>
        </p:sp>
        <p:grpSp>
          <p:nvGrpSpPr>
            <p:cNvPr id="180231" name="Group 27"/>
            <p:cNvGrpSpPr>
              <a:grpSpLocks/>
            </p:cNvGrpSpPr>
            <p:nvPr/>
          </p:nvGrpSpPr>
          <p:grpSpPr bwMode="auto">
            <a:xfrm>
              <a:off x="144" y="624"/>
              <a:ext cx="3005" cy="3696"/>
              <a:chOff x="1152" y="432"/>
              <a:chExt cx="3005" cy="3696"/>
            </a:xfrm>
          </p:grpSpPr>
          <p:grpSp>
            <p:nvGrpSpPr>
              <p:cNvPr id="180233" name="Group 25"/>
              <p:cNvGrpSpPr>
                <a:grpSpLocks/>
              </p:cNvGrpSpPr>
              <p:nvPr/>
            </p:nvGrpSpPr>
            <p:grpSpPr bwMode="auto">
              <a:xfrm>
                <a:off x="1152" y="432"/>
                <a:ext cx="3005" cy="3696"/>
                <a:chOff x="1152" y="432"/>
                <a:chExt cx="3005" cy="3696"/>
              </a:xfrm>
            </p:grpSpPr>
            <p:grpSp>
              <p:nvGrpSpPr>
                <p:cNvPr id="180235" name="Group 24"/>
                <p:cNvGrpSpPr>
                  <a:grpSpLocks/>
                </p:cNvGrpSpPr>
                <p:nvPr/>
              </p:nvGrpSpPr>
              <p:grpSpPr bwMode="auto">
                <a:xfrm>
                  <a:off x="1152" y="432"/>
                  <a:ext cx="3005" cy="3674"/>
                  <a:chOff x="2611" y="454"/>
                  <a:chExt cx="3005" cy="3674"/>
                </a:xfrm>
              </p:grpSpPr>
              <p:grpSp>
                <p:nvGrpSpPr>
                  <p:cNvPr id="180238" name="Group 23"/>
                  <p:cNvGrpSpPr>
                    <a:grpSpLocks/>
                  </p:cNvGrpSpPr>
                  <p:nvPr/>
                </p:nvGrpSpPr>
                <p:grpSpPr bwMode="auto">
                  <a:xfrm>
                    <a:off x="2611" y="454"/>
                    <a:ext cx="3005" cy="3674"/>
                    <a:chOff x="2611" y="454"/>
                    <a:chExt cx="3005" cy="3674"/>
                  </a:xfrm>
                </p:grpSpPr>
                <p:pic>
                  <p:nvPicPr>
                    <p:cNvPr id="180240" name="Picture 4" descr="Readings000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611" y="454"/>
                      <a:ext cx="3005" cy="36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0241" name="Rectangle 13"/>
                    <p:cNvSpPr>
                      <a:spLocks noChangeArrowheads="1"/>
                    </p:cNvSpPr>
                    <p:nvPr/>
                  </p:nvSpPr>
                  <p:spPr bwMode="auto">
                    <a:xfrm rot="2100702">
                      <a:off x="3857" y="1337"/>
                      <a:ext cx="432" cy="1056"/>
                    </a:xfrm>
                    <a:prstGeom prst="rect">
                      <a:avLst/>
                    </a:prstGeom>
                    <a:solidFill>
                      <a:schemeClr val="tx1"/>
                    </a:solidFill>
                    <a:ln w="12700" cap="sq">
                      <a:solidFill>
                        <a:schemeClr val="tx1"/>
                      </a:solidFill>
                      <a:miter lim="800000"/>
                      <a:headEnd type="none" w="sm" len="sm"/>
                      <a:tailEnd type="none" w="sm" len="sm"/>
                    </a:ln>
                  </p:spPr>
                  <p:txBody>
                    <a:bodyPr wrap="none" anchor="ctr"/>
                    <a:lstStyle/>
                    <a:p>
                      <a:endParaRPr lang="en-US">
                        <a:latin typeface="Arial" charset="0"/>
                        <a:cs typeface="Arial" charset="0"/>
                      </a:endParaRPr>
                    </a:p>
                  </p:txBody>
                </p:sp>
                <p:sp>
                  <p:nvSpPr>
                    <p:cNvPr id="180242" name="Rectangle 19"/>
                    <p:cNvSpPr>
                      <a:spLocks noChangeArrowheads="1"/>
                    </p:cNvSpPr>
                    <p:nvPr/>
                  </p:nvSpPr>
                  <p:spPr bwMode="auto">
                    <a:xfrm>
                      <a:off x="3984" y="3936"/>
                      <a:ext cx="1584" cy="192"/>
                    </a:xfrm>
                    <a:prstGeom prst="rect">
                      <a:avLst/>
                    </a:prstGeom>
                    <a:solidFill>
                      <a:schemeClr val="tx1"/>
                    </a:solidFill>
                    <a:ln w="12700" cap="sq">
                      <a:solidFill>
                        <a:schemeClr val="tx1"/>
                      </a:solidFill>
                      <a:miter lim="800000"/>
                      <a:headEnd type="none" w="sm" len="sm"/>
                      <a:tailEnd type="none" w="sm" len="sm"/>
                    </a:ln>
                  </p:spPr>
                  <p:txBody>
                    <a:bodyPr wrap="none" anchor="ctr"/>
                    <a:lstStyle/>
                    <a:p>
                      <a:endParaRPr lang="en-US">
                        <a:latin typeface="Arial" charset="0"/>
                        <a:cs typeface="Arial" charset="0"/>
                      </a:endParaRPr>
                    </a:p>
                  </p:txBody>
                </p:sp>
                <p:sp>
                  <p:nvSpPr>
                    <p:cNvPr id="180243" name="AutoShape 20"/>
                    <p:cNvSpPr>
                      <a:spLocks noChangeArrowheads="1"/>
                    </p:cNvSpPr>
                    <p:nvPr/>
                  </p:nvSpPr>
                  <p:spPr bwMode="auto">
                    <a:xfrm>
                      <a:off x="4368" y="2448"/>
                      <a:ext cx="624" cy="384"/>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chemeClr val="tx1"/>
                    </a:solidFill>
                    <a:ln w="12700" cap="sq">
                      <a:solidFill>
                        <a:schemeClr val="tx1"/>
                      </a:solidFill>
                      <a:miter lim="800000"/>
                      <a:headEnd type="none" w="sm" len="sm"/>
                      <a:tailEnd type="none" w="sm" len="sm"/>
                    </a:ln>
                  </p:spPr>
                  <p:txBody>
                    <a:bodyPr wrap="none" anchor="ctr"/>
                    <a:lstStyle/>
                    <a:p>
                      <a:endParaRPr lang="en-US"/>
                    </a:p>
                  </p:txBody>
                </p:sp>
                <p:sp>
                  <p:nvSpPr>
                    <p:cNvPr id="180244" name="Rectangle 22"/>
                    <p:cNvSpPr>
                      <a:spLocks noChangeArrowheads="1"/>
                    </p:cNvSpPr>
                    <p:nvPr/>
                  </p:nvSpPr>
                  <p:spPr bwMode="auto">
                    <a:xfrm>
                      <a:off x="3984" y="3792"/>
                      <a:ext cx="960" cy="144"/>
                    </a:xfrm>
                    <a:prstGeom prst="rect">
                      <a:avLst/>
                    </a:prstGeom>
                    <a:solidFill>
                      <a:schemeClr val="tx1"/>
                    </a:solidFill>
                    <a:ln w="12700" cap="sq">
                      <a:solidFill>
                        <a:schemeClr val="tx1"/>
                      </a:solidFill>
                      <a:miter lim="800000"/>
                      <a:headEnd type="none" w="sm" len="sm"/>
                      <a:tailEnd type="none" w="sm" len="sm"/>
                    </a:ln>
                  </p:spPr>
                  <p:txBody>
                    <a:bodyPr wrap="none" anchor="ctr"/>
                    <a:lstStyle/>
                    <a:p>
                      <a:endParaRPr lang="en-US">
                        <a:latin typeface="Arial" charset="0"/>
                        <a:cs typeface="Arial" charset="0"/>
                      </a:endParaRPr>
                    </a:p>
                  </p:txBody>
                </p:sp>
              </p:grpSp>
              <p:sp>
                <p:nvSpPr>
                  <p:cNvPr id="180239" name="Rectangle 11"/>
                  <p:cNvSpPr>
                    <a:spLocks noChangeArrowheads="1"/>
                  </p:cNvSpPr>
                  <p:nvPr/>
                </p:nvSpPr>
                <p:spPr bwMode="auto">
                  <a:xfrm>
                    <a:off x="4464" y="480"/>
                    <a:ext cx="1104" cy="1440"/>
                  </a:xfrm>
                  <a:prstGeom prst="rect">
                    <a:avLst/>
                  </a:prstGeom>
                  <a:solidFill>
                    <a:schemeClr val="tx1"/>
                  </a:solidFill>
                  <a:ln w="12700" cap="sq">
                    <a:solidFill>
                      <a:schemeClr val="tx1"/>
                    </a:solidFill>
                    <a:miter lim="800000"/>
                    <a:headEnd type="none" w="sm" len="sm"/>
                    <a:tailEnd type="none" w="sm" len="sm"/>
                  </a:ln>
                </p:spPr>
                <p:txBody>
                  <a:bodyPr wrap="none" anchor="ctr"/>
                  <a:lstStyle/>
                  <a:p>
                    <a:endParaRPr lang="en-US">
                      <a:latin typeface="Arial" charset="0"/>
                      <a:cs typeface="Arial" charset="0"/>
                    </a:endParaRPr>
                  </a:p>
                </p:txBody>
              </p:sp>
            </p:grpSp>
            <p:sp>
              <p:nvSpPr>
                <p:cNvPr id="180236" name="AutoShape 12"/>
                <p:cNvSpPr>
                  <a:spLocks noChangeArrowheads="1"/>
                </p:cNvSpPr>
                <p:nvPr/>
              </p:nvSpPr>
              <p:spPr bwMode="auto">
                <a:xfrm flipV="1">
                  <a:off x="2880" y="3648"/>
                  <a:ext cx="624" cy="480"/>
                </a:xfrm>
                <a:prstGeom prst="triangle">
                  <a:avLst>
                    <a:gd name="adj" fmla="val 50000"/>
                  </a:avLst>
                </a:prstGeom>
                <a:solidFill>
                  <a:schemeClr val="tx1"/>
                </a:solidFill>
                <a:ln w="12700" cap="sq">
                  <a:solidFill>
                    <a:schemeClr val="tx1"/>
                  </a:solidFill>
                  <a:miter lim="800000"/>
                  <a:headEnd type="none" w="sm" len="sm"/>
                  <a:tailEnd type="none" w="sm" len="sm"/>
                </a:ln>
              </p:spPr>
              <p:txBody>
                <a:bodyPr wrap="none" anchor="ctr"/>
                <a:lstStyle/>
                <a:p>
                  <a:endParaRPr lang="en-US">
                    <a:latin typeface="Arial" charset="0"/>
                    <a:cs typeface="Arial" charset="0"/>
                  </a:endParaRPr>
                </a:p>
              </p:txBody>
            </p:sp>
            <p:sp>
              <p:nvSpPr>
                <p:cNvPr id="180237" name="AutoShape 9"/>
                <p:cNvSpPr>
                  <a:spLocks noChangeArrowheads="1"/>
                </p:cNvSpPr>
                <p:nvPr/>
              </p:nvSpPr>
              <p:spPr bwMode="auto">
                <a:xfrm>
                  <a:off x="2592" y="1392"/>
                  <a:ext cx="1392" cy="672"/>
                </a:xfrm>
                <a:prstGeom prst="flowChartInputOutput">
                  <a:avLst/>
                </a:prstGeom>
                <a:solidFill>
                  <a:schemeClr val="tx1"/>
                </a:solidFill>
                <a:ln w="12700" cap="sq">
                  <a:solidFill>
                    <a:schemeClr val="tx1"/>
                  </a:solidFill>
                  <a:miter lim="800000"/>
                  <a:headEnd type="none" w="sm" len="sm"/>
                  <a:tailEnd type="none" w="sm" len="sm"/>
                </a:ln>
              </p:spPr>
              <p:txBody>
                <a:bodyPr wrap="none" anchor="ctr"/>
                <a:lstStyle/>
                <a:p>
                  <a:endParaRPr lang="en-US">
                    <a:latin typeface="Arial" charset="0"/>
                    <a:cs typeface="Arial" charset="0"/>
                  </a:endParaRPr>
                </a:p>
              </p:txBody>
            </p:sp>
          </p:grpSp>
          <p:sp>
            <p:nvSpPr>
              <p:cNvPr id="180234" name="Oval 26"/>
              <p:cNvSpPr>
                <a:spLocks noChangeArrowheads="1"/>
              </p:cNvSpPr>
              <p:nvPr/>
            </p:nvSpPr>
            <p:spPr bwMode="auto">
              <a:xfrm>
                <a:off x="2640" y="2016"/>
                <a:ext cx="192" cy="144"/>
              </a:xfrm>
              <a:prstGeom prst="ellipse">
                <a:avLst/>
              </a:prstGeom>
              <a:solidFill>
                <a:schemeClr val="tx1"/>
              </a:solidFill>
              <a:ln w="12700" cap="sq">
                <a:solidFill>
                  <a:schemeClr val="tx1"/>
                </a:solidFill>
                <a:round/>
                <a:headEnd type="none" w="sm" len="sm"/>
                <a:tailEnd type="none" w="sm" len="sm"/>
              </a:ln>
            </p:spPr>
            <p:txBody>
              <a:bodyPr wrap="none" anchor="ctr"/>
              <a:lstStyle/>
              <a:p>
                <a:endParaRPr lang="en-US">
                  <a:latin typeface="Arial" charset="0"/>
                  <a:cs typeface="Arial" charset="0"/>
                </a:endParaRPr>
              </a:p>
            </p:txBody>
          </p:sp>
        </p:grpSp>
        <p:sp>
          <p:nvSpPr>
            <p:cNvPr id="180232" name="Oval 7"/>
            <p:cNvSpPr>
              <a:spLocks noChangeArrowheads="1"/>
            </p:cNvSpPr>
            <p:nvPr/>
          </p:nvSpPr>
          <p:spPr bwMode="auto">
            <a:xfrm>
              <a:off x="1152" y="1776"/>
              <a:ext cx="2496" cy="2736"/>
            </a:xfrm>
            <a:prstGeom prst="ellipse">
              <a:avLst/>
            </a:prstGeom>
            <a:noFill/>
            <a:ln w="38100" cap="sq">
              <a:solidFill>
                <a:srgbClr val="BA1236"/>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chemeClr val="bg1"/>
                </a:solidFill>
                <a:latin typeface="Arial" charset="0"/>
                <a:cs typeface="Arial" charset="0"/>
              </a:endParaRPr>
            </a:p>
          </p:txBody>
        </p:sp>
      </p:grpSp>
      <p:sp>
        <p:nvSpPr>
          <p:cNvPr id="180226" name="Text Box 30"/>
          <p:cNvSpPr txBox="1">
            <a:spLocks noChangeArrowheads="1"/>
          </p:cNvSpPr>
          <p:nvPr/>
        </p:nvSpPr>
        <p:spPr bwMode="auto">
          <a:xfrm>
            <a:off x="8458200" y="76200"/>
            <a:ext cx="533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spcBef>
                <a:spcPct val="50000"/>
              </a:spcBef>
            </a:pPr>
            <a:r>
              <a:rPr lang="en-US">
                <a:latin typeface="Arial" charset="0"/>
                <a:cs typeface="Arial" charset="0"/>
              </a:rPr>
              <a:t>60</a:t>
            </a:r>
          </a:p>
        </p:txBody>
      </p:sp>
      <p:pic>
        <p:nvPicPr>
          <p:cNvPr id="180227" name="Picture 3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200400" y="-76200"/>
            <a:ext cx="5943600" cy="2820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pic>
      <p:sp>
        <p:nvSpPr>
          <p:cNvPr id="180228" name="Rectangle 2"/>
          <p:cNvSpPr>
            <a:spLocks noGrp="1" noChangeArrowheads="1"/>
          </p:cNvSpPr>
          <p:nvPr>
            <p:ph type="title"/>
          </p:nvPr>
        </p:nvSpPr>
        <p:spPr>
          <a:xfrm>
            <a:off x="1981200" y="1447800"/>
            <a:ext cx="7162800" cy="914400"/>
          </a:xfrm>
          <a:solidFill>
            <a:srgbClr val="4C1322"/>
          </a:solidFill>
        </p:spPr>
        <p:txBody>
          <a:bodyPr/>
          <a:lstStyle/>
          <a:p>
            <a:pPr eaLnBrk="1" hangingPunct="1"/>
            <a:r>
              <a:rPr lang="en-US" sz="2800" b="1">
                <a:solidFill>
                  <a:schemeClr val="tx1"/>
                </a:solidFill>
                <a:latin typeface="Arial" charset="0"/>
                <a:ea typeface="ＭＳ Ｐゴシック" charset="0"/>
              </a:rPr>
              <a:t>What was so </a:t>
            </a:r>
            <a:r>
              <a:rPr lang="en-US" sz="2800" b="1">
                <a:solidFill>
                  <a:srgbClr val="FFFF00"/>
                </a:solidFill>
                <a:latin typeface="Arial" charset="0"/>
                <a:ea typeface="ＭＳ Ｐゴシック" charset="0"/>
              </a:rPr>
              <a:t>Great </a:t>
            </a:r>
            <a:r>
              <a:rPr lang="en-US" sz="2800" b="1">
                <a:solidFill>
                  <a:schemeClr val="tx1"/>
                </a:solidFill>
                <a:latin typeface="Arial" charset="0"/>
                <a:ea typeface="ＭＳ Ｐゴシック" charset="0"/>
              </a:rPr>
              <a:t>about </a:t>
            </a:r>
            <a:r>
              <a:rPr lang="en-US" sz="2800" b="1">
                <a:solidFill>
                  <a:srgbClr val="FFFF00"/>
                </a:solidFill>
                <a:latin typeface="Arial" charset="0"/>
                <a:ea typeface="ＭＳ Ｐゴシック" charset="0"/>
              </a:rPr>
              <a:t>Alexander</a:t>
            </a:r>
            <a:r>
              <a:rPr lang="en-US" sz="2800" b="1">
                <a:solidFill>
                  <a:schemeClr val="tx1"/>
                </a:solidFill>
                <a:latin typeface="Arial" charset="0"/>
                <a:ea typeface="ＭＳ Ｐゴシック" charset="0"/>
              </a:rPr>
              <a:t>?</a:t>
            </a:r>
            <a:endParaRPr lang="en-US" sz="3200">
              <a:latin typeface="Arial" charset="0"/>
              <a:ea typeface="ＭＳ Ｐゴシック" charset="0"/>
            </a:endParaRPr>
          </a:p>
        </p:txBody>
      </p:sp>
      <p:sp>
        <p:nvSpPr>
          <p:cNvPr id="24" name="Rectangle 3"/>
          <p:cNvSpPr txBox="1">
            <a:spLocks noChangeArrowheads="1"/>
          </p:cNvSpPr>
          <p:nvPr/>
        </p:nvSpPr>
        <p:spPr bwMode="auto">
          <a:xfrm>
            <a:off x="5715000" y="3048000"/>
            <a:ext cx="3581400" cy="2895600"/>
          </a:xfrm>
          <a:prstGeom prst="rect">
            <a:avLst/>
          </a:prstGeom>
          <a:noFill/>
          <a:ln w="9525">
            <a:noFill/>
            <a:miter lim="800000"/>
            <a:headEnd/>
            <a:tailEnd/>
          </a:ln>
          <a:effec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spcBef>
                <a:spcPct val="20000"/>
              </a:spcBef>
              <a:buClr>
                <a:schemeClr val="tx2"/>
              </a:buClr>
              <a:buSzPct val="75000"/>
              <a:buFont typeface="Wingdings" charset="0"/>
              <a:buChar char="n"/>
              <a:defRPr/>
            </a:pPr>
            <a:r>
              <a:rPr lang="en-US" b="1">
                <a:effectLst>
                  <a:outerShdw blurRad="38100" dist="38100" dir="2700000" algn="tl">
                    <a:srgbClr val="000000"/>
                  </a:outerShdw>
                </a:effectLst>
                <a:latin typeface="Arial" charset="0"/>
                <a:cs typeface="Arial" charset="0"/>
              </a:rPr>
              <a:t>Colonization (Hellenization)</a:t>
            </a:r>
          </a:p>
          <a:p>
            <a:pPr algn="l" eaLnBrk="1" hangingPunct="1">
              <a:spcBef>
                <a:spcPct val="20000"/>
              </a:spcBef>
              <a:buClr>
                <a:schemeClr val="tx2"/>
              </a:buClr>
              <a:buSzPct val="75000"/>
              <a:buFont typeface="Wingdings" charset="0"/>
              <a:buChar char="n"/>
              <a:defRPr/>
            </a:pPr>
            <a:r>
              <a:rPr lang="en-US" b="1">
                <a:effectLst>
                  <a:outerShdw blurRad="38100" dist="38100" dir="2700000" algn="tl">
                    <a:srgbClr val="000000"/>
                  </a:outerShdw>
                </a:effectLst>
                <a:latin typeface="Arial" charset="0"/>
                <a:cs typeface="Arial" charset="0"/>
              </a:rPr>
              <a:t>Conquest</a:t>
            </a:r>
          </a:p>
          <a:p>
            <a:pPr algn="l" eaLnBrk="1" hangingPunct="1">
              <a:spcBef>
                <a:spcPct val="20000"/>
              </a:spcBef>
              <a:buClr>
                <a:schemeClr val="tx2"/>
              </a:buClr>
              <a:buSzPct val="75000"/>
              <a:buFont typeface="Wingdings" charset="0"/>
              <a:buChar char="n"/>
              <a:defRPr/>
            </a:pPr>
            <a:r>
              <a:rPr lang="en-US" b="1">
                <a:effectLst>
                  <a:outerShdw blurRad="38100" dist="38100" dir="2700000" algn="tl">
                    <a:srgbClr val="000000"/>
                  </a:outerShdw>
                </a:effectLst>
                <a:latin typeface="Arial" charset="0"/>
                <a:cs typeface="Arial" charset="0"/>
              </a:rPr>
              <a:t>Consolidation (Greek Language)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4">
                                            <p:txEl>
                                              <p:pRg st="0" end="0"/>
                                            </p:txEl>
                                          </p:spTgt>
                                        </p:tgtEl>
                                        <p:attrNameLst>
                                          <p:attrName>style.visibility</p:attrName>
                                        </p:attrNameLst>
                                      </p:cBhvr>
                                      <p:to>
                                        <p:strVal val="visible"/>
                                      </p:to>
                                    </p:set>
                                    <p:animEffect transition="in" filter="wipe(down)">
                                      <p:cBhvr>
                                        <p:cTn id="7" dur="580">
                                          <p:stCondLst>
                                            <p:cond delay="0"/>
                                          </p:stCondLst>
                                        </p:cTn>
                                        <p:tgtEl>
                                          <p:spTgt spid="24">
                                            <p:txEl>
                                              <p:pRg st="0" end="0"/>
                                            </p:txEl>
                                          </p:spTgt>
                                        </p:tgtEl>
                                      </p:cBhvr>
                                    </p:animEffect>
                                    <p:anim calcmode="lin" valueType="num">
                                      <p:cBhvr>
                                        <p:cTn id="8" dur="1822" tmFilter="0,0; 0.14,0.36; 0.43,0.73; 0.71,0.91; 1.0,1.0">
                                          <p:stCondLst>
                                            <p:cond delay="0"/>
                                          </p:stCondLst>
                                        </p:cTn>
                                        <p:tgtEl>
                                          <p:spTgt spid="24">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4">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4">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4">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4">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24">
                                            <p:txEl>
                                              <p:pRg st="0" end="0"/>
                                            </p:txEl>
                                          </p:spTgt>
                                        </p:tgtEl>
                                      </p:cBhvr>
                                      <p:to x="100000" y="60000"/>
                                    </p:animScale>
                                    <p:animScale>
                                      <p:cBhvr>
                                        <p:cTn id="14" dur="166" decel="50000">
                                          <p:stCondLst>
                                            <p:cond delay="676"/>
                                          </p:stCondLst>
                                        </p:cTn>
                                        <p:tgtEl>
                                          <p:spTgt spid="24">
                                            <p:txEl>
                                              <p:pRg st="0" end="0"/>
                                            </p:txEl>
                                          </p:spTgt>
                                        </p:tgtEl>
                                      </p:cBhvr>
                                      <p:to x="100000" y="100000"/>
                                    </p:animScale>
                                    <p:animScale>
                                      <p:cBhvr>
                                        <p:cTn id="15" dur="26">
                                          <p:stCondLst>
                                            <p:cond delay="1312"/>
                                          </p:stCondLst>
                                        </p:cTn>
                                        <p:tgtEl>
                                          <p:spTgt spid="24">
                                            <p:txEl>
                                              <p:pRg st="0" end="0"/>
                                            </p:txEl>
                                          </p:spTgt>
                                        </p:tgtEl>
                                      </p:cBhvr>
                                      <p:to x="100000" y="80000"/>
                                    </p:animScale>
                                    <p:animScale>
                                      <p:cBhvr>
                                        <p:cTn id="16" dur="166" decel="50000">
                                          <p:stCondLst>
                                            <p:cond delay="1338"/>
                                          </p:stCondLst>
                                        </p:cTn>
                                        <p:tgtEl>
                                          <p:spTgt spid="24">
                                            <p:txEl>
                                              <p:pRg st="0" end="0"/>
                                            </p:txEl>
                                          </p:spTgt>
                                        </p:tgtEl>
                                      </p:cBhvr>
                                      <p:to x="100000" y="100000"/>
                                    </p:animScale>
                                    <p:animScale>
                                      <p:cBhvr>
                                        <p:cTn id="17" dur="26">
                                          <p:stCondLst>
                                            <p:cond delay="1642"/>
                                          </p:stCondLst>
                                        </p:cTn>
                                        <p:tgtEl>
                                          <p:spTgt spid="24">
                                            <p:txEl>
                                              <p:pRg st="0" end="0"/>
                                            </p:txEl>
                                          </p:spTgt>
                                        </p:tgtEl>
                                      </p:cBhvr>
                                      <p:to x="100000" y="90000"/>
                                    </p:animScale>
                                    <p:animScale>
                                      <p:cBhvr>
                                        <p:cTn id="18" dur="166" decel="50000">
                                          <p:stCondLst>
                                            <p:cond delay="1668"/>
                                          </p:stCondLst>
                                        </p:cTn>
                                        <p:tgtEl>
                                          <p:spTgt spid="24">
                                            <p:txEl>
                                              <p:pRg st="0" end="0"/>
                                            </p:txEl>
                                          </p:spTgt>
                                        </p:tgtEl>
                                      </p:cBhvr>
                                      <p:to x="100000" y="100000"/>
                                    </p:animScale>
                                    <p:animScale>
                                      <p:cBhvr>
                                        <p:cTn id="19" dur="26">
                                          <p:stCondLst>
                                            <p:cond delay="1808"/>
                                          </p:stCondLst>
                                        </p:cTn>
                                        <p:tgtEl>
                                          <p:spTgt spid="24">
                                            <p:txEl>
                                              <p:pRg st="0" end="0"/>
                                            </p:txEl>
                                          </p:spTgt>
                                        </p:tgtEl>
                                      </p:cBhvr>
                                      <p:to x="100000" y="95000"/>
                                    </p:animScale>
                                    <p:animScale>
                                      <p:cBhvr>
                                        <p:cTn id="20" dur="166" decel="50000">
                                          <p:stCondLst>
                                            <p:cond delay="1834"/>
                                          </p:stCondLst>
                                        </p:cTn>
                                        <p:tgtEl>
                                          <p:spTgt spid="24">
                                            <p:txEl>
                                              <p:pRg st="0" end="0"/>
                                            </p:txEl>
                                          </p:spTgt>
                                        </p:tgtEl>
                                      </p:cBhvr>
                                      <p:to x="100000" y="100000"/>
                                    </p:animScale>
                                  </p:childTnLst>
                                </p:cTn>
                              </p:par>
                            </p:childTnLst>
                          </p:cTn>
                        </p:par>
                      </p:childTnLst>
                    </p:cTn>
                  </p:par>
                  <p:par>
                    <p:cTn id="21" fill="hold" nodeType="clickPar">
                      <p:stCondLst>
                        <p:cond delay="indefinite"/>
                      </p:stCondLst>
                      <p:childTnLst>
                        <p:par>
                          <p:cTn id="22" fill="hold" nodeType="withGroup">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24">
                                            <p:txEl>
                                              <p:pRg st="1" end="1"/>
                                            </p:txEl>
                                          </p:spTgt>
                                        </p:tgtEl>
                                        <p:attrNameLst>
                                          <p:attrName>style.visibility</p:attrName>
                                        </p:attrNameLst>
                                      </p:cBhvr>
                                      <p:to>
                                        <p:strVal val="visible"/>
                                      </p:to>
                                    </p:set>
                                    <p:animEffect transition="in" filter="wipe(down)">
                                      <p:cBhvr>
                                        <p:cTn id="25" dur="580">
                                          <p:stCondLst>
                                            <p:cond delay="0"/>
                                          </p:stCondLst>
                                        </p:cTn>
                                        <p:tgtEl>
                                          <p:spTgt spid="24">
                                            <p:txEl>
                                              <p:pRg st="1" end="1"/>
                                            </p:txEl>
                                          </p:spTgt>
                                        </p:tgtEl>
                                      </p:cBhvr>
                                    </p:animEffect>
                                    <p:anim calcmode="lin" valueType="num">
                                      <p:cBhvr>
                                        <p:cTn id="26" dur="1822" tmFilter="0,0; 0.14,0.36; 0.43,0.73; 0.71,0.91; 1.0,1.0">
                                          <p:stCondLst>
                                            <p:cond delay="0"/>
                                          </p:stCondLst>
                                        </p:cTn>
                                        <p:tgtEl>
                                          <p:spTgt spid="24">
                                            <p:txEl>
                                              <p:pRg st="1" end="1"/>
                                            </p:tx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24">
                                            <p:txEl>
                                              <p:pRg st="1" end="1"/>
                                            </p:tx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24">
                                            <p:txEl>
                                              <p:pRg st="1" end="1"/>
                                            </p:tx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24">
                                            <p:txEl>
                                              <p:pRg st="1" end="1"/>
                                            </p:tx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24">
                                            <p:txEl>
                                              <p:pRg st="1" end="1"/>
                                            </p:tx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24">
                                            <p:txEl>
                                              <p:pRg st="1" end="1"/>
                                            </p:txEl>
                                          </p:spTgt>
                                        </p:tgtEl>
                                      </p:cBhvr>
                                      <p:to x="100000" y="60000"/>
                                    </p:animScale>
                                    <p:animScale>
                                      <p:cBhvr>
                                        <p:cTn id="32" dur="166" decel="50000">
                                          <p:stCondLst>
                                            <p:cond delay="676"/>
                                          </p:stCondLst>
                                        </p:cTn>
                                        <p:tgtEl>
                                          <p:spTgt spid="24">
                                            <p:txEl>
                                              <p:pRg st="1" end="1"/>
                                            </p:txEl>
                                          </p:spTgt>
                                        </p:tgtEl>
                                      </p:cBhvr>
                                      <p:to x="100000" y="100000"/>
                                    </p:animScale>
                                    <p:animScale>
                                      <p:cBhvr>
                                        <p:cTn id="33" dur="26">
                                          <p:stCondLst>
                                            <p:cond delay="1312"/>
                                          </p:stCondLst>
                                        </p:cTn>
                                        <p:tgtEl>
                                          <p:spTgt spid="24">
                                            <p:txEl>
                                              <p:pRg st="1" end="1"/>
                                            </p:txEl>
                                          </p:spTgt>
                                        </p:tgtEl>
                                      </p:cBhvr>
                                      <p:to x="100000" y="80000"/>
                                    </p:animScale>
                                    <p:animScale>
                                      <p:cBhvr>
                                        <p:cTn id="34" dur="166" decel="50000">
                                          <p:stCondLst>
                                            <p:cond delay="1338"/>
                                          </p:stCondLst>
                                        </p:cTn>
                                        <p:tgtEl>
                                          <p:spTgt spid="24">
                                            <p:txEl>
                                              <p:pRg st="1" end="1"/>
                                            </p:txEl>
                                          </p:spTgt>
                                        </p:tgtEl>
                                      </p:cBhvr>
                                      <p:to x="100000" y="100000"/>
                                    </p:animScale>
                                    <p:animScale>
                                      <p:cBhvr>
                                        <p:cTn id="35" dur="26">
                                          <p:stCondLst>
                                            <p:cond delay="1642"/>
                                          </p:stCondLst>
                                        </p:cTn>
                                        <p:tgtEl>
                                          <p:spTgt spid="24">
                                            <p:txEl>
                                              <p:pRg st="1" end="1"/>
                                            </p:txEl>
                                          </p:spTgt>
                                        </p:tgtEl>
                                      </p:cBhvr>
                                      <p:to x="100000" y="90000"/>
                                    </p:animScale>
                                    <p:animScale>
                                      <p:cBhvr>
                                        <p:cTn id="36" dur="166" decel="50000">
                                          <p:stCondLst>
                                            <p:cond delay="1668"/>
                                          </p:stCondLst>
                                        </p:cTn>
                                        <p:tgtEl>
                                          <p:spTgt spid="24">
                                            <p:txEl>
                                              <p:pRg st="1" end="1"/>
                                            </p:txEl>
                                          </p:spTgt>
                                        </p:tgtEl>
                                      </p:cBhvr>
                                      <p:to x="100000" y="100000"/>
                                    </p:animScale>
                                    <p:animScale>
                                      <p:cBhvr>
                                        <p:cTn id="37" dur="26">
                                          <p:stCondLst>
                                            <p:cond delay="1808"/>
                                          </p:stCondLst>
                                        </p:cTn>
                                        <p:tgtEl>
                                          <p:spTgt spid="24">
                                            <p:txEl>
                                              <p:pRg st="1" end="1"/>
                                            </p:txEl>
                                          </p:spTgt>
                                        </p:tgtEl>
                                      </p:cBhvr>
                                      <p:to x="100000" y="95000"/>
                                    </p:animScale>
                                    <p:animScale>
                                      <p:cBhvr>
                                        <p:cTn id="38" dur="166" decel="50000">
                                          <p:stCondLst>
                                            <p:cond delay="1834"/>
                                          </p:stCondLst>
                                        </p:cTn>
                                        <p:tgtEl>
                                          <p:spTgt spid="24">
                                            <p:txEl>
                                              <p:pRg st="1" end="1"/>
                                            </p:txEl>
                                          </p:spTgt>
                                        </p:tgtEl>
                                      </p:cBhvr>
                                      <p:to x="100000" y="100000"/>
                                    </p:animScale>
                                  </p:childTnLst>
                                </p:cTn>
                              </p:par>
                            </p:childTnLst>
                          </p:cTn>
                        </p:par>
                      </p:childTnLst>
                    </p:cTn>
                  </p:par>
                  <p:par>
                    <p:cTn id="39" fill="hold" nodeType="clickPar">
                      <p:stCondLst>
                        <p:cond delay="indefinite"/>
                      </p:stCondLst>
                      <p:childTnLst>
                        <p:par>
                          <p:cTn id="40" fill="hold" nodeType="withGroup">
                            <p:stCondLst>
                              <p:cond delay="0"/>
                            </p:stCondLst>
                            <p:childTnLst>
                              <p:par>
                                <p:cTn id="41" presetID="26" presetClass="entr" presetSubtype="0" fill="hold" grpId="0" nodeType="clickEffect">
                                  <p:stCondLst>
                                    <p:cond delay="0"/>
                                  </p:stCondLst>
                                  <p:childTnLst>
                                    <p:set>
                                      <p:cBhvr>
                                        <p:cTn id="42" dur="1" fill="hold">
                                          <p:stCondLst>
                                            <p:cond delay="0"/>
                                          </p:stCondLst>
                                        </p:cTn>
                                        <p:tgtEl>
                                          <p:spTgt spid="24">
                                            <p:txEl>
                                              <p:pRg st="2" end="2"/>
                                            </p:txEl>
                                          </p:spTgt>
                                        </p:tgtEl>
                                        <p:attrNameLst>
                                          <p:attrName>style.visibility</p:attrName>
                                        </p:attrNameLst>
                                      </p:cBhvr>
                                      <p:to>
                                        <p:strVal val="visible"/>
                                      </p:to>
                                    </p:set>
                                    <p:animEffect transition="in" filter="wipe(down)">
                                      <p:cBhvr>
                                        <p:cTn id="43" dur="580">
                                          <p:stCondLst>
                                            <p:cond delay="0"/>
                                          </p:stCondLst>
                                        </p:cTn>
                                        <p:tgtEl>
                                          <p:spTgt spid="24">
                                            <p:txEl>
                                              <p:pRg st="2" end="2"/>
                                            </p:txEl>
                                          </p:spTgt>
                                        </p:tgtEl>
                                      </p:cBhvr>
                                    </p:animEffect>
                                    <p:anim calcmode="lin" valueType="num">
                                      <p:cBhvr>
                                        <p:cTn id="44" dur="1822" tmFilter="0,0; 0.14,0.36; 0.43,0.73; 0.71,0.91; 1.0,1.0">
                                          <p:stCondLst>
                                            <p:cond delay="0"/>
                                          </p:stCondLst>
                                        </p:cTn>
                                        <p:tgtEl>
                                          <p:spTgt spid="24">
                                            <p:txEl>
                                              <p:pRg st="2" end="2"/>
                                            </p:txEl>
                                          </p:spTgt>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24">
                                            <p:txEl>
                                              <p:pRg st="2" end="2"/>
                                            </p:txEl>
                                          </p:spTgt>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24">
                                            <p:txEl>
                                              <p:pRg st="2" end="2"/>
                                            </p:txEl>
                                          </p:spTgt>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24">
                                            <p:txEl>
                                              <p:pRg st="2" end="2"/>
                                            </p:txEl>
                                          </p:spTgt>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24">
                                            <p:txEl>
                                              <p:pRg st="2" end="2"/>
                                            </p:txEl>
                                          </p:spTgt>
                                        </p:tgtEl>
                                        <p:attrNameLst>
                                          <p:attrName>ppt_y</p:attrName>
                                        </p:attrNameLst>
                                      </p:cBhvr>
                                      <p:tavLst>
                                        <p:tav tm="0" fmla="#ppt_y-sin(pi*$)/81">
                                          <p:val>
                                            <p:fltVal val="0"/>
                                          </p:val>
                                        </p:tav>
                                        <p:tav tm="100000">
                                          <p:val>
                                            <p:fltVal val="1"/>
                                          </p:val>
                                        </p:tav>
                                      </p:tavLst>
                                    </p:anim>
                                    <p:animScale>
                                      <p:cBhvr>
                                        <p:cTn id="49" dur="26">
                                          <p:stCondLst>
                                            <p:cond delay="650"/>
                                          </p:stCondLst>
                                        </p:cTn>
                                        <p:tgtEl>
                                          <p:spTgt spid="24">
                                            <p:txEl>
                                              <p:pRg st="2" end="2"/>
                                            </p:txEl>
                                          </p:spTgt>
                                        </p:tgtEl>
                                      </p:cBhvr>
                                      <p:to x="100000" y="60000"/>
                                    </p:animScale>
                                    <p:animScale>
                                      <p:cBhvr>
                                        <p:cTn id="50" dur="166" decel="50000">
                                          <p:stCondLst>
                                            <p:cond delay="676"/>
                                          </p:stCondLst>
                                        </p:cTn>
                                        <p:tgtEl>
                                          <p:spTgt spid="24">
                                            <p:txEl>
                                              <p:pRg st="2" end="2"/>
                                            </p:txEl>
                                          </p:spTgt>
                                        </p:tgtEl>
                                      </p:cBhvr>
                                      <p:to x="100000" y="100000"/>
                                    </p:animScale>
                                    <p:animScale>
                                      <p:cBhvr>
                                        <p:cTn id="51" dur="26">
                                          <p:stCondLst>
                                            <p:cond delay="1312"/>
                                          </p:stCondLst>
                                        </p:cTn>
                                        <p:tgtEl>
                                          <p:spTgt spid="24">
                                            <p:txEl>
                                              <p:pRg st="2" end="2"/>
                                            </p:txEl>
                                          </p:spTgt>
                                        </p:tgtEl>
                                      </p:cBhvr>
                                      <p:to x="100000" y="80000"/>
                                    </p:animScale>
                                    <p:animScale>
                                      <p:cBhvr>
                                        <p:cTn id="52" dur="166" decel="50000">
                                          <p:stCondLst>
                                            <p:cond delay="1338"/>
                                          </p:stCondLst>
                                        </p:cTn>
                                        <p:tgtEl>
                                          <p:spTgt spid="24">
                                            <p:txEl>
                                              <p:pRg st="2" end="2"/>
                                            </p:txEl>
                                          </p:spTgt>
                                        </p:tgtEl>
                                      </p:cBhvr>
                                      <p:to x="100000" y="100000"/>
                                    </p:animScale>
                                    <p:animScale>
                                      <p:cBhvr>
                                        <p:cTn id="53" dur="26">
                                          <p:stCondLst>
                                            <p:cond delay="1642"/>
                                          </p:stCondLst>
                                        </p:cTn>
                                        <p:tgtEl>
                                          <p:spTgt spid="24">
                                            <p:txEl>
                                              <p:pRg st="2" end="2"/>
                                            </p:txEl>
                                          </p:spTgt>
                                        </p:tgtEl>
                                      </p:cBhvr>
                                      <p:to x="100000" y="90000"/>
                                    </p:animScale>
                                    <p:animScale>
                                      <p:cBhvr>
                                        <p:cTn id="54" dur="166" decel="50000">
                                          <p:stCondLst>
                                            <p:cond delay="1668"/>
                                          </p:stCondLst>
                                        </p:cTn>
                                        <p:tgtEl>
                                          <p:spTgt spid="24">
                                            <p:txEl>
                                              <p:pRg st="2" end="2"/>
                                            </p:txEl>
                                          </p:spTgt>
                                        </p:tgtEl>
                                      </p:cBhvr>
                                      <p:to x="100000" y="100000"/>
                                    </p:animScale>
                                    <p:animScale>
                                      <p:cBhvr>
                                        <p:cTn id="55" dur="26">
                                          <p:stCondLst>
                                            <p:cond delay="1808"/>
                                          </p:stCondLst>
                                        </p:cTn>
                                        <p:tgtEl>
                                          <p:spTgt spid="24">
                                            <p:txEl>
                                              <p:pRg st="2" end="2"/>
                                            </p:txEl>
                                          </p:spTgt>
                                        </p:tgtEl>
                                      </p:cBhvr>
                                      <p:to x="100000" y="95000"/>
                                    </p:animScale>
                                    <p:animScale>
                                      <p:cBhvr>
                                        <p:cTn id="56" dur="166" decel="50000">
                                          <p:stCondLst>
                                            <p:cond delay="1834"/>
                                          </p:stCondLst>
                                        </p:cTn>
                                        <p:tgtEl>
                                          <p:spTgt spid="24">
                                            <p:txEl>
                                              <p:pRg st="2" end="2"/>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273" name="Picture 4" descr="Ntiochus IV0003"/>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533400" y="-66675"/>
            <a:ext cx="8077200" cy="6926263"/>
          </a:xfrm>
          <a:noFill/>
          <a:extLst>
            <a:ext uri="{909E8E84-426E-40dd-AFC4-6F175D3DCCD1}">
              <a14:hiddenFill xmlns:a14="http://schemas.microsoft.com/office/drawing/2010/main" xmlns="">
                <a:solidFill>
                  <a:srgbClr val="FFFFFF"/>
                </a:solidFill>
              </a14:hiddenFill>
            </a:ext>
          </a:extLst>
        </p:spPr>
      </p:pic>
      <p:sp>
        <p:nvSpPr>
          <p:cNvPr id="182274" name="Title 5"/>
          <p:cNvSpPr>
            <a:spLocks noGrp="1"/>
          </p:cNvSpPr>
          <p:nvPr>
            <p:ph type="title"/>
          </p:nvPr>
        </p:nvSpPr>
        <p:spPr>
          <a:xfrm>
            <a:off x="0" y="0"/>
            <a:ext cx="3886200" cy="685800"/>
          </a:xfrm>
          <a:solidFill>
            <a:schemeClr val="bg2"/>
          </a:solidFill>
        </p:spPr>
        <p:txBody>
          <a:bodyPr/>
          <a:lstStyle/>
          <a:p>
            <a:pPr algn="ctr" eaLnBrk="1" hangingPunct="1"/>
            <a:r>
              <a:rPr lang="en-US" sz="3600">
                <a:solidFill>
                  <a:srgbClr val="FFFFFF"/>
                </a:solidFill>
                <a:latin typeface="Arial" charset="0"/>
                <a:ea typeface="ＭＳ Ｐゴシック" charset="0"/>
              </a:rPr>
              <a:t>Map of Greece</a:t>
            </a:r>
          </a:p>
        </p:txBody>
      </p:sp>
      <p:sp>
        <p:nvSpPr>
          <p:cNvPr id="182275" name="Text Box 7"/>
          <p:cNvSpPr txBox="1">
            <a:spLocks noChangeArrowheads="1"/>
          </p:cNvSpPr>
          <p:nvPr/>
        </p:nvSpPr>
        <p:spPr bwMode="auto">
          <a:xfrm>
            <a:off x="8610600" y="76200"/>
            <a:ext cx="533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spcBef>
                <a:spcPct val="50000"/>
              </a:spcBef>
            </a:pPr>
            <a:r>
              <a:rPr lang="en-US">
                <a:latin typeface="Arial" charset="0"/>
                <a:cs typeface="Arial" charset="0"/>
              </a:rPr>
              <a:t>60</a:t>
            </a:r>
          </a:p>
        </p:txBody>
      </p:sp>
      <p:pic>
        <p:nvPicPr>
          <p:cNvPr id="2" name="Picture 1"/>
          <p:cNvPicPr>
            <a:picLocks noChangeAspect="1"/>
          </p:cNvPicPr>
          <p:nvPr/>
        </p:nvPicPr>
        <p:blipFill>
          <a:blip r:embed="rId4"/>
          <a:stretch>
            <a:fillRect/>
          </a:stretch>
        </p:blipFill>
        <p:spPr>
          <a:xfrm>
            <a:off x="3995936" y="3987250"/>
            <a:ext cx="4985251" cy="2744494"/>
          </a:xfrm>
          <a:prstGeom prst="rect">
            <a:avLst/>
          </a:prstGeom>
          <a:ln w="76200" cmpd="sng">
            <a:solidFill>
              <a:schemeClr val="bg2"/>
            </a:solid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1" name="Picture 4" descr="Readings0005"/>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rot="626961">
            <a:off x="2133600" y="457200"/>
            <a:ext cx="6618288" cy="6678613"/>
          </a:xfrm>
          <a:noFill/>
          <a:extLst>
            <a:ext uri="{909E8E84-426E-40dd-AFC4-6F175D3DCCD1}">
              <a14:hiddenFill xmlns:a14="http://schemas.microsoft.com/office/drawing/2010/main" xmlns="">
                <a:solidFill>
                  <a:srgbClr val="FFFFFF"/>
                </a:solidFill>
              </a14:hiddenFill>
            </a:ext>
          </a:extLst>
        </p:spPr>
      </p:pic>
      <p:sp>
        <p:nvSpPr>
          <p:cNvPr id="184322" name="Rectangle 5"/>
          <p:cNvSpPr>
            <a:spLocks noGrp="1" noChangeArrowheads="1"/>
          </p:cNvSpPr>
          <p:nvPr>
            <p:ph type="title"/>
          </p:nvPr>
        </p:nvSpPr>
        <p:spPr>
          <a:xfrm>
            <a:off x="0" y="0"/>
            <a:ext cx="2667000" cy="4038600"/>
          </a:xfrm>
        </p:spPr>
        <p:txBody>
          <a:bodyPr/>
          <a:lstStyle/>
          <a:p>
            <a:pPr eaLnBrk="1" hangingPunct="1"/>
            <a:r>
              <a:rPr lang="en-US" sz="4000">
                <a:latin typeface="Arial" charset="0"/>
                <a:ea typeface="ＭＳ Ｐゴシック" charset="0"/>
              </a:rPr>
              <a:t>Alexander &amp; His Horse</a:t>
            </a:r>
          </a:p>
        </p:txBody>
      </p:sp>
      <p:sp>
        <p:nvSpPr>
          <p:cNvPr id="184323" name="Text Box 7"/>
          <p:cNvSpPr txBox="1">
            <a:spLocks noChangeArrowheads="1"/>
          </p:cNvSpPr>
          <p:nvPr/>
        </p:nvSpPr>
        <p:spPr bwMode="auto">
          <a:xfrm>
            <a:off x="8458200" y="76200"/>
            <a:ext cx="533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spcBef>
                <a:spcPct val="50000"/>
              </a:spcBef>
            </a:pPr>
            <a:r>
              <a:rPr lang="en-US"/>
              <a:t>60</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Four Beasts of Daniel 7</a:t>
            </a:r>
          </a:p>
        </p:txBody>
      </p:sp>
      <p:pic>
        <p:nvPicPr>
          <p:cNvPr id="188418" name="Picture 2" descr="4_beasts_sm.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1113" y="1901825"/>
            <a:ext cx="9155113" cy="4119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5888"/>
            <a:ext cx="9144000" cy="792162"/>
          </a:xfrm>
        </p:spPr>
        <p:txBody>
          <a:bodyPr/>
          <a:lstStyle/>
          <a:p>
            <a:pPr>
              <a:defRPr/>
            </a:pPr>
            <a:r>
              <a:rPr lang="en-US" sz="4000" dirty="0"/>
              <a:t>Beast 1: Winged Lion (Babylon)</a:t>
            </a:r>
          </a:p>
        </p:txBody>
      </p:sp>
      <p:pic>
        <p:nvPicPr>
          <p:cNvPr id="189442" name="Picture 2" descr="beast1Lion_With_Wings_2.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944563"/>
            <a:ext cx="9180513" cy="5913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5888"/>
            <a:ext cx="9144000" cy="792162"/>
          </a:xfrm>
        </p:spPr>
        <p:txBody>
          <a:bodyPr/>
          <a:lstStyle/>
          <a:p>
            <a:pPr>
              <a:defRPr/>
            </a:pPr>
            <a:r>
              <a:rPr lang="en-US" sz="4000" dirty="0"/>
              <a:t>Beast 2: Bear (</a:t>
            </a:r>
            <a:r>
              <a:rPr lang="en-US" sz="4000" dirty="0" err="1"/>
              <a:t>Medo</a:t>
            </a:r>
            <a:r>
              <a:rPr lang="en-US" sz="4000" dirty="0"/>
              <a:t>-Persia)</a:t>
            </a:r>
          </a:p>
        </p:txBody>
      </p:sp>
      <p:pic>
        <p:nvPicPr>
          <p:cNvPr id="190466" name="Picture 3" descr="beast2Red_Bear_With_Ribs.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1052513"/>
            <a:ext cx="9144000" cy="5546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489" name="Picture 3" descr="beast3.pn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4925" y="314325"/>
            <a:ext cx="9144000" cy="6543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0" y="44450"/>
            <a:ext cx="9144000" cy="792163"/>
          </a:xfrm>
          <a:solidFill>
            <a:schemeClr val="tx1"/>
          </a:solidFill>
        </p:spPr>
        <p:txBody>
          <a:bodyPr/>
          <a:lstStyle/>
          <a:p>
            <a:pPr>
              <a:defRPr/>
            </a:pPr>
            <a:r>
              <a:rPr lang="en-US" sz="4000" dirty="0"/>
              <a:t>Beast 3: Leopard (Greece)</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6988"/>
            <a:ext cx="9144000" cy="792163"/>
          </a:xfrm>
        </p:spPr>
        <p:txBody>
          <a:bodyPr/>
          <a:lstStyle/>
          <a:p>
            <a:pPr>
              <a:defRPr/>
            </a:pPr>
            <a:r>
              <a:rPr lang="en-US" sz="4000" dirty="0"/>
              <a:t>Beast 4: Terrifying (Rome)</a:t>
            </a:r>
          </a:p>
        </p:txBody>
      </p:sp>
      <p:pic>
        <p:nvPicPr>
          <p:cNvPr id="192514" name="Picture 5" descr="daniel1.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6513" y="800100"/>
            <a:ext cx="9180513" cy="6445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1"/>
          <p:cNvSpPr>
            <a:spLocks noChangeArrowheads="1"/>
          </p:cNvSpPr>
          <p:nvPr/>
        </p:nvSpPr>
        <p:spPr bwMode="auto">
          <a:xfrm>
            <a:off x="0" y="1412875"/>
            <a:ext cx="9144000" cy="1008063"/>
          </a:xfrm>
          <a:prstGeom prst="rect">
            <a:avLst/>
          </a:prstGeom>
          <a:solidFill>
            <a:schemeClr val="bg2"/>
          </a:solidFill>
          <a:ln w="57150" cap="sq">
            <a:solidFill>
              <a:srgbClr val="FF0000"/>
            </a:solidFill>
            <a:round/>
            <a:headEnd/>
            <a:tailEnd/>
          </a:ln>
        </p:spPr>
        <p:txBody>
          <a:bodyPr wrap="none" anchor="ctr"/>
          <a:lstStyle/>
          <a:p>
            <a:endParaRPr lang="en-US">
              <a:solidFill>
                <a:srgbClr val="FFFFFF"/>
              </a:solidFill>
            </a:endParaRPr>
          </a:p>
        </p:txBody>
      </p:sp>
      <p:sp>
        <p:nvSpPr>
          <p:cNvPr id="75778" name="Rectangle 2"/>
          <p:cNvSpPr>
            <a:spLocks noGrp="1" noChangeArrowheads="1"/>
          </p:cNvSpPr>
          <p:nvPr>
            <p:ph type="title"/>
          </p:nvPr>
        </p:nvSpPr>
        <p:spPr>
          <a:xfrm>
            <a:off x="1295400" y="152400"/>
            <a:ext cx="6553200" cy="1143000"/>
          </a:xfrm>
          <a:solidFill>
            <a:schemeClr val="tx1"/>
          </a:solidFill>
          <a:ln>
            <a:solidFill>
              <a:schemeClr val="tx1"/>
            </a:solidFill>
            <a:miter lim="800000"/>
            <a:headEnd/>
            <a:tailEnd/>
          </a:ln>
          <a:effectLst>
            <a:outerShdw blurRad="50800" dist="38100" dir="2700000">
              <a:srgbClr val="000000">
                <a:alpha val="43000"/>
              </a:srgbClr>
            </a:outerShdw>
          </a:effectLst>
        </p:spPr>
        <p:txBody>
          <a:bodyPr/>
          <a:lstStyle/>
          <a:p>
            <a:pPr algn="ctr" eaLnBrk="1" hangingPunct="1">
              <a:defRPr/>
            </a:pPr>
            <a:r>
              <a:rPr lang="en-US" altLang="zh-CN" sz="3600" b="1">
                <a:solidFill>
                  <a:schemeClr val="bg2"/>
                </a:solidFill>
                <a:latin typeface="Arial" charset="0"/>
                <a:ea typeface="宋体" charset="0"/>
                <a:cs typeface="宋体" charset="0"/>
              </a:rPr>
              <a:t>The Intertestamental Era</a:t>
            </a:r>
            <a:br>
              <a:rPr lang="en-US" altLang="zh-CN" sz="3600" b="1">
                <a:solidFill>
                  <a:schemeClr val="bg2"/>
                </a:solidFill>
                <a:latin typeface="Arial" charset="0"/>
                <a:ea typeface="宋体" charset="0"/>
                <a:cs typeface="宋体" charset="0"/>
              </a:rPr>
            </a:br>
            <a:r>
              <a:rPr lang="en-US" altLang="zh-CN" sz="3600" b="1">
                <a:solidFill>
                  <a:schemeClr val="bg2"/>
                </a:solidFill>
                <a:latin typeface="Arial" charset="0"/>
                <a:ea typeface="宋体" charset="0"/>
                <a:cs typeface="宋体" charset="0"/>
              </a:rPr>
              <a:t>(425 </a:t>
            </a:r>
            <a:r>
              <a:rPr lang="en-US" altLang="zh-CN" sz="2800" b="1">
                <a:solidFill>
                  <a:schemeClr val="bg2"/>
                </a:solidFill>
                <a:latin typeface="Arial" charset="0"/>
                <a:ea typeface="宋体" charset="0"/>
                <a:cs typeface="宋体" charset="0"/>
              </a:rPr>
              <a:t>BC</a:t>
            </a:r>
            <a:r>
              <a:rPr lang="en-US" altLang="zh-CN" sz="3600" b="1">
                <a:solidFill>
                  <a:schemeClr val="bg2"/>
                </a:solidFill>
                <a:latin typeface="Arial" charset="0"/>
                <a:ea typeface="宋体" charset="0"/>
                <a:cs typeface="宋体" charset="0"/>
              </a:rPr>
              <a:t>—5 </a:t>
            </a:r>
            <a:r>
              <a:rPr lang="en-US" altLang="zh-CN" sz="2800" b="1">
                <a:solidFill>
                  <a:schemeClr val="bg2"/>
                </a:solidFill>
                <a:latin typeface="Arial" charset="0"/>
                <a:ea typeface="宋体" charset="0"/>
                <a:cs typeface="宋体" charset="0"/>
              </a:rPr>
              <a:t>BC</a:t>
            </a:r>
            <a:r>
              <a:rPr lang="en-US" altLang="zh-CN" sz="3600" b="1">
                <a:solidFill>
                  <a:schemeClr val="bg2"/>
                </a:solidFill>
                <a:latin typeface="Arial" charset="0"/>
                <a:ea typeface="宋体" charset="0"/>
                <a:cs typeface="宋体" charset="0"/>
              </a:rPr>
              <a:t>)</a:t>
            </a:r>
            <a:endParaRPr lang="en-US" sz="3600" b="1">
              <a:solidFill>
                <a:schemeClr val="bg2"/>
              </a:solidFill>
              <a:latin typeface="Arial" charset="0"/>
              <a:ea typeface="ＭＳ Ｐゴシック" charset="0"/>
              <a:cs typeface="Times New Roman" charset="0"/>
            </a:endParaRPr>
          </a:p>
        </p:txBody>
      </p:sp>
      <p:sp>
        <p:nvSpPr>
          <p:cNvPr id="75779" name="Text Box 4"/>
          <p:cNvSpPr txBox="1">
            <a:spLocks noChangeArrowheads="1"/>
          </p:cNvSpPr>
          <p:nvPr/>
        </p:nvSpPr>
        <p:spPr bwMode="auto">
          <a:xfrm>
            <a:off x="8559800" y="101600"/>
            <a:ext cx="527050" cy="461963"/>
          </a:xfrm>
          <a:prstGeom prst="rect">
            <a:avLst/>
          </a:prstGeom>
          <a:noFill/>
          <a:ln>
            <a:noFill/>
          </a:ln>
          <a:effectLst>
            <a:outerShdw blurRad="50800" dist="38100" dir="2700000">
              <a:srgbClr val="000000">
                <a:alpha val="43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a:solidFill>
                  <a:srgbClr val="FFFFFF"/>
                </a:solidFill>
                <a:latin typeface="Arial" charset="0"/>
                <a:cs typeface="Arial" charset="0"/>
              </a:rPr>
              <a:t>35</a:t>
            </a:r>
          </a:p>
        </p:txBody>
      </p:sp>
      <p:sp>
        <p:nvSpPr>
          <p:cNvPr id="12541" name="Rectangle 253"/>
          <p:cNvSpPr>
            <a:spLocks noChangeArrowheads="1"/>
          </p:cNvSpPr>
          <p:nvPr/>
        </p:nvSpPr>
        <p:spPr bwMode="auto">
          <a:xfrm>
            <a:off x="7315200" y="5561013"/>
            <a:ext cx="1828800" cy="1281112"/>
          </a:xfrm>
          <a:prstGeom prst="rect">
            <a:avLst/>
          </a:prstGeom>
          <a:noFill/>
          <a:ln w="12700" cap="sq">
            <a:noFill/>
            <a:miter lim="800000"/>
            <a:headEnd type="none" w="sm" len="sm"/>
            <a:tailEnd type="none" w="sm" len="sm"/>
          </a:ln>
          <a:effectLst>
            <a:outerShdw blurRad="50800" dist="38100" dir="2700000">
              <a:srgbClr val="000000">
                <a:alpha val="43000"/>
              </a:srgbClr>
            </a:outerShdw>
          </a:effectLst>
        </p:spPr>
        <p:txBody>
          <a:bodyPr anchor="ctr"/>
          <a:lstStyle/>
          <a:p>
            <a:pPr>
              <a:spcBef>
                <a:spcPct val="20000"/>
              </a:spcBef>
              <a:buClr>
                <a:schemeClr val="tx2"/>
              </a:buClr>
              <a:buSzPct val="75000"/>
              <a:buFont typeface="Wingdings" charset="0"/>
              <a:buNone/>
              <a:defRPr/>
            </a:pPr>
            <a:r>
              <a:rPr lang="en-US" altLang="zh-CN" b="1" dirty="0">
                <a:solidFill>
                  <a:srgbClr val="FFFFFF"/>
                </a:solidFill>
                <a:effectLst>
                  <a:outerShdw blurRad="38100" dist="38100" dir="2700000" algn="tl">
                    <a:srgbClr val="000000"/>
                  </a:outerShdw>
                </a:effectLst>
                <a:latin typeface="Arial" charset="0"/>
                <a:ea typeface="Arial" charset="0"/>
                <a:cs typeface="Arial" charset="0"/>
              </a:rPr>
              <a:t> Aramaic / Greek / Latin</a:t>
            </a:r>
            <a:endParaRPr lang="en-US" b="1" dirty="0">
              <a:solidFill>
                <a:srgbClr val="FFFFFF"/>
              </a:solidFill>
              <a:effectLst>
                <a:outerShdw blurRad="38100" dist="38100" dir="2700000" algn="tl">
                  <a:srgbClr val="000000"/>
                </a:outerShdw>
              </a:effectLst>
              <a:latin typeface="Arial" charset="0"/>
              <a:ea typeface="Arial" charset="0"/>
              <a:cs typeface="Arial" charset="0"/>
            </a:endParaRPr>
          </a:p>
        </p:txBody>
      </p:sp>
      <p:sp>
        <p:nvSpPr>
          <p:cNvPr id="12540" name="Rectangle 252"/>
          <p:cNvSpPr>
            <a:spLocks noChangeArrowheads="1"/>
          </p:cNvSpPr>
          <p:nvPr/>
        </p:nvSpPr>
        <p:spPr bwMode="auto">
          <a:xfrm>
            <a:off x="4764088" y="5561013"/>
            <a:ext cx="2551112" cy="1281112"/>
          </a:xfrm>
          <a:prstGeom prst="rect">
            <a:avLst/>
          </a:prstGeom>
          <a:noFill/>
          <a:ln w="12700" cap="sq">
            <a:noFill/>
            <a:miter lim="800000"/>
            <a:headEnd type="none" w="sm" len="sm"/>
            <a:tailEnd type="none" w="sm" len="sm"/>
          </a:ln>
          <a:effectLst>
            <a:outerShdw blurRad="50800" dist="38100" dir="2700000">
              <a:srgbClr val="000000">
                <a:alpha val="43000"/>
              </a:srgbClr>
            </a:outerShdw>
          </a:effectLst>
        </p:spPr>
        <p:txBody>
          <a:bodyPr anchor="ctr"/>
          <a:lstStyle/>
          <a:p>
            <a:pPr>
              <a:spcBef>
                <a:spcPct val="20000"/>
              </a:spcBef>
              <a:buClr>
                <a:schemeClr val="tx2"/>
              </a:buClr>
              <a:buSzPct val="75000"/>
              <a:buFont typeface="Wingdings" charset="0"/>
              <a:buNone/>
              <a:defRPr/>
            </a:pPr>
            <a:r>
              <a:rPr lang="en-US" altLang="zh-CN" b="1" dirty="0">
                <a:solidFill>
                  <a:srgbClr val="FFFFFF"/>
                </a:solidFill>
                <a:effectLst>
                  <a:outerShdw blurRad="38100" dist="38100" dir="2700000" algn="tl">
                    <a:srgbClr val="000000"/>
                  </a:outerShdw>
                </a:effectLst>
                <a:latin typeface="Arial" charset="0"/>
                <a:ea typeface="Arial" charset="0"/>
                <a:cs typeface="Arial" charset="0"/>
              </a:rPr>
              <a:t>Greek (Septuagint)</a:t>
            </a:r>
            <a:endParaRPr lang="en-US" b="1" dirty="0">
              <a:solidFill>
                <a:srgbClr val="FFFFFF"/>
              </a:solidFill>
              <a:effectLst>
                <a:outerShdw blurRad="38100" dist="38100" dir="2700000" algn="tl">
                  <a:srgbClr val="000000"/>
                </a:outerShdw>
              </a:effectLst>
              <a:latin typeface="Arial" charset="0"/>
              <a:ea typeface="Arial" charset="0"/>
              <a:cs typeface="Arial" charset="0"/>
            </a:endParaRPr>
          </a:p>
        </p:txBody>
      </p:sp>
      <p:sp>
        <p:nvSpPr>
          <p:cNvPr id="12539" name="Rectangle 251"/>
          <p:cNvSpPr>
            <a:spLocks noChangeArrowheads="1"/>
          </p:cNvSpPr>
          <p:nvPr/>
        </p:nvSpPr>
        <p:spPr bwMode="auto">
          <a:xfrm>
            <a:off x="2362200" y="5576888"/>
            <a:ext cx="2306638" cy="1281112"/>
          </a:xfrm>
          <a:prstGeom prst="rect">
            <a:avLst/>
          </a:prstGeom>
          <a:noFill/>
          <a:ln w="12700" cap="sq">
            <a:noFill/>
            <a:miter lim="800000"/>
            <a:headEnd type="none" w="sm" len="sm"/>
            <a:tailEnd type="none" w="sm" len="sm"/>
          </a:ln>
          <a:effectLst>
            <a:outerShdw blurRad="50800" dist="38100" dir="2700000">
              <a:srgbClr val="000000">
                <a:alpha val="43000"/>
              </a:srgbClr>
            </a:outerShdw>
          </a:effectLst>
        </p:spPr>
        <p:txBody>
          <a:bodyPr anchor="ctr"/>
          <a:lstStyle/>
          <a:p>
            <a:pPr>
              <a:spcBef>
                <a:spcPct val="20000"/>
              </a:spcBef>
              <a:buClr>
                <a:schemeClr val="tx2"/>
              </a:buClr>
              <a:buSzPct val="75000"/>
              <a:buFont typeface="Wingdings" charset="0"/>
              <a:buNone/>
              <a:defRPr/>
            </a:pPr>
            <a:r>
              <a:rPr lang="en-US" altLang="zh-CN" b="1" dirty="0">
                <a:solidFill>
                  <a:srgbClr val="FFFFFF"/>
                </a:solidFill>
                <a:effectLst>
                  <a:outerShdw blurRad="38100" dist="38100" dir="2700000" algn="tl">
                    <a:srgbClr val="000000"/>
                  </a:outerShdw>
                </a:effectLst>
                <a:latin typeface="Arial" charset="0"/>
                <a:ea typeface="Arial" charset="0"/>
                <a:cs typeface="Arial" charset="0"/>
              </a:rPr>
              <a:t>Hebrew / Aramaic</a:t>
            </a:r>
            <a:endParaRPr lang="en-US" b="1" dirty="0">
              <a:solidFill>
                <a:srgbClr val="FFFFFF"/>
              </a:solidFill>
              <a:effectLst>
                <a:outerShdw blurRad="38100" dist="38100" dir="2700000" algn="tl">
                  <a:srgbClr val="000000"/>
                </a:outerShdw>
              </a:effectLst>
              <a:latin typeface="Arial" charset="0"/>
              <a:ea typeface="Arial" charset="0"/>
              <a:cs typeface="Arial" charset="0"/>
            </a:endParaRPr>
          </a:p>
        </p:txBody>
      </p:sp>
      <p:sp>
        <p:nvSpPr>
          <p:cNvPr id="12538" name="Rectangle 250"/>
          <p:cNvSpPr>
            <a:spLocks noChangeArrowheads="1"/>
          </p:cNvSpPr>
          <p:nvPr/>
        </p:nvSpPr>
        <p:spPr bwMode="auto">
          <a:xfrm>
            <a:off x="152400" y="5576888"/>
            <a:ext cx="2305050" cy="1281112"/>
          </a:xfrm>
          <a:prstGeom prst="rect">
            <a:avLst/>
          </a:prstGeom>
          <a:noFill/>
          <a:ln w="12700" cap="sq">
            <a:noFill/>
            <a:miter lim="800000"/>
            <a:headEnd type="none" w="sm" len="sm"/>
            <a:tailEnd type="none" w="sm" len="sm"/>
          </a:ln>
          <a:effectLst>
            <a:outerShdw blurRad="50800" dist="38100" dir="2700000">
              <a:srgbClr val="000000">
                <a:alpha val="43000"/>
              </a:srgbClr>
            </a:outerShdw>
          </a:effectLst>
        </p:spPr>
        <p:txBody>
          <a:bodyPr anchor="ctr"/>
          <a:lstStyle/>
          <a:p>
            <a:pPr>
              <a:spcBef>
                <a:spcPct val="20000"/>
              </a:spcBef>
              <a:buClr>
                <a:schemeClr val="tx2"/>
              </a:buClr>
              <a:buSzPct val="75000"/>
              <a:buFont typeface="Wingdings" charset="0"/>
              <a:buNone/>
              <a:defRPr/>
            </a:pPr>
            <a:r>
              <a:rPr lang="en-US" altLang="zh-CN" b="1" i="1" dirty="0">
                <a:solidFill>
                  <a:srgbClr val="FFFFFF"/>
                </a:solidFill>
                <a:effectLst>
                  <a:outerShdw blurRad="38100" dist="38100" dir="2700000" algn="tl">
                    <a:srgbClr val="000000"/>
                  </a:outerShdw>
                </a:effectLst>
                <a:latin typeface="Arial" charset="0"/>
                <a:ea typeface="Arial" charset="0"/>
                <a:cs typeface="Arial" charset="0"/>
              </a:rPr>
              <a:t>Language in Israel</a:t>
            </a:r>
            <a:endParaRPr lang="en-US" b="1" i="1" dirty="0">
              <a:solidFill>
                <a:srgbClr val="FFFFFF"/>
              </a:solidFill>
              <a:effectLst>
                <a:outerShdw blurRad="38100" dist="38100" dir="2700000" algn="tl">
                  <a:srgbClr val="000000"/>
                </a:outerShdw>
              </a:effectLst>
              <a:latin typeface="Arial" charset="0"/>
              <a:ea typeface="Arial" charset="0"/>
              <a:cs typeface="Arial" charset="0"/>
            </a:endParaRPr>
          </a:p>
        </p:txBody>
      </p:sp>
      <p:sp>
        <p:nvSpPr>
          <p:cNvPr id="12537" name="Rectangle 249"/>
          <p:cNvSpPr>
            <a:spLocks noChangeArrowheads="1"/>
          </p:cNvSpPr>
          <p:nvPr/>
        </p:nvSpPr>
        <p:spPr bwMode="auto">
          <a:xfrm>
            <a:off x="7315200" y="4191000"/>
            <a:ext cx="1828800" cy="1677988"/>
          </a:xfrm>
          <a:prstGeom prst="rect">
            <a:avLst/>
          </a:prstGeom>
          <a:noFill/>
          <a:ln w="12700" cap="sq">
            <a:noFill/>
            <a:miter lim="800000"/>
            <a:headEnd type="none" w="sm" len="sm"/>
            <a:tailEnd type="none" w="sm" len="sm"/>
          </a:ln>
          <a:effectLst>
            <a:outerShdw blurRad="50800" dist="38100" dir="2700000">
              <a:srgbClr val="000000">
                <a:alpha val="43000"/>
              </a:srgbClr>
            </a:outerShdw>
          </a:effectLst>
        </p:spPr>
        <p:txBody>
          <a:bodyPr anchor="ctr"/>
          <a:lstStyle/>
          <a:p>
            <a:pPr>
              <a:spcBef>
                <a:spcPct val="20000"/>
              </a:spcBef>
              <a:buClr>
                <a:schemeClr val="tx2"/>
              </a:buClr>
              <a:buSzPct val="75000"/>
              <a:buFont typeface="Wingdings" charset="0"/>
              <a:buNone/>
              <a:defRPr/>
            </a:pPr>
            <a:r>
              <a:rPr lang="en-US" altLang="zh-CN" b="1" dirty="0">
                <a:solidFill>
                  <a:srgbClr val="FFFFFF"/>
                </a:solidFill>
                <a:effectLst>
                  <a:outerShdw blurRad="38100" dist="38100" dir="2700000" algn="tl">
                    <a:srgbClr val="000000"/>
                  </a:outerShdw>
                </a:effectLst>
                <a:latin typeface="Arial" charset="0"/>
                <a:ea typeface="Arial" charset="0"/>
                <a:cs typeface="Arial" charset="0"/>
              </a:rPr>
              <a:t>High</a:t>
            </a:r>
          </a:p>
        </p:txBody>
      </p:sp>
      <p:sp>
        <p:nvSpPr>
          <p:cNvPr id="12536" name="Rectangle 248"/>
          <p:cNvSpPr>
            <a:spLocks noChangeArrowheads="1"/>
          </p:cNvSpPr>
          <p:nvPr/>
        </p:nvSpPr>
        <p:spPr bwMode="auto">
          <a:xfrm>
            <a:off x="4764088" y="4191000"/>
            <a:ext cx="2551112" cy="1677988"/>
          </a:xfrm>
          <a:prstGeom prst="rect">
            <a:avLst/>
          </a:prstGeom>
          <a:noFill/>
          <a:ln w="12700" cap="sq">
            <a:noFill/>
            <a:miter lim="800000"/>
            <a:headEnd type="none" w="sm" len="sm"/>
            <a:tailEnd type="none" w="sm" len="sm"/>
          </a:ln>
          <a:effectLst>
            <a:outerShdw blurRad="50800" dist="38100" dir="2700000">
              <a:srgbClr val="000000">
                <a:alpha val="43000"/>
              </a:srgbClr>
            </a:outerShdw>
          </a:effectLst>
        </p:spPr>
        <p:txBody>
          <a:bodyPr anchor="ctr"/>
          <a:lstStyle/>
          <a:p>
            <a:pPr>
              <a:spcBef>
                <a:spcPct val="20000"/>
              </a:spcBef>
              <a:buClr>
                <a:schemeClr val="tx2"/>
              </a:buClr>
              <a:buSzPct val="75000"/>
              <a:buFont typeface="Wingdings" charset="0"/>
              <a:buNone/>
              <a:defRPr/>
            </a:pPr>
            <a:r>
              <a:rPr lang="en-US" altLang="zh-CN" b="1" dirty="0">
                <a:solidFill>
                  <a:srgbClr val="FFFFFF"/>
                </a:solidFill>
                <a:effectLst>
                  <a:outerShdw blurRad="38100" dist="38100" dir="2700000" algn="tl">
                    <a:srgbClr val="000000"/>
                  </a:outerShdw>
                </a:effectLst>
                <a:latin typeface="Arial" charset="0"/>
                <a:ea typeface="Arial" charset="0"/>
                <a:cs typeface="Arial" charset="0"/>
              </a:rPr>
              <a:t>Increasing</a:t>
            </a:r>
          </a:p>
          <a:p>
            <a:pPr>
              <a:spcBef>
                <a:spcPct val="20000"/>
              </a:spcBef>
              <a:buClr>
                <a:schemeClr val="tx2"/>
              </a:buClr>
              <a:buSzPct val="75000"/>
              <a:buFont typeface="Wingdings" charset="0"/>
              <a:buNone/>
              <a:defRPr/>
            </a:pPr>
            <a:r>
              <a:rPr lang="en-US" altLang="zh-CN" b="1" dirty="0">
                <a:solidFill>
                  <a:srgbClr val="FFFFFF"/>
                </a:solidFill>
                <a:effectLst>
                  <a:outerShdw blurRad="38100" dist="38100" dir="2700000" algn="tl">
                    <a:srgbClr val="000000"/>
                  </a:outerShdw>
                </a:effectLst>
                <a:latin typeface="Arial" charset="0"/>
                <a:ea typeface="Arial" charset="0"/>
                <a:cs typeface="Arial" charset="0"/>
              </a:rPr>
              <a:t>“Two Messiahs” </a:t>
            </a:r>
            <a:endParaRPr lang="en-US" b="1" dirty="0">
              <a:solidFill>
                <a:srgbClr val="FFFFFF"/>
              </a:solidFill>
              <a:effectLst>
                <a:outerShdw blurRad="38100" dist="38100" dir="2700000" algn="tl">
                  <a:srgbClr val="000000"/>
                </a:outerShdw>
              </a:effectLst>
              <a:latin typeface="Arial" charset="0"/>
              <a:ea typeface="Arial" charset="0"/>
              <a:cs typeface="Arial" charset="0"/>
            </a:endParaRPr>
          </a:p>
        </p:txBody>
      </p:sp>
      <p:sp>
        <p:nvSpPr>
          <p:cNvPr id="12535" name="Rectangle 247"/>
          <p:cNvSpPr>
            <a:spLocks noChangeArrowheads="1"/>
          </p:cNvSpPr>
          <p:nvPr/>
        </p:nvSpPr>
        <p:spPr bwMode="auto">
          <a:xfrm>
            <a:off x="2362200" y="4191000"/>
            <a:ext cx="2306638" cy="1677988"/>
          </a:xfrm>
          <a:prstGeom prst="rect">
            <a:avLst/>
          </a:prstGeom>
          <a:noFill/>
          <a:ln w="12700" cap="sq">
            <a:noFill/>
            <a:miter lim="800000"/>
            <a:headEnd type="none" w="sm" len="sm"/>
            <a:tailEnd type="none" w="sm" len="sm"/>
          </a:ln>
          <a:effectLst>
            <a:outerShdw blurRad="50800" dist="38100" dir="2700000">
              <a:srgbClr val="000000">
                <a:alpha val="43000"/>
              </a:srgbClr>
            </a:outerShdw>
          </a:effectLst>
        </p:spPr>
        <p:txBody>
          <a:bodyPr anchor="ctr"/>
          <a:lstStyle/>
          <a:p>
            <a:pPr>
              <a:spcBef>
                <a:spcPct val="20000"/>
              </a:spcBef>
              <a:buClr>
                <a:schemeClr val="tx2"/>
              </a:buClr>
              <a:buSzPct val="75000"/>
              <a:buFont typeface="Wingdings" charset="0"/>
              <a:buNone/>
              <a:defRPr/>
            </a:pPr>
            <a:r>
              <a:rPr lang="en-US" altLang="zh-CN" b="1" dirty="0">
                <a:solidFill>
                  <a:srgbClr val="FFFFFF"/>
                </a:solidFill>
                <a:effectLst>
                  <a:outerShdw blurRad="38100" dist="38100" dir="2700000" algn="tl">
                    <a:srgbClr val="000000"/>
                  </a:outerShdw>
                </a:effectLst>
                <a:latin typeface="Arial" charset="0"/>
                <a:ea typeface="Arial" charset="0"/>
                <a:cs typeface="Arial" charset="0"/>
              </a:rPr>
              <a:t>Moderate</a:t>
            </a:r>
            <a:endParaRPr lang="en-US" b="1" dirty="0">
              <a:solidFill>
                <a:srgbClr val="FFFFFF"/>
              </a:solidFill>
              <a:effectLst>
                <a:outerShdw blurRad="38100" dist="38100" dir="2700000" algn="tl">
                  <a:srgbClr val="000000"/>
                </a:outerShdw>
              </a:effectLst>
              <a:latin typeface="Arial" charset="0"/>
              <a:ea typeface="Arial" charset="0"/>
              <a:cs typeface="Arial" charset="0"/>
            </a:endParaRPr>
          </a:p>
        </p:txBody>
      </p:sp>
      <p:sp>
        <p:nvSpPr>
          <p:cNvPr id="12534" name="Rectangle 246"/>
          <p:cNvSpPr>
            <a:spLocks noChangeArrowheads="1"/>
          </p:cNvSpPr>
          <p:nvPr/>
        </p:nvSpPr>
        <p:spPr bwMode="auto">
          <a:xfrm>
            <a:off x="152400" y="4191000"/>
            <a:ext cx="2305050" cy="1677988"/>
          </a:xfrm>
          <a:prstGeom prst="rect">
            <a:avLst/>
          </a:prstGeom>
          <a:noFill/>
          <a:ln w="12700" cap="sq">
            <a:noFill/>
            <a:miter lim="800000"/>
            <a:headEnd type="none" w="sm" len="sm"/>
            <a:tailEnd type="none" w="sm" len="sm"/>
          </a:ln>
          <a:effectLst>
            <a:outerShdw blurRad="50800" dist="38100" dir="2700000">
              <a:srgbClr val="000000">
                <a:alpha val="43000"/>
              </a:srgbClr>
            </a:outerShdw>
          </a:effectLst>
        </p:spPr>
        <p:txBody>
          <a:bodyPr anchor="ctr"/>
          <a:lstStyle/>
          <a:p>
            <a:pPr>
              <a:spcBef>
                <a:spcPct val="20000"/>
              </a:spcBef>
              <a:buClr>
                <a:schemeClr val="tx2"/>
              </a:buClr>
              <a:buSzPct val="75000"/>
              <a:buFont typeface="Wingdings" charset="0"/>
              <a:buNone/>
              <a:defRPr/>
            </a:pPr>
            <a:r>
              <a:rPr lang="en-US" altLang="zh-CN" b="1" i="1" dirty="0">
                <a:solidFill>
                  <a:srgbClr val="FFFFFF"/>
                </a:solidFill>
                <a:effectLst>
                  <a:outerShdw blurRad="38100" dist="38100" dir="2700000" algn="tl">
                    <a:srgbClr val="000000"/>
                  </a:outerShdw>
                </a:effectLst>
                <a:latin typeface="Arial" charset="0"/>
                <a:ea typeface="Arial" charset="0"/>
                <a:cs typeface="Arial" charset="0"/>
              </a:rPr>
              <a:t>Expectation of Messiah &amp; Kingdom</a:t>
            </a:r>
            <a:endParaRPr lang="en-US" b="1" i="1" dirty="0">
              <a:solidFill>
                <a:srgbClr val="FFFFFF"/>
              </a:solidFill>
              <a:effectLst>
                <a:outerShdw blurRad="38100" dist="38100" dir="2700000" algn="tl">
                  <a:srgbClr val="000000"/>
                </a:outerShdw>
              </a:effectLst>
              <a:latin typeface="Arial" charset="0"/>
              <a:ea typeface="Arial" charset="0"/>
              <a:cs typeface="Arial" charset="0"/>
            </a:endParaRPr>
          </a:p>
        </p:txBody>
      </p:sp>
      <p:sp>
        <p:nvSpPr>
          <p:cNvPr id="12533" name="Rectangle 245"/>
          <p:cNvSpPr>
            <a:spLocks noChangeArrowheads="1"/>
          </p:cNvSpPr>
          <p:nvPr/>
        </p:nvSpPr>
        <p:spPr bwMode="auto">
          <a:xfrm>
            <a:off x="7315200" y="3124200"/>
            <a:ext cx="1828800" cy="1677988"/>
          </a:xfrm>
          <a:prstGeom prst="rect">
            <a:avLst/>
          </a:prstGeom>
          <a:noFill/>
          <a:ln w="12700" cap="sq">
            <a:noFill/>
            <a:miter lim="800000"/>
            <a:headEnd type="none" w="sm" len="sm"/>
            <a:tailEnd type="none" w="sm" len="sm"/>
          </a:ln>
          <a:effectLst>
            <a:outerShdw blurRad="50800" dist="38100" dir="2700000">
              <a:srgbClr val="000000">
                <a:alpha val="43000"/>
              </a:srgbClr>
            </a:outerShdw>
          </a:effectLst>
        </p:spPr>
        <p:txBody>
          <a:bodyPr anchor="ctr"/>
          <a:lstStyle/>
          <a:p>
            <a:pPr>
              <a:spcBef>
                <a:spcPct val="20000"/>
              </a:spcBef>
              <a:buClr>
                <a:schemeClr val="tx2"/>
              </a:buClr>
              <a:buSzPct val="75000"/>
              <a:buFont typeface="Wingdings" charset="0"/>
              <a:buNone/>
              <a:defRPr/>
            </a:pPr>
            <a:r>
              <a:rPr lang="en-US" altLang="zh-CN" b="1" dirty="0">
                <a:solidFill>
                  <a:srgbClr val="FFFFFF"/>
                </a:solidFill>
                <a:effectLst>
                  <a:outerShdw blurRad="38100" dist="38100" dir="2700000" algn="tl">
                    <a:srgbClr val="000000"/>
                  </a:outerShdw>
                </a:effectLst>
                <a:latin typeface="Arial" charset="0"/>
                <a:ea typeface="Arial" charset="0"/>
                <a:cs typeface="Arial" charset="0"/>
              </a:rPr>
              <a:t>Peace (but via Rome!)</a:t>
            </a:r>
            <a:endParaRPr lang="en-US" b="1" dirty="0">
              <a:solidFill>
                <a:srgbClr val="FFFFFF"/>
              </a:solidFill>
              <a:effectLst>
                <a:outerShdw blurRad="38100" dist="38100" dir="2700000" algn="tl">
                  <a:srgbClr val="000000"/>
                </a:outerShdw>
              </a:effectLst>
              <a:latin typeface="Arial" charset="0"/>
              <a:ea typeface="Arial" charset="0"/>
              <a:cs typeface="Arial" charset="0"/>
            </a:endParaRPr>
          </a:p>
        </p:txBody>
      </p:sp>
      <p:sp>
        <p:nvSpPr>
          <p:cNvPr id="12532" name="Rectangle 244"/>
          <p:cNvSpPr>
            <a:spLocks noChangeArrowheads="1"/>
          </p:cNvSpPr>
          <p:nvPr/>
        </p:nvSpPr>
        <p:spPr bwMode="auto">
          <a:xfrm>
            <a:off x="4764088" y="3124200"/>
            <a:ext cx="2551112" cy="1677988"/>
          </a:xfrm>
          <a:prstGeom prst="rect">
            <a:avLst/>
          </a:prstGeom>
          <a:noFill/>
          <a:ln w="12700" cap="sq">
            <a:noFill/>
            <a:miter lim="800000"/>
            <a:headEnd type="none" w="sm" len="sm"/>
            <a:tailEnd type="none" w="sm" len="sm"/>
          </a:ln>
          <a:effectLst>
            <a:outerShdw blurRad="50800" dist="38100" dir="2700000">
              <a:srgbClr val="000000">
                <a:alpha val="43000"/>
              </a:srgbClr>
            </a:outerShdw>
          </a:effectLst>
        </p:spPr>
        <p:txBody>
          <a:bodyPr anchor="ctr"/>
          <a:lstStyle/>
          <a:p>
            <a:pPr>
              <a:spcBef>
                <a:spcPct val="20000"/>
              </a:spcBef>
              <a:buClr>
                <a:schemeClr val="tx2"/>
              </a:buClr>
              <a:buSzPct val="75000"/>
              <a:buFont typeface="Wingdings" charset="0"/>
              <a:buNone/>
              <a:defRPr/>
            </a:pPr>
            <a:r>
              <a:rPr lang="en-US" altLang="zh-CN" b="1" dirty="0">
                <a:solidFill>
                  <a:srgbClr val="FFFFFF"/>
                </a:solidFill>
                <a:effectLst>
                  <a:outerShdw blurRad="38100" dist="38100" dir="2700000" algn="tl">
                    <a:srgbClr val="000000"/>
                  </a:outerShdw>
                </a:effectLst>
                <a:latin typeface="Arial" charset="0"/>
                <a:ea typeface="Arial" charset="0"/>
                <a:cs typeface="Arial" charset="0"/>
              </a:rPr>
              <a:t>Many wars</a:t>
            </a:r>
          </a:p>
          <a:p>
            <a:pPr>
              <a:spcBef>
                <a:spcPct val="20000"/>
              </a:spcBef>
              <a:buClr>
                <a:schemeClr val="tx2"/>
              </a:buClr>
              <a:buSzPct val="75000"/>
              <a:buFont typeface="Wingdings" charset="0"/>
              <a:buNone/>
              <a:defRPr/>
            </a:pPr>
            <a:r>
              <a:rPr lang="en-US" altLang="zh-CN" b="1" dirty="0">
                <a:solidFill>
                  <a:srgbClr val="FFFFFF"/>
                </a:solidFill>
                <a:effectLst>
                  <a:outerShdw blurRad="38100" dist="38100" dir="2700000" algn="tl">
                    <a:srgbClr val="000000"/>
                  </a:outerShdw>
                </a:effectLst>
                <a:latin typeface="Arial" charset="0"/>
                <a:ea typeface="Arial" charset="0"/>
                <a:cs typeface="Arial" charset="0"/>
              </a:rPr>
              <a:t>(Dan. 11:1-35)</a:t>
            </a:r>
            <a:endParaRPr lang="en-US" b="1" dirty="0">
              <a:solidFill>
                <a:srgbClr val="FFFFFF"/>
              </a:solidFill>
              <a:effectLst>
                <a:outerShdw blurRad="38100" dist="38100" dir="2700000" algn="tl">
                  <a:srgbClr val="000000"/>
                </a:outerShdw>
              </a:effectLst>
              <a:latin typeface="Arial" charset="0"/>
              <a:ea typeface="Arial" charset="0"/>
              <a:cs typeface="Arial" charset="0"/>
            </a:endParaRPr>
          </a:p>
        </p:txBody>
      </p:sp>
      <p:sp>
        <p:nvSpPr>
          <p:cNvPr id="12531" name="Rectangle 243"/>
          <p:cNvSpPr>
            <a:spLocks noChangeArrowheads="1"/>
          </p:cNvSpPr>
          <p:nvPr/>
        </p:nvSpPr>
        <p:spPr bwMode="auto">
          <a:xfrm>
            <a:off x="2362200" y="3124200"/>
            <a:ext cx="2306638" cy="1677988"/>
          </a:xfrm>
          <a:prstGeom prst="rect">
            <a:avLst/>
          </a:prstGeom>
          <a:noFill/>
          <a:ln w="12700" cap="sq">
            <a:noFill/>
            <a:miter lim="800000"/>
            <a:headEnd type="none" w="sm" len="sm"/>
            <a:tailEnd type="none" w="sm" len="sm"/>
          </a:ln>
          <a:effectLst>
            <a:outerShdw blurRad="50800" dist="38100" dir="2700000">
              <a:srgbClr val="000000">
                <a:alpha val="43000"/>
              </a:srgbClr>
            </a:outerShdw>
          </a:effectLst>
        </p:spPr>
        <p:txBody>
          <a:bodyPr anchor="ctr"/>
          <a:lstStyle/>
          <a:p>
            <a:pPr>
              <a:spcBef>
                <a:spcPct val="20000"/>
              </a:spcBef>
              <a:buClr>
                <a:schemeClr val="tx2"/>
              </a:buClr>
              <a:buSzPct val="75000"/>
              <a:buFont typeface="Wingdings" charset="0"/>
              <a:buNone/>
              <a:defRPr/>
            </a:pPr>
            <a:r>
              <a:rPr lang="en-US" altLang="zh-CN" b="1" dirty="0">
                <a:solidFill>
                  <a:srgbClr val="FFFFFF"/>
                </a:solidFill>
                <a:effectLst>
                  <a:outerShdw blurRad="38100" dist="38100" dir="2700000" algn="tl">
                    <a:srgbClr val="000000"/>
                  </a:outerShdw>
                </a:effectLst>
                <a:latin typeface="Arial" charset="0"/>
                <a:ea typeface="Arial" charset="0"/>
                <a:cs typeface="Arial" charset="0"/>
              </a:rPr>
              <a:t>Peace / autonomy</a:t>
            </a:r>
            <a:endParaRPr lang="en-US" b="1" dirty="0">
              <a:solidFill>
                <a:srgbClr val="FFFFFF"/>
              </a:solidFill>
              <a:effectLst>
                <a:outerShdw blurRad="38100" dist="38100" dir="2700000" algn="tl">
                  <a:srgbClr val="000000"/>
                </a:outerShdw>
              </a:effectLst>
              <a:latin typeface="Arial" charset="0"/>
              <a:ea typeface="Arial" charset="0"/>
              <a:cs typeface="Arial" charset="0"/>
            </a:endParaRPr>
          </a:p>
        </p:txBody>
      </p:sp>
      <p:sp>
        <p:nvSpPr>
          <p:cNvPr id="12530" name="Rectangle 242"/>
          <p:cNvSpPr>
            <a:spLocks noChangeArrowheads="1"/>
          </p:cNvSpPr>
          <p:nvPr/>
        </p:nvSpPr>
        <p:spPr bwMode="auto">
          <a:xfrm>
            <a:off x="152400" y="3124200"/>
            <a:ext cx="2305050" cy="1677988"/>
          </a:xfrm>
          <a:prstGeom prst="rect">
            <a:avLst/>
          </a:prstGeom>
          <a:noFill/>
          <a:ln w="12700" cap="sq">
            <a:noFill/>
            <a:miter lim="800000"/>
            <a:headEnd type="none" w="sm" len="sm"/>
            <a:tailEnd type="none" w="sm" len="sm"/>
          </a:ln>
          <a:effectLst>
            <a:outerShdw blurRad="50800" dist="38100" dir="2700000">
              <a:srgbClr val="000000">
                <a:alpha val="43000"/>
              </a:srgbClr>
            </a:outerShdw>
          </a:effectLst>
        </p:spPr>
        <p:txBody>
          <a:bodyPr anchor="ctr"/>
          <a:lstStyle/>
          <a:p>
            <a:pPr>
              <a:spcBef>
                <a:spcPct val="20000"/>
              </a:spcBef>
              <a:buClr>
                <a:schemeClr val="tx2"/>
              </a:buClr>
              <a:buSzPct val="75000"/>
              <a:buFont typeface="Wingdings" charset="0"/>
              <a:buNone/>
              <a:defRPr/>
            </a:pPr>
            <a:r>
              <a:rPr lang="en-US" altLang="zh-CN" b="1" i="1" dirty="0">
                <a:solidFill>
                  <a:srgbClr val="FFFFFF"/>
                </a:solidFill>
                <a:effectLst>
                  <a:outerShdw blurRad="38100" dist="38100" dir="2700000" algn="tl">
                    <a:srgbClr val="000000"/>
                  </a:outerShdw>
                </a:effectLst>
                <a:latin typeface="Arial" charset="0"/>
                <a:ea typeface="Arial" charset="0"/>
                <a:cs typeface="Arial" charset="0"/>
              </a:rPr>
              <a:t>Political Stability</a:t>
            </a:r>
            <a:endParaRPr lang="en-US" b="1" i="1" dirty="0">
              <a:solidFill>
                <a:srgbClr val="FFFFFF"/>
              </a:solidFill>
              <a:effectLst>
                <a:outerShdw blurRad="38100" dist="38100" dir="2700000" algn="tl">
                  <a:srgbClr val="000000"/>
                </a:outerShdw>
              </a:effectLst>
              <a:latin typeface="Arial" charset="0"/>
              <a:ea typeface="Arial" charset="0"/>
              <a:cs typeface="Arial" charset="0"/>
            </a:endParaRPr>
          </a:p>
        </p:txBody>
      </p:sp>
      <p:sp>
        <p:nvSpPr>
          <p:cNvPr id="12529" name="Rectangle 241"/>
          <p:cNvSpPr>
            <a:spLocks noChangeArrowheads="1"/>
          </p:cNvSpPr>
          <p:nvPr/>
        </p:nvSpPr>
        <p:spPr bwMode="auto">
          <a:xfrm>
            <a:off x="7315200" y="2411413"/>
            <a:ext cx="1828800" cy="1258887"/>
          </a:xfrm>
          <a:prstGeom prst="rect">
            <a:avLst/>
          </a:prstGeom>
          <a:noFill/>
          <a:ln w="12700" cap="sq">
            <a:noFill/>
            <a:miter lim="800000"/>
            <a:headEnd type="none" w="sm" len="sm"/>
            <a:tailEnd type="none" w="sm" len="sm"/>
          </a:ln>
          <a:effectLst>
            <a:outerShdw blurRad="50800" dist="38100" dir="2700000">
              <a:srgbClr val="000000">
                <a:alpha val="43000"/>
              </a:srgbClr>
            </a:outerShdw>
          </a:effectLst>
        </p:spPr>
        <p:txBody>
          <a:bodyPr anchor="ctr"/>
          <a:lstStyle/>
          <a:p>
            <a:pPr>
              <a:spcBef>
                <a:spcPct val="20000"/>
              </a:spcBef>
              <a:buClr>
                <a:schemeClr val="tx2"/>
              </a:buClr>
              <a:buSzPct val="75000"/>
              <a:buFont typeface="Wingdings" charset="0"/>
              <a:buNone/>
              <a:defRPr/>
            </a:pPr>
            <a:r>
              <a:rPr lang="en-US" altLang="zh-CN" b="1" dirty="0">
                <a:solidFill>
                  <a:srgbClr val="FFFFFF"/>
                </a:solidFill>
                <a:effectLst>
                  <a:outerShdw blurRad="38100" dist="38100" dir="2700000" algn="tl">
                    <a:srgbClr val="000000"/>
                  </a:outerShdw>
                </a:effectLst>
                <a:latin typeface="Arial" charset="0"/>
                <a:ea typeface="Arial" charset="0"/>
                <a:cs typeface="Arial" charset="0"/>
              </a:rPr>
              <a:t>Rome </a:t>
            </a:r>
          </a:p>
          <a:p>
            <a:pPr>
              <a:spcBef>
                <a:spcPct val="20000"/>
              </a:spcBef>
              <a:buClr>
                <a:schemeClr val="tx2"/>
              </a:buClr>
              <a:buSzPct val="75000"/>
              <a:buFont typeface="Wingdings" charset="0"/>
              <a:buNone/>
              <a:defRPr/>
            </a:pPr>
            <a:r>
              <a:rPr lang="en-US" altLang="zh-CN" b="1" dirty="0">
                <a:solidFill>
                  <a:srgbClr val="FFFFFF"/>
                </a:solidFill>
                <a:effectLst>
                  <a:outerShdw blurRad="38100" dist="38100" dir="2700000" algn="tl">
                    <a:srgbClr val="000000"/>
                  </a:outerShdw>
                </a:effectLst>
                <a:latin typeface="Arial" charset="0"/>
                <a:ea typeface="Arial" charset="0"/>
                <a:cs typeface="Arial" charset="0"/>
              </a:rPr>
              <a:t>(58 yrs.)</a:t>
            </a:r>
            <a:endParaRPr lang="en-US" b="1" dirty="0">
              <a:solidFill>
                <a:srgbClr val="FFFFFF"/>
              </a:solidFill>
              <a:effectLst>
                <a:outerShdw blurRad="38100" dist="38100" dir="2700000" algn="tl">
                  <a:srgbClr val="000000"/>
                </a:outerShdw>
              </a:effectLst>
              <a:latin typeface="Arial" charset="0"/>
              <a:ea typeface="Arial" charset="0"/>
              <a:cs typeface="Arial" charset="0"/>
            </a:endParaRPr>
          </a:p>
        </p:txBody>
      </p:sp>
      <p:sp>
        <p:nvSpPr>
          <p:cNvPr id="12528" name="Rectangle 240"/>
          <p:cNvSpPr>
            <a:spLocks noChangeArrowheads="1"/>
          </p:cNvSpPr>
          <p:nvPr/>
        </p:nvSpPr>
        <p:spPr bwMode="auto">
          <a:xfrm>
            <a:off x="4419600" y="2411413"/>
            <a:ext cx="3048000" cy="1258887"/>
          </a:xfrm>
          <a:prstGeom prst="rect">
            <a:avLst/>
          </a:prstGeom>
          <a:noFill/>
          <a:ln w="12700" cap="sq">
            <a:noFill/>
            <a:miter lim="800000"/>
            <a:headEnd type="none" w="sm" len="sm"/>
            <a:tailEnd type="none" w="sm" len="sm"/>
          </a:ln>
          <a:effectLst>
            <a:outerShdw blurRad="50800" dist="38100" dir="2700000">
              <a:srgbClr val="000000">
                <a:alpha val="43000"/>
              </a:srgbClr>
            </a:outerShdw>
          </a:effectLst>
        </p:spPr>
        <p:txBody>
          <a:bodyPr anchor="ctr"/>
          <a:lstStyle/>
          <a:p>
            <a:pPr>
              <a:spcBef>
                <a:spcPct val="20000"/>
              </a:spcBef>
              <a:buClr>
                <a:schemeClr val="tx2"/>
              </a:buClr>
              <a:buSzPct val="75000"/>
              <a:buFont typeface="Wingdings" charset="0"/>
              <a:buNone/>
              <a:defRPr/>
            </a:pPr>
            <a:r>
              <a:rPr lang="en-US" altLang="zh-CN" sz="2000" b="1" dirty="0">
                <a:solidFill>
                  <a:srgbClr val="FFFFFF"/>
                </a:solidFill>
                <a:effectLst>
                  <a:outerShdw blurRad="38100" dist="38100" dir="2700000" algn="tl">
                    <a:srgbClr val="000000"/>
                  </a:outerShdw>
                </a:effectLst>
                <a:latin typeface="Arial" charset="0"/>
                <a:ea typeface="Arial" charset="0"/>
                <a:cs typeface="Arial" charset="0"/>
              </a:rPr>
              <a:t>Greeks (188 yrs.)</a:t>
            </a:r>
          </a:p>
          <a:p>
            <a:pPr>
              <a:spcBef>
                <a:spcPct val="20000"/>
              </a:spcBef>
              <a:buClr>
                <a:schemeClr val="tx2"/>
              </a:buClr>
              <a:buSzPct val="75000"/>
              <a:buFont typeface="Wingdings" charset="0"/>
              <a:buNone/>
              <a:defRPr/>
            </a:pPr>
            <a:r>
              <a:rPr lang="en-US" altLang="zh-CN" sz="2000" b="1" dirty="0" err="1">
                <a:solidFill>
                  <a:srgbClr val="FFFFFF"/>
                </a:solidFill>
                <a:effectLst>
                  <a:outerShdw blurRad="38100" dist="38100" dir="2700000" algn="tl">
                    <a:srgbClr val="000000"/>
                  </a:outerShdw>
                </a:effectLst>
                <a:latin typeface="Arial" charset="0"/>
                <a:ea typeface="Arial" charset="0"/>
                <a:cs typeface="Arial" charset="0"/>
              </a:rPr>
              <a:t>Hasmoneans</a:t>
            </a:r>
            <a:r>
              <a:rPr lang="en-US" altLang="zh-CN" sz="2000" b="1" dirty="0">
                <a:solidFill>
                  <a:srgbClr val="FFFFFF"/>
                </a:solidFill>
                <a:effectLst>
                  <a:outerShdw blurRad="38100" dist="38100" dir="2700000" algn="tl">
                    <a:srgbClr val="000000"/>
                  </a:outerShdw>
                </a:effectLst>
                <a:latin typeface="Arial" charset="0"/>
                <a:ea typeface="Arial" charset="0"/>
                <a:cs typeface="Arial" charset="0"/>
              </a:rPr>
              <a:t> (80 yrs.)</a:t>
            </a:r>
            <a:endParaRPr lang="en-US" sz="2000" b="1" dirty="0">
              <a:solidFill>
                <a:srgbClr val="FFFFFF"/>
              </a:solidFill>
              <a:effectLst>
                <a:outerShdw blurRad="38100" dist="38100" dir="2700000" algn="tl">
                  <a:srgbClr val="000000"/>
                </a:outerShdw>
              </a:effectLst>
              <a:latin typeface="Arial" charset="0"/>
              <a:ea typeface="Arial" charset="0"/>
              <a:cs typeface="Arial" charset="0"/>
            </a:endParaRPr>
          </a:p>
        </p:txBody>
      </p:sp>
      <p:sp>
        <p:nvSpPr>
          <p:cNvPr id="12527" name="Rectangle 239"/>
          <p:cNvSpPr>
            <a:spLocks noChangeArrowheads="1"/>
          </p:cNvSpPr>
          <p:nvPr/>
        </p:nvSpPr>
        <p:spPr bwMode="auto">
          <a:xfrm>
            <a:off x="2362200" y="2411413"/>
            <a:ext cx="2306638" cy="1258887"/>
          </a:xfrm>
          <a:prstGeom prst="rect">
            <a:avLst/>
          </a:prstGeom>
          <a:noFill/>
          <a:ln w="12700" cap="sq">
            <a:noFill/>
            <a:miter lim="800000"/>
            <a:headEnd type="none" w="sm" len="sm"/>
            <a:tailEnd type="none" w="sm" len="sm"/>
          </a:ln>
          <a:effectLst>
            <a:outerShdw blurRad="50800" dist="38100" dir="2700000">
              <a:srgbClr val="000000">
                <a:alpha val="43000"/>
              </a:srgbClr>
            </a:outerShdw>
          </a:effectLst>
        </p:spPr>
        <p:txBody>
          <a:bodyPr anchor="ctr"/>
          <a:lstStyle/>
          <a:p>
            <a:pPr>
              <a:spcBef>
                <a:spcPct val="20000"/>
              </a:spcBef>
              <a:buClr>
                <a:schemeClr val="tx2"/>
              </a:buClr>
              <a:buSzPct val="75000"/>
              <a:buFont typeface="Wingdings" charset="0"/>
              <a:buNone/>
              <a:defRPr/>
            </a:pPr>
            <a:r>
              <a:rPr lang="en-US" altLang="zh-CN" b="1" dirty="0">
                <a:solidFill>
                  <a:srgbClr val="FFFFFF"/>
                </a:solidFill>
                <a:effectLst>
                  <a:outerShdw blurRad="38100" dist="38100" dir="2700000" algn="tl">
                    <a:srgbClr val="000000"/>
                  </a:outerShdw>
                </a:effectLst>
                <a:latin typeface="Arial" charset="0"/>
                <a:ea typeface="Arial" charset="0"/>
                <a:cs typeface="Arial" charset="0"/>
              </a:rPr>
              <a:t>Persia </a:t>
            </a:r>
          </a:p>
          <a:p>
            <a:pPr>
              <a:spcBef>
                <a:spcPct val="20000"/>
              </a:spcBef>
              <a:buClr>
                <a:schemeClr val="tx2"/>
              </a:buClr>
              <a:buSzPct val="75000"/>
              <a:buFont typeface="Wingdings" charset="0"/>
              <a:buNone/>
              <a:defRPr/>
            </a:pPr>
            <a:r>
              <a:rPr lang="en-US" altLang="zh-CN" b="1" dirty="0">
                <a:solidFill>
                  <a:srgbClr val="FFFFFF"/>
                </a:solidFill>
                <a:effectLst>
                  <a:outerShdw blurRad="38100" dist="38100" dir="2700000" algn="tl">
                    <a:srgbClr val="000000"/>
                  </a:outerShdw>
                </a:effectLst>
                <a:latin typeface="Arial" charset="0"/>
                <a:ea typeface="Arial" charset="0"/>
                <a:cs typeface="Arial" charset="0"/>
              </a:rPr>
              <a:t>(208 yrs.)</a:t>
            </a:r>
            <a:endParaRPr lang="en-US" b="1" dirty="0">
              <a:solidFill>
                <a:srgbClr val="FFFFFF"/>
              </a:solidFill>
              <a:effectLst>
                <a:outerShdw blurRad="38100" dist="38100" dir="2700000" algn="tl">
                  <a:srgbClr val="000000"/>
                </a:outerShdw>
              </a:effectLst>
              <a:latin typeface="Arial" charset="0"/>
              <a:ea typeface="Arial" charset="0"/>
              <a:cs typeface="Arial" charset="0"/>
            </a:endParaRPr>
          </a:p>
        </p:txBody>
      </p:sp>
      <p:sp>
        <p:nvSpPr>
          <p:cNvPr id="12526" name="Rectangle 238"/>
          <p:cNvSpPr>
            <a:spLocks noChangeArrowheads="1"/>
          </p:cNvSpPr>
          <p:nvPr/>
        </p:nvSpPr>
        <p:spPr bwMode="auto">
          <a:xfrm>
            <a:off x="152400" y="2411413"/>
            <a:ext cx="2305050" cy="1258887"/>
          </a:xfrm>
          <a:prstGeom prst="rect">
            <a:avLst/>
          </a:prstGeom>
          <a:noFill/>
          <a:ln w="12700" cap="sq">
            <a:noFill/>
            <a:miter lim="800000"/>
            <a:headEnd type="none" w="sm" len="sm"/>
            <a:tailEnd type="none" w="sm" len="sm"/>
          </a:ln>
          <a:effectLst>
            <a:outerShdw blurRad="50800" dist="38100" dir="2700000">
              <a:srgbClr val="000000">
                <a:alpha val="43000"/>
              </a:srgbClr>
            </a:outerShdw>
          </a:effectLst>
        </p:spPr>
        <p:txBody>
          <a:bodyPr anchor="ctr"/>
          <a:lstStyle/>
          <a:p>
            <a:pPr>
              <a:spcBef>
                <a:spcPct val="20000"/>
              </a:spcBef>
              <a:buClr>
                <a:schemeClr val="tx2"/>
              </a:buClr>
              <a:buSzPct val="75000"/>
              <a:buFont typeface="Wingdings" charset="0"/>
              <a:buNone/>
              <a:defRPr/>
            </a:pPr>
            <a:r>
              <a:rPr lang="en-US" altLang="zh-CN" b="1" i="1" dirty="0">
                <a:solidFill>
                  <a:srgbClr val="FFFFFF"/>
                </a:solidFill>
                <a:effectLst>
                  <a:outerShdw blurRad="38100" dist="38100" dir="2700000" algn="tl">
                    <a:srgbClr val="000000"/>
                  </a:outerShdw>
                </a:effectLst>
                <a:latin typeface="Arial" charset="0"/>
                <a:ea typeface="Arial" charset="0"/>
                <a:cs typeface="Arial" charset="0"/>
              </a:rPr>
              <a:t>Rulers Over Israel</a:t>
            </a:r>
            <a:endParaRPr lang="en-US" b="1" i="1" dirty="0">
              <a:solidFill>
                <a:srgbClr val="FFFFFF"/>
              </a:solidFill>
              <a:effectLst>
                <a:outerShdw blurRad="38100" dist="38100" dir="2700000" algn="tl">
                  <a:srgbClr val="000000"/>
                </a:outerShdw>
              </a:effectLst>
              <a:latin typeface="Arial" charset="0"/>
              <a:ea typeface="Arial" charset="0"/>
              <a:cs typeface="Arial" charset="0"/>
            </a:endParaRPr>
          </a:p>
        </p:txBody>
      </p:sp>
      <p:sp>
        <p:nvSpPr>
          <p:cNvPr id="12525" name="Rectangle 237"/>
          <p:cNvSpPr>
            <a:spLocks noChangeArrowheads="1"/>
          </p:cNvSpPr>
          <p:nvPr/>
        </p:nvSpPr>
        <p:spPr bwMode="auto">
          <a:xfrm>
            <a:off x="7315200" y="1447800"/>
            <a:ext cx="1828800" cy="963613"/>
          </a:xfrm>
          <a:prstGeom prst="rect">
            <a:avLst/>
          </a:prstGeom>
          <a:noFill/>
          <a:ln w="12700" cap="sq">
            <a:noFill/>
            <a:miter lim="800000"/>
            <a:headEnd type="none" w="sm" len="sm"/>
            <a:tailEnd type="none" w="sm" len="sm"/>
          </a:ln>
          <a:effectLst>
            <a:outerShdw blurRad="50800" dist="38100" dir="2700000">
              <a:srgbClr val="000000">
                <a:alpha val="43000"/>
              </a:srgbClr>
            </a:outerShdw>
          </a:effectLst>
        </p:spPr>
        <p:txBody>
          <a:bodyPr anchor="ctr"/>
          <a:lstStyle/>
          <a:p>
            <a:pPr>
              <a:spcBef>
                <a:spcPct val="20000"/>
              </a:spcBef>
              <a:buClr>
                <a:schemeClr val="tx2"/>
              </a:buClr>
              <a:buSzPct val="75000"/>
              <a:buFont typeface="Wingdings" charset="0"/>
              <a:buNone/>
              <a:defRPr/>
            </a:pPr>
            <a:r>
              <a:rPr lang="en-US" altLang="zh-CN" b="1" dirty="0">
                <a:solidFill>
                  <a:srgbClr val="FFFFFF"/>
                </a:solidFill>
                <a:effectLst>
                  <a:outerShdw blurRad="38100" dist="38100" dir="2700000" algn="tl">
                    <a:srgbClr val="000000"/>
                  </a:outerShdw>
                </a:effectLst>
                <a:latin typeface="Arial" charset="0"/>
                <a:ea typeface="Arial" charset="0"/>
                <a:cs typeface="Arial" charset="0"/>
              </a:rPr>
              <a:t>Advent of Christ</a:t>
            </a:r>
            <a:endParaRPr lang="en-US" b="1" dirty="0">
              <a:solidFill>
                <a:srgbClr val="FFFFFF"/>
              </a:solidFill>
              <a:effectLst>
                <a:outerShdw blurRad="38100" dist="38100" dir="2700000" algn="tl">
                  <a:srgbClr val="000000"/>
                </a:outerShdw>
              </a:effectLst>
              <a:latin typeface="Arial" charset="0"/>
              <a:ea typeface="Arial" charset="0"/>
              <a:cs typeface="Arial" charset="0"/>
            </a:endParaRPr>
          </a:p>
        </p:txBody>
      </p:sp>
      <p:sp>
        <p:nvSpPr>
          <p:cNvPr id="12524" name="Rectangle 236"/>
          <p:cNvSpPr>
            <a:spLocks noChangeArrowheads="1"/>
          </p:cNvSpPr>
          <p:nvPr/>
        </p:nvSpPr>
        <p:spPr bwMode="auto">
          <a:xfrm>
            <a:off x="4764088" y="1447800"/>
            <a:ext cx="2551112" cy="963613"/>
          </a:xfrm>
          <a:prstGeom prst="rect">
            <a:avLst/>
          </a:prstGeom>
          <a:noFill/>
          <a:ln w="12700" cap="sq">
            <a:noFill/>
            <a:miter lim="800000"/>
            <a:headEnd type="none" w="sm" len="sm"/>
            <a:tailEnd type="none" w="sm" len="sm"/>
          </a:ln>
          <a:effectLst>
            <a:outerShdw blurRad="50800" dist="38100" dir="2700000">
              <a:srgbClr val="000000">
                <a:alpha val="43000"/>
              </a:srgbClr>
            </a:outerShdw>
          </a:effectLst>
        </p:spPr>
        <p:txBody>
          <a:bodyPr anchor="ctr"/>
          <a:lstStyle/>
          <a:p>
            <a:pPr>
              <a:spcBef>
                <a:spcPct val="20000"/>
              </a:spcBef>
              <a:buClr>
                <a:schemeClr val="tx2"/>
              </a:buClr>
              <a:buSzPct val="75000"/>
              <a:buFont typeface="Wingdings" charset="0"/>
              <a:buNone/>
              <a:defRPr/>
            </a:pPr>
            <a:r>
              <a:rPr lang="en-US" altLang="zh-CN" b="1" dirty="0" err="1">
                <a:solidFill>
                  <a:srgbClr val="FFFFFF"/>
                </a:solidFill>
                <a:effectLst>
                  <a:outerShdw blurRad="38100" dist="38100" dir="2700000" algn="tl">
                    <a:srgbClr val="000000"/>
                  </a:outerShdw>
                </a:effectLst>
                <a:latin typeface="Arial" charset="0"/>
                <a:ea typeface="Arial" charset="0"/>
                <a:cs typeface="Arial" charset="0"/>
              </a:rPr>
              <a:t>Intertestamental</a:t>
            </a:r>
            <a:r>
              <a:rPr lang="en-US" altLang="zh-CN" b="1" dirty="0">
                <a:solidFill>
                  <a:srgbClr val="FFFFFF"/>
                </a:solidFill>
                <a:effectLst>
                  <a:outerShdw blurRad="38100" dist="38100" dir="2700000" algn="tl">
                    <a:srgbClr val="000000"/>
                  </a:outerShdw>
                </a:effectLst>
                <a:latin typeface="Arial" charset="0"/>
                <a:ea typeface="Arial" charset="0"/>
                <a:cs typeface="Arial" charset="0"/>
              </a:rPr>
              <a:t> Era</a:t>
            </a:r>
            <a:endParaRPr lang="en-US" b="1" dirty="0">
              <a:solidFill>
                <a:srgbClr val="FFFFFF"/>
              </a:solidFill>
              <a:effectLst>
                <a:outerShdw blurRad="38100" dist="38100" dir="2700000" algn="tl">
                  <a:srgbClr val="000000"/>
                </a:outerShdw>
              </a:effectLst>
              <a:latin typeface="Arial" charset="0"/>
              <a:ea typeface="Arial" charset="0"/>
              <a:cs typeface="Arial" charset="0"/>
            </a:endParaRPr>
          </a:p>
        </p:txBody>
      </p:sp>
      <p:sp>
        <p:nvSpPr>
          <p:cNvPr id="12523" name="Rectangle 235"/>
          <p:cNvSpPr>
            <a:spLocks noChangeArrowheads="1"/>
          </p:cNvSpPr>
          <p:nvPr/>
        </p:nvSpPr>
        <p:spPr bwMode="auto">
          <a:xfrm>
            <a:off x="2362200" y="1447800"/>
            <a:ext cx="2306638" cy="963613"/>
          </a:xfrm>
          <a:prstGeom prst="rect">
            <a:avLst/>
          </a:prstGeom>
          <a:noFill/>
          <a:ln w="12700" cap="sq">
            <a:noFill/>
            <a:miter lim="800000"/>
            <a:headEnd type="none" w="sm" len="sm"/>
            <a:tailEnd type="none" w="sm" len="sm"/>
          </a:ln>
          <a:effectLst>
            <a:outerShdw blurRad="50800" dist="38100" dir="2700000">
              <a:srgbClr val="000000">
                <a:alpha val="43000"/>
              </a:srgbClr>
            </a:outerShdw>
          </a:effectLst>
        </p:spPr>
        <p:txBody>
          <a:bodyPr anchor="ctr"/>
          <a:lstStyle/>
          <a:p>
            <a:pPr>
              <a:spcBef>
                <a:spcPct val="20000"/>
              </a:spcBef>
              <a:buClr>
                <a:schemeClr val="tx2"/>
              </a:buClr>
              <a:buSzPct val="75000"/>
              <a:buFont typeface="Wingdings" charset="0"/>
              <a:buNone/>
              <a:defRPr/>
            </a:pPr>
            <a:r>
              <a:rPr lang="en-US" altLang="zh-CN" b="1" dirty="0">
                <a:solidFill>
                  <a:srgbClr val="FFFFFF"/>
                </a:solidFill>
                <a:effectLst>
                  <a:outerShdw blurRad="38100" dist="38100" dir="2700000" algn="tl">
                    <a:srgbClr val="000000"/>
                  </a:outerShdw>
                </a:effectLst>
                <a:latin typeface="Arial" charset="0"/>
                <a:ea typeface="Arial" charset="0"/>
                <a:cs typeface="Arial" charset="0"/>
              </a:rPr>
              <a:t>Malachi </a:t>
            </a:r>
          </a:p>
          <a:p>
            <a:pPr>
              <a:spcBef>
                <a:spcPct val="20000"/>
              </a:spcBef>
              <a:buClr>
                <a:schemeClr val="tx2"/>
              </a:buClr>
              <a:buSzPct val="75000"/>
              <a:buFont typeface="Wingdings" charset="0"/>
              <a:buNone/>
              <a:defRPr/>
            </a:pPr>
            <a:r>
              <a:rPr lang="en-US" altLang="zh-CN" b="1" dirty="0">
                <a:solidFill>
                  <a:srgbClr val="FFFFFF"/>
                </a:solidFill>
                <a:effectLst>
                  <a:outerShdw blurRad="38100" dist="38100" dir="2700000" algn="tl">
                    <a:srgbClr val="000000"/>
                  </a:outerShdw>
                </a:effectLst>
                <a:latin typeface="Arial" charset="0"/>
                <a:ea typeface="Arial" charset="0"/>
                <a:cs typeface="Arial" charset="0"/>
              </a:rPr>
              <a:t>(close of OT)</a:t>
            </a:r>
            <a:endParaRPr lang="en-US" b="1" dirty="0">
              <a:solidFill>
                <a:srgbClr val="FFFFFF"/>
              </a:solidFill>
              <a:effectLst>
                <a:outerShdw blurRad="38100" dist="38100" dir="2700000" algn="tl">
                  <a:srgbClr val="000000"/>
                </a:outerShdw>
              </a:effectLst>
              <a:latin typeface="Arial" charset="0"/>
              <a:ea typeface="Arial" charset="0"/>
              <a:cs typeface="Arial" charset="0"/>
            </a:endParaRPr>
          </a:p>
        </p:txBody>
      </p:sp>
      <p:sp>
        <p:nvSpPr>
          <p:cNvPr id="12522" name="Rectangle 234"/>
          <p:cNvSpPr>
            <a:spLocks noChangeArrowheads="1"/>
          </p:cNvSpPr>
          <p:nvPr/>
        </p:nvSpPr>
        <p:spPr bwMode="auto">
          <a:xfrm>
            <a:off x="152400" y="1447800"/>
            <a:ext cx="2305050" cy="963613"/>
          </a:xfrm>
          <a:prstGeom prst="rect">
            <a:avLst/>
          </a:prstGeom>
          <a:noFill/>
          <a:ln w="12700" cap="sq">
            <a:noFill/>
            <a:miter lim="800000"/>
            <a:headEnd type="none" w="sm" len="sm"/>
            <a:tailEnd type="none" w="sm" len="sm"/>
          </a:ln>
          <a:effectLst>
            <a:outerShdw blurRad="50800" dist="38100" dir="2700000">
              <a:srgbClr val="000000">
                <a:alpha val="43000"/>
              </a:srgbClr>
            </a:outerShdw>
          </a:effectLst>
        </p:spPr>
        <p:txBody>
          <a:bodyPr anchor="ctr"/>
          <a:lstStyle/>
          <a:p>
            <a:pPr>
              <a:spcBef>
                <a:spcPct val="20000"/>
              </a:spcBef>
              <a:buClr>
                <a:schemeClr val="tx2"/>
              </a:buClr>
              <a:buSzPct val="75000"/>
              <a:buFont typeface="Wingdings" charset="0"/>
              <a:buNone/>
              <a:defRPr/>
            </a:pPr>
            <a:r>
              <a:rPr lang="en-US" altLang="zh-CN" b="1" i="1" dirty="0">
                <a:solidFill>
                  <a:srgbClr val="FFFFFF"/>
                </a:solidFill>
                <a:effectLst>
                  <a:outerShdw blurRad="38100" dist="38100" dir="2700000" algn="tl">
                    <a:srgbClr val="000000"/>
                  </a:outerShdw>
                </a:effectLst>
                <a:latin typeface="Arial" charset="0"/>
                <a:ea typeface="Arial" charset="0"/>
                <a:cs typeface="Arial" charset="0"/>
              </a:rPr>
              <a:t>Issue / </a:t>
            </a:r>
          </a:p>
          <a:p>
            <a:pPr>
              <a:spcBef>
                <a:spcPct val="20000"/>
              </a:spcBef>
              <a:buClr>
                <a:schemeClr val="tx2"/>
              </a:buClr>
              <a:buSzPct val="75000"/>
              <a:buFont typeface="Wingdings" charset="0"/>
              <a:buNone/>
              <a:defRPr/>
            </a:pPr>
            <a:r>
              <a:rPr lang="en-US" altLang="zh-CN" b="1" i="1" dirty="0">
                <a:solidFill>
                  <a:srgbClr val="FFFFFF"/>
                </a:solidFill>
                <a:effectLst>
                  <a:outerShdw blurRad="38100" dist="38100" dir="2700000" algn="tl">
                    <a:srgbClr val="000000"/>
                  </a:outerShdw>
                </a:effectLst>
                <a:latin typeface="Arial" charset="0"/>
                <a:ea typeface="Arial" charset="0"/>
                <a:cs typeface="Arial" charset="0"/>
              </a:rPr>
              <a:t>Time Period</a:t>
            </a:r>
            <a:endParaRPr lang="en-US" b="1" i="1" dirty="0">
              <a:solidFill>
                <a:srgbClr val="FFFFFF"/>
              </a:solidFill>
              <a:effectLst>
                <a:outerShdw blurRad="38100" dist="38100" dir="2700000" algn="tl">
                  <a:srgbClr val="000000"/>
                </a:outerShdw>
              </a:effectLst>
              <a:latin typeface="Arial" charset="0"/>
              <a:ea typeface="Arial" charset="0"/>
              <a:cs typeface="Arial" charset="0"/>
            </a:endParaRPr>
          </a:p>
        </p:txBody>
      </p:sp>
      <p:sp>
        <p:nvSpPr>
          <p:cNvPr id="75802" name="Line 257"/>
          <p:cNvSpPr>
            <a:spLocks noChangeShapeType="1"/>
          </p:cNvSpPr>
          <p:nvPr/>
        </p:nvSpPr>
        <p:spPr bwMode="auto">
          <a:xfrm>
            <a:off x="152400" y="3505200"/>
            <a:ext cx="8991600" cy="0"/>
          </a:xfrm>
          <a:prstGeom prst="line">
            <a:avLst/>
          </a:prstGeom>
          <a:noFill/>
          <a:ln w="12700">
            <a:solidFill>
              <a:schemeClr val="tx1"/>
            </a:solidFill>
            <a:round/>
            <a:headEnd type="none" w="sm" len="sm"/>
            <a:tailEnd type="none" w="sm" len="sm"/>
          </a:ln>
          <a:effectLst>
            <a:outerShdw blurRad="50800" dist="38100" dir="2700000">
              <a:srgbClr val="000000">
                <a:alpha val="43000"/>
              </a:srgbClr>
            </a:outerShdw>
          </a:effectLst>
          <a:extLst>
            <a:ext uri="{909E8E84-426E-40dd-AFC4-6F175D3DCCD1}">
              <a14:hiddenFill xmlns:a14="http://schemas.microsoft.com/office/drawing/2010/main" xmlns="">
                <a:noFill/>
              </a14:hiddenFill>
            </a:ext>
          </a:extLst>
        </p:spPr>
        <p:txBody>
          <a:bodyPr wrap="none"/>
          <a:lstStyle/>
          <a:p>
            <a:pPr>
              <a:defRPr/>
            </a:pPr>
            <a:endParaRPr lang="en-US">
              <a:solidFill>
                <a:srgbClr val="FFFFFF"/>
              </a:solidFill>
            </a:endParaRPr>
          </a:p>
        </p:txBody>
      </p:sp>
      <p:sp>
        <p:nvSpPr>
          <p:cNvPr id="75803" name="Line 258"/>
          <p:cNvSpPr>
            <a:spLocks noChangeShapeType="1"/>
          </p:cNvSpPr>
          <p:nvPr/>
        </p:nvSpPr>
        <p:spPr bwMode="auto">
          <a:xfrm>
            <a:off x="152400" y="4419600"/>
            <a:ext cx="8991600" cy="0"/>
          </a:xfrm>
          <a:prstGeom prst="line">
            <a:avLst/>
          </a:prstGeom>
          <a:noFill/>
          <a:ln w="12700">
            <a:solidFill>
              <a:schemeClr val="tx1"/>
            </a:solidFill>
            <a:round/>
            <a:headEnd type="none" w="sm" len="sm"/>
            <a:tailEnd type="none" w="sm" len="sm"/>
          </a:ln>
          <a:effectLst>
            <a:outerShdw blurRad="50800" dist="38100" dir="2700000">
              <a:srgbClr val="000000">
                <a:alpha val="43000"/>
              </a:srgbClr>
            </a:outerShdw>
          </a:effectLst>
          <a:extLst>
            <a:ext uri="{909E8E84-426E-40dd-AFC4-6F175D3DCCD1}">
              <a14:hiddenFill xmlns:a14="http://schemas.microsoft.com/office/drawing/2010/main" xmlns="">
                <a:noFill/>
              </a14:hiddenFill>
            </a:ext>
          </a:extLst>
        </p:spPr>
        <p:txBody>
          <a:bodyPr wrap="none"/>
          <a:lstStyle/>
          <a:p>
            <a:pPr>
              <a:defRPr/>
            </a:pPr>
            <a:endParaRPr lang="en-US">
              <a:solidFill>
                <a:srgbClr val="FFFFFF"/>
              </a:solidFill>
            </a:endParaRPr>
          </a:p>
        </p:txBody>
      </p:sp>
      <p:sp>
        <p:nvSpPr>
          <p:cNvPr id="75804" name="Line 259"/>
          <p:cNvSpPr>
            <a:spLocks noChangeShapeType="1"/>
          </p:cNvSpPr>
          <p:nvPr/>
        </p:nvSpPr>
        <p:spPr bwMode="auto">
          <a:xfrm>
            <a:off x="152400" y="5638800"/>
            <a:ext cx="8991600" cy="0"/>
          </a:xfrm>
          <a:prstGeom prst="line">
            <a:avLst/>
          </a:prstGeom>
          <a:noFill/>
          <a:ln w="12700">
            <a:solidFill>
              <a:schemeClr val="tx1"/>
            </a:solidFill>
            <a:round/>
            <a:headEnd type="none" w="sm" len="sm"/>
            <a:tailEnd type="none" w="sm" len="sm"/>
          </a:ln>
          <a:effectLst>
            <a:outerShdw blurRad="50800" dist="38100" dir="2700000">
              <a:srgbClr val="000000">
                <a:alpha val="43000"/>
              </a:srgbClr>
            </a:outerShdw>
          </a:effectLst>
          <a:extLst>
            <a:ext uri="{909E8E84-426E-40dd-AFC4-6F175D3DCCD1}">
              <a14:hiddenFill xmlns:a14="http://schemas.microsoft.com/office/drawing/2010/main" xmlns="">
                <a:noFill/>
              </a14:hiddenFill>
            </a:ext>
          </a:extLst>
        </p:spPr>
        <p:txBody>
          <a:bodyPr wrap="none"/>
          <a:lstStyle/>
          <a:p>
            <a:pPr>
              <a:defRPr/>
            </a:pPr>
            <a:endParaRPr lang="en-US">
              <a:solidFill>
                <a:srgbClr val="FFFFFF"/>
              </a:solidFill>
            </a:endParaRPr>
          </a:p>
        </p:txBody>
      </p:sp>
      <p:sp>
        <p:nvSpPr>
          <p:cNvPr id="75805" name="Line 260"/>
          <p:cNvSpPr>
            <a:spLocks noChangeShapeType="1"/>
          </p:cNvSpPr>
          <p:nvPr/>
        </p:nvSpPr>
        <p:spPr bwMode="auto">
          <a:xfrm>
            <a:off x="152400" y="6858000"/>
            <a:ext cx="8991600" cy="0"/>
          </a:xfrm>
          <a:prstGeom prst="line">
            <a:avLst/>
          </a:prstGeom>
          <a:noFill/>
          <a:ln w="28575" cap="sq">
            <a:solidFill>
              <a:schemeClr val="tx1"/>
            </a:solidFill>
            <a:round/>
            <a:headEnd type="none" w="sm" len="sm"/>
            <a:tailEnd type="none" w="sm" len="sm"/>
          </a:ln>
          <a:effectLst>
            <a:outerShdw blurRad="50800" dist="38100" dir="2700000">
              <a:srgbClr val="000000">
                <a:alpha val="43000"/>
              </a:srgbClr>
            </a:outerShdw>
          </a:effectLst>
          <a:extLst>
            <a:ext uri="{909E8E84-426E-40dd-AFC4-6F175D3DCCD1}">
              <a14:hiddenFill xmlns:a14="http://schemas.microsoft.com/office/drawing/2010/main" xmlns="">
                <a:noFill/>
              </a14:hiddenFill>
            </a:ext>
          </a:extLst>
        </p:spPr>
        <p:txBody>
          <a:bodyPr wrap="none"/>
          <a:lstStyle/>
          <a:p>
            <a:pPr>
              <a:defRPr/>
            </a:pPr>
            <a:endParaRPr lang="en-US">
              <a:solidFill>
                <a:srgbClr val="FFFFFF"/>
              </a:solidFill>
            </a:endParaRPr>
          </a:p>
        </p:txBody>
      </p:sp>
      <p:sp>
        <p:nvSpPr>
          <p:cNvPr id="75806" name="Line 261"/>
          <p:cNvSpPr>
            <a:spLocks noChangeShapeType="1"/>
          </p:cNvSpPr>
          <p:nvPr/>
        </p:nvSpPr>
        <p:spPr bwMode="auto">
          <a:xfrm>
            <a:off x="34925" y="1447800"/>
            <a:ext cx="0" cy="6859588"/>
          </a:xfrm>
          <a:prstGeom prst="line">
            <a:avLst/>
          </a:prstGeom>
          <a:noFill/>
          <a:ln w="28575" cap="sq">
            <a:solidFill>
              <a:schemeClr val="tx1"/>
            </a:solidFill>
            <a:round/>
            <a:headEnd type="none" w="sm" len="sm"/>
            <a:tailEnd type="none" w="sm" len="sm"/>
          </a:ln>
          <a:effectLst>
            <a:outerShdw blurRad="50800" dist="38100" dir="2700000">
              <a:srgbClr val="000000">
                <a:alpha val="43000"/>
              </a:srgbClr>
            </a:outerShdw>
          </a:effectLst>
          <a:extLst>
            <a:ext uri="{909E8E84-426E-40dd-AFC4-6F175D3DCCD1}">
              <a14:hiddenFill xmlns:a14="http://schemas.microsoft.com/office/drawing/2010/main" xmlns="">
                <a:noFill/>
              </a14:hiddenFill>
            </a:ext>
          </a:extLst>
        </p:spPr>
        <p:txBody>
          <a:bodyPr wrap="none"/>
          <a:lstStyle/>
          <a:p>
            <a:pPr>
              <a:defRPr/>
            </a:pPr>
            <a:endParaRPr lang="en-US">
              <a:solidFill>
                <a:srgbClr val="FFFFFF"/>
              </a:solidFill>
            </a:endParaRPr>
          </a:p>
        </p:txBody>
      </p:sp>
      <p:sp>
        <p:nvSpPr>
          <p:cNvPr id="75807" name="Line 262"/>
          <p:cNvSpPr>
            <a:spLocks noChangeShapeType="1"/>
          </p:cNvSpPr>
          <p:nvPr/>
        </p:nvSpPr>
        <p:spPr bwMode="auto">
          <a:xfrm>
            <a:off x="2457450" y="1447800"/>
            <a:ext cx="0" cy="6859588"/>
          </a:xfrm>
          <a:prstGeom prst="line">
            <a:avLst/>
          </a:prstGeom>
          <a:noFill/>
          <a:ln w="12700">
            <a:solidFill>
              <a:schemeClr val="tx1"/>
            </a:solidFill>
            <a:round/>
            <a:headEnd type="none" w="sm" len="sm"/>
            <a:tailEnd type="none" w="sm" len="sm"/>
          </a:ln>
          <a:effectLst>
            <a:outerShdw blurRad="50800" dist="38100" dir="2700000">
              <a:srgbClr val="000000">
                <a:alpha val="43000"/>
              </a:srgbClr>
            </a:outerShdw>
          </a:effectLst>
          <a:extLst>
            <a:ext uri="{909E8E84-426E-40dd-AFC4-6F175D3DCCD1}">
              <a14:hiddenFill xmlns:a14="http://schemas.microsoft.com/office/drawing/2010/main" xmlns="">
                <a:noFill/>
              </a14:hiddenFill>
            </a:ext>
          </a:extLst>
        </p:spPr>
        <p:txBody>
          <a:bodyPr wrap="none"/>
          <a:lstStyle/>
          <a:p>
            <a:pPr>
              <a:defRPr/>
            </a:pPr>
            <a:endParaRPr lang="en-US">
              <a:solidFill>
                <a:srgbClr val="FFFFFF"/>
              </a:solidFill>
            </a:endParaRPr>
          </a:p>
        </p:txBody>
      </p:sp>
      <p:sp>
        <p:nvSpPr>
          <p:cNvPr id="75808" name="Line 263"/>
          <p:cNvSpPr>
            <a:spLocks noChangeShapeType="1"/>
          </p:cNvSpPr>
          <p:nvPr/>
        </p:nvSpPr>
        <p:spPr bwMode="auto">
          <a:xfrm>
            <a:off x="4495800" y="1447800"/>
            <a:ext cx="0" cy="6859588"/>
          </a:xfrm>
          <a:prstGeom prst="line">
            <a:avLst/>
          </a:prstGeom>
          <a:noFill/>
          <a:ln w="12700">
            <a:solidFill>
              <a:schemeClr val="tx1"/>
            </a:solidFill>
            <a:round/>
            <a:headEnd type="none" w="sm" len="sm"/>
            <a:tailEnd type="none" w="sm" len="sm"/>
          </a:ln>
          <a:effectLst>
            <a:outerShdw blurRad="50800" dist="38100" dir="2700000">
              <a:srgbClr val="000000">
                <a:alpha val="43000"/>
              </a:srgbClr>
            </a:outerShdw>
          </a:effectLst>
          <a:extLst>
            <a:ext uri="{909E8E84-426E-40dd-AFC4-6F175D3DCCD1}">
              <a14:hiddenFill xmlns:a14="http://schemas.microsoft.com/office/drawing/2010/main" xmlns="">
                <a:noFill/>
              </a14:hiddenFill>
            </a:ext>
          </a:extLst>
        </p:spPr>
        <p:txBody>
          <a:bodyPr wrap="none"/>
          <a:lstStyle/>
          <a:p>
            <a:pPr>
              <a:defRPr/>
            </a:pPr>
            <a:endParaRPr lang="en-US">
              <a:solidFill>
                <a:srgbClr val="FFFFFF"/>
              </a:solidFill>
            </a:endParaRPr>
          </a:p>
        </p:txBody>
      </p:sp>
      <p:sp>
        <p:nvSpPr>
          <p:cNvPr id="75809" name="Line 264"/>
          <p:cNvSpPr>
            <a:spLocks noChangeShapeType="1"/>
          </p:cNvSpPr>
          <p:nvPr/>
        </p:nvSpPr>
        <p:spPr bwMode="auto">
          <a:xfrm>
            <a:off x="7391400" y="1447800"/>
            <a:ext cx="0" cy="6859588"/>
          </a:xfrm>
          <a:prstGeom prst="line">
            <a:avLst/>
          </a:prstGeom>
          <a:noFill/>
          <a:ln w="12700">
            <a:solidFill>
              <a:schemeClr val="tx1"/>
            </a:solidFill>
            <a:round/>
            <a:headEnd type="none" w="sm" len="sm"/>
            <a:tailEnd type="none" w="sm" len="sm"/>
          </a:ln>
          <a:effectLst>
            <a:outerShdw blurRad="50800" dist="38100" dir="2700000">
              <a:srgbClr val="000000">
                <a:alpha val="43000"/>
              </a:srgbClr>
            </a:outerShdw>
          </a:effectLst>
          <a:extLst>
            <a:ext uri="{909E8E84-426E-40dd-AFC4-6F175D3DCCD1}">
              <a14:hiddenFill xmlns:a14="http://schemas.microsoft.com/office/drawing/2010/main" xmlns="">
                <a:noFill/>
              </a14:hiddenFill>
            </a:ext>
          </a:extLst>
        </p:spPr>
        <p:txBody>
          <a:bodyPr wrap="none"/>
          <a:lstStyle/>
          <a:p>
            <a:pPr>
              <a:defRPr/>
            </a:pPr>
            <a:endParaRPr lang="en-US">
              <a:solidFill>
                <a:srgbClr val="FFFFFF"/>
              </a:solidFill>
            </a:endParaRPr>
          </a:p>
        </p:txBody>
      </p:sp>
      <p:sp>
        <p:nvSpPr>
          <p:cNvPr id="75810" name="Line 265"/>
          <p:cNvSpPr>
            <a:spLocks noChangeShapeType="1"/>
          </p:cNvSpPr>
          <p:nvPr/>
        </p:nvSpPr>
        <p:spPr bwMode="auto">
          <a:xfrm>
            <a:off x="9144000" y="1447800"/>
            <a:ext cx="0" cy="6859588"/>
          </a:xfrm>
          <a:prstGeom prst="line">
            <a:avLst/>
          </a:prstGeom>
          <a:noFill/>
          <a:ln w="28575" cap="sq">
            <a:solidFill>
              <a:schemeClr val="tx1"/>
            </a:solidFill>
            <a:round/>
            <a:headEnd type="none" w="sm" len="sm"/>
            <a:tailEnd type="none" w="sm" len="sm"/>
          </a:ln>
          <a:effectLst>
            <a:outerShdw blurRad="50800" dist="38100" dir="2700000">
              <a:srgbClr val="000000">
                <a:alpha val="43000"/>
              </a:srgbClr>
            </a:outerShdw>
          </a:effectLst>
          <a:extLst>
            <a:ext uri="{909E8E84-426E-40dd-AFC4-6F175D3DCCD1}">
              <a14:hiddenFill xmlns:a14="http://schemas.microsoft.com/office/drawing/2010/main" xmlns="">
                <a:noFill/>
              </a14:hiddenFill>
            </a:ext>
          </a:extLst>
        </p:spPr>
        <p:txBody>
          <a:bodyPr wrap="none"/>
          <a:lstStyle/>
          <a:p>
            <a:pPr>
              <a:defRPr/>
            </a:pPr>
            <a:endParaRPr lang="en-US">
              <a:solidFill>
                <a:srgbClr val="FFFF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526"/>
                                        </p:tgtEl>
                                        <p:attrNameLst>
                                          <p:attrName>style.visibility</p:attrName>
                                        </p:attrNameLst>
                                      </p:cBhvr>
                                      <p:to>
                                        <p:strVal val="visible"/>
                                      </p:to>
                                    </p:set>
                                    <p:animEffect transition="in" filter="fade">
                                      <p:cBhvr>
                                        <p:cTn id="7" dur="500"/>
                                        <p:tgtEl>
                                          <p:spTgt spid="125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527"/>
                                        </p:tgtEl>
                                        <p:attrNameLst>
                                          <p:attrName>style.visibility</p:attrName>
                                        </p:attrNameLst>
                                      </p:cBhvr>
                                      <p:to>
                                        <p:strVal val="visible"/>
                                      </p:to>
                                    </p:set>
                                    <p:animEffect transition="in" filter="fade">
                                      <p:cBhvr>
                                        <p:cTn id="12" dur="500"/>
                                        <p:tgtEl>
                                          <p:spTgt spid="1252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528"/>
                                        </p:tgtEl>
                                        <p:attrNameLst>
                                          <p:attrName>style.visibility</p:attrName>
                                        </p:attrNameLst>
                                      </p:cBhvr>
                                      <p:to>
                                        <p:strVal val="visible"/>
                                      </p:to>
                                    </p:set>
                                    <p:animEffect transition="in" filter="fade">
                                      <p:cBhvr>
                                        <p:cTn id="17" dur="500"/>
                                        <p:tgtEl>
                                          <p:spTgt spid="1252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529"/>
                                        </p:tgtEl>
                                        <p:attrNameLst>
                                          <p:attrName>style.visibility</p:attrName>
                                        </p:attrNameLst>
                                      </p:cBhvr>
                                      <p:to>
                                        <p:strVal val="visible"/>
                                      </p:to>
                                    </p:set>
                                    <p:animEffect transition="in" filter="fade">
                                      <p:cBhvr>
                                        <p:cTn id="22" dur="500"/>
                                        <p:tgtEl>
                                          <p:spTgt spid="12529"/>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530"/>
                                        </p:tgtEl>
                                        <p:attrNameLst>
                                          <p:attrName>style.visibility</p:attrName>
                                        </p:attrNameLst>
                                      </p:cBhvr>
                                      <p:to>
                                        <p:strVal val="visible"/>
                                      </p:to>
                                    </p:set>
                                    <p:animEffect transition="in" filter="fade">
                                      <p:cBhvr>
                                        <p:cTn id="27" dur="500"/>
                                        <p:tgtEl>
                                          <p:spTgt spid="12530"/>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2531"/>
                                        </p:tgtEl>
                                        <p:attrNameLst>
                                          <p:attrName>style.visibility</p:attrName>
                                        </p:attrNameLst>
                                      </p:cBhvr>
                                      <p:to>
                                        <p:strVal val="visible"/>
                                      </p:to>
                                    </p:set>
                                    <p:animEffect transition="in" filter="fade">
                                      <p:cBhvr>
                                        <p:cTn id="32" dur="500"/>
                                        <p:tgtEl>
                                          <p:spTgt spid="12531"/>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2532"/>
                                        </p:tgtEl>
                                        <p:attrNameLst>
                                          <p:attrName>style.visibility</p:attrName>
                                        </p:attrNameLst>
                                      </p:cBhvr>
                                      <p:to>
                                        <p:strVal val="visible"/>
                                      </p:to>
                                    </p:set>
                                    <p:animEffect transition="in" filter="fade">
                                      <p:cBhvr>
                                        <p:cTn id="37" dur="500"/>
                                        <p:tgtEl>
                                          <p:spTgt spid="12532"/>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2533"/>
                                        </p:tgtEl>
                                        <p:attrNameLst>
                                          <p:attrName>style.visibility</p:attrName>
                                        </p:attrNameLst>
                                      </p:cBhvr>
                                      <p:to>
                                        <p:strVal val="visible"/>
                                      </p:to>
                                    </p:set>
                                    <p:animEffect transition="in" filter="fade">
                                      <p:cBhvr>
                                        <p:cTn id="42" dur="500"/>
                                        <p:tgtEl>
                                          <p:spTgt spid="12533"/>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2534"/>
                                        </p:tgtEl>
                                        <p:attrNameLst>
                                          <p:attrName>style.visibility</p:attrName>
                                        </p:attrNameLst>
                                      </p:cBhvr>
                                      <p:to>
                                        <p:strVal val="visible"/>
                                      </p:to>
                                    </p:set>
                                    <p:animEffect transition="in" filter="fade">
                                      <p:cBhvr>
                                        <p:cTn id="47" dur="500"/>
                                        <p:tgtEl>
                                          <p:spTgt spid="12534"/>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2535"/>
                                        </p:tgtEl>
                                        <p:attrNameLst>
                                          <p:attrName>style.visibility</p:attrName>
                                        </p:attrNameLst>
                                      </p:cBhvr>
                                      <p:to>
                                        <p:strVal val="visible"/>
                                      </p:to>
                                    </p:set>
                                    <p:animEffect transition="in" filter="fade">
                                      <p:cBhvr>
                                        <p:cTn id="52" dur="500"/>
                                        <p:tgtEl>
                                          <p:spTgt spid="12535"/>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2536"/>
                                        </p:tgtEl>
                                        <p:attrNameLst>
                                          <p:attrName>style.visibility</p:attrName>
                                        </p:attrNameLst>
                                      </p:cBhvr>
                                      <p:to>
                                        <p:strVal val="visible"/>
                                      </p:to>
                                    </p:set>
                                    <p:animEffect transition="in" filter="fade">
                                      <p:cBhvr>
                                        <p:cTn id="57" dur="500"/>
                                        <p:tgtEl>
                                          <p:spTgt spid="12536"/>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2537"/>
                                        </p:tgtEl>
                                        <p:attrNameLst>
                                          <p:attrName>style.visibility</p:attrName>
                                        </p:attrNameLst>
                                      </p:cBhvr>
                                      <p:to>
                                        <p:strVal val="visible"/>
                                      </p:to>
                                    </p:set>
                                    <p:animEffect transition="in" filter="fade">
                                      <p:cBhvr>
                                        <p:cTn id="62" dur="500"/>
                                        <p:tgtEl>
                                          <p:spTgt spid="12537"/>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12538"/>
                                        </p:tgtEl>
                                        <p:attrNameLst>
                                          <p:attrName>style.visibility</p:attrName>
                                        </p:attrNameLst>
                                      </p:cBhvr>
                                      <p:to>
                                        <p:strVal val="visible"/>
                                      </p:to>
                                    </p:set>
                                    <p:animEffect transition="in" filter="fade">
                                      <p:cBhvr>
                                        <p:cTn id="67" dur="500"/>
                                        <p:tgtEl>
                                          <p:spTgt spid="12538"/>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12539"/>
                                        </p:tgtEl>
                                        <p:attrNameLst>
                                          <p:attrName>style.visibility</p:attrName>
                                        </p:attrNameLst>
                                      </p:cBhvr>
                                      <p:to>
                                        <p:strVal val="visible"/>
                                      </p:to>
                                    </p:set>
                                    <p:animEffect transition="in" filter="fade">
                                      <p:cBhvr>
                                        <p:cTn id="72" dur="500"/>
                                        <p:tgtEl>
                                          <p:spTgt spid="12539"/>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12540"/>
                                        </p:tgtEl>
                                        <p:attrNameLst>
                                          <p:attrName>style.visibility</p:attrName>
                                        </p:attrNameLst>
                                      </p:cBhvr>
                                      <p:to>
                                        <p:strVal val="visible"/>
                                      </p:to>
                                    </p:set>
                                    <p:animEffect transition="in" filter="fade">
                                      <p:cBhvr>
                                        <p:cTn id="77" dur="500"/>
                                        <p:tgtEl>
                                          <p:spTgt spid="12540"/>
                                        </p:tgtEl>
                                      </p:cBhvr>
                                    </p:animEffect>
                                  </p:childTnLst>
                                </p:cTn>
                              </p:par>
                            </p:childTnLst>
                          </p:cTn>
                        </p:par>
                      </p:childTnLst>
                    </p:cTn>
                  </p:par>
                  <p:par>
                    <p:cTn id="78" fill="hold" nodeType="clickPar">
                      <p:stCondLst>
                        <p:cond delay="indefinite"/>
                      </p:stCondLst>
                      <p:childTnLst>
                        <p:par>
                          <p:cTn id="79" fill="hold" nodeType="withGroup">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12541"/>
                                        </p:tgtEl>
                                        <p:attrNameLst>
                                          <p:attrName>style.visibility</p:attrName>
                                        </p:attrNameLst>
                                      </p:cBhvr>
                                      <p:to>
                                        <p:strVal val="visible"/>
                                      </p:to>
                                    </p:set>
                                    <p:animEffect transition="in" filter="fade">
                                      <p:cBhvr>
                                        <p:cTn id="82" dur="500"/>
                                        <p:tgtEl>
                                          <p:spTgt spid="125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41" grpId="0" autoUpdateAnimBg="0"/>
      <p:bldP spid="12540" grpId="0" autoUpdateAnimBg="0"/>
      <p:bldP spid="12539" grpId="0" autoUpdateAnimBg="0"/>
      <p:bldP spid="12538" grpId="0" autoUpdateAnimBg="0"/>
      <p:bldP spid="12537" grpId="0" autoUpdateAnimBg="0"/>
      <p:bldP spid="12536" grpId="0" autoUpdateAnimBg="0"/>
      <p:bldP spid="12535" grpId="0" autoUpdateAnimBg="0"/>
      <p:bldP spid="12534" grpId="0" autoUpdateAnimBg="0"/>
      <p:bldP spid="12533" grpId="0" autoUpdateAnimBg="0"/>
      <p:bldP spid="12532" grpId="0" autoUpdateAnimBg="0"/>
      <p:bldP spid="12531" grpId="0" autoUpdateAnimBg="0"/>
      <p:bldP spid="12530" grpId="0" autoUpdateAnimBg="0"/>
      <p:bldP spid="12529" grpId="0" autoUpdateAnimBg="0"/>
      <p:bldP spid="12528" grpId="0" autoUpdateAnimBg="0"/>
      <p:bldP spid="12527" grpId="0" autoUpdateAnimBg="0"/>
      <p:bldP spid="12526" grpId="0" autoUpdateAnimBg="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3537" name="Picture 2" descr="littlehorn.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0" y="-26988"/>
            <a:ext cx="9144000" cy="792163"/>
          </a:xfrm>
        </p:spPr>
        <p:txBody>
          <a:bodyPr anchor="t"/>
          <a:lstStyle/>
          <a:p>
            <a:pPr>
              <a:defRPr/>
            </a:pPr>
            <a:r>
              <a:rPr lang="en-US" sz="4000" dirty="0">
                <a:effectLst>
                  <a:glow rad="317500">
                    <a:schemeClr val="tx2">
                      <a:alpha val="75000"/>
                    </a:schemeClr>
                  </a:glow>
                  <a:outerShdw blurRad="38100" dist="38100" dir="2700000" algn="tl">
                    <a:srgbClr val="000000">
                      <a:alpha val="43137"/>
                    </a:srgbClr>
                  </a:outerShdw>
                </a:effectLst>
              </a:rPr>
              <a:t>Little Horn on Beast 4 (Antichrist)</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61" name="Picture 1" descr="matt 28 world.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513" y="-26988"/>
            <a:ext cx="9180513" cy="6858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5474" name="Rectangle 2"/>
          <p:cNvSpPr>
            <a:spLocks noGrp="1" noChangeArrowheads="1"/>
          </p:cNvSpPr>
          <p:nvPr>
            <p:ph type="ctrTitle"/>
          </p:nvPr>
        </p:nvSpPr>
        <p:spPr>
          <a:xfrm>
            <a:off x="0" y="0"/>
            <a:ext cx="4932363" cy="908050"/>
          </a:xfrm>
        </p:spPr>
        <p:txBody>
          <a:bodyPr/>
          <a:lstStyle/>
          <a:p>
            <a:pPr eaLnBrk="1" hangingPunct="1">
              <a:defRPr/>
            </a:pPr>
            <a:r>
              <a:rPr lang="en-US" sz="4400" b="1" u="sng" dirty="0">
                <a:latin typeface="Arial" charset="0"/>
                <a:ea typeface="ＭＳ Ｐゴシック" charset="0"/>
                <a:cs typeface="ＭＳ Ｐゴシック" charset="0"/>
              </a:rPr>
              <a:t>Daniel 8</a:t>
            </a:r>
            <a:endParaRPr lang="en-US" sz="4400" b="1" dirty="0">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250825" y="1125538"/>
            <a:ext cx="4465638" cy="3311525"/>
          </a:xfrm>
          <a:prstGeom prst="rect">
            <a:avLst/>
          </a:prstGeom>
          <a:noFill/>
          <a:ln w="9525">
            <a:noFill/>
            <a:miter lim="800000"/>
            <a:headEnd/>
            <a:tailEnd/>
          </a:ln>
          <a:effec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lnSpc>
                <a:spcPct val="80000"/>
              </a:lnSpc>
              <a:spcBef>
                <a:spcPct val="20000"/>
              </a:spcBef>
              <a:buClr>
                <a:srgbClr val="86D1EC"/>
              </a:buClr>
              <a:buSzPct val="90000"/>
              <a:buFont typeface="Wingdings" charset="0"/>
              <a:buNone/>
              <a:defRPr/>
            </a:pPr>
            <a:r>
              <a:rPr lang="en-US" sz="4400" b="1" i="1" dirty="0">
                <a:solidFill>
                  <a:srgbClr val="FFFFFF"/>
                </a:solidFill>
                <a:effectLst>
                  <a:outerShdw blurRad="38100" dist="38100" dir="2700000" algn="tl">
                    <a:srgbClr val="000000"/>
                  </a:outerShdw>
                </a:effectLst>
                <a:latin typeface="Arial" charset="0"/>
              </a:rPr>
              <a:t>Can God know the future almost 300 years in advance?</a:t>
            </a:r>
            <a:endParaRPr lang="en-US" sz="4400" b="1" dirty="0">
              <a:solidFill>
                <a:srgbClr val="FFFFFF"/>
              </a:solidFill>
              <a:effectLst>
                <a:outerShdw blurRad="38100" dist="38100" dir="2700000" algn="tl">
                  <a:srgbClr val="000000"/>
                </a:outerShdw>
              </a:effectLst>
              <a:latin typeface="Arial" charset="0"/>
            </a:endParaRPr>
          </a:p>
        </p:txBody>
      </p:sp>
      <p:sp>
        <p:nvSpPr>
          <p:cNvPr id="5" name="Rectangle 3"/>
          <p:cNvSpPr txBox="1">
            <a:spLocks noChangeArrowheads="1"/>
          </p:cNvSpPr>
          <p:nvPr/>
        </p:nvSpPr>
        <p:spPr bwMode="auto">
          <a:xfrm>
            <a:off x="4572000" y="4653137"/>
            <a:ext cx="4464050" cy="2160414"/>
          </a:xfrm>
          <a:prstGeom prst="rect">
            <a:avLst/>
          </a:prstGeom>
          <a:noFill/>
          <a:ln w="9525">
            <a:noFill/>
            <a:miter lim="800000"/>
            <a:headEnd/>
            <a:tailEnd/>
          </a:ln>
          <a:effectLst/>
        </p:spPr>
        <p:txBody>
          <a:bodyPr anchor="b"/>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lnSpc>
                <a:spcPct val="80000"/>
              </a:lnSpc>
              <a:spcBef>
                <a:spcPct val="20000"/>
              </a:spcBef>
              <a:buClr>
                <a:srgbClr val="86D1EC"/>
              </a:buClr>
              <a:buSzPct val="90000"/>
              <a:buFont typeface="Wingdings" charset="0"/>
              <a:buNone/>
              <a:defRPr/>
            </a:pPr>
            <a:r>
              <a:rPr lang="en-US" sz="4400" b="1" i="1" dirty="0">
                <a:solidFill>
                  <a:srgbClr val="FFFFFF"/>
                </a:solidFill>
                <a:effectLst>
                  <a:outerShdw blurRad="38100" dist="38100" dir="2700000" algn="tl">
                    <a:srgbClr val="000000"/>
                  </a:outerShdw>
                </a:effectLst>
                <a:latin typeface="Arial" charset="0"/>
              </a:rPr>
              <a:t>Well, of course He can!</a:t>
            </a:r>
            <a:endParaRPr lang="en-US" sz="4400" b="1" dirty="0">
              <a:solidFill>
                <a:srgbClr val="FFFFFF"/>
              </a:solidFill>
              <a:effectLst>
                <a:outerShdw blurRad="38100" dist="38100" dir="2700000" algn="tl">
                  <a:srgbClr val="000000"/>
                </a:outerShdw>
              </a:effectLst>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7" presetClass="entr" presetSubtype="0" fill="hold" grpId="0" nodeType="clickEffect">
                                  <p:stCondLst>
                                    <p:cond delay="0"/>
                                  </p:stCondLst>
                                  <p:iterate type="wd">
                                    <p:tmPct val="10000"/>
                                  </p:iterate>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7" presetClass="entr" presetSubtype="0" fill="hold" grpId="0" nodeType="clickEffect">
                                  <p:stCondLst>
                                    <p:cond delay="0"/>
                                  </p:stCondLst>
                                  <p:iterate type="wd">
                                    <p:tmPct val="10000"/>
                                  </p:iterate>
                                  <p:childTnLst>
                                    <p:set>
                                      <p:cBhvr>
                                        <p:cTn id="13" dur="1" fill="hold">
                                          <p:stCondLst>
                                            <p:cond delay="0"/>
                                          </p:stCondLst>
                                        </p:cTn>
                                        <p:tgtEl>
                                          <p:spTgt spid="5">
                                            <p:txEl>
                                              <p:pRg st="0" end="0"/>
                                            </p:txEl>
                                          </p:spTgt>
                                        </p:tgtEl>
                                        <p:attrNameLst>
                                          <p:attrName>style.visibility</p:attrName>
                                        </p:attrNameLst>
                                      </p:cBhvr>
                                      <p:to>
                                        <p:strVal val="visible"/>
                                      </p:to>
                                    </p:set>
                                    <p:animEffect transition="in" filter="fade">
                                      <p:cBhvr>
                                        <p:cTn id="14" dur="1000"/>
                                        <p:tgtEl>
                                          <p:spTgt spid="5">
                                            <p:txEl>
                                              <p:pRg st="0" end="0"/>
                                            </p:txEl>
                                          </p:spTgt>
                                        </p:tgtEl>
                                      </p:cBhvr>
                                    </p:animEffect>
                                    <p:anim calcmode="lin" valueType="num">
                                      <p:cBhvr>
                                        <p:cTn id="15"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Rectangle 2"/>
          <p:cNvSpPr>
            <a:spLocks noChangeArrowheads="1"/>
          </p:cNvSpPr>
          <p:nvPr/>
        </p:nvSpPr>
        <p:spPr bwMode="auto">
          <a:xfrm>
            <a:off x="0" y="0"/>
            <a:ext cx="9448800" cy="6858000"/>
          </a:xfrm>
          <a:prstGeom prst="rect">
            <a:avLst/>
          </a:prstGeom>
          <a:solidFill>
            <a:srgbClr val="000090"/>
          </a:solidFill>
          <a:ln w="9525">
            <a:solidFill>
              <a:schemeClr val="tx1"/>
            </a:solidFill>
            <a:miter lim="800000"/>
            <a:headEnd/>
            <a:tailEnd/>
          </a:ln>
        </p:spPr>
        <p:txBody>
          <a:bodyPr wrap="none" anchor="ctr"/>
          <a:lstStyle/>
          <a:p>
            <a:endParaRPr lang="en-US">
              <a:solidFill>
                <a:srgbClr val="000000"/>
              </a:solidFill>
              <a:latin typeface="Arial" charset="0"/>
              <a:cs typeface="Arial" charset="0"/>
            </a:endParaRPr>
          </a:p>
        </p:txBody>
      </p:sp>
      <p:sp>
        <p:nvSpPr>
          <p:cNvPr id="218115" name="Text Box 3"/>
          <p:cNvSpPr txBox="1">
            <a:spLocks noChangeArrowheads="1"/>
          </p:cNvSpPr>
          <p:nvPr/>
        </p:nvSpPr>
        <p:spPr bwMode="auto">
          <a:xfrm>
            <a:off x="6172200" y="4067175"/>
            <a:ext cx="381000" cy="13731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2800" b="1">
                <a:solidFill>
                  <a:srgbClr val="FFFFFF"/>
                </a:solidFill>
                <a:latin typeface="Arial"/>
                <a:cs typeface="Arial"/>
              </a:rPr>
              <a:t>150</a:t>
            </a:r>
          </a:p>
        </p:txBody>
      </p:sp>
      <p:sp>
        <p:nvSpPr>
          <p:cNvPr id="218116" name="Text Box 4"/>
          <p:cNvSpPr txBox="1">
            <a:spLocks noChangeArrowheads="1"/>
          </p:cNvSpPr>
          <p:nvPr/>
        </p:nvSpPr>
        <p:spPr bwMode="auto">
          <a:xfrm>
            <a:off x="4038600" y="4067175"/>
            <a:ext cx="381000" cy="13731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2800" b="1">
                <a:solidFill>
                  <a:srgbClr val="FFFFFF"/>
                </a:solidFill>
                <a:latin typeface="Arial"/>
                <a:cs typeface="Arial"/>
              </a:rPr>
              <a:t>300</a:t>
            </a:r>
          </a:p>
        </p:txBody>
      </p:sp>
      <p:sp>
        <p:nvSpPr>
          <p:cNvPr id="218117" name="Text Box 5"/>
          <p:cNvSpPr txBox="1">
            <a:spLocks noChangeArrowheads="1"/>
          </p:cNvSpPr>
          <p:nvPr/>
        </p:nvSpPr>
        <p:spPr bwMode="auto">
          <a:xfrm>
            <a:off x="2667000" y="4067175"/>
            <a:ext cx="381000" cy="13731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2800" b="1">
                <a:solidFill>
                  <a:srgbClr val="FFFFFF"/>
                </a:solidFill>
                <a:latin typeface="Arial"/>
                <a:cs typeface="Arial"/>
              </a:rPr>
              <a:t>400</a:t>
            </a:r>
          </a:p>
        </p:txBody>
      </p:sp>
      <p:sp>
        <p:nvSpPr>
          <p:cNvPr id="218118" name="Text Box 6"/>
          <p:cNvSpPr txBox="1">
            <a:spLocks noChangeArrowheads="1"/>
          </p:cNvSpPr>
          <p:nvPr/>
        </p:nvSpPr>
        <p:spPr bwMode="auto">
          <a:xfrm>
            <a:off x="1981200" y="4067175"/>
            <a:ext cx="381000" cy="13731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2800" b="1">
                <a:solidFill>
                  <a:srgbClr val="FFFFFF"/>
                </a:solidFill>
                <a:latin typeface="Arial"/>
                <a:cs typeface="Arial"/>
              </a:rPr>
              <a:t>450</a:t>
            </a:r>
          </a:p>
        </p:txBody>
      </p:sp>
      <p:sp>
        <p:nvSpPr>
          <p:cNvPr id="218119" name="Text Box 7"/>
          <p:cNvSpPr txBox="1">
            <a:spLocks noChangeArrowheads="1"/>
          </p:cNvSpPr>
          <p:nvPr/>
        </p:nvSpPr>
        <p:spPr bwMode="auto">
          <a:xfrm>
            <a:off x="1295400" y="4067175"/>
            <a:ext cx="381000" cy="13731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2800" b="1">
                <a:solidFill>
                  <a:srgbClr val="FFFFFF"/>
                </a:solidFill>
                <a:latin typeface="Arial"/>
                <a:cs typeface="Arial"/>
              </a:rPr>
              <a:t>500</a:t>
            </a:r>
          </a:p>
        </p:txBody>
      </p:sp>
      <p:sp>
        <p:nvSpPr>
          <p:cNvPr id="218120" name="Text Box 8"/>
          <p:cNvSpPr txBox="1">
            <a:spLocks noChangeArrowheads="1"/>
          </p:cNvSpPr>
          <p:nvPr/>
        </p:nvSpPr>
        <p:spPr bwMode="auto">
          <a:xfrm>
            <a:off x="8153400" y="4067175"/>
            <a:ext cx="381000" cy="26781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2800" b="1">
                <a:solidFill>
                  <a:srgbClr val="FFFFFF"/>
                </a:solidFill>
                <a:latin typeface="Arial"/>
                <a:cs typeface="Arial"/>
              </a:rPr>
              <a:t>BC/AD</a:t>
            </a:r>
          </a:p>
        </p:txBody>
      </p:sp>
      <p:grpSp>
        <p:nvGrpSpPr>
          <p:cNvPr id="196616" name="Group 9"/>
          <p:cNvGrpSpPr>
            <a:grpSpLocks/>
          </p:cNvGrpSpPr>
          <p:nvPr/>
        </p:nvGrpSpPr>
        <p:grpSpPr bwMode="auto">
          <a:xfrm>
            <a:off x="66675" y="3044825"/>
            <a:ext cx="9534525" cy="844550"/>
            <a:chOff x="42" y="1918"/>
            <a:chExt cx="6006" cy="532"/>
          </a:xfrm>
        </p:grpSpPr>
        <p:grpSp>
          <p:nvGrpSpPr>
            <p:cNvPr id="196638" name="Group 10"/>
            <p:cNvGrpSpPr>
              <a:grpSpLocks/>
            </p:cNvGrpSpPr>
            <p:nvPr/>
          </p:nvGrpSpPr>
          <p:grpSpPr bwMode="auto">
            <a:xfrm>
              <a:off x="96" y="1918"/>
              <a:ext cx="1296" cy="530"/>
              <a:chOff x="96" y="1918"/>
              <a:chExt cx="1296" cy="530"/>
            </a:xfrm>
          </p:grpSpPr>
          <p:sp>
            <p:nvSpPr>
              <p:cNvPr id="218123" name="Line 11"/>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lgn="l">
                  <a:defRPr/>
                </a:pPr>
                <a:endParaRPr lang="en-US">
                  <a:solidFill>
                    <a:srgbClr val="000000"/>
                  </a:solidFill>
                  <a:latin typeface="Arial"/>
                  <a:cs typeface="Arial"/>
                </a:endParaRPr>
              </a:p>
            </p:txBody>
          </p:sp>
          <p:sp>
            <p:nvSpPr>
              <p:cNvPr id="218124" name="Line 12"/>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lgn="l">
                  <a:defRPr/>
                </a:pPr>
                <a:endParaRPr lang="en-US">
                  <a:solidFill>
                    <a:srgbClr val="000000"/>
                  </a:solidFill>
                  <a:latin typeface="Arial"/>
                  <a:cs typeface="Arial"/>
                </a:endParaRPr>
              </a:p>
            </p:txBody>
          </p:sp>
          <p:sp>
            <p:nvSpPr>
              <p:cNvPr id="218125" name="Line 13"/>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lgn="l">
                  <a:defRPr/>
                </a:pPr>
                <a:endParaRPr lang="en-US">
                  <a:solidFill>
                    <a:srgbClr val="000000"/>
                  </a:solidFill>
                  <a:latin typeface="Arial"/>
                  <a:cs typeface="Arial"/>
                </a:endParaRPr>
              </a:p>
            </p:txBody>
          </p:sp>
          <p:sp>
            <p:nvSpPr>
              <p:cNvPr id="218126" name="Line 14"/>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lgn="l">
                  <a:defRPr/>
                </a:pPr>
                <a:endParaRPr lang="en-US">
                  <a:solidFill>
                    <a:srgbClr val="000000"/>
                  </a:solidFill>
                  <a:latin typeface="Arial"/>
                  <a:cs typeface="Arial"/>
                </a:endParaRPr>
              </a:p>
            </p:txBody>
          </p:sp>
        </p:grpSp>
        <p:grpSp>
          <p:nvGrpSpPr>
            <p:cNvPr id="196639" name="Group 15"/>
            <p:cNvGrpSpPr>
              <a:grpSpLocks/>
            </p:cNvGrpSpPr>
            <p:nvPr/>
          </p:nvGrpSpPr>
          <p:grpSpPr bwMode="auto">
            <a:xfrm>
              <a:off x="1824" y="1920"/>
              <a:ext cx="1296" cy="530"/>
              <a:chOff x="96" y="1918"/>
              <a:chExt cx="1296" cy="530"/>
            </a:xfrm>
          </p:grpSpPr>
          <p:sp>
            <p:nvSpPr>
              <p:cNvPr id="218128" name="Line 16"/>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lgn="l">
                  <a:defRPr/>
                </a:pPr>
                <a:endParaRPr lang="en-US">
                  <a:solidFill>
                    <a:srgbClr val="000000"/>
                  </a:solidFill>
                  <a:latin typeface="Arial"/>
                  <a:cs typeface="Arial"/>
                </a:endParaRPr>
              </a:p>
            </p:txBody>
          </p:sp>
          <p:sp>
            <p:nvSpPr>
              <p:cNvPr id="218129" name="Line 17"/>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lgn="l">
                  <a:defRPr/>
                </a:pPr>
                <a:endParaRPr lang="en-US">
                  <a:solidFill>
                    <a:srgbClr val="000000"/>
                  </a:solidFill>
                  <a:latin typeface="Arial"/>
                  <a:cs typeface="Arial"/>
                </a:endParaRPr>
              </a:p>
            </p:txBody>
          </p:sp>
          <p:sp>
            <p:nvSpPr>
              <p:cNvPr id="218130" name="Line 18"/>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lgn="l">
                  <a:defRPr/>
                </a:pPr>
                <a:endParaRPr lang="en-US">
                  <a:solidFill>
                    <a:srgbClr val="000000"/>
                  </a:solidFill>
                  <a:latin typeface="Arial"/>
                  <a:cs typeface="Arial"/>
                </a:endParaRPr>
              </a:p>
            </p:txBody>
          </p:sp>
          <p:sp>
            <p:nvSpPr>
              <p:cNvPr id="218131" name="Line 19"/>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lgn="l">
                  <a:defRPr/>
                </a:pPr>
                <a:endParaRPr lang="en-US">
                  <a:solidFill>
                    <a:srgbClr val="000000"/>
                  </a:solidFill>
                  <a:latin typeface="Arial"/>
                  <a:cs typeface="Arial"/>
                </a:endParaRPr>
              </a:p>
            </p:txBody>
          </p:sp>
        </p:grpSp>
        <p:grpSp>
          <p:nvGrpSpPr>
            <p:cNvPr id="196640" name="Group 20"/>
            <p:cNvGrpSpPr>
              <a:grpSpLocks/>
            </p:cNvGrpSpPr>
            <p:nvPr/>
          </p:nvGrpSpPr>
          <p:grpSpPr bwMode="auto">
            <a:xfrm>
              <a:off x="3552" y="1920"/>
              <a:ext cx="1296" cy="530"/>
              <a:chOff x="96" y="1918"/>
              <a:chExt cx="1296" cy="530"/>
            </a:xfrm>
          </p:grpSpPr>
          <p:sp>
            <p:nvSpPr>
              <p:cNvPr id="218133" name="Line 21"/>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lgn="l">
                  <a:defRPr/>
                </a:pPr>
                <a:endParaRPr lang="en-US">
                  <a:solidFill>
                    <a:srgbClr val="000000"/>
                  </a:solidFill>
                  <a:latin typeface="Arial"/>
                  <a:cs typeface="Arial"/>
                </a:endParaRPr>
              </a:p>
            </p:txBody>
          </p:sp>
          <p:sp>
            <p:nvSpPr>
              <p:cNvPr id="218134" name="Line 22"/>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lgn="l">
                  <a:defRPr/>
                </a:pPr>
                <a:endParaRPr lang="en-US">
                  <a:solidFill>
                    <a:srgbClr val="000000"/>
                  </a:solidFill>
                  <a:latin typeface="Arial"/>
                  <a:cs typeface="Arial"/>
                </a:endParaRPr>
              </a:p>
            </p:txBody>
          </p:sp>
          <p:sp>
            <p:nvSpPr>
              <p:cNvPr id="218135" name="Line 23"/>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lgn="l">
                  <a:defRPr/>
                </a:pPr>
                <a:endParaRPr lang="en-US">
                  <a:solidFill>
                    <a:srgbClr val="000000"/>
                  </a:solidFill>
                  <a:latin typeface="Arial"/>
                  <a:cs typeface="Arial"/>
                </a:endParaRPr>
              </a:p>
            </p:txBody>
          </p:sp>
          <p:sp>
            <p:nvSpPr>
              <p:cNvPr id="218136" name="Line 24"/>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lgn="l">
                  <a:defRPr/>
                </a:pPr>
                <a:endParaRPr lang="en-US">
                  <a:solidFill>
                    <a:srgbClr val="000000"/>
                  </a:solidFill>
                  <a:latin typeface="Arial"/>
                  <a:cs typeface="Arial"/>
                </a:endParaRPr>
              </a:p>
            </p:txBody>
          </p:sp>
        </p:grpSp>
        <p:sp>
          <p:nvSpPr>
            <p:cNvPr id="218137" name="Line 25"/>
            <p:cNvSpPr>
              <a:spLocks noChangeShapeType="1"/>
            </p:cNvSpPr>
            <p:nvPr/>
          </p:nvSpPr>
          <p:spPr bwMode="auto">
            <a:xfrm>
              <a:off x="5616" y="1922"/>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lgn="l">
                <a:defRPr/>
              </a:pPr>
              <a:endParaRPr lang="en-US">
                <a:solidFill>
                  <a:srgbClr val="000000"/>
                </a:solidFill>
                <a:latin typeface="Arial"/>
                <a:cs typeface="Arial"/>
              </a:endParaRPr>
            </a:p>
          </p:txBody>
        </p:sp>
        <p:sp>
          <p:nvSpPr>
            <p:cNvPr id="218138" name="Line 26"/>
            <p:cNvSpPr>
              <a:spLocks noChangeShapeType="1"/>
            </p:cNvSpPr>
            <p:nvPr/>
          </p:nvSpPr>
          <p:spPr bwMode="auto">
            <a:xfrm>
              <a:off x="5232" y="1922"/>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lgn="l">
                <a:defRPr/>
              </a:pPr>
              <a:endParaRPr lang="en-US">
                <a:solidFill>
                  <a:srgbClr val="000000"/>
                </a:solidFill>
                <a:latin typeface="Arial"/>
                <a:cs typeface="Arial"/>
              </a:endParaRPr>
            </a:p>
          </p:txBody>
        </p:sp>
        <p:sp>
          <p:nvSpPr>
            <p:cNvPr id="218139" name="Line 27"/>
            <p:cNvSpPr>
              <a:spLocks noChangeShapeType="1"/>
            </p:cNvSpPr>
            <p:nvPr/>
          </p:nvSpPr>
          <p:spPr bwMode="auto">
            <a:xfrm>
              <a:off x="42" y="2448"/>
              <a:ext cx="6006" cy="0"/>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lgn="l">
                <a:defRPr/>
              </a:pPr>
              <a:endParaRPr lang="en-US">
                <a:solidFill>
                  <a:srgbClr val="000000"/>
                </a:solidFill>
                <a:latin typeface="Arial"/>
                <a:cs typeface="Arial"/>
              </a:endParaRPr>
            </a:p>
          </p:txBody>
        </p:sp>
      </p:grpSp>
      <p:sp>
        <p:nvSpPr>
          <p:cNvPr id="218140" name="Text Box 28"/>
          <p:cNvSpPr txBox="1">
            <a:spLocks noChangeArrowheads="1"/>
          </p:cNvSpPr>
          <p:nvPr/>
        </p:nvSpPr>
        <p:spPr bwMode="auto">
          <a:xfrm>
            <a:off x="7543800" y="4067175"/>
            <a:ext cx="381000" cy="13731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2800" b="1">
                <a:solidFill>
                  <a:srgbClr val="FFFFFF"/>
                </a:solidFill>
                <a:latin typeface="Arial"/>
                <a:cs typeface="Arial"/>
              </a:rPr>
              <a:t> 50</a:t>
            </a:r>
          </a:p>
        </p:txBody>
      </p:sp>
      <p:sp>
        <p:nvSpPr>
          <p:cNvPr id="218141" name="Text Box 29"/>
          <p:cNvSpPr txBox="1">
            <a:spLocks noChangeArrowheads="1"/>
          </p:cNvSpPr>
          <p:nvPr/>
        </p:nvSpPr>
        <p:spPr bwMode="auto">
          <a:xfrm>
            <a:off x="3352800" y="4067175"/>
            <a:ext cx="381000" cy="13731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2800" b="1">
                <a:solidFill>
                  <a:srgbClr val="FFFFFF"/>
                </a:solidFill>
                <a:latin typeface="Arial"/>
                <a:cs typeface="Arial"/>
              </a:rPr>
              <a:t>350</a:t>
            </a:r>
          </a:p>
        </p:txBody>
      </p:sp>
      <p:sp>
        <p:nvSpPr>
          <p:cNvPr id="218142" name="Text Box 30"/>
          <p:cNvSpPr txBox="1">
            <a:spLocks noChangeArrowheads="1"/>
          </p:cNvSpPr>
          <p:nvPr/>
        </p:nvSpPr>
        <p:spPr bwMode="auto">
          <a:xfrm>
            <a:off x="609600" y="4067175"/>
            <a:ext cx="381000" cy="13731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2800" b="1">
                <a:solidFill>
                  <a:srgbClr val="FFFFFF"/>
                </a:solidFill>
                <a:latin typeface="Arial"/>
                <a:cs typeface="Arial"/>
              </a:rPr>
              <a:t>550</a:t>
            </a:r>
          </a:p>
        </p:txBody>
      </p:sp>
      <p:sp>
        <p:nvSpPr>
          <p:cNvPr id="218143" name="Text Box 31"/>
          <p:cNvSpPr txBox="1">
            <a:spLocks noChangeArrowheads="1"/>
          </p:cNvSpPr>
          <p:nvPr/>
        </p:nvSpPr>
        <p:spPr bwMode="auto">
          <a:xfrm>
            <a:off x="0" y="4067175"/>
            <a:ext cx="381000" cy="13731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2800" b="1">
                <a:solidFill>
                  <a:srgbClr val="FFFFFF"/>
                </a:solidFill>
                <a:latin typeface="Arial"/>
                <a:cs typeface="Arial"/>
              </a:rPr>
              <a:t>600</a:t>
            </a:r>
          </a:p>
        </p:txBody>
      </p:sp>
      <p:sp>
        <p:nvSpPr>
          <p:cNvPr id="218144" name="Text Box 32"/>
          <p:cNvSpPr txBox="1">
            <a:spLocks noChangeArrowheads="1"/>
          </p:cNvSpPr>
          <p:nvPr/>
        </p:nvSpPr>
        <p:spPr bwMode="auto">
          <a:xfrm>
            <a:off x="8763000" y="4067175"/>
            <a:ext cx="381000" cy="13731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2800" b="1">
                <a:solidFill>
                  <a:srgbClr val="FFFFFF"/>
                </a:solidFill>
                <a:latin typeface="Arial"/>
                <a:cs typeface="Arial"/>
              </a:rPr>
              <a:t> 50</a:t>
            </a:r>
          </a:p>
        </p:txBody>
      </p:sp>
      <p:sp>
        <p:nvSpPr>
          <p:cNvPr id="218145" name="Text Box 33"/>
          <p:cNvSpPr txBox="1">
            <a:spLocks noChangeArrowheads="1"/>
          </p:cNvSpPr>
          <p:nvPr/>
        </p:nvSpPr>
        <p:spPr bwMode="auto">
          <a:xfrm>
            <a:off x="0" y="838200"/>
            <a:ext cx="2411760" cy="234950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spcBef>
                <a:spcPct val="50000"/>
              </a:spcBef>
              <a:defRPr/>
            </a:pPr>
            <a:r>
              <a:rPr lang="en-US" sz="3600" b="1" dirty="0">
                <a:solidFill>
                  <a:srgbClr val="00FFFF"/>
                </a:solidFill>
                <a:latin typeface="Arial"/>
                <a:cs typeface="Arial"/>
              </a:rPr>
              <a:t>Daniel</a:t>
            </a:r>
            <a:r>
              <a:rPr lang="fr-FR" sz="3600" b="1" dirty="0">
                <a:solidFill>
                  <a:srgbClr val="00FFFF"/>
                </a:solidFill>
                <a:latin typeface="Arial"/>
                <a:cs typeface="Arial"/>
              </a:rPr>
              <a:t>'</a:t>
            </a:r>
            <a:r>
              <a:rPr lang="en-US" sz="3600" b="1" dirty="0">
                <a:solidFill>
                  <a:srgbClr val="00FFFF"/>
                </a:solidFill>
                <a:latin typeface="Arial"/>
                <a:cs typeface="Arial"/>
              </a:rPr>
              <a:t>s Ministry </a:t>
            </a:r>
            <a:r>
              <a:rPr lang="en-US" sz="2800" b="1" dirty="0">
                <a:solidFill>
                  <a:srgbClr val="00FFFF"/>
                </a:solidFill>
                <a:latin typeface="Arial"/>
                <a:cs typeface="Arial"/>
              </a:rPr>
              <a:t>(1:1; 10:1)</a:t>
            </a:r>
          </a:p>
          <a:p>
            <a:pPr>
              <a:spcBef>
                <a:spcPct val="50000"/>
              </a:spcBef>
              <a:defRPr/>
            </a:pPr>
            <a:r>
              <a:rPr lang="en-US" sz="3200" b="1" dirty="0">
                <a:solidFill>
                  <a:srgbClr val="00FFFF"/>
                </a:solidFill>
                <a:latin typeface="Arial"/>
                <a:cs typeface="Arial"/>
              </a:rPr>
              <a:t>605-536</a:t>
            </a:r>
          </a:p>
        </p:txBody>
      </p:sp>
      <p:sp>
        <p:nvSpPr>
          <p:cNvPr id="218147" name="Text Box 35"/>
          <p:cNvSpPr txBox="1">
            <a:spLocks noChangeArrowheads="1"/>
          </p:cNvSpPr>
          <p:nvPr/>
        </p:nvSpPr>
        <p:spPr bwMode="auto">
          <a:xfrm>
            <a:off x="2126704" y="838200"/>
            <a:ext cx="2743200" cy="23701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3600" b="1" dirty="0">
                <a:solidFill>
                  <a:srgbClr val="FFFF00"/>
                </a:solidFill>
                <a:latin typeface="Arial"/>
                <a:cs typeface="Arial"/>
              </a:rPr>
              <a:t>Daniel</a:t>
            </a:r>
            <a:r>
              <a:rPr lang="fr-FR" sz="3600" b="1" dirty="0">
                <a:solidFill>
                  <a:srgbClr val="FFFF00"/>
                </a:solidFill>
                <a:latin typeface="Arial"/>
                <a:cs typeface="Arial"/>
              </a:rPr>
              <a:t>'</a:t>
            </a:r>
            <a:r>
              <a:rPr lang="en-US" sz="3600" b="1" dirty="0">
                <a:solidFill>
                  <a:srgbClr val="FFFF00"/>
                </a:solidFill>
                <a:latin typeface="Arial"/>
                <a:cs typeface="Arial"/>
              </a:rPr>
              <a:t>s Prophecies</a:t>
            </a:r>
            <a:r>
              <a:rPr lang="en-US" sz="2800" b="1" dirty="0">
                <a:solidFill>
                  <a:srgbClr val="FFFF00"/>
                </a:solidFill>
                <a:latin typeface="Arial"/>
                <a:cs typeface="Arial"/>
              </a:rPr>
              <a:t> (Dan. 2–11)</a:t>
            </a:r>
            <a:endParaRPr lang="en-US" sz="3600" b="1" dirty="0">
              <a:solidFill>
                <a:srgbClr val="FFFF00"/>
              </a:solidFill>
              <a:latin typeface="Arial"/>
              <a:cs typeface="Arial"/>
            </a:endParaRPr>
          </a:p>
          <a:p>
            <a:pPr>
              <a:spcBef>
                <a:spcPct val="50000"/>
              </a:spcBef>
              <a:defRPr/>
            </a:pPr>
            <a:r>
              <a:rPr lang="en-US" sz="3200" b="1" dirty="0">
                <a:solidFill>
                  <a:srgbClr val="FFFF00"/>
                </a:solidFill>
                <a:latin typeface="Arial"/>
                <a:cs typeface="Arial"/>
              </a:rPr>
              <a:t>605-</a:t>
            </a:r>
            <a:r>
              <a:rPr lang="en-US" b="1" dirty="0">
                <a:solidFill>
                  <a:srgbClr val="FFFF00"/>
                </a:solidFill>
                <a:latin typeface="Arial"/>
                <a:cs typeface="Arial"/>
              </a:rPr>
              <a:t>AD</a:t>
            </a:r>
            <a:r>
              <a:rPr lang="en-US" sz="3200" b="1" dirty="0">
                <a:solidFill>
                  <a:srgbClr val="FFFF00"/>
                </a:solidFill>
                <a:latin typeface="Arial"/>
                <a:cs typeface="Arial"/>
              </a:rPr>
              <a:t> 70</a:t>
            </a:r>
          </a:p>
        </p:txBody>
      </p:sp>
      <p:sp>
        <p:nvSpPr>
          <p:cNvPr id="218148" name="Text Box 36"/>
          <p:cNvSpPr txBox="1">
            <a:spLocks noChangeArrowheads="1"/>
          </p:cNvSpPr>
          <p:nvPr/>
        </p:nvSpPr>
        <p:spPr bwMode="auto">
          <a:xfrm>
            <a:off x="4793704" y="838200"/>
            <a:ext cx="2514600" cy="23479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3600" b="1">
                <a:solidFill>
                  <a:srgbClr val="FFCCFF"/>
                </a:solidFill>
                <a:latin typeface="Arial"/>
                <a:cs typeface="Arial"/>
              </a:rPr>
              <a:t>Antiochus </a:t>
            </a:r>
            <a:r>
              <a:rPr lang="en-US" sz="3200" b="1">
                <a:solidFill>
                  <a:srgbClr val="FFCCFF"/>
                </a:solidFill>
                <a:latin typeface="Arial"/>
                <a:cs typeface="Arial"/>
              </a:rPr>
              <a:t>Desecrates Temple</a:t>
            </a:r>
          </a:p>
          <a:p>
            <a:pPr>
              <a:spcBef>
                <a:spcPct val="50000"/>
              </a:spcBef>
              <a:defRPr/>
            </a:pPr>
            <a:r>
              <a:rPr lang="en-US" sz="3200" b="1">
                <a:solidFill>
                  <a:srgbClr val="FFCCFF"/>
                </a:solidFill>
                <a:latin typeface="Arial"/>
                <a:cs typeface="Arial"/>
              </a:rPr>
              <a:t>167-164</a:t>
            </a:r>
          </a:p>
        </p:txBody>
      </p:sp>
      <p:sp>
        <p:nvSpPr>
          <p:cNvPr id="218149" name="Text Box 37"/>
          <p:cNvSpPr txBox="1">
            <a:spLocks noChangeArrowheads="1"/>
          </p:cNvSpPr>
          <p:nvPr/>
        </p:nvSpPr>
        <p:spPr bwMode="auto">
          <a:xfrm>
            <a:off x="0" y="4005263"/>
            <a:ext cx="3707904" cy="2062103"/>
          </a:xfrm>
          <a:prstGeom prst="rect">
            <a:avLst/>
          </a:prstGeom>
          <a:solidFill>
            <a:srgbClr val="000000"/>
          </a:solidFill>
          <a:ln w="9525">
            <a:noFill/>
            <a:miter lim="800000"/>
            <a:headEnd/>
            <a:tailEnd/>
          </a:ln>
          <a:effectLst>
            <a:outerShdw blurRad="63500" dist="38099" dir="2700000" algn="ctr" rotWithShape="0">
              <a:schemeClr val="tx1">
                <a:alpha val="74998"/>
              </a:schemeClr>
            </a:outerShdw>
          </a:effectLst>
        </p:spPr>
        <p:txBody>
          <a:bodyPr wrap="square">
            <a:spAutoFit/>
          </a:bodyPr>
          <a:lstStyle/>
          <a:p>
            <a:pPr>
              <a:spcBef>
                <a:spcPct val="50000"/>
              </a:spcBef>
              <a:defRPr/>
            </a:pPr>
            <a:r>
              <a:rPr lang="en-US" sz="3200" b="1" dirty="0">
                <a:solidFill>
                  <a:srgbClr val="66FF66"/>
                </a:solidFill>
                <a:latin typeface="Arial"/>
                <a:cs typeface="Arial"/>
              </a:rPr>
              <a:t>Critics see historical events recorded as “prophecies” </a:t>
            </a:r>
          </a:p>
        </p:txBody>
      </p:sp>
      <p:sp>
        <p:nvSpPr>
          <p:cNvPr id="218151" name="Text Box 39"/>
          <p:cNvSpPr txBox="1">
            <a:spLocks noChangeArrowheads="1"/>
          </p:cNvSpPr>
          <p:nvPr/>
        </p:nvSpPr>
        <p:spPr bwMode="auto">
          <a:xfrm>
            <a:off x="5181600" y="5562600"/>
            <a:ext cx="3429000" cy="10779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3200" b="1" dirty="0">
                <a:solidFill>
                  <a:srgbClr val="FFCC00"/>
                </a:solidFill>
                <a:latin typeface="Arial"/>
                <a:cs typeface="Arial"/>
              </a:rPr>
              <a:t>Critics Date Daniel after 164</a:t>
            </a:r>
          </a:p>
        </p:txBody>
      </p:sp>
      <p:sp>
        <p:nvSpPr>
          <p:cNvPr id="218152" name="AutoShape 40"/>
          <p:cNvSpPr>
            <a:spLocks noChangeArrowheads="1"/>
          </p:cNvSpPr>
          <p:nvPr/>
        </p:nvSpPr>
        <p:spPr bwMode="auto">
          <a:xfrm>
            <a:off x="76200" y="3048000"/>
            <a:ext cx="1143000" cy="457200"/>
          </a:xfrm>
          <a:prstGeom prst="rightArrow">
            <a:avLst>
              <a:gd name="adj1" fmla="val 50000"/>
              <a:gd name="adj2" fmla="val 62500"/>
            </a:avLst>
          </a:prstGeom>
          <a:solidFill>
            <a:srgbClr val="00FFFF"/>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algn="l">
              <a:defRPr/>
            </a:pPr>
            <a:endParaRPr lang="en-US">
              <a:solidFill>
                <a:srgbClr val="000000"/>
              </a:solidFill>
              <a:latin typeface="Arial"/>
              <a:cs typeface="Arial"/>
            </a:endParaRPr>
          </a:p>
        </p:txBody>
      </p:sp>
      <p:sp>
        <p:nvSpPr>
          <p:cNvPr id="218153" name="Text Box 41"/>
          <p:cNvSpPr txBox="1">
            <a:spLocks noChangeArrowheads="1"/>
          </p:cNvSpPr>
          <p:nvPr/>
        </p:nvSpPr>
        <p:spPr bwMode="auto">
          <a:xfrm>
            <a:off x="4648200" y="4067175"/>
            <a:ext cx="600075" cy="13731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2800" b="1">
                <a:solidFill>
                  <a:srgbClr val="FFFFFF"/>
                </a:solidFill>
                <a:latin typeface="Arial"/>
                <a:cs typeface="Arial"/>
              </a:rPr>
              <a:t>2 5 0 </a:t>
            </a:r>
          </a:p>
        </p:txBody>
      </p:sp>
      <p:sp>
        <p:nvSpPr>
          <p:cNvPr id="218154" name="AutoShape 42"/>
          <p:cNvSpPr>
            <a:spLocks noChangeArrowheads="1"/>
          </p:cNvSpPr>
          <p:nvPr/>
        </p:nvSpPr>
        <p:spPr bwMode="auto">
          <a:xfrm>
            <a:off x="76200" y="3352800"/>
            <a:ext cx="9296400" cy="457200"/>
          </a:xfrm>
          <a:prstGeom prst="rightArrow">
            <a:avLst>
              <a:gd name="adj1" fmla="val 50000"/>
              <a:gd name="adj2" fmla="val 508333"/>
            </a:avLst>
          </a:prstGeom>
          <a:solidFill>
            <a:srgbClr val="FFFF00"/>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algn="l">
              <a:defRPr/>
            </a:pPr>
            <a:endParaRPr lang="en-US">
              <a:solidFill>
                <a:srgbClr val="000000"/>
              </a:solidFill>
              <a:latin typeface="Arial"/>
              <a:cs typeface="Arial"/>
            </a:endParaRPr>
          </a:p>
        </p:txBody>
      </p:sp>
      <p:sp>
        <p:nvSpPr>
          <p:cNvPr id="218155" name="AutoShape 43"/>
          <p:cNvSpPr>
            <a:spLocks noChangeArrowheads="1"/>
          </p:cNvSpPr>
          <p:nvPr/>
        </p:nvSpPr>
        <p:spPr bwMode="auto">
          <a:xfrm rot="-5400000">
            <a:off x="5876925" y="4714875"/>
            <a:ext cx="1352550" cy="457200"/>
          </a:xfrm>
          <a:prstGeom prst="rightArrow">
            <a:avLst>
              <a:gd name="adj1" fmla="val 50000"/>
              <a:gd name="adj2" fmla="val 73958"/>
            </a:avLst>
          </a:prstGeom>
          <a:solidFill>
            <a:srgbClr val="FFCC00"/>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algn="l">
              <a:defRPr/>
            </a:pPr>
            <a:endParaRPr lang="en-US">
              <a:solidFill>
                <a:srgbClr val="000000"/>
              </a:solidFill>
              <a:latin typeface="Arial"/>
              <a:cs typeface="Arial"/>
            </a:endParaRPr>
          </a:p>
        </p:txBody>
      </p:sp>
      <p:sp>
        <p:nvSpPr>
          <p:cNvPr id="218159" name="Text Box 47"/>
          <p:cNvSpPr txBox="1">
            <a:spLocks noChangeArrowheads="1"/>
          </p:cNvSpPr>
          <p:nvPr/>
        </p:nvSpPr>
        <p:spPr bwMode="auto">
          <a:xfrm>
            <a:off x="5343525" y="4067175"/>
            <a:ext cx="600075" cy="13731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2800" b="1">
                <a:solidFill>
                  <a:srgbClr val="FFFFFF"/>
                </a:solidFill>
                <a:latin typeface="Arial"/>
                <a:cs typeface="Arial"/>
              </a:rPr>
              <a:t>2 0 0 </a:t>
            </a:r>
          </a:p>
        </p:txBody>
      </p:sp>
      <p:sp>
        <p:nvSpPr>
          <p:cNvPr id="218160" name="Text Box 48"/>
          <p:cNvSpPr txBox="1">
            <a:spLocks noChangeArrowheads="1"/>
          </p:cNvSpPr>
          <p:nvPr/>
        </p:nvSpPr>
        <p:spPr bwMode="auto">
          <a:xfrm>
            <a:off x="6858000" y="4067175"/>
            <a:ext cx="381000" cy="13731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2800" b="1">
                <a:solidFill>
                  <a:srgbClr val="FFFFFF"/>
                </a:solidFill>
                <a:latin typeface="Arial"/>
                <a:cs typeface="Arial"/>
              </a:rPr>
              <a:t>100</a:t>
            </a:r>
          </a:p>
        </p:txBody>
      </p:sp>
      <p:sp>
        <p:nvSpPr>
          <p:cNvPr id="218162" name="Rectangle 50"/>
          <p:cNvSpPr>
            <a:spLocks noGrp="1" noChangeArrowheads="1"/>
          </p:cNvSpPr>
          <p:nvPr>
            <p:ph type="title" idx="4294967295"/>
          </p:nvPr>
        </p:nvSpPr>
        <p:spPr>
          <a:xfrm>
            <a:off x="0" y="-27384"/>
            <a:ext cx="9468544" cy="864096"/>
          </a:xfrm>
          <a:effectLst/>
        </p:spPr>
        <p:txBody>
          <a:bodyPr anchor="t"/>
          <a:lstStyle/>
          <a:p>
            <a:pPr eaLnBrk="1" hangingPunct="1">
              <a:defRPr/>
            </a:pPr>
            <a:r>
              <a:rPr lang="en-US" sz="4800" b="1">
                <a:solidFill>
                  <a:schemeClr val="bg1"/>
                </a:solidFill>
                <a:effectLst/>
                <a:latin typeface="Arial" charset="0"/>
                <a:ea typeface="ＭＳ Ｐゴシック" charset="0"/>
                <a:cs typeface="Arial" charset="0"/>
              </a:rPr>
              <a:t>The Date of Daniel</a:t>
            </a:r>
          </a:p>
        </p:txBody>
      </p:sp>
      <p:pic>
        <p:nvPicPr>
          <p:cNvPr id="218164" name="Picture 52" descr="pig">
            <a:hlinkClick r:id="rId3"/>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715000" y="3505200"/>
            <a:ext cx="457200" cy="288925"/>
          </a:xfrm>
          <a:prstGeom prst="rect">
            <a:avLst/>
          </a:prstGeom>
          <a:noFill/>
          <a:ln w="57150">
            <a:solidFill>
              <a:srgbClr val="FF3399"/>
            </a:solidFill>
            <a:miter lim="800000"/>
            <a:headEnd/>
            <a:tailEnd/>
          </a:ln>
          <a:extLst>
            <a:ext uri="{909E8E84-426E-40dd-AFC4-6F175D3DCCD1}">
              <a14:hiddenFill xmlns:a14="http://schemas.microsoft.com/office/drawing/2010/main" xmlns="">
                <a:solidFill>
                  <a:srgbClr val="FFFFFF"/>
                </a:solidFill>
              </a14:hiddenFill>
            </a:ext>
          </a:extLst>
        </p:spPr>
      </p:pic>
      <p:sp>
        <p:nvSpPr>
          <p:cNvPr id="218150" name="AutoShape 38"/>
          <p:cNvSpPr>
            <a:spLocks noChangeArrowheads="1"/>
          </p:cNvSpPr>
          <p:nvPr/>
        </p:nvSpPr>
        <p:spPr bwMode="auto">
          <a:xfrm rot="5400000">
            <a:off x="2895600" y="838200"/>
            <a:ext cx="381000" cy="6019800"/>
          </a:xfrm>
          <a:prstGeom prst="upArrow">
            <a:avLst>
              <a:gd name="adj1" fmla="val 50000"/>
              <a:gd name="adj2" fmla="val 395000"/>
            </a:avLst>
          </a:prstGeom>
          <a:solidFill>
            <a:srgbClr val="66FF6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a:solidFill>
                <a:srgbClr val="000000"/>
              </a:solidFill>
              <a:latin typeface="Arial" charset="0"/>
              <a:cs typeface="Arial" charset="0"/>
            </a:endParaRPr>
          </a:p>
        </p:txBody>
      </p:sp>
      <p:sp>
        <p:nvSpPr>
          <p:cNvPr id="47" name="Text Box 39"/>
          <p:cNvSpPr txBox="1">
            <a:spLocks noChangeArrowheads="1"/>
          </p:cNvSpPr>
          <p:nvPr/>
        </p:nvSpPr>
        <p:spPr bwMode="auto">
          <a:xfrm>
            <a:off x="2771775" y="5588000"/>
            <a:ext cx="2663825" cy="10779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3200" b="1" dirty="0">
                <a:solidFill>
                  <a:srgbClr val="FFCC00"/>
                </a:solidFill>
                <a:latin typeface="Arial"/>
                <a:cs typeface="Arial"/>
              </a:rPr>
              <a:t>Alexander the Great</a:t>
            </a:r>
          </a:p>
        </p:txBody>
      </p:sp>
      <p:sp>
        <p:nvSpPr>
          <p:cNvPr id="48" name="AutoShape 43"/>
          <p:cNvSpPr>
            <a:spLocks noChangeArrowheads="1"/>
          </p:cNvSpPr>
          <p:nvPr/>
        </p:nvSpPr>
        <p:spPr bwMode="auto">
          <a:xfrm rot="-5400000">
            <a:off x="3306763" y="4740275"/>
            <a:ext cx="1352550" cy="457200"/>
          </a:xfrm>
          <a:prstGeom prst="rightArrow">
            <a:avLst>
              <a:gd name="adj1" fmla="val 50000"/>
              <a:gd name="adj2" fmla="val 73958"/>
            </a:avLst>
          </a:prstGeom>
          <a:solidFill>
            <a:srgbClr val="FFCC00"/>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algn="l">
              <a:defRPr/>
            </a:pPr>
            <a:endParaRPr lang="en-US">
              <a:solidFill>
                <a:srgbClr val="000000"/>
              </a:solidFill>
              <a:latin typeface="Arial"/>
              <a:cs typeface="Arial"/>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8145"/>
                                        </p:tgtEl>
                                        <p:attrNameLst>
                                          <p:attrName>style.visibility</p:attrName>
                                        </p:attrNameLst>
                                      </p:cBhvr>
                                      <p:to>
                                        <p:strVal val="visible"/>
                                      </p:to>
                                    </p:set>
                                    <p:animEffect transition="in" filter="fade">
                                      <p:cBhvr>
                                        <p:cTn id="7" dur="500"/>
                                        <p:tgtEl>
                                          <p:spTgt spid="218145"/>
                                        </p:tgtEl>
                                      </p:cBhvr>
                                    </p:animEffect>
                                  </p:childTnLst>
                                </p:cTn>
                              </p:par>
                            </p:childTnLst>
                          </p:cTn>
                        </p:par>
                        <p:par>
                          <p:cTn id="8" fill="hold" nodeType="afterGroup">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18152"/>
                                        </p:tgtEl>
                                        <p:attrNameLst>
                                          <p:attrName>style.visibility</p:attrName>
                                        </p:attrNameLst>
                                      </p:cBhvr>
                                      <p:to>
                                        <p:strVal val="visible"/>
                                      </p:to>
                                    </p:set>
                                    <p:animEffect transition="in" filter="fade">
                                      <p:cBhvr>
                                        <p:cTn id="11" dur="500"/>
                                        <p:tgtEl>
                                          <p:spTgt spid="218152"/>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18147"/>
                                        </p:tgtEl>
                                        <p:attrNameLst>
                                          <p:attrName>style.visibility</p:attrName>
                                        </p:attrNameLst>
                                      </p:cBhvr>
                                      <p:to>
                                        <p:strVal val="visible"/>
                                      </p:to>
                                    </p:set>
                                    <p:animEffect transition="in" filter="fade">
                                      <p:cBhvr>
                                        <p:cTn id="16" dur="500"/>
                                        <p:tgtEl>
                                          <p:spTgt spid="218147"/>
                                        </p:tgtEl>
                                      </p:cBhvr>
                                    </p:animEffect>
                                  </p:childTnLst>
                                </p:cTn>
                              </p:par>
                            </p:childTnLst>
                          </p:cTn>
                        </p:par>
                        <p:par>
                          <p:cTn id="17" fill="hold" nodeType="afterGroup">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218154"/>
                                        </p:tgtEl>
                                        <p:attrNameLst>
                                          <p:attrName>style.visibility</p:attrName>
                                        </p:attrNameLst>
                                      </p:cBhvr>
                                      <p:to>
                                        <p:strVal val="visible"/>
                                      </p:to>
                                    </p:set>
                                    <p:animEffect transition="in" filter="fade">
                                      <p:cBhvr>
                                        <p:cTn id="20" dur="500"/>
                                        <p:tgtEl>
                                          <p:spTgt spid="218154"/>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18148"/>
                                        </p:tgtEl>
                                        <p:attrNameLst>
                                          <p:attrName>style.visibility</p:attrName>
                                        </p:attrNameLst>
                                      </p:cBhvr>
                                      <p:to>
                                        <p:strVal val="visible"/>
                                      </p:to>
                                    </p:set>
                                    <p:animEffect transition="in" filter="fade">
                                      <p:cBhvr>
                                        <p:cTn id="25" dur="500"/>
                                        <p:tgtEl>
                                          <p:spTgt spid="218148"/>
                                        </p:tgtEl>
                                      </p:cBhvr>
                                    </p:animEffect>
                                  </p:childTnLst>
                                </p:cTn>
                              </p:par>
                            </p:childTnLst>
                          </p:cTn>
                        </p:par>
                        <p:par>
                          <p:cTn id="26" fill="hold" nodeType="afterGroup">
                            <p:stCondLst>
                              <p:cond delay="500"/>
                            </p:stCondLst>
                            <p:childTnLst>
                              <p:par>
                                <p:cTn id="27" presetID="10" presetClass="entr" presetSubtype="0" fill="hold" nodeType="afterEffect">
                                  <p:stCondLst>
                                    <p:cond delay="0"/>
                                  </p:stCondLst>
                                  <p:childTnLst>
                                    <p:set>
                                      <p:cBhvr>
                                        <p:cTn id="28" dur="1" fill="hold">
                                          <p:stCondLst>
                                            <p:cond delay="0"/>
                                          </p:stCondLst>
                                        </p:cTn>
                                        <p:tgtEl>
                                          <p:spTgt spid="218164"/>
                                        </p:tgtEl>
                                        <p:attrNameLst>
                                          <p:attrName>style.visibility</p:attrName>
                                        </p:attrNameLst>
                                      </p:cBhvr>
                                      <p:to>
                                        <p:strVal val="visible"/>
                                      </p:to>
                                    </p:set>
                                    <p:animEffect transition="in" filter="fade">
                                      <p:cBhvr>
                                        <p:cTn id="29" dur="500"/>
                                        <p:tgtEl>
                                          <p:spTgt spid="218164"/>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218151"/>
                                        </p:tgtEl>
                                        <p:attrNameLst>
                                          <p:attrName>style.visibility</p:attrName>
                                        </p:attrNameLst>
                                      </p:cBhvr>
                                      <p:to>
                                        <p:strVal val="visible"/>
                                      </p:to>
                                    </p:set>
                                    <p:animEffect transition="in" filter="fade">
                                      <p:cBhvr>
                                        <p:cTn id="34" dur="500"/>
                                        <p:tgtEl>
                                          <p:spTgt spid="218151"/>
                                        </p:tgtEl>
                                      </p:cBhvr>
                                    </p:animEffect>
                                  </p:childTnLst>
                                </p:cTn>
                              </p:par>
                            </p:childTnLst>
                          </p:cTn>
                        </p:par>
                        <p:par>
                          <p:cTn id="35" fill="hold" nodeType="afterGroup">
                            <p:stCondLst>
                              <p:cond delay="500"/>
                            </p:stCondLst>
                            <p:childTnLst>
                              <p:par>
                                <p:cTn id="36" presetID="10" presetClass="entr" presetSubtype="0" fill="hold" grpId="0" nodeType="afterEffect">
                                  <p:stCondLst>
                                    <p:cond delay="0"/>
                                  </p:stCondLst>
                                  <p:childTnLst>
                                    <p:set>
                                      <p:cBhvr>
                                        <p:cTn id="37" dur="1" fill="hold">
                                          <p:stCondLst>
                                            <p:cond delay="0"/>
                                          </p:stCondLst>
                                        </p:cTn>
                                        <p:tgtEl>
                                          <p:spTgt spid="218155"/>
                                        </p:tgtEl>
                                        <p:attrNameLst>
                                          <p:attrName>style.visibility</p:attrName>
                                        </p:attrNameLst>
                                      </p:cBhvr>
                                      <p:to>
                                        <p:strVal val="visible"/>
                                      </p:to>
                                    </p:set>
                                    <p:animEffect transition="in" filter="fade">
                                      <p:cBhvr>
                                        <p:cTn id="38" dur="500"/>
                                        <p:tgtEl>
                                          <p:spTgt spid="218155"/>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18149"/>
                                        </p:tgtEl>
                                        <p:attrNameLst>
                                          <p:attrName>style.visibility</p:attrName>
                                        </p:attrNameLst>
                                      </p:cBhvr>
                                      <p:to>
                                        <p:strVal val="visible"/>
                                      </p:to>
                                    </p:set>
                                    <p:animEffect transition="in" filter="fade">
                                      <p:cBhvr>
                                        <p:cTn id="43" dur="500"/>
                                        <p:tgtEl>
                                          <p:spTgt spid="218149"/>
                                        </p:tgtEl>
                                      </p:cBhvr>
                                    </p:animEffect>
                                  </p:childTnLst>
                                </p:cTn>
                              </p:par>
                            </p:childTnLst>
                          </p:cTn>
                        </p:par>
                        <p:par>
                          <p:cTn id="44" fill="hold" nodeType="afterGroup">
                            <p:stCondLst>
                              <p:cond delay="500"/>
                            </p:stCondLst>
                            <p:childTnLst>
                              <p:par>
                                <p:cTn id="45" presetID="10" presetClass="entr" presetSubtype="0" fill="hold" grpId="0" nodeType="afterEffect">
                                  <p:stCondLst>
                                    <p:cond delay="0"/>
                                  </p:stCondLst>
                                  <p:childTnLst>
                                    <p:set>
                                      <p:cBhvr>
                                        <p:cTn id="46" dur="1" fill="hold">
                                          <p:stCondLst>
                                            <p:cond delay="0"/>
                                          </p:stCondLst>
                                        </p:cTn>
                                        <p:tgtEl>
                                          <p:spTgt spid="218150"/>
                                        </p:tgtEl>
                                        <p:attrNameLst>
                                          <p:attrName>style.visibility</p:attrName>
                                        </p:attrNameLst>
                                      </p:cBhvr>
                                      <p:to>
                                        <p:strVal val="visible"/>
                                      </p:to>
                                    </p:set>
                                    <p:animEffect transition="in" filter="fade">
                                      <p:cBhvr>
                                        <p:cTn id="47" dur="500"/>
                                        <p:tgtEl>
                                          <p:spTgt spid="218150"/>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47"/>
                                        </p:tgtEl>
                                        <p:attrNameLst>
                                          <p:attrName>style.visibility</p:attrName>
                                        </p:attrNameLst>
                                      </p:cBhvr>
                                      <p:to>
                                        <p:strVal val="visible"/>
                                      </p:to>
                                    </p:set>
                                    <p:animEffect transition="in" filter="fade">
                                      <p:cBhvr>
                                        <p:cTn id="52" dur="500"/>
                                        <p:tgtEl>
                                          <p:spTgt spid="47"/>
                                        </p:tgtEl>
                                      </p:cBhvr>
                                    </p:animEffect>
                                  </p:childTnLst>
                                </p:cTn>
                              </p:par>
                            </p:childTnLst>
                          </p:cTn>
                        </p:par>
                        <p:par>
                          <p:cTn id="53" fill="hold" nodeType="afterGroup">
                            <p:stCondLst>
                              <p:cond delay="500"/>
                            </p:stCondLst>
                            <p:childTnLst>
                              <p:par>
                                <p:cTn id="54" presetID="10" presetClass="entr" presetSubtype="0" fill="hold" grpId="0" nodeType="afterEffect">
                                  <p:stCondLst>
                                    <p:cond delay="0"/>
                                  </p:stCondLst>
                                  <p:childTnLst>
                                    <p:set>
                                      <p:cBhvr>
                                        <p:cTn id="55" dur="1" fill="hold">
                                          <p:stCondLst>
                                            <p:cond delay="0"/>
                                          </p:stCondLst>
                                        </p:cTn>
                                        <p:tgtEl>
                                          <p:spTgt spid="48"/>
                                        </p:tgtEl>
                                        <p:attrNameLst>
                                          <p:attrName>style.visibility</p:attrName>
                                        </p:attrNameLst>
                                      </p:cBhvr>
                                      <p:to>
                                        <p:strVal val="visible"/>
                                      </p:to>
                                    </p:set>
                                    <p:animEffect transition="in" filter="fade">
                                      <p:cBhvr>
                                        <p:cTn id="56"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8145" grpId="0" autoUpdateAnimBg="0"/>
      <p:bldP spid="218147" grpId="0" autoUpdateAnimBg="0"/>
      <p:bldP spid="218148" grpId="0" autoUpdateAnimBg="0"/>
      <p:bldP spid="218149" grpId="0" animBg="1" autoUpdateAnimBg="0"/>
      <p:bldP spid="218151" grpId="0" autoUpdateAnimBg="0"/>
      <p:bldP spid="218152" grpId="0" animBg="1"/>
      <p:bldP spid="218154" grpId="0" animBg="1"/>
      <p:bldP spid="218155" grpId="0" animBg="1"/>
      <p:bldP spid="218150" grpId="0" animBg="1"/>
      <p:bldP spid="47" grpId="0" autoUpdateAnimBg="0"/>
      <p:bldP spid="48"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5"/>
          <p:cNvSpPr>
            <a:spLocks noGrp="1" noChangeArrowheads="1"/>
          </p:cNvSpPr>
          <p:nvPr>
            <p:ph type="title"/>
          </p:nvPr>
        </p:nvSpPr>
        <p:spPr>
          <a:xfrm>
            <a:off x="5148064" y="0"/>
            <a:ext cx="3995936" cy="3276600"/>
          </a:xfrm>
        </p:spPr>
        <p:txBody>
          <a:bodyPr/>
          <a:lstStyle/>
          <a:p>
            <a:pPr eaLnBrk="1" hangingPunct="1"/>
            <a:r>
              <a:rPr lang="en-US" sz="4000">
                <a:latin typeface="Arial" charset="0"/>
                <a:ea typeface="ＭＳ Ｐゴシック" charset="0"/>
              </a:rPr>
              <a:t>Alexander </a:t>
            </a:r>
            <a:br>
              <a:rPr lang="en-US" sz="4000">
                <a:latin typeface="Arial" charset="0"/>
                <a:ea typeface="ＭＳ Ｐゴシック" charset="0"/>
              </a:rPr>
            </a:br>
            <a:r>
              <a:rPr lang="en-US" sz="4000">
                <a:latin typeface="Arial" charset="0"/>
                <a:ea typeface="ＭＳ Ｐゴシック" charset="0"/>
              </a:rPr>
              <a:t>Made Headlines…</a:t>
            </a:r>
          </a:p>
        </p:txBody>
      </p:sp>
      <p:pic>
        <p:nvPicPr>
          <p:cNvPr id="186370" name="Picture 4" descr="Ntiochus IV0002"/>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0" y="0"/>
            <a:ext cx="4849813" cy="6858000"/>
          </a:xfrm>
          <a:noFill/>
          <a:extLst>
            <a:ext uri="{909E8E84-426E-40dd-AFC4-6F175D3DCCD1}">
              <a14:hiddenFill xmlns:a14="http://schemas.microsoft.com/office/drawing/2010/main" xmlns="">
                <a:solidFill>
                  <a:srgbClr val="FFFFFF"/>
                </a:solidFill>
              </a14:hiddenFill>
            </a:ext>
          </a:extLst>
        </p:spPr>
      </p:pic>
      <p:sp>
        <p:nvSpPr>
          <p:cNvPr id="186371" name="Text Box 7"/>
          <p:cNvSpPr txBox="1">
            <a:spLocks noChangeArrowheads="1"/>
          </p:cNvSpPr>
          <p:nvPr/>
        </p:nvSpPr>
        <p:spPr bwMode="auto">
          <a:xfrm>
            <a:off x="8610600" y="76200"/>
            <a:ext cx="533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spcBef>
                <a:spcPct val="50000"/>
              </a:spcBef>
            </a:pPr>
            <a:r>
              <a:rPr lang="en-US" b="1">
                <a:latin typeface="Arial" charset="0"/>
                <a:cs typeface="Arial" charset="0"/>
              </a:rPr>
              <a:t>61</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8657" name="Picture 1" descr="Middle East Map.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527175"/>
            <a:ext cx="9144000" cy="5330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6498" name="Rectangle 2"/>
          <p:cNvSpPr>
            <a:spLocks noGrp="1" noChangeArrowheads="1"/>
          </p:cNvSpPr>
          <p:nvPr>
            <p:ph type="title"/>
          </p:nvPr>
        </p:nvSpPr>
        <p:spPr>
          <a:xfrm>
            <a:off x="827088" y="476250"/>
            <a:ext cx="7772400" cy="1143000"/>
          </a:xfrm>
          <a:effectLst>
            <a:outerShdw blurRad="63500" dist="38099" dir="2700000" algn="ctr" rotWithShape="0">
              <a:srgbClr val="000000">
                <a:alpha val="74998"/>
              </a:srgbClr>
            </a:outerShdw>
          </a:effectLst>
        </p:spPr>
        <p:txBody>
          <a:bodyPr/>
          <a:lstStyle/>
          <a:p>
            <a:pPr algn="ctr" eaLnBrk="1" hangingPunct="1">
              <a:defRPr/>
            </a:pPr>
            <a:r>
              <a:rPr lang="en-US" altLang="zh-CN" sz="4000" b="1" dirty="0">
                <a:latin typeface="Arial" charset="0"/>
                <a:ea typeface="宋体" charset="0"/>
                <a:cs typeface="宋体" charset="0"/>
              </a:rPr>
              <a:t>Flow of Daniel 8</a:t>
            </a:r>
            <a:endParaRPr lang="en-US" sz="4000" dirty="0">
              <a:latin typeface="Arial" charset="0"/>
              <a:ea typeface="ＭＳ Ｐゴシック" charset="0"/>
              <a:cs typeface="ＭＳ Ｐゴシック" charset="0"/>
            </a:endParaRPr>
          </a:p>
        </p:txBody>
      </p:sp>
      <p:sp>
        <p:nvSpPr>
          <p:cNvPr id="5" name="Rectangle 3"/>
          <p:cNvSpPr txBox="1">
            <a:spLocks noChangeArrowheads="1"/>
          </p:cNvSpPr>
          <p:nvPr/>
        </p:nvSpPr>
        <p:spPr bwMode="auto">
          <a:xfrm>
            <a:off x="381000" y="1447800"/>
            <a:ext cx="8686800" cy="4648200"/>
          </a:xfrm>
          <a:prstGeom prst="rect">
            <a:avLst/>
          </a:prstGeom>
          <a:noFill/>
          <a:ln w="9525">
            <a:noFill/>
            <a:miter lim="800000"/>
            <a:headEnd/>
            <a:tailEnd/>
          </a:ln>
          <a:effec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marL="2338388" indent="-339725" eaLnBrk="0" hangingPunct="0">
              <a:defRPr sz="2400">
                <a:solidFill>
                  <a:schemeClr val="tx1"/>
                </a:solidFill>
                <a:latin typeface="Times New Roman" charset="0"/>
                <a:ea typeface="ＭＳ Ｐゴシック" charset="0"/>
              </a:defRPr>
            </a:lvl5pPr>
            <a:lvl6pPr marL="2795588" indent="-339725" eaLnBrk="0" fontAlgn="base" hangingPunct="0">
              <a:spcBef>
                <a:spcPct val="0"/>
              </a:spcBef>
              <a:spcAft>
                <a:spcPct val="0"/>
              </a:spcAft>
              <a:defRPr sz="2400">
                <a:solidFill>
                  <a:schemeClr val="tx1"/>
                </a:solidFill>
                <a:latin typeface="Times New Roman" charset="0"/>
                <a:ea typeface="ＭＳ Ｐゴシック" charset="0"/>
              </a:defRPr>
            </a:lvl6pPr>
            <a:lvl7pPr marL="3252788" indent="-339725" eaLnBrk="0" fontAlgn="base" hangingPunct="0">
              <a:spcBef>
                <a:spcPct val="0"/>
              </a:spcBef>
              <a:spcAft>
                <a:spcPct val="0"/>
              </a:spcAft>
              <a:defRPr sz="2400">
                <a:solidFill>
                  <a:schemeClr val="tx1"/>
                </a:solidFill>
                <a:latin typeface="Times New Roman" charset="0"/>
                <a:ea typeface="ＭＳ Ｐゴシック" charset="0"/>
              </a:defRPr>
            </a:lvl7pPr>
            <a:lvl8pPr marL="3709988" indent="-339725" eaLnBrk="0" fontAlgn="base" hangingPunct="0">
              <a:spcBef>
                <a:spcPct val="0"/>
              </a:spcBef>
              <a:spcAft>
                <a:spcPct val="0"/>
              </a:spcAft>
              <a:defRPr sz="2400">
                <a:solidFill>
                  <a:schemeClr val="tx1"/>
                </a:solidFill>
                <a:latin typeface="Times New Roman" charset="0"/>
                <a:ea typeface="ＭＳ Ｐゴシック" charset="0"/>
              </a:defRPr>
            </a:lvl8pPr>
            <a:lvl9pPr marL="4167188" indent="-339725"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spcBef>
                <a:spcPct val="20000"/>
              </a:spcBef>
              <a:buClr>
                <a:schemeClr val="hlink"/>
              </a:buClr>
              <a:buSzPct val="90000"/>
              <a:buFont typeface="Wingdings" charset="0"/>
              <a:buNone/>
              <a:defRPr/>
            </a:pPr>
            <a:r>
              <a:rPr lang="en-US" b="1" dirty="0">
                <a:solidFill>
                  <a:srgbClr val="CCFF66"/>
                </a:solidFill>
                <a:effectLst>
                  <a:glow rad="228600">
                    <a:schemeClr val="bg2"/>
                  </a:glow>
                </a:effectLst>
                <a:latin typeface="Arial" charset="0"/>
              </a:rPr>
              <a:t>Chapter 8</a:t>
            </a:r>
          </a:p>
          <a:p>
            <a:pPr algn="l" eaLnBrk="1" hangingPunct="1">
              <a:spcBef>
                <a:spcPct val="20000"/>
              </a:spcBef>
              <a:buClr>
                <a:schemeClr val="hlink"/>
              </a:buClr>
              <a:buSzPct val="90000"/>
              <a:buFont typeface="Wingdings" charset="0"/>
              <a:buBlip>
                <a:blip r:embed="rId4"/>
              </a:buBlip>
              <a:defRPr/>
            </a:pPr>
            <a:r>
              <a:rPr lang="en-US" b="1" dirty="0">
                <a:effectLst>
                  <a:glow rad="228600">
                    <a:schemeClr val="bg2"/>
                  </a:glow>
                </a:effectLst>
                <a:latin typeface="Arial" charset="0"/>
              </a:rPr>
              <a:t>vv. 3-4	The powerful ram with two horns (Persia)</a:t>
            </a:r>
          </a:p>
          <a:p>
            <a:pPr algn="l" eaLnBrk="1" hangingPunct="1">
              <a:spcBef>
                <a:spcPct val="20000"/>
              </a:spcBef>
              <a:buClr>
                <a:schemeClr val="hlink"/>
              </a:buClr>
              <a:buSzPct val="90000"/>
              <a:buFont typeface="Wingdings" charset="0"/>
              <a:buBlip>
                <a:blip r:embed="rId4"/>
              </a:buBlip>
              <a:defRPr/>
            </a:pPr>
            <a:r>
              <a:rPr lang="en-US" b="1" dirty="0">
                <a:effectLst>
                  <a:glow rad="228600">
                    <a:schemeClr val="bg2"/>
                  </a:glow>
                </a:effectLst>
                <a:latin typeface="Arial" charset="0"/>
              </a:rPr>
              <a:t>5-7		A goat defeats a ram (Alex over Persians)</a:t>
            </a:r>
          </a:p>
          <a:p>
            <a:pPr algn="l" eaLnBrk="1" hangingPunct="1">
              <a:spcBef>
                <a:spcPct val="20000"/>
              </a:spcBef>
              <a:buClr>
                <a:schemeClr val="hlink"/>
              </a:buClr>
              <a:buSzPct val="90000"/>
              <a:buFont typeface="Wingdings" charset="0"/>
              <a:buBlip>
                <a:blip r:embed="rId4"/>
              </a:buBlip>
              <a:defRPr/>
            </a:pPr>
            <a:r>
              <a:rPr lang="en-US" b="1" dirty="0">
                <a:effectLst>
                  <a:glow rad="228600">
                    <a:schemeClr val="bg2"/>
                  </a:glow>
                </a:effectLst>
                <a:latin typeface="Arial" charset="0"/>
              </a:rPr>
              <a:t>8		Horn replaced by four horns (Alex</a:t>
            </a:r>
            <a:r>
              <a:rPr lang="fr-FR" altLang="ja-JP" b="1" dirty="0">
                <a:effectLst>
                  <a:glow rad="228600">
                    <a:schemeClr val="bg2"/>
                  </a:glow>
                </a:effectLst>
                <a:latin typeface="Arial" charset="0"/>
              </a:rPr>
              <a:t>'</a:t>
            </a:r>
            <a:r>
              <a:rPr lang="en-US" altLang="ja-JP" b="1" dirty="0">
                <a:effectLst>
                  <a:glow rad="228600">
                    <a:schemeClr val="bg2"/>
                  </a:glow>
                </a:effectLst>
                <a:latin typeface="Arial" charset="0"/>
              </a:rPr>
              <a:t>s generals)</a:t>
            </a:r>
          </a:p>
          <a:p>
            <a:pPr algn="l" eaLnBrk="1" hangingPunct="1">
              <a:spcBef>
                <a:spcPct val="20000"/>
              </a:spcBef>
              <a:buClr>
                <a:schemeClr val="hlink"/>
              </a:buClr>
              <a:buSzPct val="90000"/>
              <a:buFont typeface="Wingdings" charset="0"/>
              <a:buBlip>
                <a:blip r:embed="rId4"/>
              </a:buBlip>
              <a:defRPr/>
            </a:pPr>
            <a:r>
              <a:rPr lang="en-US" b="1" dirty="0">
                <a:effectLst>
                  <a:glow rad="228600">
                    <a:schemeClr val="bg2"/>
                  </a:glow>
                </a:effectLst>
                <a:latin typeface="Arial" charset="0"/>
              </a:rPr>
              <a:t>9-12 	The small horn (Antiochus IV </a:t>
            </a:r>
            <a:r>
              <a:rPr lang="en-US" b="1" dirty="0" err="1">
                <a:effectLst>
                  <a:glow rad="228600">
                    <a:schemeClr val="bg2"/>
                  </a:glow>
                </a:effectLst>
                <a:latin typeface="Arial" charset="0"/>
              </a:rPr>
              <a:t>Epiphanes</a:t>
            </a:r>
            <a:r>
              <a:rPr lang="en-US" b="1" dirty="0">
                <a:effectLst>
                  <a:glow rad="228600">
                    <a:schemeClr val="bg2"/>
                  </a:glow>
                </a:effectLst>
                <a:latin typeface="Arial" charset="0"/>
              </a:rPr>
              <a:t>)</a:t>
            </a:r>
          </a:p>
          <a:p>
            <a:pPr lvl="4" algn="l" eaLnBrk="1" hangingPunct="1">
              <a:spcBef>
                <a:spcPct val="20000"/>
              </a:spcBef>
              <a:buClr>
                <a:schemeClr val="folHlink"/>
              </a:buClr>
              <a:buSzPct val="90000"/>
              <a:buFont typeface="Wingdings" charset="0"/>
              <a:buBlip>
                <a:blip r:embed="rId5"/>
              </a:buBlip>
              <a:defRPr/>
            </a:pPr>
            <a:r>
              <a:rPr lang="en-US" sz="2000" b="1" dirty="0">
                <a:effectLst>
                  <a:glow rad="228600">
                    <a:schemeClr val="bg2"/>
                  </a:glow>
                </a:effectLst>
                <a:latin typeface="Arial" charset="0"/>
                <a:cs typeface="Geneva" charset="0"/>
              </a:rPr>
              <a:t>His Career</a:t>
            </a:r>
          </a:p>
          <a:p>
            <a:pPr lvl="4" algn="l" eaLnBrk="1" hangingPunct="1">
              <a:spcBef>
                <a:spcPct val="20000"/>
              </a:spcBef>
              <a:buClr>
                <a:schemeClr val="folHlink"/>
              </a:buClr>
              <a:buSzPct val="90000"/>
              <a:buFont typeface="Wingdings" charset="0"/>
              <a:buBlip>
                <a:blip r:embed="rId5"/>
              </a:buBlip>
              <a:defRPr/>
            </a:pPr>
            <a:r>
              <a:rPr lang="en-US" sz="2000" b="1" dirty="0">
                <a:effectLst>
                  <a:glow rad="228600">
                    <a:schemeClr val="bg2"/>
                  </a:glow>
                </a:effectLst>
                <a:latin typeface="Arial" charset="0"/>
                <a:cs typeface="Geneva" charset="0"/>
              </a:rPr>
              <a:t>His Defeat</a:t>
            </a:r>
          </a:p>
          <a:p>
            <a:pPr lvl="4" algn="l" eaLnBrk="1" hangingPunct="1">
              <a:spcBef>
                <a:spcPct val="20000"/>
              </a:spcBef>
              <a:buClr>
                <a:schemeClr val="folHlink"/>
              </a:buClr>
              <a:buSzPct val="90000"/>
              <a:buFont typeface="Wingdings" charset="0"/>
              <a:buBlip>
                <a:blip r:embed="rId5"/>
              </a:buBlip>
              <a:defRPr/>
            </a:pPr>
            <a:r>
              <a:rPr lang="en-US" sz="2000" b="1" dirty="0">
                <a:effectLst>
                  <a:glow rad="228600">
                    <a:schemeClr val="bg2"/>
                  </a:glow>
                </a:effectLst>
                <a:latin typeface="Arial" charset="0"/>
                <a:cs typeface="Geneva" charset="0"/>
              </a:rPr>
              <a:t>His Fury</a:t>
            </a:r>
          </a:p>
          <a:p>
            <a:pPr lvl="4" algn="l" eaLnBrk="1" hangingPunct="1">
              <a:spcBef>
                <a:spcPct val="20000"/>
              </a:spcBef>
              <a:buClr>
                <a:schemeClr val="folHlink"/>
              </a:buClr>
              <a:buSzPct val="90000"/>
              <a:buFont typeface="Wingdings" charset="0"/>
              <a:buBlip>
                <a:blip r:embed="rId5"/>
              </a:buBlip>
              <a:defRPr/>
            </a:pPr>
            <a:r>
              <a:rPr lang="en-US" sz="2000" b="1" dirty="0">
                <a:effectLst>
                  <a:glow rad="228600">
                    <a:schemeClr val="bg2"/>
                  </a:glow>
                </a:effectLst>
                <a:latin typeface="Arial" charset="0"/>
                <a:cs typeface="Geneva" charset="0"/>
              </a:rPr>
              <a:t>His death (cf. v. 25)</a:t>
            </a:r>
          </a:p>
          <a:p>
            <a:pPr algn="l" eaLnBrk="1" hangingPunct="1">
              <a:spcBef>
                <a:spcPct val="20000"/>
              </a:spcBef>
              <a:buClr>
                <a:schemeClr val="hlink"/>
              </a:buClr>
              <a:buSzPct val="90000"/>
              <a:buFont typeface="Wingdings" charset="0"/>
              <a:buBlip>
                <a:blip r:embed="rId4"/>
              </a:buBlip>
              <a:defRPr/>
            </a:pPr>
            <a:r>
              <a:rPr lang="en-US" b="1" dirty="0">
                <a:effectLst>
                  <a:glow rad="228600">
                    <a:schemeClr val="bg2"/>
                  </a:glow>
                </a:effectLst>
                <a:latin typeface="Arial" charset="0"/>
                <a:cs typeface="Geneva" charset="0"/>
              </a:rPr>
              <a:t>13-14	The Maccabees and Hanukkah (167-164 BC)</a:t>
            </a:r>
          </a:p>
          <a:p>
            <a:pPr algn="l" eaLnBrk="1" hangingPunct="1">
              <a:spcBef>
                <a:spcPct val="20000"/>
              </a:spcBef>
              <a:buClr>
                <a:schemeClr val="hlink"/>
              </a:buClr>
              <a:buSzPct val="90000"/>
              <a:buFont typeface="Wingdings" charset="0"/>
              <a:buBlip>
                <a:blip r:embed="rId4"/>
              </a:buBlip>
              <a:defRPr/>
            </a:pPr>
            <a:r>
              <a:rPr lang="en-US" b="1" dirty="0">
                <a:effectLst>
                  <a:glow rad="228600">
                    <a:schemeClr val="bg2"/>
                  </a:glow>
                </a:effectLst>
                <a:latin typeface="Arial" charset="0"/>
                <a:cs typeface="Geneva" charset="0"/>
              </a:rPr>
              <a:t>15-27 	The interpretation</a:t>
            </a:r>
          </a:p>
        </p:txBody>
      </p:sp>
      <p:sp>
        <p:nvSpPr>
          <p:cNvPr id="198660" name="Text Box 7"/>
          <p:cNvSpPr txBox="1">
            <a:spLocks noChangeArrowheads="1"/>
          </p:cNvSpPr>
          <p:nvPr/>
        </p:nvSpPr>
        <p:spPr bwMode="auto">
          <a:xfrm>
            <a:off x="8610600" y="76200"/>
            <a:ext cx="533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spcBef>
                <a:spcPct val="50000"/>
              </a:spcBef>
            </a:pPr>
            <a:r>
              <a:rPr lang="en-US" b="1">
                <a:latin typeface="Arial" charset="0"/>
                <a:cs typeface="Arial" charset="0"/>
              </a:rPr>
              <a:t>61</a:t>
            </a:r>
          </a:p>
        </p:txBody>
      </p:sp>
    </p:spTree>
  </p:cSld>
  <p:clrMapOvr>
    <a:masterClrMapping/>
  </p:clrMapOvr>
  <p:transition>
    <p:split orient="vert" dir="in"/>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106498"/>
                                        </p:tgtEl>
                                        <p:attrNameLst>
                                          <p:attrName>style.visibility</p:attrName>
                                        </p:attrNameLst>
                                      </p:cBhvr>
                                      <p:to>
                                        <p:strVal val="visible"/>
                                      </p:to>
                                    </p:set>
                                    <p:anim calcmode="lin" valueType="num">
                                      <p:cBhvr>
                                        <p:cTn id="7" dur="1000" fill="hold"/>
                                        <p:tgtEl>
                                          <p:spTgt spid="106498"/>
                                        </p:tgtEl>
                                        <p:attrNameLst>
                                          <p:attrName>ppt_w</p:attrName>
                                        </p:attrNameLst>
                                      </p:cBhvr>
                                      <p:tavLst>
                                        <p:tav tm="0">
                                          <p:val>
                                            <p:strVal val="#ppt_w+.3"/>
                                          </p:val>
                                        </p:tav>
                                        <p:tav tm="100000">
                                          <p:val>
                                            <p:strVal val="#ppt_w"/>
                                          </p:val>
                                        </p:tav>
                                      </p:tavLst>
                                    </p:anim>
                                    <p:anim calcmode="lin" valueType="num">
                                      <p:cBhvr>
                                        <p:cTn id="8" dur="1000" fill="hold"/>
                                        <p:tgtEl>
                                          <p:spTgt spid="106498"/>
                                        </p:tgtEl>
                                        <p:attrNameLst>
                                          <p:attrName>ppt_h</p:attrName>
                                        </p:attrNameLst>
                                      </p:cBhvr>
                                      <p:tavLst>
                                        <p:tav tm="0">
                                          <p:val>
                                            <p:strVal val="#ppt_h"/>
                                          </p:val>
                                        </p:tav>
                                        <p:tav tm="100000">
                                          <p:val>
                                            <p:strVal val="#ppt_h"/>
                                          </p:val>
                                        </p:tav>
                                      </p:tavLst>
                                    </p:anim>
                                    <p:animEffect transition="in" filter="fade">
                                      <p:cBhvr>
                                        <p:cTn id="9" dur="1000"/>
                                        <p:tgtEl>
                                          <p:spTgt spid="106498"/>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 calcmode="lin" valueType="num">
                                      <p:cBhvr>
                                        <p:cTn id="14" dur="1000" fill="hold"/>
                                        <p:tgtEl>
                                          <p:spTgt spid="5">
                                            <p:txEl>
                                              <p:pRg st="0" end="0"/>
                                            </p:txEl>
                                          </p:spTgt>
                                        </p:tgtEl>
                                        <p:attrNameLst>
                                          <p:attrName>ppt_w</p:attrName>
                                        </p:attrNameLst>
                                      </p:cBhvr>
                                      <p:tavLst>
                                        <p:tav tm="0">
                                          <p:val>
                                            <p:strVal val="#ppt_w+.3"/>
                                          </p:val>
                                        </p:tav>
                                        <p:tav tm="100000">
                                          <p:val>
                                            <p:strVal val="#ppt_w"/>
                                          </p:val>
                                        </p:tav>
                                      </p:tavLst>
                                    </p:anim>
                                    <p:anim calcmode="lin" valueType="num">
                                      <p:cBhvr>
                                        <p:cTn id="15" dur="1000" fill="hold"/>
                                        <p:tgtEl>
                                          <p:spTgt spid="5">
                                            <p:txEl>
                                              <p:pRg st="0" end="0"/>
                                            </p:txEl>
                                          </p:spTgt>
                                        </p:tgtEl>
                                        <p:attrNameLst>
                                          <p:attrName>ppt_h</p:attrName>
                                        </p:attrNameLst>
                                      </p:cBhvr>
                                      <p:tavLst>
                                        <p:tav tm="0">
                                          <p:val>
                                            <p:strVal val="#ppt_h"/>
                                          </p:val>
                                        </p:tav>
                                        <p:tav tm="100000">
                                          <p:val>
                                            <p:strVal val="#ppt_h"/>
                                          </p:val>
                                        </p:tav>
                                      </p:tavLst>
                                    </p:anim>
                                    <p:animEffect transition="in" filter="fade">
                                      <p:cBhvr>
                                        <p:cTn id="16" dur="1000"/>
                                        <p:tgtEl>
                                          <p:spTgt spid="5">
                                            <p:txEl>
                                              <p:pRg st="0" end="0"/>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0" presetClass="entr" presetSubtype="0" decel="100000" fill="hold" grpId="0" nodeType="clickEffect">
                                  <p:stCondLst>
                                    <p:cond delay="0"/>
                                  </p:stCondLst>
                                  <p:childTnLst>
                                    <p:set>
                                      <p:cBhvr>
                                        <p:cTn id="20" dur="1" fill="hold">
                                          <p:stCondLst>
                                            <p:cond delay="0"/>
                                          </p:stCondLst>
                                        </p:cTn>
                                        <p:tgtEl>
                                          <p:spTgt spid="5">
                                            <p:txEl>
                                              <p:pRg st="1" end="1"/>
                                            </p:txEl>
                                          </p:spTgt>
                                        </p:tgtEl>
                                        <p:attrNameLst>
                                          <p:attrName>style.visibility</p:attrName>
                                        </p:attrNameLst>
                                      </p:cBhvr>
                                      <p:to>
                                        <p:strVal val="visible"/>
                                      </p:to>
                                    </p:set>
                                    <p:anim calcmode="lin" valueType="num">
                                      <p:cBhvr>
                                        <p:cTn id="21" dur="1000" fill="hold"/>
                                        <p:tgtEl>
                                          <p:spTgt spid="5">
                                            <p:txEl>
                                              <p:pRg st="1" end="1"/>
                                            </p:txEl>
                                          </p:spTgt>
                                        </p:tgtEl>
                                        <p:attrNameLst>
                                          <p:attrName>ppt_w</p:attrName>
                                        </p:attrNameLst>
                                      </p:cBhvr>
                                      <p:tavLst>
                                        <p:tav tm="0">
                                          <p:val>
                                            <p:strVal val="#ppt_w+.3"/>
                                          </p:val>
                                        </p:tav>
                                        <p:tav tm="100000">
                                          <p:val>
                                            <p:strVal val="#ppt_w"/>
                                          </p:val>
                                        </p:tav>
                                      </p:tavLst>
                                    </p:anim>
                                    <p:anim calcmode="lin" valueType="num">
                                      <p:cBhvr>
                                        <p:cTn id="22" dur="1000" fill="hold"/>
                                        <p:tgtEl>
                                          <p:spTgt spid="5">
                                            <p:txEl>
                                              <p:pRg st="1" end="1"/>
                                            </p:txEl>
                                          </p:spTgt>
                                        </p:tgtEl>
                                        <p:attrNameLst>
                                          <p:attrName>ppt_h</p:attrName>
                                        </p:attrNameLst>
                                      </p:cBhvr>
                                      <p:tavLst>
                                        <p:tav tm="0">
                                          <p:val>
                                            <p:strVal val="#ppt_h"/>
                                          </p:val>
                                        </p:tav>
                                        <p:tav tm="100000">
                                          <p:val>
                                            <p:strVal val="#ppt_h"/>
                                          </p:val>
                                        </p:tav>
                                      </p:tavLst>
                                    </p:anim>
                                    <p:animEffect transition="in" filter="fade">
                                      <p:cBhvr>
                                        <p:cTn id="23" dur="1000"/>
                                        <p:tgtEl>
                                          <p:spTgt spid="5">
                                            <p:txEl>
                                              <p:pRg st="1" end="1"/>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0" presetClass="entr" presetSubtype="0" decel="100000" fill="hold" grpId="0" nodeType="clickEffect">
                                  <p:stCondLst>
                                    <p:cond delay="0"/>
                                  </p:stCondLst>
                                  <p:childTnLst>
                                    <p:set>
                                      <p:cBhvr>
                                        <p:cTn id="27" dur="1" fill="hold">
                                          <p:stCondLst>
                                            <p:cond delay="0"/>
                                          </p:stCondLst>
                                        </p:cTn>
                                        <p:tgtEl>
                                          <p:spTgt spid="5">
                                            <p:txEl>
                                              <p:pRg st="2" end="2"/>
                                            </p:txEl>
                                          </p:spTgt>
                                        </p:tgtEl>
                                        <p:attrNameLst>
                                          <p:attrName>style.visibility</p:attrName>
                                        </p:attrNameLst>
                                      </p:cBhvr>
                                      <p:to>
                                        <p:strVal val="visible"/>
                                      </p:to>
                                    </p:set>
                                    <p:anim calcmode="lin" valueType="num">
                                      <p:cBhvr>
                                        <p:cTn id="28" dur="1000" fill="hold"/>
                                        <p:tgtEl>
                                          <p:spTgt spid="5">
                                            <p:txEl>
                                              <p:pRg st="2" end="2"/>
                                            </p:txEl>
                                          </p:spTgt>
                                        </p:tgtEl>
                                        <p:attrNameLst>
                                          <p:attrName>ppt_w</p:attrName>
                                        </p:attrNameLst>
                                      </p:cBhvr>
                                      <p:tavLst>
                                        <p:tav tm="0">
                                          <p:val>
                                            <p:strVal val="#ppt_w+.3"/>
                                          </p:val>
                                        </p:tav>
                                        <p:tav tm="100000">
                                          <p:val>
                                            <p:strVal val="#ppt_w"/>
                                          </p:val>
                                        </p:tav>
                                      </p:tavLst>
                                    </p:anim>
                                    <p:anim calcmode="lin" valueType="num">
                                      <p:cBhvr>
                                        <p:cTn id="29" dur="1000" fill="hold"/>
                                        <p:tgtEl>
                                          <p:spTgt spid="5">
                                            <p:txEl>
                                              <p:pRg st="2" end="2"/>
                                            </p:txEl>
                                          </p:spTgt>
                                        </p:tgtEl>
                                        <p:attrNameLst>
                                          <p:attrName>ppt_h</p:attrName>
                                        </p:attrNameLst>
                                      </p:cBhvr>
                                      <p:tavLst>
                                        <p:tav tm="0">
                                          <p:val>
                                            <p:strVal val="#ppt_h"/>
                                          </p:val>
                                        </p:tav>
                                        <p:tav tm="100000">
                                          <p:val>
                                            <p:strVal val="#ppt_h"/>
                                          </p:val>
                                        </p:tav>
                                      </p:tavLst>
                                    </p:anim>
                                    <p:animEffect transition="in" filter="fade">
                                      <p:cBhvr>
                                        <p:cTn id="30" dur="1000"/>
                                        <p:tgtEl>
                                          <p:spTgt spid="5">
                                            <p:txEl>
                                              <p:pRg st="2" end="2"/>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0" presetClass="entr" presetSubtype="0" decel="100000" fill="hold" grpId="0" nodeType="clickEffect">
                                  <p:stCondLst>
                                    <p:cond delay="0"/>
                                  </p:stCondLst>
                                  <p:childTnLst>
                                    <p:set>
                                      <p:cBhvr>
                                        <p:cTn id="34" dur="1" fill="hold">
                                          <p:stCondLst>
                                            <p:cond delay="0"/>
                                          </p:stCondLst>
                                        </p:cTn>
                                        <p:tgtEl>
                                          <p:spTgt spid="5">
                                            <p:txEl>
                                              <p:pRg st="3" end="3"/>
                                            </p:txEl>
                                          </p:spTgt>
                                        </p:tgtEl>
                                        <p:attrNameLst>
                                          <p:attrName>style.visibility</p:attrName>
                                        </p:attrNameLst>
                                      </p:cBhvr>
                                      <p:to>
                                        <p:strVal val="visible"/>
                                      </p:to>
                                    </p:set>
                                    <p:anim calcmode="lin" valueType="num">
                                      <p:cBhvr>
                                        <p:cTn id="35" dur="1000" fill="hold"/>
                                        <p:tgtEl>
                                          <p:spTgt spid="5">
                                            <p:txEl>
                                              <p:pRg st="3" end="3"/>
                                            </p:txEl>
                                          </p:spTgt>
                                        </p:tgtEl>
                                        <p:attrNameLst>
                                          <p:attrName>ppt_w</p:attrName>
                                        </p:attrNameLst>
                                      </p:cBhvr>
                                      <p:tavLst>
                                        <p:tav tm="0">
                                          <p:val>
                                            <p:strVal val="#ppt_w+.3"/>
                                          </p:val>
                                        </p:tav>
                                        <p:tav tm="100000">
                                          <p:val>
                                            <p:strVal val="#ppt_w"/>
                                          </p:val>
                                        </p:tav>
                                      </p:tavLst>
                                    </p:anim>
                                    <p:anim calcmode="lin" valueType="num">
                                      <p:cBhvr>
                                        <p:cTn id="36" dur="1000" fill="hold"/>
                                        <p:tgtEl>
                                          <p:spTgt spid="5">
                                            <p:txEl>
                                              <p:pRg st="3" end="3"/>
                                            </p:txEl>
                                          </p:spTgt>
                                        </p:tgtEl>
                                        <p:attrNameLst>
                                          <p:attrName>ppt_h</p:attrName>
                                        </p:attrNameLst>
                                      </p:cBhvr>
                                      <p:tavLst>
                                        <p:tav tm="0">
                                          <p:val>
                                            <p:strVal val="#ppt_h"/>
                                          </p:val>
                                        </p:tav>
                                        <p:tav tm="100000">
                                          <p:val>
                                            <p:strVal val="#ppt_h"/>
                                          </p:val>
                                        </p:tav>
                                      </p:tavLst>
                                    </p:anim>
                                    <p:animEffect transition="in" filter="fade">
                                      <p:cBhvr>
                                        <p:cTn id="37" dur="1000"/>
                                        <p:tgtEl>
                                          <p:spTgt spid="5">
                                            <p:txEl>
                                              <p:pRg st="3" end="3"/>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50" presetClass="entr" presetSubtype="0" decel="100000" fill="hold" grpId="0" nodeType="clickEffect">
                                  <p:stCondLst>
                                    <p:cond delay="0"/>
                                  </p:stCondLst>
                                  <p:childTnLst>
                                    <p:set>
                                      <p:cBhvr>
                                        <p:cTn id="41" dur="1" fill="hold">
                                          <p:stCondLst>
                                            <p:cond delay="0"/>
                                          </p:stCondLst>
                                        </p:cTn>
                                        <p:tgtEl>
                                          <p:spTgt spid="5">
                                            <p:txEl>
                                              <p:pRg st="4" end="4"/>
                                            </p:txEl>
                                          </p:spTgt>
                                        </p:tgtEl>
                                        <p:attrNameLst>
                                          <p:attrName>style.visibility</p:attrName>
                                        </p:attrNameLst>
                                      </p:cBhvr>
                                      <p:to>
                                        <p:strVal val="visible"/>
                                      </p:to>
                                    </p:set>
                                    <p:anim calcmode="lin" valueType="num">
                                      <p:cBhvr>
                                        <p:cTn id="42" dur="1000" fill="hold"/>
                                        <p:tgtEl>
                                          <p:spTgt spid="5">
                                            <p:txEl>
                                              <p:pRg st="4" end="4"/>
                                            </p:txEl>
                                          </p:spTgt>
                                        </p:tgtEl>
                                        <p:attrNameLst>
                                          <p:attrName>ppt_w</p:attrName>
                                        </p:attrNameLst>
                                      </p:cBhvr>
                                      <p:tavLst>
                                        <p:tav tm="0">
                                          <p:val>
                                            <p:strVal val="#ppt_w+.3"/>
                                          </p:val>
                                        </p:tav>
                                        <p:tav tm="100000">
                                          <p:val>
                                            <p:strVal val="#ppt_w"/>
                                          </p:val>
                                        </p:tav>
                                      </p:tavLst>
                                    </p:anim>
                                    <p:anim calcmode="lin" valueType="num">
                                      <p:cBhvr>
                                        <p:cTn id="43" dur="1000" fill="hold"/>
                                        <p:tgtEl>
                                          <p:spTgt spid="5">
                                            <p:txEl>
                                              <p:pRg st="4" end="4"/>
                                            </p:txEl>
                                          </p:spTgt>
                                        </p:tgtEl>
                                        <p:attrNameLst>
                                          <p:attrName>ppt_h</p:attrName>
                                        </p:attrNameLst>
                                      </p:cBhvr>
                                      <p:tavLst>
                                        <p:tav tm="0">
                                          <p:val>
                                            <p:strVal val="#ppt_h"/>
                                          </p:val>
                                        </p:tav>
                                        <p:tav tm="100000">
                                          <p:val>
                                            <p:strVal val="#ppt_h"/>
                                          </p:val>
                                        </p:tav>
                                      </p:tavLst>
                                    </p:anim>
                                    <p:animEffect transition="in" filter="fade">
                                      <p:cBhvr>
                                        <p:cTn id="44" dur="1000"/>
                                        <p:tgtEl>
                                          <p:spTgt spid="5">
                                            <p:txEl>
                                              <p:pRg st="4" end="4"/>
                                            </p:txEl>
                                          </p:spTgt>
                                        </p:tgtEl>
                                      </p:cBhvr>
                                    </p:animEffect>
                                  </p:childTnLst>
                                </p:cTn>
                              </p:par>
                              <p:par>
                                <p:cTn id="45" presetID="50" presetClass="entr" presetSubtype="0" decel="100000" fill="hold" grpId="0" nodeType="withEffect">
                                  <p:stCondLst>
                                    <p:cond delay="0"/>
                                  </p:stCondLst>
                                  <p:childTnLst>
                                    <p:set>
                                      <p:cBhvr>
                                        <p:cTn id="46" dur="1" fill="hold">
                                          <p:stCondLst>
                                            <p:cond delay="0"/>
                                          </p:stCondLst>
                                        </p:cTn>
                                        <p:tgtEl>
                                          <p:spTgt spid="5">
                                            <p:txEl>
                                              <p:pRg st="5" end="5"/>
                                            </p:txEl>
                                          </p:spTgt>
                                        </p:tgtEl>
                                        <p:attrNameLst>
                                          <p:attrName>style.visibility</p:attrName>
                                        </p:attrNameLst>
                                      </p:cBhvr>
                                      <p:to>
                                        <p:strVal val="visible"/>
                                      </p:to>
                                    </p:set>
                                    <p:anim calcmode="lin" valueType="num">
                                      <p:cBhvr>
                                        <p:cTn id="47" dur="1000" fill="hold"/>
                                        <p:tgtEl>
                                          <p:spTgt spid="5">
                                            <p:txEl>
                                              <p:pRg st="5" end="5"/>
                                            </p:txEl>
                                          </p:spTgt>
                                        </p:tgtEl>
                                        <p:attrNameLst>
                                          <p:attrName>ppt_w</p:attrName>
                                        </p:attrNameLst>
                                      </p:cBhvr>
                                      <p:tavLst>
                                        <p:tav tm="0">
                                          <p:val>
                                            <p:strVal val="#ppt_w+.3"/>
                                          </p:val>
                                        </p:tav>
                                        <p:tav tm="100000">
                                          <p:val>
                                            <p:strVal val="#ppt_w"/>
                                          </p:val>
                                        </p:tav>
                                      </p:tavLst>
                                    </p:anim>
                                    <p:anim calcmode="lin" valueType="num">
                                      <p:cBhvr>
                                        <p:cTn id="48" dur="1000" fill="hold"/>
                                        <p:tgtEl>
                                          <p:spTgt spid="5">
                                            <p:txEl>
                                              <p:pRg st="5" end="5"/>
                                            </p:txEl>
                                          </p:spTgt>
                                        </p:tgtEl>
                                        <p:attrNameLst>
                                          <p:attrName>ppt_h</p:attrName>
                                        </p:attrNameLst>
                                      </p:cBhvr>
                                      <p:tavLst>
                                        <p:tav tm="0">
                                          <p:val>
                                            <p:strVal val="#ppt_h"/>
                                          </p:val>
                                        </p:tav>
                                        <p:tav tm="100000">
                                          <p:val>
                                            <p:strVal val="#ppt_h"/>
                                          </p:val>
                                        </p:tav>
                                      </p:tavLst>
                                    </p:anim>
                                    <p:animEffect transition="in" filter="fade">
                                      <p:cBhvr>
                                        <p:cTn id="49" dur="1000"/>
                                        <p:tgtEl>
                                          <p:spTgt spid="5">
                                            <p:txEl>
                                              <p:pRg st="5" end="5"/>
                                            </p:txEl>
                                          </p:spTgt>
                                        </p:tgtEl>
                                      </p:cBhvr>
                                    </p:animEffect>
                                  </p:childTnLst>
                                </p:cTn>
                              </p:par>
                              <p:par>
                                <p:cTn id="50" presetID="50" presetClass="entr" presetSubtype="0" decel="100000" fill="hold" grpId="0" nodeType="withEffect">
                                  <p:stCondLst>
                                    <p:cond delay="0"/>
                                  </p:stCondLst>
                                  <p:childTnLst>
                                    <p:set>
                                      <p:cBhvr>
                                        <p:cTn id="51" dur="1" fill="hold">
                                          <p:stCondLst>
                                            <p:cond delay="0"/>
                                          </p:stCondLst>
                                        </p:cTn>
                                        <p:tgtEl>
                                          <p:spTgt spid="5">
                                            <p:txEl>
                                              <p:pRg st="6" end="6"/>
                                            </p:txEl>
                                          </p:spTgt>
                                        </p:tgtEl>
                                        <p:attrNameLst>
                                          <p:attrName>style.visibility</p:attrName>
                                        </p:attrNameLst>
                                      </p:cBhvr>
                                      <p:to>
                                        <p:strVal val="visible"/>
                                      </p:to>
                                    </p:set>
                                    <p:anim calcmode="lin" valueType="num">
                                      <p:cBhvr>
                                        <p:cTn id="52" dur="1000" fill="hold"/>
                                        <p:tgtEl>
                                          <p:spTgt spid="5">
                                            <p:txEl>
                                              <p:pRg st="6" end="6"/>
                                            </p:txEl>
                                          </p:spTgt>
                                        </p:tgtEl>
                                        <p:attrNameLst>
                                          <p:attrName>ppt_w</p:attrName>
                                        </p:attrNameLst>
                                      </p:cBhvr>
                                      <p:tavLst>
                                        <p:tav tm="0">
                                          <p:val>
                                            <p:strVal val="#ppt_w+.3"/>
                                          </p:val>
                                        </p:tav>
                                        <p:tav tm="100000">
                                          <p:val>
                                            <p:strVal val="#ppt_w"/>
                                          </p:val>
                                        </p:tav>
                                      </p:tavLst>
                                    </p:anim>
                                    <p:anim calcmode="lin" valueType="num">
                                      <p:cBhvr>
                                        <p:cTn id="53" dur="1000" fill="hold"/>
                                        <p:tgtEl>
                                          <p:spTgt spid="5">
                                            <p:txEl>
                                              <p:pRg st="6" end="6"/>
                                            </p:txEl>
                                          </p:spTgt>
                                        </p:tgtEl>
                                        <p:attrNameLst>
                                          <p:attrName>ppt_h</p:attrName>
                                        </p:attrNameLst>
                                      </p:cBhvr>
                                      <p:tavLst>
                                        <p:tav tm="0">
                                          <p:val>
                                            <p:strVal val="#ppt_h"/>
                                          </p:val>
                                        </p:tav>
                                        <p:tav tm="100000">
                                          <p:val>
                                            <p:strVal val="#ppt_h"/>
                                          </p:val>
                                        </p:tav>
                                      </p:tavLst>
                                    </p:anim>
                                    <p:animEffect transition="in" filter="fade">
                                      <p:cBhvr>
                                        <p:cTn id="54" dur="1000"/>
                                        <p:tgtEl>
                                          <p:spTgt spid="5">
                                            <p:txEl>
                                              <p:pRg st="6" end="6"/>
                                            </p:txEl>
                                          </p:spTgt>
                                        </p:tgtEl>
                                      </p:cBhvr>
                                    </p:animEffect>
                                  </p:childTnLst>
                                </p:cTn>
                              </p:par>
                              <p:par>
                                <p:cTn id="55" presetID="50" presetClass="entr" presetSubtype="0" decel="100000" fill="hold" grpId="0" nodeType="withEffect">
                                  <p:stCondLst>
                                    <p:cond delay="0"/>
                                  </p:stCondLst>
                                  <p:childTnLst>
                                    <p:set>
                                      <p:cBhvr>
                                        <p:cTn id="56" dur="1" fill="hold">
                                          <p:stCondLst>
                                            <p:cond delay="0"/>
                                          </p:stCondLst>
                                        </p:cTn>
                                        <p:tgtEl>
                                          <p:spTgt spid="5">
                                            <p:txEl>
                                              <p:pRg st="7" end="7"/>
                                            </p:txEl>
                                          </p:spTgt>
                                        </p:tgtEl>
                                        <p:attrNameLst>
                                          <p:attrName>style.visibility</p:attrName>
                                        </p:attrNameLst>
                                      </p:cBhvr>
                                      <p:to>
                                        <p:strVal val="visible"/>
                                      </p:to>
                                    </p:set>
                                    <p:anim calcmode="lin" valueType="num">
                                      <p:cBhvr>
                                        <p:cTn id="57" dur="1000" fill="hold"/>
                                        <p:tgtEl>
                                          <p:spTgt spid="5">
                                            <p:txEl>
                                              <p:pRg st="7" end="7"/>
                                            </p:txEl>
                                          </p:spTgt>
                                        </p:tgtEl>
                                        <p:attrNameLst>
                                          <p:attrName>ppt_w</p:attrName>
                                        </p:attrNameLst>
                                      </p:cBhvr>
                                      <p:tavLst>
                                        <p:tav tm="0">
                                          <p:val>
                                            <p:strVal val="#ppt_w+.3"/>
                                          </p:val>
                                        </p:tav>
                                        <p:tav tm="100000">
                                          <p:val>
                                            <p:strVal val="#ppt_w"/>
                                          </p:val>
                                        </p:tav>
                                      </p:tavLst>
                                    </p:anim>
                                    <p:anim calcmode="lin" valueType="num">
                                      <p:cBhvr>
                                        <p:cTn id="58" dur="1000" fill="hold"/>
                                        <p:tgtEl>
                                          <p:spTgt spid="5">
                                            <p:txEl>
                                              <p:pRg st="7" end="7"/>
                                            </p:txEl>
                                          </p:spTgt>
                                        </p:tgtEl>
                                        <p:attrNameLst>
                                          <p:attrName>ppt_h</p:attrName>
                                        </p:attrNameLst>
                                      </p:cBhvr>
                                      <p:tavLst>
                                        <p:tav tm="0">
                                          <p:val>
                                            <p:strVal val="#ppt_h"/>
                                          </p:val>
                                        </p:tav>
                                        <p:tav tm="100000">
                                          <p:val>
                                            <p:strVal val="#ppt_h"/>
                                          </p:val>
                                        </p:tav>
                                      </p:tavLst>
                                    </p:anim>
                                    <p:animEffect transition="in" filter="fade">
                                      <p:cBhvr>
                                        <p:cTn id="59" dur="1000"/>
                                        <p:tgtEl>
                                          <p:spTgt spid="5">
                                            <p:txEl>
                                              <p:pRg st="7" end="7"/>
                                            </p:txEl>
                                          </p:spTgt>
                                        </p:tgtEl>
                                      </p:cBhvr>
                                    </p:animEffect>
                                  </p:childTnLst>
                                </p:cTn>
                              </p:par>
                              <p:par>
                                <p:cTn id="60" presetID="50" presetClass="entr" presetSubtype="0" decel="100000" fill="hold" grpId="0" nodeType="withEffect">
                                  <p:stCondLst>
                                    <p:cond delay="0"/>
                                  </p:stCondLst>
                                  <p:childTnLst>
                                    <p:set>
                                      <p:cBhvr>
                                        <p:cTn id="61" dur="1" fill="hold">
                                          <p:stCondLst>
                                            <p:cond delay="0"/>
                                          </p:stCondLst>
                                        </p:cTn>
                                        <p:tgtEl>
                                          <p:spTgt spid="5">
                                            <p:txEl>
                                              <p:pRg st="8" end="8"/>
                                            </p:txEl>
                                          </p:spTgt>
                                        </p:tgtEl>
                                        <p:attrNameLst>
                                          <p:attrName>style.visibility</p:attrName>
                                        </p:attrNameLst>
                                      </p:cBhvr>
                                      <p:to>
                                        <p:strVal val="visible"/>
                                      </p:to>
                                    </p:set>
                                    <p:anim calcmode="lin" valueType="num">
                                      <p:cBhvr>
                                        <p:cTn id="62" dur="1000" fill="hold"/>
                                        <p:tgtEl>
                                          <p:spTgt spid="5">
                                            <p:txEl>
                                              <p:pRg st="8" end="8"/>
                                            </p:txEl>
                                          </p:spTgt>
                                        </p:tgtEl>
                                        <p:attrNameLst>
                                          <p:attrName>ppt_w</p:attrName>
                                        </p:attrNameLst>
                                      </p:cBhvr>
                                      <p:tavLst>
                                        <p:tav tm="0">
                                          <p:val>
                                            <p:strVal val="#ppt_w+.3"/>
                                          </p:val>
                                        </p:tav>
                                        <p:tav tm="100000">
                                          <p:val>
                                            <p:strVal val="#ppt_w"/>
                                          </p:val>
                                        </p:tav>
                                      </p:tavLst>
                                    </p:anim>
                                    <p:anim calcmode="lin" valueType="num">
                                      <p:cBhvr>
                                        <p:cTn id="63" dur="1000" fill="hold"/>
                                        <p:tgtEl>
                                          <p:spTgt spid="5">
                                            <p:txEl>
                                              <p:pRg st="8" end="8"/>
                                            </p:txEl>
                                          </p:spTgt>
                                        </p:tgtEl>
                                        <p:attrNameLst>
                                          <p:attrName>ppt_h</p:attrName>
                                        </p:attrNameLst>
                                      </p:cBhvr>
                                      <p:tavLst>
                                        <p:tav tm="0">
                                          <p:val>
                                            <p:strVal val="#ppt_h"/>
                                          </p:val>
                                        </p:tav>
                                        <p:tav tm="100000">
                                          <p:val>
                                            <p:strVal val="#ppt_h"/>
                                          </p:val>
                                        </p:tav>
                                      </p:tavLst>
                                    </p:anim>
                                    <p:animEffect transition="in" filter="fade">
                                      <p:cBhvr>
                                        <p:cTn id="64" dur="1000"/>
                                        <p:tgtEl>
                                          <p:spTgt spid="5">
                                            <p:txEl>
                                              <p:pRg st="8" end="8"/>
                                            </p:txEl>
                                          </p:spTgt>
                                        </p:tgtEl>
                                      </p:cBhvr>
                                    </p:animEffect>
                                  </p:childTnLst>
                                </p:cTn>
                              </p:par>
                            </p:childTnLst>
                          </p:cTn>
                        </p:par>
                      </p:childTnLst>
                    </p:cTn>
                  </p:par>
                  <p:par>
                    <p:cTn id="65" fill="hold" nodeType="clickPar">
                      <p:stCondLst>
                        <p:cond delay="indefinite"/>
                      </p:stCondLst>
                      <p:childTnLst>
                        <p:par>
                          <p:cTn id="66" fill="hold" nodeType="withGroup">
                            <p:stCondLst>
                              <p:cond delay="0"/>
                            </p:stCondLst>
                            <p:childTnLst>
                              <p:par>
                                <p:cTn id="67" presetID="50" presetClass="entr" presetSubtype="0" decel="100000" fill="hold" grpId="0" nodeType="clickEffect">
                                  <p:stCondLst>
                                    <p:cond delay="0"/>
                                  </p:stCondLst>
                                  <p:childTnLst>
                                    <p:set>
                                      <p:cBhvr>
                                        <p:cTn id="68" dur="1" fill="hold">
                                          <p:stCondLst>
                                            <p:cond delay="0"/>
                                          </p:stCondLst>
                                        </p:cTn>
                                        <p:tgtEl>
                                          <p:spTgt spid="5">
                                            <p:txEl>
                                              <p:pRg st="9" end="9"/>
                                            </p:txEl>
                                          </p:spTgt>
                                        </p:tgtEl>
                                        <p:attrNameLst>
                                          <p:attrName>style.visibility</p:attrName>
                                        </p:attrNameLst>
                                      </p:cBhvr>
                                      <p:to>
                                        <p:strVal val="visible"/>
                                      </p:to>
                                    </p:set>
                                    <p:anim calcmode="lin" valueType="num">
                                      <p:cBhvr>
                                        <p:cTn id="69" dur="1000" fill="hold"/>
                                        <p:tgtEl>
                                          <p:spTgt spid="5">
                                            <p:txEl>
                                              <p:pRg st="9" end="9"/>
                                            </p:txEl>
                                          </p:spTgt>
                                        </p:tgtEl>
                                        <p:attrNameLst>
                                          <p:attrName>ppt_w</p:attrName>
                                        </p:attrNameLst>
                                      </p:cBhvr>
                                      <p:tavLst>
                                        <p:tav tm="0">
                                          <p:val>
                                            <p:strVal val="#ppt_w+.3"/>
                                          </p:val>
                                        </p:tav>
                                        <p:tav tm="100000">
                                          <p:val>
                                            <p:strVal val="#ppt_w"/>
                                          </p:val>
                                        </p:tav>
                                      </p:tavLst>
                                    </p:anim>
                                    <p:anim calcmode="lin" valueType="num">
                                      <p:cBhvr>
                                        <p:cTn id="70" dur="1000" fill="hold"/>
                                        <p:tgtEl>
                                          <p:spTgt spid="5">
                                            <p:txEl>
                                              <p:pRg st="9" end="9"/>
                                            </p:txEl>
                                          </p:spTgt>
                                        </p:tgtEl>
                                        <p:attrNameLst>
                                          <p:attrName>ppt_h</p:attrName>
                                        </p:attrNameLst>
                                      </p:cBhvr>
                                      <p:tavLst>
                                        <p:tav tm="0">
                                          <p:val>
                                            <p:strVal val="#ppt_h"/>
                                          </p:val>
                                        </p:tav>
                                        <p:tav tm="100000">
                                          <p:val>
                                            <p:strVal val="#ppt_h"/>
                                          </p:val>
                                        </p:tav>
                                      </p:tavLst>
                                    </p:anim>
                                    <p:animEffect transition="in" filter="fade">
                                      <p:cBhvr>
                                        <p:cTn id="71" dur="1000"/>
                                        <p:tgtEl>
                                          <p:spTgt spid="5">
                                            <p:txEl>
                                              <p:pRg st="9" end="9"/>
                                            </p:txEl>
                                          </p:spTgt>
                                        </p:tgtEl>
                                      </p:cBhvr>
                                    </p:animEffect>
                                  </p:childTnLst>
                                </p:cTn>
                              </p:par>
                            </p:childTnLst>
                          </p:cTn>
                        </p:par>
                      </p:childTnLst>
                    </p:cTn>
                  </p:par>
                  <p:par>
                    <p:cTn id="72" fill="hold" nodeType="clickPar">
                      <p:stCondLst>
                        <p:cond delay="indefinite"/>
                      </p:stCondLst>
                      <p:childTnLst>
                        <p:par>
                          <p:cTn id="73" fill="hold" nodeType="withGroup">
                            <p:stCondLst>
                              <p:cond delay="0"/>
                            </p:stCondLst>
                            <p:childTnLst>
                              <p:par>
                                <p:cTn id="74" presetID="50" presetClass="entr" presetSubtype="0" decel="100000" fill="hold" grpId="0" nodeType="clickEffect">
                                  <p:stCondLst>
                                    <p:cond delay="0"/>
                                  </p:stCondLst>
                                  <p:childTnLst>
                                    <p:set>
                                      <p:cBhvr>
                                        <p:cTn id="75" dur="1" fill="hold">
                                          <p:stCondLst>
                                            <p:cond delay="0"/>
                                          </p:stCondLst>
                                        </p:cTn>
                                        <p:tgtEl>
                                          <p:spTgt spid="5">
                                            <p:txEl>
                                              <p:pRg st="10" end="10"/>
                                            </p:txEl>
                                          </p:spTgt>
                                        </p:tgtEl>
                                        <p:attrNameLst>
                                          <p:attrName>style.visibility</p:attrName>
                                        </p:attrNameLst>
                                      </p:cBhvr>
                                      <p:to>
                                        <p:strVal val="visible"/>
                                      </p:to>
                                    </p:set>
                                    <p:anim calcmode="lin" valueType="num">
                                      <p:cBhvr>
                                        <p:cTn id="76" dur="1000" fill="hold"/>
                                        <p:tgtEl>
                                          <p:spTgt spid="5">
                                            <p:txEl>
                                              <p:pRg st="10" end="10"/>
                                            </p:txEl>
                                          </p:spTgt>
                                        </p:tgtEl>
                                        <p:attrNameLst>
                                          <p:attrName>ppt_w</p:attrName>
                                        </p:attrNameLst>
                                      </p:cBhvr>
                                      <p:tavLst>
                                        <p:tav tm="0">
                                          <p:val>
                                            <p:strVal val="#ppt_w+.3"/>
                                          </p:val>
                                        </p:tav>
                                        <p:tav tm="100000">
                                          <p:val>
                                            <p:strVal val="#ppt_w"/>
                                          </p:val>
                                        </p:tav>
                                      </p:tavLst>
                                    </p:anim>
                                    <p:anim calcmode="lin" valueType="num">
                                      <p:cBhvr>
                                        <p:cTn id="77" dur="1000" fill="hold"/>
                                        <p:tgtEl>
                                          <p:spTgt spid="5">
                                            <p:txEl>
                                              <p:pRg st="10" end="10"/>
                                            </p:txEl>
                                          </p:spTgt>
                                        </p:tgtEl>
                                        <p:attrNameLst>
                                          <p:attrName>ppt_h</p:attrName>
                                        </p:attrNameLst>
                                      </p:cBhvr>
                                      <p:tavLst>
                                        <p:tav tm="0">
                                          <p:val>
                                            <p:strVal val="#ppt_h"/>
                                          </p:val>
                                        </p:tav>
                                        <p:tav tm="100000">
                                          <p:val>
                                            <p:strVal val="#ppt_h"/>
                                          </p:val>
                                        </p:tav>
                                      </p:tavLst>
                                    </p:anim>
                                    <p:animEffect transition="in" filter="fade">
                                      <p:cBhvr>
                                        <p:cTn id="78" dur="1000"/>
                                        <p:tgtEl>
                                          <p:spTgt spid="5">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498" grpId="0"/>
      <p:bldP spid="5" grpId="0"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Rectangle 2"/>
          <p:cNvSpPr>
            <a:spLocks noGrp="1" noChangeArrowheads="1"/>
          </p:cNvSpPr>
          <p:nvPr>
            <p:ph type="title"/>
          </p:nvPr>
        </p:nvSpPr>
        <p:spPr>
          <a:xfrm>
            <a:off x="0" y="0"/>
            <a:ext cx="8915400" cy="1143000"/>
          </a:xfrm>
        </p:spPr>
        <p:txBody>
          <a:bodyPr/>
          <a:lstStyle/>
          <a:p>
            <a:pPr eaLnBrk="1" hangingPunct="1">
              <a:defRPr/>
            </a:pPr>
            <a:r>
              <a:rPr lang="en-US" b="1" dirty="0">
                <a:solidFill>
                  <a:schemeClr val="tx1"/>
                </a:solidFill>
                <a:effectLst>
                  <a:glow rad="355600">
                    <a:schemeClr val="bg2"/>
                  </a:glow>
                </a:effectLst>
                <a:latin typeface="Arial" charset="0"/>
                <a:ea typeface="ＭＳ Ｐゴシック" charset="0"/>
                <a:cs typeface="ＭＳ Ｐゴシック" charset="0"/>
              </a:rPr>
              <a:t>Which is stronger &amp; faster?</a:t>
            </a:r>
          </a:p>
        </p:txBody>
      </p:sp>
      <p:grpSp>
        <p:nvGrpSpPr>
          <p:cNvPr id="7" name="Group 6"/>
          <p:cNvGrpSpPr>
            <a:grpSpLocks/>
          </p:cNvGrpSpPr>
          <p:nvPr/>
        </p:nvGrpSpPr>
        <p:grpSpPr bwMode="auto">
          <a:xfrm>
            <a:off x="0" y="1608138"/>
            <a:ext cx="3911600" cy="5105400"/>
            <a:chOff x="0" y="1607476"/>
            <a:chExt cx="3911600" cy="5106508"/>
          </a:xfrm>
        </p:grpSpPr>
        <p:pic>
          <p:nvPicPr>
            <p:cNvPr id="200712" name="Picture 3" descr="dan 8 goat3a.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607476"/>
              <a:ext cx="3911600" cy="4254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 name="Rectangle 2"/>
            <p:cNvSpPr txBox="1">
              <a:spLocks noChangeArrowheads="1"/>
            </p:cNvSpPr>
            <p:nvPr/>
          </p:nvSpPr>
          <p:spPr bwMode="auto">
            <a:xfrm>
              <a:off x="130175" y="5948643"/>
              <a:ext cx="3578225" cy="765341"/>
            </a:xfrm>
            <a:prstGeom prst="rect">
              <a:avLst/>
            </a:prstGeom>
            <a:noFill/>
            <a:ln>
              <a:noFill/>
            </a:ln>
          </p:spPr>
          <p:txBody>
            <a:bodyPr lIns="92075" tIns="46038" rIns="92075" bIns="46038" anchor="ctr"/>
            <a:lstStyle>
              <a:lvl1pPr algn="l" eaLnBrk="1" hangingPunct="1">
                <a:defRPr sz="4400" b="1">
                  <a:effectLst>
                    <a:glow rad="355600">
                      <a:schemeClr val="bg2"/>
                    </a:glow>
                  </a:effectLst>
                  <a:latin typeface="Arial" charset="0"/>
                </a:defRPr>
              </a:lvl1pPr>
              <a:lvl2pPr algn="l" eaLnBrk="0" hangingPunct="0">
                <a:defRPr sz="4400">
                  <a:solidFill>
                    <a:schemeClr val="tx2"/>
                  </a:solidFill>
                  <a:latin typeface="Arial" charset="0"/>
                  <a:ea typeface="ＭＳ Ｐゴシック" pitchFamily="-107" charset="-128"/>
                  <a:cs typeface="ＭＳ Ｐゴシック" pitchFamily="-107" charset="-128"/>
                </a:defRPr>
              </a:lvl2pPr>
              <a:lvl3pPr algn="l" eaLnBrk="0" hangingPunct="0">
                <a:defRPr sz="4400">
                  <a:solidFill>
                    <a:schemeClr val="tx2"/>
                  </a:solidFill>
                  <a:latin typeface="Arial" charset="0"/>
                  <a:ea typeface="ＭＳ Ｐゴシック" pitchFamily="-107" charset="-128"/>
                  <a:cs typeface="ＭＳ Ｐゴシック" pitchFamily="-107" charset="-128"/>
                </a:defRPr>
              </a:lvl3pPr>
              <a:lvl4pPr algn="l" eaLnBrk="0" hangingPunct="0">
                <a:defRPr sz="4400">
                  <a:solidFill>
                    <a:schemeClr val="tx2"/>
                  </a:solidFill>
                  <a:latin typeface="Arial" charset="0"/>
                  <a:ea typeface="ＭＳ Ｐゴシック" pitchFamily="-107" charset="-128"/>
                  <a:cs typeface="ＭＳ Ｐゴシック" pitchFamily="-107" charset="-128"/>
                </a:defRPr>
              </a:lvl4pPr>
              <a:lvl5pPr algn="l" eaLnBrk="0" hangingPunct="0">
                <a:defRPr sz="4400">
                  <a:solidFill>
                    <a:schemeClr val="tx2"/>
                  </a:solidFill>
                  <a:latin typeface="Arial" charset="0"/>
                  <a:ea typeface="ＭＳ Ｐゴシック" pitchFamily="-107" charset="-128"/>
                  <a:cs typeface="ＭＳ Ｐゴシック" pitchFamily="-107" charset="-128"/>
                </a:defRPr>
              </a:lvl5pPr>
              <a:lvl6pPr marL="457200" fontAlgn="base">
                <a:spcBef>
                  <a:spcPct val="0"/>
                </a:spcBef>
                <a:spcAft>
                  <a:spcPct val="0"/>
                </a:spcAft>
                <a:defRPr sz="4400">
                  <a:solidFill>
                    <a:schemeClr val="tx2"/>
                  </a:solidFill>
                  <a:latin typeface="Times New Roman" pitchFamily="26" charset="0"/>
                </a:defRPr>
              </a:lvl6pPr>
              <a:lvl7pPr marL="914400" fontAlgn="base">
                <a:spcBef>
                  <a:spcPct val="0"/>
                </a:spcBef>
                <a:spcAft>
                  <a:spcPct val="0"/>
                </a:spcAft>
                <a:defRPr sz="4400">
                  <a:solidFill>
                    <a:schemeClr val="tx2"/>
                  </a:solidFill>
                  <a:latin typeface="Times New Roman" pitchFamily="26" charset="0"/>
                </a:defRPr>
              </a:lvl7pPr>
              <a:lvl8pPr marL="1371600" fontAlgn="base">
                <a:spcBef>
                  <a:spcPct val="0"/>
                </a:spcBef>
                <a:spcAft>
                  <a:spcPct val="0"/>
                </a:spcAft>
                <a:defRPr sz="4400">
                  <a:solidFill>
                    <a:schemeClr val="tx2"/>
                  </a:solidFill>
                  <a:latin typeface="Times New Roman" pitchFamily="26" charset="0"/>
                </a:defRPr>
              </a:lvl8pPr>
              <a:lvl9pPr marL="1828800" fontAlgn="base">
                <a:spcBef>
                  <a:spcPct val="0"/>
                </a:spcBef>
                <a:spcAft>
                  <a:spcPct val="0"/>
                </a:spcAft>
                <a:defRPr sz="4400">
                  <a:solidFill>
                    <a:schemeClr val="tx2"/>
                  </a:solidFill>
                  <a:latin typeface="Times New Roman" pitchFamily="26" charset="0"/>
                </a:defRPr>
              </a:lvl9pPr>
            </a:lstStyle>
            <a:p>
              <a:pPr algn="ctr">
                <a:defRPr/>
              </a:pPr>
              <a:r>
                <a:rPr lang="en-US" dirty="0"/>
                <a:t>Goat?</a:t>
              </a:r>
            </a:p>
          </p:txBody>
        </p:sp>
      </p:grpSp>
      <p:grpSp>
        <p:nvGrpSpPr>
          <p:cNvPr id="8" name="Group 7"/>
          <p:cNvGrpSpPr>
            <a:grpSpLocks/>
          </p:cNvGrpSpPr>
          <p:nvPr/>
        </p:nvGrpSpPr>
        <p:grpSpPr bwMode="auto">
          <a:xfrm>
            <a:off x="3995738" y="1608138"/>
            <a:ext cx="4248150" cy="5122862"/>
            <a:chOff x="3995936" y="1607476"/>
            <a:chExt cx="4248472" cy="5123781"/>
          </a:xfrm>
        </p:grpSpPr>
        <p:pic>
          <p:nvPicPr>
            <p:cNvPr id="200710" name="Picture 4" descr="dan 8 computer ram-ch.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995936" y="1607476"/>
              <a:ext cx="4248472" cy="42484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 name="Rectangle 2"/>
            <p:cNvSpPr txBox="1">
              <a:spLocks noChangeArrowheads="1"/>
            </p:cNvSpPr>
            <p:nvPr/>
          </p:nvSpPr>
          <p:spPr bwMode="auto">
            <a:xfrm>
              <a:off x="4307110" y="5965945"/>
              <a:ext cx="3576908" cy="765312"/>
            </a:xfrm>
            <a:prstGeom prst="rect">
              <a:avLst/>
            </a:prstGeom>
            <a:noFill/>
            <a:ln w="9525">
              <a:noFill/>
              <a:miter lim="800000"/>
              <a:headEnd/>
              <a:tailEnd/>
            </a:ln>
            <a:effectLst/>
          </p:spPr>
          <p:txBody>
            <a:bodyPr anchor="ct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a:lstStyle>
            <a:p>
              <a:pPr eaLnBrk="1" hangingPunct="1">
                <a:defRPr/>
              </a:pPr>
              <a:r>
                <a:rPr lang="en-US" b="1" dirty="0">
                  <a:solidFill>
                    <a:schemeClr val="tx1"/>
                  </a:solidFill>
                  <a:effectLst>
                    <a:glow rad="355600">
                      <a:schemeClr val="bg2"/>
                    </a:glow>
                  </a:effectLst>
                  <a:latin typeface="Arial" charset="0"/>
                  <a:ea typeface="ＭＳ Ｐゴシック" charset="0"/>
                  <a:cs typeface="ＭＳ Ｐゴシック" charset="0"/>
                </a:rPr>
                <a:t>Ram?</a:t>
              </a:r>
            </a:p>
          </p:txBody>
        </p:sp>
      </p:grpSp>
      <p:pic>
        <p:nvPicPr>
          <p:cNvPr id="6" name="Picture 5" descr="dan 8 ram-8732.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508375" y="1581150"/>
            <a:ext cx="5635625" cy="4295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0709" name="Text Box 7"/>
          <p:cNvSpPr txBox="1">
            <a:spLocks noChangeArrowheads="1"/>
          </p:cNvSpPr>
          <p:nvPr/>
        </p:nvSpPr>
        <p:spPr bwMode="auto">
          <a:xfrm>
            <a:off x="8610600" y="76200"/>
            <a:ext cx="533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spcBef>
                <a:spcPct val="50000"/>
              </a:spcBef>
            </a:pPr>
            <a:r>
              <a:rPr lang="en-US" b="1">
                <a:latin typeface="Arial" charset="0"/>
                <a:cs typeface="Arial" charset="0"/>
              </a:rPr>
              <a:t>61</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2753" name="Picture 2" descr="Dan 8 800-RamGoat235.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flipH="1">
            <a:off x="0" y="0"/>
            <a:ext cx="9180513"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2754" name="Rectangle 2"/>
          <p:cNvSpPr>
            <a:spLocks noGrp="1" noChangeArrowheads="1"/>
          </p:cNvSpPr>
          <p:nvPr>
            <p:ph type="title"/>
          </p:nvPr>
        </p:nvSpPr>
        <p:spPr>
          <a:xfrm>
            <a:off x="49088" y="0"/>
            <a:ext cx="8915400" cy="1143000"/>
          </a:xfrm>
          <a:effectLst/>
        </p:spPr>
        <p:txBody>
          <a:bodyPr/>
          <a:lstStyle/>
          <a:p>
            <a:pPr eaLnBrk="1" hangingPunct="1">
              <a:defRPr/>
            </a:pPr>
            <a:r>
              <a:rPr lang="en-US" b="1" dirty="0">
                <a:solidFill>
                  <a:schemeClr val="tx1"/>
                </a:solidFill>
                <a:effectLst>
                  <a:glow rad="355600">
                    <a:schemeClr val="bg2"/>
                  </a:glow>
                </a:effectLst>
                <a:latin typeface="Arial" charset="0"/>
                <a:ea typeface="ＭＳ Ｐゴシック" charset="0"/>
                <a:cs typeface="ＭＳ Ｐゴシック" charset="0"/>
              </a:rPr>
              <a:t>Goat Beats Ram (Dan. 8)?</a:t>
            </a:r>
          </a:p>
        </p:txBody>
      </p:sp>
      <p:sp>
        <p:nvSpPr>
          <p:cNvPr id="202755" name="Text Box 7"/>
          <p:cNvSpPr txBox="1">
            <a:spLocks noChangeArrowheads="1"/>
          </p:cNvSpPr>
          <p:nvPr/>
        </p:nvSpPr>
        <p:spPr bwMode="auto">
          <a:xfrm>
            <a:off x="8610600" y="76200"/>
            <a:ext cx="533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spcBef>
                <a:spcPct val="50000"/>
              </a:spcBef>
            </a:pPr>
            <a:r>
              <a:rPr lang="en-US" b="1">
                <a:latin typeface="Arial" charset="0"/>
                <a:cs typeface="Arial" charset="0"/>
              </a:rPr>
              <a:t>61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01" name="Picture 19" descr="Alexanders Empire"/>
          <p:cNvPicPr>
            <a:picLocks noGrp="1" noChangeAspect="1" noChangeArrowheads="1"/>
          </p:cNvPicPr>
          <p:nvPr>
            <p:ph sz="quarter" idx="3"/>
          </p:nvPr>
        </p:nvPicPr>
        <p:blipFill>
          <a:blip r:embed="rId3" cstate="screen">
            <a:extLst>
              <a:ext uri="{28A0092B-C50C-407E-A947-70E740481C1C}">
                <a14:useLocalDpi xmlns:a14="http://schemas.microsoft.com/office/drawing/2010/main"/>
              </a:ext>
            </a:extLst>
          </a:blip>
          <a:srcRect/>
          <a:stretch>
            <a:fillRect/>
          </a:stretch>
        </p:blipFill>
        <p:spPr>
          <a:xfrm>
            <a:off x="0" y="1244600"/>
            <a:ext cx="9144000" cy="5156200"/>
          </a:xfrm>
          <a:noFill/>
          <a:extLst>
            <a:ext uri="{909E8E84-426E-40dd-AFC4-6F175D3DCCD1}">
              <a14:hiddenFill xmlns:a14="http://schemas.microsoft.com/office/drawing/2010/main" xmlns="">
                <a:solidFill>
                  <a:srgbClr val="FFFFFF"/>
                </a:solidFill>
              </a14:hiddenFill>
            </a:ext>
          </a:extLst>
        </p:spPr>
      </p:pic>
      <p:sp>
        <p:nvSpPr>
          <p:cNvPr id="204802" name="Rectangle 2"/>
          <p:cNvSpPr>
            <a:spLocks noGrp="1" noChangeArrowheads="1"/>
          </p:cNvSpPr>
          <p:nvPr>
            <p:ph type="title"/>
          </p:nvPr>
        </p:nvSpPr>
        <p:spPr>
          <a:xfrm>
            <a:off x="0" y="0"/>
            <a:ext cx="9144000" cy="1143000"/>
          </a:xfrm>
        </p:spPr>
        <p:txBody>
          <a:bodyPr/>
          <a:lstStyle/>
          <a:p>
            <a:pPr algn="ctr" eaLnBrk="1" hangingPunct="1"/>
            <a:r>
              <a:rPr lang="en-US" b="1">
                <a:solidFill>
                  <a:srgbClr val="FFFFFF"/>
                </a:solidFill>
                <a:latin typeface="Arial" charset="0"/>
                <a:ea typeface="ＭＳ Ｐゴシック" charset="0"/>
                <a:cs typeface="ＭＳ Ｐゴシック" charset="0"/>
              </a:rPr>
              <a:t>The Ram and Goat (Dan. 8)</a:t>
            </a:r>
          </a:p>
        </p:txBody>
      </p:sp>
      <p:sp>
        <p:nvSpPr>
          <p:cNvPr id="204803" name="Rectangle 18"/>
          <p:cNvSpPr>
            <a:spLocks noChangeArrowheads="1"/>
          </p:cNvSpPr>
          <p:nvPr/>
        </p:nvSpPr>
        <p:spPr bwMode="auto">
          <a:xfrm>
            <a:off x="0" y="6248400"/>
            <a:ext cx="9144000" cy="457200"/>
          </a:xfrm>
          <a:prstGeom prst="rect">
            <a:avLst/>
          </a:prstGeom>
          <a:solidFill>
            <a:schemeClr val="bg2"/>
          </a:solidFill>
          <a:ln w="12700" cap="sq">
            <a:solidFill>
              <a:schemeClr val="bg2"/>
            </a:solidFill>
            <a:miter lim="800000"/>
            <a:headEnd type="none" w="sm" len="sm"/>
            <a:tailEnd type="none" w="sm" len="sm"/>
          </a:ln>
        </p:spPr>
        <p:txBody>
          <a:bodyPr wrap="none" anchor="ctr"/>
          <a:lstStyle/>
          <a:p>
            <a:endParaRPr lang="en-US"/>
          </a:p>
        </p:txBody>
      </p:sp>
      <p:pic>
        <p:nvPicPr>
          <p:cNvPr id="66585" name="Picture 25" descr="Goat1horn"/>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2209800"/>
            <a:ext cx="3352800" cy="2468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6586" name="Picture 26" descr="goat-1"/>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352800" y="3886200"/>
            <a:ext cx="2844800" cy="2349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6587" name="Picture 27" descr="ram"/>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6235700" y="2971800"/>
            <a:ext cx="2908300" cy="2209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6588" name="Picture 28" descr="horn spoon 8"/>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rot="10800000">
            <a:off x="2819400" y="1905000"/>
            <a:ext cx="3657600" cy="809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4808" name="Text Box 7"/>
          <p:cNvSpPr txBox="1">
            <a:spLocks noChangeArrowheads="1"/>
          </p:cNvSpPr>
          <p:nvPr/>
        </p:nvSpPr>
        <p:spPr bwMode="auto">
          <a:xfrm>
            <a:off x="8610600" y="76200"/>
            <a:ext cx="533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spcBef>
                <a:spcPct val="50000"/>
              </a:spcBef>
            </a:pPr>
            <a:r>
              <a:rPr lang="en-US" b="1">
                <a:latin typeface="Arial" charset="0"/>
                <a:cs typeface="Arial" charset="0"/>
              </a:rPr>
              <a:t>61</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66587"/>
                                        </p:tgtEl>
                                        <p:attrNameLst>
                                          <p:attrName>style.visibility</p:attrName>
                                        </p:attrNameLst>
                                      </p:cBhvr>
                                      <p:to>
                                        <p:strVal val="visible"/>
                                      </p:to>
                                    </p:set>
                                    <p:animEffect transition="in" filter="dissolve">
                                      <p:cBhvr>
                                        <p:cTn id="7" dur="500"/>
                                        <p:tgtEl>
                                          <p:spTgt spid="6658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66585"/>
                                        </p:tgtEl>
                                        <p:attrNameLst>
                                          <p:attrName>style.visibility</p:attrName>
                                        </p:attrNameLst>
                                      </p:cBhvr>
                                      <p:to>
                                        <p:strVal val="visible"/>
                                      </p:to>
                                    </p:set>
                                    <p:animEffect transition="in" filter="dissolve">
                                      <p:cBhvr>
                                        <p:cTn id="12" dur="500"/>
                                        <p:tgtEl>
                                          <p:spTgt spid="6658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66588"/>
                                        </p:tgtEl>
                                        <p:attrNameLst>
                                          <p:attrName>style.visibility</p:attrName>
                                        </p:attrNameLst>
                                      </p:cBhvr>
                                      <p:to>
                                        <p:strVal val="visible"/>
                                      </p:to>
                                    </p:set>
                                    <p:animEffect transition="in" filter="dissolve">
                                      <p:cBhvr>
                                        <p:cTn id="17" dur="500"/>
                                        <p:tgtEl>
                                          <p:spTgt spid="6658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66586"/>
                                        </p:tgtEl>
                                        <p:attrNameLst>
                                          <p:attrName>style.visibility</p:attrName>
                                        </p:attrNameLst>
                                      </p:cBhvr>
                                      <p:to>
                                        <p:strVal val="visible"/>
                                      </p:to>
                                    </p:set>
                                    <p:animEffect transition="in" filter="dissolve">
                                      <p:cBhvr>
                                        <p:cTn id="22" dur="500"/>
                                        <p:tgtEl>
                                          <p:spTgt spid="665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4048" y="260648"/>
            <a:ext cx="3528392" cy="6336704"/>
          </a:xfrm>
          <a:noFill/>
          <a:ln w="9525">
            <a:noFill/>
            <a:miter lim="800000"/>
            <a:headEnd/>
            <a:tailEnd/>
          </a:ln>
          <a:effectLst/>
        </p:spPr>
        <p:txBody>
          <a:bodyPr vert="horz" wrap="square" lIns="91440" tIns="45720" rIns="91440" bIns="45720" numCol="1" anchor="t" anchorCtr="1" compatLnSpc="1">
            <a:prstTxWarp prst="textNoShape">
              <a:avLst/>
            </a:prstTxWarp>
          </a:bodyPr>
          <a:lstStyle/>
          <a:p>
            <a:pPr algn="l"/>
            <a:r>
              <a:rPr lang="en-US" sz="2800" b="1" dirty="0"/>
              <a:t>The mad frenzy of Alexander riding in the front lines with his men endeared their support rather than riding behind thousands of them at the rear.</a:t>
            </a:r>
          </a:p>
        </p:txBody>
      </p:sp>
      <p:pic>
        <p:nvPicPr>
          <p:cNvPr id="4" name="Picture 3"/>
          <p:cNvPicPr>
            <a:picLocks noChangeAspect="1"/>
          </p:cNvPicPr>
          <p:nvPr/>
        </p:nvPicPr>
        <p:blipFill>
          <a:blip r:embed="rId2"/>
          <a:stretch>
            <a:fillRect/>
          </a:stretch>
        </p:blipFill>
        <p:spPr>
          <a:xfrm>
            <a:off x="0" y="0"/>
            <a:ext cx="4457700" cy="6858000"/>
          </a:xfrm>
          <a:prstGeom prst="rect">
            <a:avLst/>
          </a:prstGeom>
        </p:spPr>
      </p:pic>
    </p:spTree>
    <p:extLst>
      <p:ext uri="{BB962C8B-B14F-4D97-AF65-F5344CB8AC3E}">
        <p14:creationId xmlns:p14="http://schemas.microsoft.com/office/powerpoint/2010/main" val="1336844701"/>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237312"/>
            <a:ext cx="9144000" cy="635530"/>
          </a:xfrm>
          <a:noFill/>
          <a:ln w="9525">
            <a:noFill/>
            <a:miter lim="800000"/>
            <a:headEnd/>
            <a:tailEnd/>
          </a:ln>
          <a:effectLst/>
        </p:spPr>
        <p:txBody>
          <a:bodyPr vert="horz" wrap="square" lIns="91440" tIns="45720" rIns="91440" bIns="45720" numCol="1" anchor="ctr" anchorCtr="1" compatLnSpc="1">
            <a:prstTxWarp prst="textNoShape">
              <a:avLst/>
            </a:prstTxWarp>
          </a:bodyPr>
          <a:lstStyle/>
          <a:p>
            <a:pPr algn="r"/>
            <a:r>
              <a:rPr lang="en-US" sz="2400" b="1" dirty="0"/>
              <a:t>His long lance pierced victims before they had a chance</a:t>
            </a:r>
          </a:p>
        </p:txBody>
      </p:sp>
      <p:pic>
        <p:nvPicPr>
          <p:cNvPr id="3" name="Picture 2"/>
          <p:cNvPicPr>
            <a:picLocks noChangeAspect="1"/>
          </p:cNvPicPr>
          <p:nvPr/>
        </p:nvPicPr>
        <p:blipFill>
          <a:blip r:embed="rId2"/>
          <a:stretch>
            <a:fillRect/>
          </a:stretch>
        </p:blipFill>
        <p:spPr>
          <a:xfrm>
            <a:off x="-1" y="0"/>
            <a:ext cx="9184777" cy="6237312"/>
          </a:xfrm>
          <a:prstGeom prst="rect">
            <a:avLst/>
          </a:prstGeom>
        </p:spPr>
      </p:pic>
    </p:spTree>
    <p:extLst>
      <p:ext uri="{BB962C8B-B14F-4D97-AF65-F5344CB8AC3E}">
        <p14:creationId xmlns:p14="http://schemas.microsoft.com/office/powerpoint/2010/main" val="3814251239"/>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35"/>
          <p:cNvSpPr>
            <a:spLocks noChangeArrowheads="1"/>
          </p:cNvSpPr>
          <p:nvPr/>
        </p:nvSpPr>
        <p:spPr bwMode="auto">
          <a:xfrm>
            <a:off x="0" y="1412875"/>
            <a:ext cx="9144000" cy="1008063"/>
          </a:xfrm>
          <a:prstGeom prst="rect">
            <a:avLst/>
          </a:prstGeom>
          <a:solidFill>
            <a:schemeClr val="bg2"/>
          </a:solidFill>
          <a:ln w="57150" cap="sq">
            <a:solidFill>
              <a:srgbClr val="FF0000"/>
            </a:solidFill>
            <a:round/>
            <a:headEnd/>
            <a:tailEnd/>
          </a:ln>
        </p:spPr>
        <p:txBody>
          <a:bodyPr wrap="none" anchor="ctr"/>
          <a:lstStyle/>
          <a:p>
            <a:endParaRPr lang="en-US">
              <a:solidFill>
                <a:srgbClr val="FFFFFF"/>
              </a:solidFill>
            </a:endParaRPr>
          </a:p>
        </p:txBody>
      </p:sp>
      <p:sp>
        <p:nvSpPr>
          <p:cNvPr id="119810" name="Rectangle 128"/>
          <p:cNvSpPr>
            <a:spLocks noGrp="1" noChangeArrowheads="1"/>
          </p:cNvSpPr>
          <p:nvPr>
            <p:ph type="title" idx="4294967295"/>
          </p:nvPr>
        </p:nvSpPr>
        <p:spPr>
          <a:xfrm>
            <a:off x="1371600" y="762000"/>
            <a:ext cx="6553200" cy="685800"/>
          </a:xfrm>
        </p:spPr>
        <p:txBody>
          <a:bodyPr/>
          <a:lstStyle/>
          <a:p>
            <a:pPr eaLnBrk="1" hangingPunct="1"/>
            <a:r>
              <a:rPr lang="en-US" sz="2800">
                <a:solidFill>
                  <a:srgbClr val="FFFFFF"/>
                </a:solidFill>
                <a:latin typeface="Arial" charset="0"/>
                <a:ea typeface="ＭＳ Ｐゴシック" charset="0"/>
              </a:rPr>
              <a:t>The Intertestamental Era (3 slides)</a:t>
            </a:r>
          </a:p>
        </p:txBody>
      </p:sp>
      <p:sp>
        <p:nvSpPr>
          <p:cNvPr id="13433" name="Rectangle 121"/>
          <p:cNvSpPr>
            <a:spLocks noChangeArrowheads="1"/>
          </p:cNvSpPr>
          <p:nvPr/>
        </p:nvSpPr>
        <p:spPr bwMode="auto">
          <a:xfrm>
            <a:off x="6858000" y="1484313"/>
            <a:ext cx="2286000" cy="828675"/>
          </a:xfrm>
          <a:prstGeom prst="rect">
            <a:avLst/>
          </a:prstGeom>
          <a:noFill/>
          <a:ln w="12700" cap="sq">
            <a:noFill/>
            <a:miter lim="800000"/>
            <a:headEnd type="none" w="sm" len="sm"/>
            <a:tailEnd type="none" w="sm" len="sm"/>
          </a:ln>
          <a:effectLst/>
        </p:spPr>
        <p:txBody>
          <a:bodyPr anchor="ctr"/>
          <a:lstStyle/>
          <a:p>
            <a:pPr>
              <a:spcBef>
                <a:spcPct val="20000"/>
              </a:spcBef>
              <a:buClr>
                <a:schemeClr val="tx2"/>
              </a:buClr>
              <a:buSzPct val="75000"/>
              <a:buFont typeface="Wingdings" charset="0"/>
              <a:buNone/>
              <a:defRPr/>
            </a:pPr>
            <a:r>
              <a:rPr lang="en-US" altLang="zh-CN" b="1" dirty="0">
                <a:solidFill>
                  <a:srgbClr val="FFFFFF"/>
                </a:solidFill>
                <a:effectLst>
                  <a:outerShdw blurRad="38100" dist="38100" dir="2700000" algn="tl">
                    <a:srgbClr val="000000"/>
                  </a:outerShdw>
                </a:effectLst>
                <a:latin typeface="Arial" charset="0"/>
                <a:ea typeface="Arial" charset="0"/>
                <a:cs typeface="Arial" charset="0"/>
              </a:rPr>
              <a:t>Advent of Christ</a:t>
            </a:r>
            <a:endParaRPr lang="en-US" b="1" dirty="0">
              <a:solidFill>
                <a:srgbClr val="FFFFFF"/>
              </a:solidFill>
              <a:effectLst>
                <a:outerShdw blurRad="38100" dist="38100" dir="2700000" algn="tl">
                  <a:srgbClr val="000000"/>
                </a:outerShdw>
              </a:effectLst>
              <a:latin typeface="Arial" charset="0"/>
              <a:ea typeface="Arial" charset="0"/>
              <a:cs typeface="Arial" charset="0"/>
            </a:endParaRPr>
          </a:p>
        </p:txBody>
      </p:sp>
      <p:sp>
        <p:nvSpPr>
          <p:cNvPr id="13431" name="Rectangle 119"/>
          <p:cNvSpPr>
            <a:spLocks noChangeArrowheads="1"/>
          </p:cNvSpPr>
          <p:nvPr/>
        </p:nvSpPr>
        <p:spPr bwMode="auto">
          <a:xfrm>
            <a:off x="4572000" y="1484313"/>
            <a:ext cx="2286000" cy="828675"/>
          </a:xfrm>
          <a:prstGeom prst="rect">
            <a:avLst/>
          </a:prstGeom>
          <a:noFill/>
          <a:ln w="12700" cap="sq">
            <a:noFill/>
            <a:miter lim="800000"/>
            <a:headEnd type="none" w="sm" len="sm"/>
            <a:tailEnd type="none" w="sm" len="sm"/>
          </a:ln>
          <a:effectLst/>
        </p:spPr>
        <p:txBody>
          <a:bodyPr anchor="ctr"/>
          <a:lstStyle/>
          <a:p>
            <a:pPr>
              <a:spcBef>
                <a:spcPct val="20000"/>
              </a:spcBef>
              <a:buClr>
                <a:schemeClr val="tx2"/>
              </a:buClr>
              <a:buSzPct val="75000"/>
              <a:buFont typeface="Wingdings" charset="0"/>
              <a:buNone/>
              <a:defRPr/>
            </a:pPr>
            <a:r>
              <a:rPr lang="en-US" altLang="zh-CN" b="1" dirty="0" err="1">
                <a:solidFill>
                  <a:srgbClr val="FFFFFF"/>
                </a:solidFill>
                <a:effectLst>
                  <a:outerShdw blurRad="38100" dist="38100" dir="2700000" algn="tl">
                    <a:srgbClr val="000000"/>
                  </a:outerShdw>
                </a:effectLst>
                <a:latin typeface="Arial" charset="0"/>
                <a:ea typeface="Arial" charset="0"/>
                <a:cs typeface="Arial" charset="0"/>
              </a:rPr>
              <a:t>Intertestament</a:t>
            </a:r>
            <a:r>
              <a:rPr lang="en-US" altLang="zh-CN" b="1" dirty="0">
                <a:solidFill>
                  <a:srgbClr val="FFFFFF"/>
                </a:solidFill>
                <a:effectLst>
                  <a:outerShdw blurRad="38100" dist="38100" dir="2700000" algn="tl">
                    <a:srgbClr val="000000"/>
                  </a:outerShdw>
                </a:effectLst>
                <a:latin typeface="Arial" charset="0"/>
                <a:ea typeface="Arial" charset="0"/>
                <a:cs typeface="Arial" charset="0"/>
              </a:rPr>
              <a:t> Era</a:t>
            </a:r>
            <a:endParaRPr lang="en-US" b="1" dirty="0">
              <a:solidFill>
                <a:srgbClr val="FFFFFF"/>
              </a:solidFill>
              <a:effectLst>
                <a:outerShdw blurRad="38100" dist="38100" dir="2700000" algn="tl">
                  <a:srgbClr val="000000"/>
                </a:outerShdw>
              </a:effectLst>
              <a:latin typeface="Arial" charset="0"/>
              <a:ea typeface="Arial" charset="0"/>
              <a:cs typeface="Arial" charset="0"/>
            </a:endParaRPr>
          </a:p>
        </p:txBody>
      </p:sp>
      <p:sp>
        <p:nvSpPr>
          <p:cNvPr id="13429" name="Rectangle 117"/>
          <p:cNvSpPr>
            <a:spLocks noChangeArrowheads="1"/>
          </p:cNvSpPr>
          <p:nvPr/>
        </p:nvSpPr>
        <p:spPr bwMode="auto">
          <a:xfrm>
            <a:off x="2286000" y="1484313"/>
            <a:ext cx="2286000" cy="828675"/>
          </a:xfrm>
          <a:prstGeom prst="rect">
            <a:avLst/>
          </a:prstGeom>
          <a:noFill/>
          <a:ln w="12700" cap="sq">
            <a:noFill/>
            <a:miter lim="800000"/>
            <a:headEnd type="none" w="sm" len="sm"/>
            <a:tailEnd type="none" w="sm" len="sm"/>
          </a:ln>
          <a:effectLst/>
        </p:spPr>
        <p:txBody>
          <a:bodyPr anchor="ctr"/>
          <a:lstStyle/>
          <a:p>
            <a:pPr>
              <a:spcBef>
                <a:spcPct val="20000"/>
              </a:spcBef>
              <a:buClr>
                <a:schemeClr val="tx2"/>
              </a:buClr>
              <a:buSzPct val="75000"/>
              <a:buFont typeface="Wingdings" charset="0"/>
              <a:buNone/>
              <a:defRPr/>
            </a:pPr>
            <a:r>
              <a:rPr lang="en-US" altLang="zh-CN" b="1" dirty="0">
                <a:solidFill>
                  <a:srgbClr val="FFFFFF"/>
                </a:solidFill>
                <a:effectLst>
                  <a:outerShdw blurRad="38100" dist="38100" dir="2700000" algn="tl">
                    <a:srgbClr val="000000"/>
                  </a:outerShdw>
                </a:effectLst>
                <a:latin typeface="Arial" charset="0"/>
                <a:ea typeface="Arial" charset="0"/>
                <a:cs typeface="Arial" charset="0"/>
              </a:rPr>
              <a:t>Malachi </a:t>
            </a:r>
          </a:p>
          <a:p>
            <a:pPr>
              <a:spcBef>
                <a:spcPct val="20000"/>
              </a:spcBef>
              <a:buClr>
                <a:schemeClr val="tx2"/>
              </a:buClr>
              <a:buSzPct val="75000"/>
              <a:buFont typeface="Wingdings" charset="0"/>
              <a:buNone/>
              <a:defRPr/>
            </a:pPr>
            <a:r>
              <a:rPr lang="en-US" altLang="zh-CN" b="1" dirty="0">
                <a:solidFill>
                  <a:srgbClr val="FFFFFF"/>
                </a:solidFill>
                <a:effectLst>
                  <a:outerShdw blurRad="38100" dist="38100" dir="2700000" algn="tl">
                    <a:srgbClr val="000000"/>
                  </a:outerShdw>
                </a:effectLst>
                <a:latin typeface="Arial" charset="0"/>
                <a:ea typeface="Arial" charset="0"/>
                <a:cs typeface="Arial" charset="0"/>
              </a:rPr>
              <a:t>(close of OT)</a:t>
            </a:r>
            <a:endParaRPr lang="en-US" b="1" dirty="0">
              <a:solidFill>
                <a:srgbClr val="FFFFFF"/>
              </a:solidFill>
              <a:effectLst>
                <a:outerShdw blurRad="38100" dist="38100" dir="2700000" algn="tl">
                  <a:srgbClr val="000000"/>
                </a:outerShdw>
              </a:effectLst>
              <a:latin typeface="Arial" charset="0"/>
              <a:ea typeface="Arial" charset="0"/>
              <a:cs typeface="Arial" charset="0"/>
            </a:endParaRPr>
          </a:p>
        </p:txBody>
      </p:sp>
      <p:sp>
        <p:nvSpPr>
          <p:cNvPr id="13427" name="Rectangle 115"/>
          <p:cNvSpPr>
            <a:spLocks noChangeArrowheads="1"/>
          </p:cNvSpPr>
          <p:nvPr/>
        </p:nvSpPr>
        <p:spPr bwMode="auto">
          <a:xfrm>
            <a:off x="0" y="1484313"/>
            <a:ext cx="2286000" cy="828675"/>
          </a:xfrm>
          <a:prstGeom prst="rect">
            <a:avLst/>
          </a:prstGeom>
          <a:noFill/>
          <a:ln w="12700" cap="sq">
            <a:noFill/>
            <a:miter lim="800000"/>
            <a:headEnd type="none" w="sm" len="sm"/>
            <a:tailEnd type="none" w="sm" len="sm"/>
          </a:ln>
          <a:effectLst/>
        </p:spPr>
        <p:txBody>
          <a:bodyPr anchor="ctr"/>
          <a:lstStyle/>
          <a:p>
            <a:pPr>
              <a:spcBef>
                <a:spcPct val="20000"/>
              </a:spcBef>
              <a:buClr>
                <a:schemeClr val="tx2"/>
              </a:buClr>
              <a:buSzPct val="75000"/>
              <a:buFont typeface="Wingdings" charset="0"/>
              <a:buNone/>
              <a:defRPr/>
            </a:pPr>
            <a:r>
              <a:rPr lang="en-US" altLang="zh-CN" b="1" i="1" dirty="0">
                <a:solidFill>
                  <a:srgbClr val="FFFFFF"/>
                </a:solidFill>
                <a:effectLst>
                  <a:outerShdw blurRad="38100" dist="38100" dir="2700000" algn="tl">
                    <a:srgbClr val="000000"/>
                  </a:outerShdw>
                </a:effectLst>
                <a:latin typeface="Arial" charset="0"/>
                <a:ea typeface="Arial" charset="0"/>
                <a:cs typeface="Arial" charset="0"/>
              </a:rPr>
              <a:t>Issue / </a:t>
            </a:r>
          </a:p>
          <a:p>
            <a:pPr>
              <a:spcBef>
                <a:spcPct val="20000"/>
              </a:spcBef>
              <a:buClr>
                <a:schemeClr val="tx2"/>
              </a:buClr>
              <a:buSzPct val="75000"/>
              <a:buFont typeface="Wingdings" charset="0"/>
              <a:buNone/>
              <a:defRPr/>
            </a:pPr>
            <a:r>
              <a:rPr lang="en-US" altLang="zh-CN" b="1" i="1" dirty="0">
                <a:solidFill>
                  <a:srgbClr val="FFFFFF"/>
                </a:solidFill>
                <a:effectLst>
                  <a:outerShdw blurRad="38100" dist="38100" dir="2700000" algn="tl">
                    <a:srgbClr val="000000"/>
                  </a:outerShdw>
                </a:effectLst>
                <a:latin typeface="Arial" charset="0"/>
                <a:ea typeface="Arial" charset="0"/>
                <a:cs typeface="Arial" charset="0"/>
              </a:rPr>
              <a:t>Time Period</a:t>
            </a:r>
            <a:endParaRPr lang="en-US" b="1" i="1" dirty="0">
              <a:solidFill>
                <a:srgbClr val="FFFFFF"/>
              </a:solidFill>
              <a:effectLst>
                <a:outerShdw blurRad="38100" dist="38100" dir="2700000" algn="tl">
                  <a:srgbClr val="000000"/>
                </a:outerShdw>
              </a:effectLst>
              <a:latin typeface="Arial" charset="0"/>
              <a:ea typeface="Arial" charset="0"/>
              <a:cs typeface="Arial" charset="0"/>
            </a:endParaRPr>
          </a:p>
        </p:txBody>
      </p:sp>
      <p:sp>
        <p:nvSpPr>
          <p:cNvPr id="13366" name="Rectangle 54"/>
          <p:cNvSpPr>
            <a:spLocks noChangeArrowheads="1"/>
          </p:cNvSpPr>
          <p:nvPr/>
        </p:nvSpPr>
        <p:spPr bwMode="auto">
          <a:xfrm>
            <a:off x="6858000" y="5099050"/>
            <a:ext cx="2286000" cy="957263"/>
          </a:xfrm>
          <a:prstGeom prst="rect">
            <a:avLst/>
          </a:prstGeom>
          <a:noFill/>
          <a:ln w="12700" cap="sq">
            <a:noFill/>
            <a:miter lim="800000"/>
            <a:headEnd type="none" w="sm" len="sm"/>
            <a:tailEnd type="none" w="sm" len="sm"/>
          </a:ln>
          <a:effectLst/>
        </p:spPr>
        <p:txBody>
          <a:bodyPr anchor="ctr"/>
          <a:lstStyle/>
          <a:p>
            <a:pPr>
              <a:spcBef>
                <a:spcPct val="20000"/>
              </a:spcBef>
              <a:buClr>
                <a:schemeClr val="tx2"/>
              </a:buClr>
              <a:buSzPct val="75000"/>
              <a:buFont typeface="Wingdings" charset="0"/>
              <a:buNone/>
              <a:defRPr/>
            </a:pPr>
            <a:r>
              <a:rPr lang="en-US" altLang="zh-CN" b="1" dirty="0">
                <a:solidFill>
                  <a:srgbClr val="FFFFFF"/>
                </a:solidFill>
                <a:effectLst>
                  <a:outerShdw blurRad="38100" dist="38100" dir="2700000" algn="tl">
                    <a:srgbClr val="000000"/>
                  </a:outerShdw>
                </a:effectLst>
                <a:latin typeface="Arial" charset="0"/>
                <a:ea typeface="Arial" charset="0"/>
                <a:cs typeface="Arial" charset="0"/>
              </a:rPr>
              <a:t> Pharisees / Sadducees</a:t>
            </a:r>
            <a:endParaRPr lang="en-US" b="1" dirty="0">
              <a:solidFill>
                <a:srgbClr val="FFFFFF"/>
              </a:solidFill>
              <a:effectLst>
                <a:outerShdw blurRad="38100" dist="38100" dir="2700000" algn="tl">
                  <a:srgbClr val="000000"/>
                </a:outerShdw>
              </a:effectLst>
              <a:latin typeface="Arial" charset="0"/>
              <a:ea typeface="Arial" charset="0"/>
              <a:cs typeface="Arial" charset="0"/>
            </a:endParaRPr>
          </a:p>
        </p:txBody>
      </p:sp>
      <p:sp>
        <p:nvSpPr>
          <p:cNvPr id="13365" name="Rectangle 53"/>
          <p:cNvSpPr>
            <a:spLocks noChangeArrowheads="1"/>
          </p:cNvSpPr>
          <p:nvPr/>
        </p:nvSpPr>
        <p:spPr bwMode="auto">
          <a:xfrm>
            <a:off x="4572000" y="5099050"/>
            <a:ext cx="2286000" cy="957263"/>
          </a:xfrm>
          <a:prstGeom prst="rect">
            <a:avLst/>
          </a:prstGeom>
          <a:noFill/>
          <a:ln w="12700" cap="sq">
            <a:noFill/>
            <a:miter lim="800000"/>
            <a:headEnd type="none" w="sm" len="sm"/>
            <a:tailEnd type="none" w="sm" len="sm"/>
          </a:ln>
          <a:effectLst/>
        </p:spPr>
        <p:txBody>
          <a:bodyPr anchor="ctr"/>
          <a:lstStyle/>
          <a:p>
            <a:pPr>
              <a:spcBef>
                <a:spcPct val="20000"/>
              </a:spcBef>
              <a:buClr>
                <a:schemeClr val="tx2"/>
              </a:buClr>
              <a:buSzPct val="75000"/>
              <a:buFont typeface="Wingdings" charset="0"/>
              <a:buNone/>
              <a:defRPr/>
            </a:pPr>
            <a:r>
              <a:rPr lang="en-US" altLang="zh-CN" b="1" dirty="0">
                <a:solidFill>
                  <a:srgbClr val="FFFFFF"/>
                </a:solidFill>
                <a:effectLst>
                  <a:outerShdw blurRad="38100" dist="38100" dir="2700000" algn="tl">
                    <a:srgbClr val="000000"/>
                  </a:outerShdw>
                </a:effectLst>
                <a:latin typeface="Arial" charset="0"/>
                <a:ea typeface="Arial" charset="0"/>
                <a:cs typeface="Arial" charset="0"/>
              </a:rPr>
              <a:t>Rise of Jewish Sects</a:t>
            </a:r>
            <a:endParaRPr lang="en-US" b="1" dirty="0">
              <a:solidFill>
                <a:srgbClr val="FFFFFF"/>
              </a:solidFill>
              <a:effectLst>
                <a:outerShdw blurRad="38100" dist="38100" dir="2700000" algn="tl">
                  <a:srgbClr val="000000"/>
                </a:outerShdw>
              </a:effectLst>
              <a:latin typeface="Arial" charset="0"/>
              <a:ea typeface="Arial" charset="0"/>
              <a:cs typeface="Arial" charset="0"/>
            </a:endParaRPr>
          </a:p>
        </p:txBody>
      </p:sp>
      <p:sp>
        <p:nvSpPr>
          <p:cNvPr id="13364" name="Rectangle 52"/>
          <p:cNvSpPr>
            <a:spLocks noChangeArrowheads="1"/>
          </p:cNvSpPr>
          <p:nvPr/>
        </p:nvSpPr>
        <p:spPr bwMode="auto">
          <a:xfrm>
            <a:off x="2286000" y="5099050"/>
            <a:ext cx="2286000" cy="957263"/>
          </a:xfrm>
          <a:prstGeom prst="rect">
            <a:avLst/>
          </a:prstGeom>
          <a:noFill/>
          <a:ln w="12700" cap="sq">
            <a:noFill/>
            <a:miter lim="800000"/>
            <a:headEnd type="none" w="sm" len="sm"/>
            <a:tailEnd type="none" w="sm" len="sm"/>
          </a:ln>
          <a:effectLst/>
        </p:spPr>
        <p:txBody>
          <a:bodyPr anchor="ctr"/>
          <a:lstStyle/>
          <a:p>
            <a:pPr>
              <a:spcBef>
                <a:spcPct val="20000"/>
              </a:spcBef>
              <a:buClr>
                <a:schemeClr val="tx2"/>
              </a:buClr>
              <a:buSzPct val="75000"/>
              <a:buFont typeface="Wingdings" charset="0"/>
              <a:buNone/>
              <a:defRPr/>
            </a:pPr>
            <a:r>
              <a:rPr lang="en-US" altLang="zh-CN" b="1" dirty="0">
                <a:solidFill>
                  <a:srgbClr val="FFFFFF"/>
                </a:solidFill>
                <a:effectLst>
                  <a:outerShdw blurRad="38100" dist="38100" dir="2700000" algn="tl">
                    <a:srgbClr val="000000"/>
                  </a:outerShdw>
                </a:effectLst>
                <a:latin typeface="Arial" charset="0"/>
                <a:ea typeface="Arial" charset="0"/>
                <a:cs typeface="Arial" charset="0"/>
              </a:rPr>
              <a:t>Priests/Levites</a:t>
            </a:r>
            <a:endParaRPr lang="en-US" b="1" dirty="0">
              <a:solidFill>
                <a:srgbClr val="FFFFFF"/>
              </a:solidFill>
              <a:effectLst>
                <a:outerShdw blurRad="38100" dist="38100" dir="2700000" algn="tl">
                  <a:srgbClr val="000000"/>
                </a:outerShdw>
              </a:effectLst>
              <a:latin typeface="Arial" charset="0"/>
              <a:ea typeface="Arial" charset="0"/>
              <a:cs typeface="Arial" charset="0"/>
            </a:endParaRPr>
          </a:p>
        </p:txBody>
      </p:sp>
      <p:sp>
        <p:nvSpPr>
          <p:cNvPr id="13363" name="Rectangle 51"/>
          <p:cNvSpPr>
            <a:spLocks noChangeArrowheads="1"/>
          </p:cNvSpPr>
          <p:nvPr/>
        </p:nvSpPr>
        <p:spPr bwMode="auto">
          <a:xfrm>
            <a:off x="0" y="5099050"/>
            <a:ext cx="2286000" cy="957263"/>
          </a:xfrm>
          <a:prstGeom prst="rect">
            <a:avLst/>
          </a:prstGeom>
          <a:noFill/>
          <a:ln w="12700" cap="sq">
            <a:noFill/>
            <a:miter lim="800000"/>
            <a:headEnd type="none" w="sm" len="sm"/>
            <a:tailEnd type="none" w="sm" len="sm"/>
          </a:ln>
          <a:effectLst/>
        </p:spPr>
        <p:txBody>
          <a:bodyPr anchor="ctr"/>
          <a:lstStyle/>
          <a:p>
            <a:pPr>
              <a:spcBef>
                <a:spcPct val="20000"/>
              </a:spcBef>
              <a:buClr>
                <a:schemeClr val="tx2"/>
              </a:buClr>
              <a:buSzPct val="75000"/>
              <a:buFont typeface="Wingdings" charset="0"/>
              <a:buNone/>
              <a:defRPr/>
            </a:pPr>
            <a:r>
              <a:rPr lang="en-US" altLang="zh-CN" b="1" i="1" dirty="0">
                <a:solidFill>
                  <a:srgbClr val="FFFFFF"/>
                </a:solidFill>
                <a:effectLst>
                  <a:outerShdw blurRad="38100" dist="38100" dir="2700000" algn="tl">
                    <a:srgbClr val="000000"/>
                  </a:outerShdw>
                </a:effectLst>
                <a:latin typeface="Arial" charset="0"/>
                <a:ea typeface="Arial" charset="0"/>
                <a:cs typeface="Arial" charset="0"/>
              </a:rPr>
              <a:t>Religious Leaders</a:t>
            </a:r>
            <a:endParaRPr lang="en-US" b="1" i="1" dirty="0">
              <a:solidFill>
                <a:srgbClr val="FFFFFF"/>
              </a:solidFill>
              <a:effectLst>
                <a:outerShdw blurRad="38100" dist="38100" dir="2700000" algn="tl">
                  <a:srgbClr val="000000"/>
                </a:outerShdw>
              </a:effectLst>
              <a:latin typeface="Arial" charset="0"/>
              <a:ea typeface="Arial" charset="0"/>
              <a:cs typeface="Arial" charset="0"/>
            </a:endParaRPr>
          </a:p>
        </p:txBody>
      </p:sp>
      <p:sp>
        <p:nvSpPr>
          <p:cNvPr id="13362" name="Rectangle 50"/>
          <p:cNvSpPr>
            <a:spLocks noChangeArrowheads="1"/>
          </p:cNvSpPr>
          <p:nvPr/>
        </p:nvSpPr>
        <p:spPr bwMode="auto">
          <a:xfrm>
            <a:off x="6858000" y="4119563"/>
            <a:ext cx="2286000" cy="979487"/>
          </a:xfrm>
          <a:prstGeom prst="rect">
            <a:avLst/>
          </a:prstGeom>
          <a:noFill/>
          <a:ln w="12700" cap="sq">
            <a:noFill/>
            <a:miter lim="800000"/>
            <a:headEnd type="none" w="sm" len="sm"/>
            <a:tailEnd type="none" w="sm" len="sm"/>
          </a:ln>
          <a:effectLst/>
        </p:spPr>
        <p:txBody>
          <a:bodyPr anchor="ctr"/>
          <a:lstStyle/>
          <a:p>
            <a:pPr>
              <a:spcBef>
                <a:spcPct val="20000"/>
              </a:spcBef>
              <a:buClr>
                <a:schemeClr val="tx2"/>
              </a:buClr>
              <a:buSzPct val="75000"/>
              <a:buFont typeface="Wingdings" charset="0"/>
              <a:buNone/>
              <a:defRPr/>
            </a:pPr>
            <a:r>
              <a:rPr lang="en-US" altLang="zh-CN" b="1" dirty="0">
                <a:solidFill>
                  <a:srgbClr val="FFFFFF"/>
                </a:solidFill>
                <a:effectLst>
                  <a:outerShdw blurRad="38100" dist="38100" dir="2700000" algn="tl">
                    <a:srgbClr val="000000"/>
                  </a:outerShdw>
                </a:effectLst>
                <a:latin typeface="Arial" charset="0"/>
                <a:ea typeface="Arial" charset="0"/>
                <a:cs typeface="Arial" charset="0"/>
              </a:rPr>
              <a:t>Synagogues / Temple</a:t>
            </a:r>
            <a:endParaRPr lang="en-US" b="1" dirty="0">
              <a:solidFill>
                <a:srgbClr val="FFFFFF"/>
              </a:solidFill>
              <a:effectLst>
                <a:outerShdw blurRad="38100" dist="38100" dir="2700000" algn="tl">
                  <a:srgbClr val="000000"/>
                </a:outerShdw>
              </a:effectLst>
              <a:latin typeface="Arial" charset="0"/>
              <a:ea typeface="Arial" charset="0"/>
              <a:cs typeface="Arial" charset="0"/>
            </a:endParaRPr>
          </a:p>
        </p:txBody>
      </p:sp>
      <p:sp>
        <p:nvSpPr>
          <p:cNvPr id="13361" name="Rectangle 49"/>
          <p:cNvSpPr>
            <a:spLocks noChangeArrowheads="1"/>
          </p:cNvSpPr>
          <p:nvPr/>
        </p:nvSpPr>
        <p:spPr bwMode="auto">
          <a:xfrm>
            <a:off x="4572000" y="4119563"/>
            <a:ext cx="2286000" cy="979487"/>
          </a:xfrm>
          <a:prstGeom prst="rect">
            <a:avLst/>
          </a:prstGeom>
          <a:noFill/>
          <a:ln w="12700" cap="sq">
            <a:noFill/>
            <a:miter lim="800000"/>
            <a:headEnd type="none" w="sm" len="sm"/>
            <a:tailEnd type="none" w="sm" len="sm"/>
          </a:ln>
          <a:effectLst/>
        </p:spPr>
        <p:txBody>
          <a:bodyPr anchor="ctr"/>
          <a:lstStyle/>
          <a:p>
            <a:pPr>
              <a:spcBef>
                <a:spcPct val="20000"/>
              </a:spcBef>
              <a:buClr>
                <a:schemeClr val="tx2"/>
              </a:buClr>
              <a:buSzPct val="75000"/>
              <a:buFont typeface="Wingdings" charset="0"/>
              <a:buNone/>
              <a:defRPr/>
            </a:pPr>
            <a:r>
              <a:rPr lang="en-US" altLang="zh-CN" b="1" dirty="0">
                <a:solidFill>
                  <a:srgbClr val="FFFFFF"/>
                </a:solidFill>
                <a:effectLst>
                  <a:outerShdw blurRad="38100" dist="38100" dir="2700000" algn="tl">
                    <a:srgbClr val="000000"/>
                  </a:outerShdw>
                </a:effectLst>
                <a:latin typeface="Arial" charset="0"/>
                <a:ea typeface="Arial" charset="0"/>
                <a:cs typeface="Arial" charset="0"/>
              </a:rPr>
              <a:t>Rise of Synagogues</a:t>
            </a:r>
            <a:endParaRPr lang="en-US" b="1" dirty="0">
              <a:solidFill>
                <a:srgbClr val="FFFFFF"/>
              </a:solidFill>
              <a:effectLst>
                <a:outerShdw blurRad="38100" dist="38100" dir="2700000" algn="tl">
                  <a:srgbClr val="000000"/>
                </a:outerShdw>
              </a:effectLst>
              <a:latin typeface="Arial" charset="0"/>
              <a:ea typeface="Arial" charset="0"/>
              <a:cs typeface="Arial" charset="0"/>
            </a:endParaRPr>
          </a:p>
        </p:txBody>
      </p:sp>
      <p:sp>
        <p:nvSpPr>
          <p:cNvPr id="13360" name="Rectangle 48"/>
          <p:cNvSpPr>
            <a:spLocks noChangeArrowheads="1"/>
          </p:cNvSpPr>
          <p:nvPr/>
        </p:nvSpPr>
        <p:spPr bwMode="auto">
          <a:xfrm>
            <a:off x="2286000" y="4119563"/>
            <a:ext cx="2286000" cy="979487"/>
          </a:xfrm>
          <a:prstGeom prst="rect">
            <a:avLst/>
          </a:prstGeom>
          <a:noFill/>
          <a:ln w="12700" cap="sq">
            <a:noFill/>
            <a:miter lim="800000"/>
            <a:headEnd type="none" w="sm" len="sm"/>
            <a:tailEnd type="none" w="sm" len="sm"/>
          </a:ln>
          <a:effectLst/>
        </p:spPr>
        <p:txBody>
          <a:bodyPr anchor="ctr"/>
          <a:lstStyle/>
          <a:p>
            <a:pPr>
              <a:spcBef>
                <a:spcPct val="20000"/>
              </a:spcBef>
              <a:buClr>
                <a:schemeClr val="tx2"/>
              </a:buClr>
              <a:buSzPct val="75000"/>
              <a:buFont typeface="Wingdings" charset="0"/>
              <a:buNone/>
              <a:defRPr/>
            </a:pPr>
            <a:r>
              <a:rPr lang="en-US" altLang="zh-CN" b="1" dirty="0">
                <a:solidFill>
                  <a:srgbClr val="FFFFFF"/>
                </a:solidFill>
                <a:effectLst>
                  <a:outerShdw blurRad="38100" dist="38100" dir="2700000" algn="tl">
                    <a:srgbClr val="000000"/>
                  </a:outerShdw>
                </a:effectLst>
                <a:latin typeface="Arial" charset="0"/>
                <a:ea typeface="Arial" charset="0"/>
                <a:cs typeface="Arial" charset="0"/>
              </a:rPr>
              <a:t>Temple only</a:t>
            </a:r>
            <a:endParaRPr lang="en-US" b="1" dirty="0">
              <a:solidFill>
                <a:srgbClr val="FFFFFF"/>
              </a:solidFill>
              <a:effectLst>
                <a:outerShdw blurRad="38100" dist="38100" dir="2700000" algn="tl">
                  <a:srgbClr val="000000"/>
                </a:outerShdw>
              </a:effectLst>
              <a:latin typeface="Arial" charset="0"/>
              <a:ea typeface="Arial" charset="0"/>
              <a:cs typeface="Arial" charset="0"/>
            </a:endParaRPr>
          </a:p>
        </p:txBody>
      </p:sp>
      <p:sp>
        <p:nvSpPr>
          <p:cNvPr id="13359" name="Rectangle 47"/>
          <p:cNvSpPr>
            <a:spLocks noChangeArrowheads="1"/>
          </p:cNvSpPr>
          <p:nvPr/>
        </p:nvSpPr>
        <p:spPr bwMode="auto">
          <a:xfrm>
            <a:off x="0" y="4119563"/>
            <a:ext cx="2286000" cy="979487"/>
          </a:xfrm>
          <a:prstGeom prst="rect">
            <a:avLst/>
          </a:prstGeom>
          <a:noFill/>
          <a:ln w="12700" cap="sq">
            <a:noFill/>
            <a:miter lim="800000"/>
            <a:headEnd type="none" w="sm" len="sm"/>
            <a:tailEnd type="none" w="sm" len="sm"/>
          </a:ln>
          <a:effectLst/>
        </p:spPr>
        <p:txBody>
          <a:bodyPr anchor="ctr"/>
          <a:lstStyle/>
          <a:p>
            <a:pPr>
              <a:spcBef>
                <a:spcPct val="20000"/>
              </a:spcBef>
              <a:buClr>
                <a:schemeClr val="tx2"/>
              </a:buClr>
              <a:buSzPct val="75000"/>
              <a:buFont typeface="Wingdings" charset="0"/>
              <a:buNone/>
              <a:defRPr/>
            </a:pPr>
            <a:r>
              <a:rPr lang="en-US" altLang="zh-CN" b="1" i="1" dirty="0">
                <a:solidFill>
                  <a:srgbClr val="FFFFFF"/>
                </a:solidFill>
                <a:effectLst>
                  <a:outerShdw blurRad="38100" dist="38100" dir="2700000" algn="tl">
                    <a:srgbClr val="000000"/>
                  </a:outerShdw>
                </a:effectLst>
                <a:latin typeface="Arial" charset="0"/>
                <a:ea typeface="Arial" charset="0"/>
                <a:cs typeface="Arial" charset="0"/>
              </a:rPr>
              <a:t>Places of Worship</a:t>
            </a:r>
            <a:endParaRPr lang="en-US" b="1" i="1" dirty="0">
              <a:solidFill>
                <a:srgbClr val="FFFFFF"/>
              </a:solidFill>
              <a:effectLst>
                <a:outerShdw blurRad="38100" dist="38100" dir="2700000" algn="tl">
                  <a:srgbClr val="000000"/>
                </a:outerShdw>
              </a:effectLst>
              <a:latin typeface="Arial" charset="0"/>
              <a:ea typeface="Arial" charset="0"/>
              <a:cs typeface="Arial" charset="0"/>
            </a:endParaRPr>
          </a:p>
        </p:txBody>
      </p:sp>
      <p:sp>
        <p:nvSpPr>
          <p:cNvPr id="13358" name="Rectangle 46"/>
          <p:cNvSpPr>
            <a:spLocks noChangeArrowheads="1"/>
          </p:cNvSpPr>
          <p:nvPr/>
        </p:nvSpPr>
        <p:spPr bwMode="auto">
          <a:xfrm>
            <a:off x="6858000" y="3141663"/>
            <a:ext cx="2286000" cy="977900"/>
          </a:xfrm>
          <a:prstGeom prst="rect">
            <a:avLst/>
          </a:prstGeom>
          <a:noFill/>
          <a:ln w="12700" cap="sq">
            <a:noFill/>
            <a:miter lim="800000"/>
            <a:headEnd type="none" w="sm" len="sm"/>
            <a:tailEnd type="none" w="sm" len="sm"/>
          </a:ln>
          <a:effectLst/>
        </p:spPr>
        <p:txBody>
          <a:bodyPr anchor="ctr"/>
          <a:lstStyle/>
          <a:p>
            <a:pPr>
              <a:spcBef>
                <a:spcPct val="20000"/>
              </a:spcBef>
              <a:buClr>
                <a:schemeClr val="tx2"/>
              </a:buClr>
              <a:buSzPct val="75000"/>
              <a:buFont typeface="Wingdings" charset="0"/>
              <a:buNone/>
              <a:defRPr/>
            </a:pPr>
            <a:r>
              <a:rPr lang="en-US" altLang="zh-CN" b="1" dirty="0">
                <a:solidFill>
                  <a:srgbClr val="FFFFFF"/>
                </a:solidFill>
                <a:effectLst>
                  <a:outerShdw blurRad="38100" dist="38100" dir="2700000" algn="tl">
                    <a:srgbClr val="000000"/>
                  </a:outerShdw>
                </a:effectLst>
                <a:latin typeface="Arial" charset="0"/>
                <a:ea typeface="Arial" charset="0"/>
                <a:cs typeface="Arial" charset="0"/>
              </a:rPr>
              <a:t>Extensive</a:t>
            </a:r>
            <a:endParaRPr lang="en-US" b="1" dirty="0">
              <a:solidFill>
                <a:srgbClr val="FFFFFF"/>
              </a:solidFill>
              <a:effectLst>
                <a:outerShdw blurRad="38100" dist="38100" dir="2700000" algn="tl">
                  <a:srgbClr val="000000"/>
                </a:outerShdw>
              </a:effectLst>
              <a:latin typeface="Arial" charset="0"/>
              <a:ea typeface="Arial" charset="0"/>
              <a:cs typeface="Arial" charset="0"/>
            </a:endParaRPr>
          </a:p>
        </p:txBody>
      </p:sp>
      <p:sp>
        <p:nvSpPr>
          <p:cNvPr id="13357" name="Rectangle 45"/>
          <p:cNvSpPr>
            <a:spLocks noChangeArrowheads="1"/>
          </p:cNvSpPr>
          <p:nvPr/>
        </p:nvSpPr>
        <p:spPr bwMode="auto">
          <a:xfrm>
            <a:off x="4572000" y="3141663"/>
            <a:ext cx="2286000" cy="977900"/>
          </a:xfrm>
          <a:prstGeom prst="rect">
            <a:avLst/>
          </a:prstGeom>
          <a:noFill/>
          <a:ln w="12700" cap="sq">
            <a:noFill/>
            <a:miter lim="800000"/>
            <a:headEnd type="none" w="sm" len="sm"/>
            <a:tailEnd type="none" w="sm" len="sm"/>
          </a:ln>
          <a:effectLst/>
        </p:spPr>
        <p:txBody>
          <a:bodyPr anchor="ctr"/>
          <a:lstStyle/>
          <a:p>
            <a:pPr>
              <a:spcBef>
                <a:spcPct val="20000"/>
              </a:spcBef>
              <a:buClr>
                <a:schemeClr val="tx2"/>
              </a:buClr>
              <a:buSzPct val="75000"/>
              <a:buFont typeface="Wingdings" charset="0"/>
              <a:buNone/>
              <a:defRPr/>
            </a:pPr>
            <a:r>
              <a:rPr lang="en-US" altLang="zh-CN" b="1" dirty="0">
                <a:solidFill>
                  <a:srgbClr val="FFFFFF"/>
                </a:solidFill>
                <a:effectLst>
                  <a:outerShdw blurRad="38100" dist="38100" dir="2700000" algn="tl">
                    <a:srgbClr val="000000"/>
                  </a:outerShdw>
                </a:effectLst>
                <a:latin typeface="Arial" charset="0"/>
                <a:ea typeface="Arial" charset="0"/>
                <a:cs typeface="Arial" charset="0"/>
              </a:rPr>
              <a:t>Expanded</a:t>
            </a:r>
            <a:endParaRPr lang="en-US" b="1" dirty="0">
              <a:solidFill>
                <a:srgbClr val="FFFFFF"/>
              </a:solidFill>
              <a:effectLst>
                <a:outerShdw blurRad="38100" dist="38100" dir="2700000" algn="tl">
                  <a:srgbClr val="000000"/>
                </a:outerShdw>
              </a:effectLst>
              <a:latin typeface="Arial" charset="0"/>
              <a:ea typeface="Arial" charset="0"/>
              <a:cs typeface="Arial" charset="0"/>
            </a:endParaRPr>
          </a:p>
        </p:txBody>
      </p:sp>
      <p:sp>
        <p:nvSpPr>
          <p:cNvPr id="13356" name="Rectangle 44"/>
          <p:cNvSpPr>
            <a:spLocks noChangeArrowheads="1"/>
          </p:cNvSpPr>
          <p:nvPr/>
        </p:nvSpPr>
        <p:spPr bwMode="auto">
          <a:xfrm>
            <a:off x="2286000" y="3141663"/>
            <a:ext cx="2286000" cy="977900"/>
          </a:xfrm>
          <a:prstGeom prst="rect">
            <a:avLst/>
          </a:prstGeom>
          <a:noFill/>
          <a:ln w="12700" cap="sq">
            <a:noFill/>
            <a:miter lim="800000"/>
            <a:headEnd type="none" w="sm" len="sm"/>
            <a:tailEnd type="none" w="sm" len="sm"/>
          </a:ln>
          <a:effectLst/>
        </p:spPr>
        <p:txBody>
          <a:bodyPr anchor="ctr"/>
          <a:lstStyle/>
          <a:p>
            <a:pPr>
              <a:spcBef>
                <a:spcPct val="20000"/>
              </a:spcBef>
              <a:buClr>
                <a:schemeClr val="tx2"/>
              </a:buClr>
              <a:buSzPct val="75000"/>
              <a:buFont typeface="Wingdings" charset="0"/>
              <a:buNone/>
              <a:defRPr/>
            </a:pPr>
            <a:r>
              <a:rPr lang="en-US" altLang="zh-CN" b="1" dirty="0">
                <a:solidFill>
                  <a:srgbClr val="FFFFFF"/>
                </a:solidFill>
                <a:effectLst>
                  <a:outerShdw blurRad="38100" dist="38100" dir="2700000" algn="tl">
                    <a:srgbClr val="000000"/>
                  </a:outerShdw>
                </a:effectLst>
                <a:latin typeface="Arial" charset="0"/>
                <a:ea typeface="Arial" charset="0"/>
                <a:cs typeface="Arial" charset="0"/>
              </a:rPr>
              <a:t>Very Limited</a:t>
            </a:r>
            <a:endParaRPr lang="en-US" b="1" dirty="0">
              <a:solidFill>
                <a:srgbClr val="FFFFFF"/>
              </a:solidFill>
              <a:effectLst>
                <a:outerShdw blurRad="38100" dist="38100" dir="2700000" algn="tl">
                  <a:srgbClr val="000000"/>
                </a:outerShdw>
              </a:effectLst>
              <a:latin typeface="Arial" charset="0"/>
              <a:ea typeface="Arial" charset="0"/>
              <a:cs typeface="Arial" charset="0"/>
            </a:endParaRPr>
          </a:p>
        </p:txBody>
      </p:sp>
      <p:sp>
        <p:nvSpPr>
          <p:cNvPr id="13355" name="Rectangle 43"/>
          <p:cNvSpPr>
            <a:spLocks noChangeArrowheads="1"/>
          </p:cNvSpPr>
          <p:nvPr/>
        </p:nvSpPr>
        <p:spPr bwMode="auto">
          <a:xfrm>
            <a:off x="0" y="3141663"/>
            <a:ext cx="2286000" cy="977900"/>
          </a:xfrm>
          <a:prstGeom prst="rect">
            <a:avLst/>
          </a:prstGeom>
          <a:noFill/>
          <a:ln w="12700" cap="sq">
            <a:noFill/>
            <a:miter lim="800000"/>
            <a:headEnd type="none" w="sm" len="sm"/>
            <a:tailEnd type="none" w="sm" len="sm"/>
          </a:ln>
          <a:effectLst/>
        </p:spPr>
        <p:txBody>
          <a:bodyPr anchor="ctr"/>
          <a:lstStyle/>
          <a:p>
            <a:pPr>
              <a:spcBef>
                <a:spcPct val="20000"/>
              </a:spcBef>
              <a:buClr>
                <a:schemeClr val="tx2"/>
              </a:buClr>
              <a:buSzPct val="75000"/>
              <a:buFont typeface="Wingdings" charset="0"/>
              <a:buNone/>
              <a:defRPr/>
            </a:pPr>
            <a:r>
              <a:rPr lang="en-US" altLang="zh-CN" b="1" i="1" dirty="0">
                <a:solidFill>
                  <a:srgbClr val="FFFFFF"/>
                </a:solidFill>
                <a:effectLst>
                  <a:outerShdw blurRad="38100" dist="38100" dir="2700000" algn="tl">
                    <a:srgbClr val="000000"/>
                  </a:outerShdw>
                </a:effectLst>
                <a:latin typeface="Arial" charset="0"/>
                <a:ea typeface="Arial" charset="0"/>
                <a:cs typeface="Arial" charset="0"/>
              </a:rPr>
              <a:t>Road System</a:t>
            </a:r>
            <a:endParaRPr lang="en-US" b="1" i="1" dirty="0">
              <a:solidFill>
                <a:srgbClr val="FFFFFF"/>
              </a:solidFill>
              <a:effectLst>
                <a:outerShdw blurRad="38100" dist="38100" dir="2700000" algn="tl">
                  <a:srgbClr val="000000"/>
                </a:outerShdw>
              </a:effectLst>
              <a:latin typeface="Arial" charset="0"/>
              <a:ea typeface="Arial" charset="0"/>
              <a:cs typeface="Arial" charset="0"/>
            </a:endParaRPr>
          </a:p>
        </p:txBody>
      </p:sp>
      <p:sp>
        <p:nvSpPr>
          <p:cNvPr id="13354" name="Rectangle 42"/>
          <p:cNvSpPr>
            <a:spLocks noChangeArrowheads="1"/>
          </p:cNvSpPr>
          <p:nvPr/>
        </p:nvSpPr>
        <p:spPr bwMode="auto">
          <a:xfrm>
            <a:off x="6858000" y="2312988"/>
            <a:ext cx="2286000" cy="828675"/>
          </a:xfrm>
          <a:prstGeom prst="rect">
            <a:avLst/>
          </a:prstGeom>
          <a:noFill/>
          <a:ln w="12700" cap="sq">
            <a:noFill/>
            <a:miter lim="800000"/>
            <a:headEnd type="none" w="sm" len="sm"/>
            <a:tailEnd type="none" w="sm" len="sm"/>
          </a:ln>
          <a:effectLst/>
        </p:spPr>
        <p:txBody>
          <a:bodyPr anchor="ctr"/>
          <a:lstStyle/>
          <a:p>
            <a:pPr>
              <a:spcBef>
                <a:spcPct val="20000"/>
              </a:spcBef>
              <a:buClr>
                <a:schemeClr val="tx2"/>
              </a:buClr>
              <a:buSzPct val="75000"/>
              <a:buFont typeface="Wingdings" charset="0"/>
              <a:buNone/>
              <a:defRPr/>
            </a:pPr>
            <a:r>
              <a:rPr lang="en-US" altLang="zh-CN" b="1" dirty="0">
                <a:solidFill>
                  <a:srgbClr val="FFFFFF"/>
                </a:solidFill>
                <a:effectLst>
                  <a:outerShdw blurRad="38100" dist="38100" dir="2700000" algn="tl">
                    <a:srgbClr val="000000"/>
                  </a:outerShdw>
                </a:effectLst>
                <a:latin typeface="Arial" charset="0"/>
                <a:ea typeface="Arial" charset="0"/>
                <a:cs typeface="Arial" charset="0"/>
              </a:rPr>
              <a:t>Extensive</a:t>
            </a:r>
            <a:endParaRPr lang="en-US" b="1" dirty="0">
              <a:solidFill>
                <a:srgbClr val="FFFFFF"/>
              </a:solidFill>
              <a:effectLst>
                <a:outerShdw blurRad="38100" dist="38100" dir="2700000" algn="tl">
                  <a:srgbClr val="000000"/>
                </a:outerShdw>
              </a:effectLst>
              <a:latin typeface="Arial" charset="0"/>
              <a:ea typeface="Arial" charset="0"/>
              <a:cs typeface="Arial" charset="0"/>
            </a:endParaRPr>
          </a:p>
        </p:txBody>
      </p:sp>
      <p:sp>
        <p:nvSpPr>
          <p:cNvPr id="13353" name="Rectangle 41"/>
          <p:cNvSpPr>
            <a:spLocks noChangeArrowheads="1"/>
          </p:cNvSpPr>
          <p:nvPr/>
        </p:nvSpPr>
        <p:spPr bwMode="auto">
          <a:xfrm>
            <a:off x="4572000" y="2312988"/>
            <a:ext cx="2286000" cy="828675"/>
          </a:xfrm>
          <a:prstGeom prst="rect">
            <a:avLst/>
          </a:prstGeom>
          <a:noFill/>
          <a:ln w="12700" cap="sq">
            <a:noFill/>
            <a:miter lim="800000"/>
            <a:headEnd type="none" w="sm" len="sm"/>
            <a:tailEnd type="none" w="sm" len="sm"/>
          </a:ln>
          <a:effectLst/>
        </p:spPr>
        <p:txBody>
          <a:bodyPr anchor="ctr"/>
          <a:lstStyle/>
          <a:p>
            <a:pPr>
              <a:spcBef>
                <a:spcPct val="20000"/>
              </a:spcBef>
              <a:buClr>
                <a:schemeClr val="tx2"/>
              </a:buClr>
              <a:buSzPct val="75000"/>
              <a:buFont typeface="Wingdings" charset="0"/>
              <a:buNone/>
              <a:defRPr/>
            </a:pPr>
            <a:r>
              <a:rPr lang="en-US" altLang="zh-CN" b="1" dirty="0">
                <a:solidFill>
                  <a:srgbClr val="FFFFFF"/>
                </a:solidFill>
                <a:effectLst>
                  <a:outerShdw blurRad="38100" dist="38100" dir="2700000" algn="tl">
                    <a:srgbClr val="000000"/>
                  </a:outerShdw>
                </a:effectLst>
                <a:latin typeface="Arial" charset="0"/>
                <a:ea typeface="Arial" charset="0"/>
                <a:cs typeface="Arial" charset="0"/>
              </a:rPr>
              <a:t>Increased</a:t>
            </a:r>
            <a:endParaRPr lang="en-US" b="1" dirty="0">
              <a:solidFill>
                <a:srgbClr val="FFFFFF"/>
              </a:solidFill>
              <a:effectLst>
                <a:outerShdw blurRad="38100" dist="38100" dir="2700000" algn="tl">
                  <a:srgbClr val="000000"/>
                </a:outerShdw>
              </a:effectLst>
              <a:latin typeface="Arial" charset="0"/>
              <a:ea typeface="Arial" charset="0"/>
              <a:cs typeface="Arial" charset="0"/>
            </a:endParaRPr>
          </a:p>
        </p:txBody>
      </p:sp>
      <p:sp>
        <p:nvSpPr>
          <p:cNvPr id="13352" name="Rectangle 40"/>
          <p:cNvSpPr>
            <a:spLocks noChangeArrowheads="1"/>
          </p:cNvSpPr>
          <p:nvPr/>
        </p:nvSpPr>
        <p:spPr bwMode="auto">
          <a:xfrm>
            <a:off x="2286000" y="2312988"/>
            <a:ext cx="2286000" cy="828675"/>
          </a:xfrm>
          <a:prstGeom prst="rect">
            <a:avLst/>
          </a:prstGeom>
          <a:noFill/>
          <a:ln w="12700" cap="sq">
            <a:noFill/>
            <a:miter lim="800000"/>
            <a:headEnd type="none" w="sm" len="sm"/>
            <a:tailEnd type="none" w="sm" len="sm"/>
          </a:ln>
          <a:effectLst/>
        </p:spPr>
        <p:txBody>
          <a:bodyPr anchor="ctr"/>
          <a:lstStyle/>
          <a:p>
            <a:pPr>
              <a:spcBef>
                <a:spcPct val="20000"/>
              </a:spcBef>
              <a:buClr>
                <a:schemeClr val="tx2"/>
              </a:buClr>
              <a:buSzPct val="75000"/>
              <a:buFont typeface="Wingdings" charset="0"/>
              <a:buNone/>
              <a:defRPr/>
            </a:pPr>
            <a:r>
              <a:rPr lang="en-US" altLang="zh-CN" b="1" dirty="0">
                <a:solidFill>
                  <a:srgbClr val="FFFFFF"/>
                </a:solidFill>
                <a:effectLst>
                  <a:outerShdw blurRad="38100" dist="38100" dir="2700000" algn="tl">
                    <a:srgbClr val="000000"/>
                  </a:outerShdw>
                </a:effectLst>
                <a:latin typeface="Arial" charset="0"/>
                <a:ea typeface="Arial" charset="0"/>
                <a:cs typeface="Arial" charset="0"/>
              </a:rPr>
              <a:t>Limited</a:t>
            </a:r>
            <a:endParaRPr lang="en-US" b="1" dirty="0">
              <a:solidFill>
                <a:srgbClr val="FFFFFF"/>
              </a:solidFill>
              <a:effectLst>
                <a:outerShdw blurRad="38100" dist="38100" dir="2700000" algn="tl">
                  <a:srgbClr val="000000"/>
                </a:outerShdw>
              </a:effectLst>
              <a:latin typeface="Arial" charset="0"/>
              <a:ea typeface="Arial" charset="0"/>
              <a:cs typeface="Arial" charset="0"/>
            </a:endParaRPr>
          </a:p>
        </p:txBody>
      </p:sp>
      <p:sp>
        <p:nvSpPr>
          <p:cNvPr id="13351" name="Rectangle 39"/>
          <p:cNvSpPr>
            <a:spLocks noChangeArrowheads="1"/>
          </p:cNvSpPr>
          <p:nvPr/>
        </p:nvSpPr>
        <p:spPr bwMode="auto">
          <a:xfrm>
            <a:off x="0" y="2312988"/>
            <a:ext cx="2286000" cy="828675"/>
          </a:xfrm>
          <a:prstGeom prst="rect">
            <a:avLst/>
          </a:prstGeom>
          <a:noFill/>
          <a:ln w="12700" cap="sq">
            <a:noFill/>
            <a:miter lim="800000"/>
            <a:headEnd type="none" w="sm" len="sm"/>
            <a:tailEnd type="none" w="sm" len="sm"/>
          </a:ln>
          <a:effectLst/>
        </p:spPr>
        <p:txBody>
          <a:bodyPr anchor="ctr"/>
          <a:lstStyle/>
          <a:p>
            <a:pPr>
              <a:spcBef>
                <a:spcPct val="20000"/>
              </a:spcBef>
              <a:buClr>
                <a:schemeClr val="tx2"/>
              </a:buClr>
              <a:buSzPct val="75000"/>
              <a:buFont typeface="Wingdings" charset="0"/>
              <a:buNone/>
              <a:defRPr/>
            </a:pPr>
            <a:r>
              <a:rPr lang="en-US" altLang="zh-CN" b="1" i="1" dirty="0">
                <a:solidFill>
                  <a:srgbClr val="FFFFFF"/>
                </a:solidFill>
                <a:effectLst>
                  <a:outerShdw blurRad="38100" dist="38100" dir="2700000" algn="tl">
                    <a:srgbClr val="000000"/>
                  </a:outerShdw>
                </a:effectLst>
                <a:latin typeface="Arial" charset="0"/>
                <a:ea typeface="Arial" charset="0"/>
                <a:cs typeface="Arial" charset="0"/>
              </a:rPr>
              <a:t>Ability to Evangelize</a:t>
            </a:r>
            <a:endParaRPr lang="en-US" b="1" i="1" dirty="0">
              <a:solidFill>
                <a:srgbClr val="FFFFFF"/>
              </a:solidFill>
              <a:effectLst>
                <a:outerShdw blurRad="38100" dist="38100" dir="2700000" algn="tl">
                  <a:srgbClr val="000000"/>
                </a:outerShdw>
              </a:effectLst>
              <a:latin typeface="Arial" charset="0"/>
              <a:ea typeface="Arial" charset="0"/>
              <a:cs typeface="Arial" charset="0"/>
            </a:endParaRPr>
          </a:p>
        </p:txBody>
      </p:sp>
      <p:sp>
        <p:nvSpPr>
          <p:cNvPr id="119831" name="Line 68"/>
          <p:cNvSpPr>
            <a:spLocks noChangeShapeType="1"/>
          </p:cNvSpPr>
          <p:nvPr/>
        </p:nvSpPr>
        <p:spPr bwMode="auto">
          <a:xfrm>
            <a:off x="0" y="3141663"/>
            <a:ext cx="91440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xmlns="">
                <a:noFill/>
              </a14:hiddenFill>
            </a:ext>
          </a:extLst>
        </p:spPr>
        <p:txBody>
          <a:bodyPr wrap="none"/>
          <a:lstStyle/>
          <a:p>
            <a:endParaRPr lang="en-US"/>
          </a:p>
        </p:txBody>
      </p:sp>
      <p:sp>
        <p:nvSpPr>
          <p:cNvPr id="119832" name="Line 69"/>
          <p:cNvSpPr>
            <a:spLocks noChangeShapeType="1"/>
          </p:cNvSpPr>
          <p:nvPr/>
        </p:nvSpPr>
        <p:spPr bwMode="auto">
          <a:xfrm>
            <a:off x="0" y="4119563"/>
            <a:ext cx="91440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xmlns="">
                <a:noFill/>
              </a14:hiddenFill>
            </a:ext>
          </a:extLst>
        </p:spPr>
        <p:txBody>
          <a:bodyPr wrap="none"/>
          <a:lstStyle/>
          <a:p>
            <a:endParaRPr lang="en-US"/>
          </a:p>
        </p:txBody>
      </p:sp>
      <p:sp>
        <p:nvSpPr>
          <p:cNvPr id="119833" name="Line 70"/>
          <p:cNvSpPr>
            <a:spLocks noChangeShapeType="1"/>
          </p:cNvSpPr>
          <p:nvPr/>
        </p:nvSpPr>
        <p:spPr bwMode="auto">
          <a:xfrm>
            <a:off x="0" y="5099050"/>
            <a:ext cx="91440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xmlns="">
                <a:noFill/>
              </a14:hiddenFill>
            </a:ext>
          </a:extLst>
        </p:spPr>
        <p:txBody>
          <a:bodyPr wrap="none"/>
          <a:lstStyle/>
          <a:p>
            <a:endParaRPr lang="en-US"/>
          </a:p>
        </p:txBody>
      </p:sp>
      <p:sp>
        <p:nvSpPr>
          <p:cNvPr id="119834" name="Line 74"/>
          <p:cNvSpPr>
            <a:spLocks noChangeShapeType="1"/>
          </p:cNvSpPr>
          <p:nvPr/>
        </p:nvSpPr>
        <p:spPr bwMode="auto">
          <a:xfrm>
            <a:off x="0" y="6056313"/>
            <a:ext cx="9144000" cy="0"/>
          </a:xfrm>
          <a:prstGeom prst="line">
            <a:avLst/>
          </a:prstGeom>
          <a:noFill/>
          <a:ln w="28575" cap="sq">
            <a:solidFill>
              <a:schemeClr val="tx1"/>
            </a:solidFill>
            <a:round/>
            <a:headEnd type="none" w="sm" len="sm"/>
            <a:tailEnd type="none" w="sm" len="sm"/>
          </a:ln>
          <a:extLst>
            <a:ext uri="{909E8E84-426E-40dd-AFC4-6F175D3DCCD1}">
              <a14:hiddenFill xmlns:a14="http://schemas.microsoft.com/office/drawing/2010/main" xmlns="">
                <a:noFill/>
              </a14:hiddenFill>
            </a:ext>
          </a:extLst>
        </p:spPr>
        <p:txBody>
          <a:bodyPr wrap="none"/>
          <a:lstStyle/>
          <a:p>
            <a:endParaRPr lang="en-US"/>
          </a:p>
        </p:txBody>
      </p:sp>
      <p:sp>
        <p:nvSpPr>
          <p:cNvPr id="119835" name="Line 75"/>
          <p:cNvSpPr>
            <a:spLocks noChangeShapeType="1"/>
          </p:cNvSpPr>
          <p:nvPr/>
        </p:nvSpPr>
        <p:spPr bwMode="auto">
          <a:xfrm>
            <a:off x="0" y="1484313"/>
            <a:ext cx="0" cy="4572000"/>
          </a:xfrm>
          <a:prstGeom prst="line">
            <a:avLst/>
          </a:prstGeom>
          <a:noFill/>
          <a:ln w="28575" cap="sq">
            <a:solidFill>
              <a:schemeClr val="tx1"/>
            </a:solidFill>
            <a:round/>
            <a:headEnd type="none" w="sm" len="sm"/>
            <a:tailEnd type="none" w="sm" len="sm"/>
          </a:ln>
          <a:extLst>
            <a:ext uri="{909E8E84-426E-40dd-AFC4-6F175D3DCCD1}">
              <a14:hiddenFill xmlns:a14="http://schemas.microsoft.com/office/drawing/2010/main" xmlns="">
                <a:noFill/>
              </a14:hiddenFill>
            </a:ext>
          </a:extLst>
        </p:spPr>
        <p:txBody>
          <a:bodyPr wrap="none"/>
          <a:lstStyle/>
          <a:p>
            <a:endParaRPr lang="en-US"/>
          </a:p>
        </p:txBody>
      </p:sp>
      <p:sp>
        <p:nvSpPr>
          <p:cNvPr id="119836" name="Line 76"/>
          <p:cNvSpPr>
            <a:spLocks noChangeShapeType="1"/>
          </p:cNvSpPr>
          <p:nvPr/>
        </p:nvSpPr>
        <p:spPr bwMode="auto">
          <a:xfrm>
            <a:off x="2286000" y="1484313"/>
            <a:ext cx="0" cy="45720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xmlns="">
                <a:noFill/>
              </a14:hiddenFill>
            </a:ext>
          </a:extLst>
        </p:spPr>
        <p:txBody>
          <a:bodyPr wrap="none"/>
          <a:lstStyle/>
          <a:p>
            <a:endParaRPr lang="en-US"/>
          </a:p>
        </p:txBody>
      </p:sp>
      <p:sp>
        <p:nvSpPr>
          <p:cNvPr id="119837" name="Line 77"/>
          <p:cNvSpPr>
            <a:spLocks noChangeShapeType="1"/>
          </p:cNvSpPr>
          <p:nvPr/>
        </p:nvSpPr>
        <p:spPr bwMode="auto">
          <a:xfrm>
            <a:off x="4572000" y="1484313"/>
            <a:ext cx="0" cy="45720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xmlns="">
                <a:noFill/>
              </a14:hiddenFill>
            </a:ext>
          </a:extLst>
        </p:spPr>
        <p:txBody>
          <a:bodyPr wrap="none"/>
          <a:lstStyle/>
          <a:p>
            <a:endParaRPr lang="en-US"/>
          </a:p>
        </p:txBody>
      </p:sp>
      <p:sp>
        <p:nvSpPr>
          <p:cNvPr id="119838" name="Line 78"/>
          <p:cNvSpPr>
            <a:spLocks noChangeShapeType="1"/>
          </p:cNvSpPr>
          <p:nvPr/>
        </p:nvSpPr>
        <p:spPr bwMode="auto">
          <a:xfrm>
            <a:off x="6858000" y="1484313"/>
            <a:ext cx="0" cy="45720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xmlns="">
                <a:noFill/>
              </a14:hiddenFill>
            </a:ext>
          </a:extLst>
        </p:spPr>
        <p:txBody>
          <a:bodyPr wrap="none"/>
          <a:lstStyle/>
          <a:p>
            <a:endParaRPr lang="en-US"/>
          </a:p>
        </p:txBody>
      </p:sp>
      <p:sp>
        <p:nvSpPr>
          <p:cNvPr id="119839" name="Line 79"/>
          <p:cNvSpPr>
            <a:spLocks noChangeShapeType="1"/>
          </p:cNvSpPr>
          <p:nvPr/>
        </p:nvSpPr>
        <p:spPr bwMode="auto">
          <a:xfrm>
            <a:off x="9144000" y="1484313"/>
            <a:ext cx="0" cy="4572000"/>
          </a:xfrm>
          <a:prstGeom prst="line">
            <a:avLst/>
          </a:prstGeom>
          <a:noFill/>
          <a:ln w="28575" cap="sq">
            <a:solidFill>
              <a:schemeClr val="tx1"/>
            </a:solidFill>
            <a:round/>
            <a:headEnd type="none" w="sm" len="sm"/>
            <a:tailEnd type="none" w="sm" len="sm"/>
          </a:ln>
          <a:extLst>
            <a:ext uri="{909E8E84-426E-40dd-AFC4-6F175D3DCCD1}">
              <a14:hiddenFill xmlns:a14="http://schemas.microsoft.com/office/drawing/2010/main" xmlns="">
                <a:noFill/>
              </a14:hiddenFill>
            </a:ext>
          </a:extLst>
        </p:spPr>
        <p:txBody>
          <a:bodyPr wrap="none"/>
          <a:lstStyle/>
          <a:p>
            <a:endParaRPr lang="en-US"/>
          </a:p>
        </p:txBody>
      </p:sp>
      <p:sp>
        <p:nvSpPr>
          <p:cNvPr id="119840" name="Rectangle 126"/>
          <p:cNvSpPr>
            <a:spLocks noChangeArrowheads="1"/>
          </p:cNvSpPr>
          <p:nvPr/>
        </p:nvSpPr>
        <p:spPr bwMode="auto">
          <a:xfrm>
            <a:off x="1295400" y="115888"/>
            <a:ext cx="6553200" cy="1143000"/>
          </a:xfrm>
          <a:prstGeom prst="rect">
            <a:avLst/>
          </a:prstGeom>
          <a:solidFill>
            <a:schemeClr val="tx1"/>
          </a:solidFill>
          <a:ln w="9525">
            <a:solidFill>
              <a:schemeClr val="tx1"/>
            </a:solidFill>
            <a:miter lim="800000"/>
            <a:headEnd/>
            <a:tailEnd/>
          </a:ln>
        </p:spPr>
        <p:txBody>
          <a:bodyPr lIns="92075" tIns="46038" rIns="92075" bIns="46038" anchor="ctr"/>
          <a:lstStyle/>
          <a:p>
            <a:r>
              <a:rPr lang="en-US" altLang="zh-CN" sz="3600" b="1">
                <a:solidFill>
                  <a:schemeClr val="bg2"/>
                </a:solidFill>
                <a:latin typeface="Arial" charset="0"/>
                <a:cs typeface="Arial" charset="0"/>
              </a:rPr>
              <a:t>The Intertestamental Era</a:t>
            </a:r>
            <a:br>
              <a:rPr lang="en-US" altLang="zh-CN" sz="3600" b="1">
                <a:solidFill>
                  <a:schemeClr val="bg2"/>
                </a:solidFill>
                <a:latin typeface="Arial" charset="0"/>
                <a:cs typeface="Arial" charset="0"/>
              </a:rPr>
            </a:br>
            <a:r>
              <a:rPr lang="en-US" altLang="zh-CN" sz="3600" b="1">
                <a:solidFill>
                  <a:schemeClr val="bg2"/>
                </a:solidFill>
                <a:latin typeface="Arial" charset="0"/>
                <a:cs typeface="Arial" charset="0"/>
              </a:rPr>
              <a:t>(425 </a:t>
            </a:r>
            <a:r>
              <a:rPr lang="en-US" altLang="zh-CN" sz="2800" b="1">
                <a:solidFill>
                  <a:schemeClr val="bg2"/>
                </a:solidFill>
                <a:latin typeface="Arial" charset="0"/>
                <a:cs typeface="Arial" charset="0"/>
              </a:rPr>
              <a:t>BC</a:t>
            </a:r>
            <a:r>
              <a:rPr lang="en-US" altLang="zh-CN" sz="3600" b="1">
                <a:solidFill>
                  <a:schemeClr val="bg2"/>
                </a:solidFill>
                <a:latin typeface="Arial" charset="0"/>
                <a:cs typeface="Arial" charset="0"/>
              </a:rPr>
              <a:t>—5 </a:t>
            </a:r>
            <a:r>
              <a:rPr lang="en-US" altLang="zh-CN" sz="2800" b="1">
                <a:solidFill>
                  <a:schemeClr val="bg2"/>
                </a:solidFill>
                <a:latin typeface="Arial" charset="0"/>
                <a:cs typeface="Arial" charset="0"/>
              </a:rPr>
              <a:t>BC</a:t>
            </a:r>
            <a:r>
              <a:rPr lang="en-US" altLang="zh-CN" sz="3600" b="1">
                <a:solidFill>
                  <a:schemeClr val="bg2"/>
                </a:solidFill>
                <a:latin typeface="Arial" charset="0"/>
                <a:cs typeface="Arial" charset="0"/>
              </a:rPr>
              <a:t>)</a:t>
            </a:r>
            <a:endParaRPr lang="en-US" sz="3600" b="1">
              <a:solidFill>
                <a:schemeClr val="bg2"/>
              </a:solidFill>
              <a:latin typeface="Arial" charset="0"/>
              <a:cs typeface="Arial" charset="0"/>
            </a:endParaRPr>
          </a:p>
        </p:txBody>
      </p:sp>
      <p:sp>
        <p:nvSpPr>
          <p:cNvPr id="119841" name="Text Box 127"/>
          <p:cNvSpPr txBox="1">
            <a:spLocks noChangeArrowheads="1"/>
          </p:cNvSpPr>
          <p:nvPr/>
        </p:nvSpPr>
        <p:spPr bwMode="auto">
          <a:xfrm>
            <a:off x="8559800" y="101600"/>
            <a:ext cx="5270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cs typeface="Arial" charset="0"/>
              </a:rPr>
              <a:t>35</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351"/>
                                        </p:tgtEl>
                                        <p:attrNameLst>
                                          <p:attrName>style.visibility</p:attrName>
                                        </p:attrNameLst>
                                      </p:cBhvr>
                                      <p:to>
                                        <p:strVal val="visible"/>
                                      </p:to>
                                    </p:set>
                                    <p:animEffect transition="in" filter="fade">
                                      <p:cBhvr>
                                        <p:cTn id="7" dur="500"/>
                                        <p:tgtEl>
                                          <p:spTgt spid="1335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352"/>
                                        </p:tgtEl>
                                        <p:attrNameLst>
                                          <p:attrName>style.visibility</p:attrName>
                                        </p:attrNameLst>
                                      </p:cBhvr>
                                      <p:to>
                                        <p:strVal val="visible"/>
                                      </p:to>
                                    </p:set>
                                    <p:animEffect transition="in" filter="fade">
                                      <p:cBhvr>
                                        <p:cTn id="12" dur="500"/>
                                        <p:tgtEl>
                                          <p:spTgt spid="1335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353"/>
                                        </p:tgtEl>
                                        <p:attrNameLst>
                                          <p:attrName>style.visibility</p:attrName>
                                        </p:attrNameLst>
                                      </p:cBhvr>
                                      <p:to>
                                        <p:strVal val="visible"/>
                                      </p:to>
                                    </p:set>
                                    <p:animEffect transition="in" filter="fade">
                                      <p:cBhvr>
                                        <p:cTn id="17" dur="500"/>
                                        <p:tgtEl>
                                          <p:spTgt spid="1335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354"/>
                                        </p:tgtEl>
                                        <p:attrNameLst>
                                          <p:attrName>style.visibility</p:attrName>
                                        </p:attrNameLst>
                                      </p:cBhvr>
                                      <p:to>
                                        <p:strVal val="visible"/>
                                      </p:to>
                                    </p:set>
                                    <p:animEffect transition="in" filter="fade">
                                      <p:cBhvr>
                                        <p:cTn id="22" dur="500"/>
                                        <p:tgtEl>
                                          <p:spTgt spid="13354"/>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3355"/>
                                        </p:tgtEl>
                                        <p:attrNameLst>
                                          <p:attrName>style.visibility</p:attrName>
                                        </p:attrNameLst>
                                      </p:cBhvr>
                                      <p:to>
                                        <p:strVal val="visible"/>
                                      </p:to>
                                    </p:set>
                                    <p:animEffect transition="in" filter="fade">
                                      <p:cBhvr>
                                        <p:cTn id="27" dur="500"/>
                                        <p:tgtEl>
                                          <p:spTgt spid="13355"/>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3356"/>
                                        </p:tgtEl>
                                        <p:attrNameLst>
                                          <p:attrName>style.visibility</p:attrName>
                                        </p:attrNameLst>
                                      </p:cBhvr>
                                      <p:to>
                                        <p:strVal val="visible"/>
                                      </p:to>
                                    </p:set>
                                    <p:animEffect transition="in" filter="fade">
                                      <p:cBhvr>
                                        <p:cTn id="32" dur="500"/>
                                        <p:tgtEl>
                                          <p:spTgt spid="13356"/>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3357"/>
                                        </p:tgtEl>
                                        <p:attrNameLst>
                                          <p:attrName>style.visibility</p:attrName>
                                        </p:attrNameLst>
                                      </p:cBhvr>
                                      <p:to>
                                        <p:strVal val="visible"/>
                                      </p:to>
                                    </p:set>
                                    <p:animEffect transition="in" filter="fade">
                                      <p:cBhvr>
                                        <p:cTn id="37" dur="500"/>
                                        <p:tgtEl>
                                          <p:spTgt spid="13357"/>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3358"/>
                                        </p:tgtEl>
                                        <p:attrNameLst>
                                          <p:attrName>style.visibility</p:attrName>
                                        </p:attrNameLst>
                                      </p:cBhvr>
                                      <p:to>
                                        <p:strVal val="visible"/>
                                      </p:to>
                                    </p:set>
                                    <p:animEffect transition="in" filter="fade">
                                      <p:cBhvr>
                                        <p:cTn id="42" dur="500"/>
                                        <p:tgtEl>
                                          <p:spTgt spid="13358"/>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3359"/>
                                        </p:tgtEl>
                                        <p:attrNameLst>
                                          <p:attrName>style.visibility</p:attrName>
                                        </p:attrNameLst>
                                      </p:cBhvr>
                                      <p:to>
                                        <p:strVal val="visible"/>
                                      </p:to>
                                    </p:set>
                                    <p:animEffect transition="in" filter="fade">
                                      <p:cBhvr>
                                        <p:cTn id="47" dur="500"/>
                                        <p:tgtEl>
                                          <p:spTgt spid="13359"/>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3360"/>
                                        </p:tgtEl>
                                        <p:attrNameLst>
                                          <p:attrName>style.visibility</p:attrName>
                                        </p:attrNameLst>
                                      </p:cBhvr>
                                      <p:to>
                                        <p:strVal val="visible"/>
                                      </p:to>
                                    </p:set>
                                    <p:animEffect transition="in" filter="fade">
                                      <p:cBhvr>
                                        <p:cTn id="52" dur="500"/>
                                        <p:tgtEl>
                                          <p:spTgt spid="13360"/>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3361"/>
                                        </p:tgtEl>
                                        <p:attrNameLst>
                                          <p:attrName>style.visibility</p:attrName>
                                        </p:attrNameLst>
                                      </p:cBhvr>
                                      <p:to>
                                        <p:strVal val="visible"/>
                                      </p:to>
                                    </p:set>
                                    <p:animEffect transition="in" filter="fade">
                                      <p:cBhvr>
                                        <p:cTn id="57" dur="500"/>
                                        <p:tgtEl>
                                          <p:spTgt spid="13361"/>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3362"/>
                                        </p:tgtEl>
                                        <p:attrNameLst>
                                          <p:attrName>style.visibility</p:attrName>
                                        </p:attrNameLst>
                                      </p:cBhvr>
                                      <p:to>
                                        <p:strVal val="visible"/>
                                      </p:to>
                                    </p:set>
                                    <p:animEffect transition="in" filter="fade">
                                      <p:cBhvr>
                                        <p:cTn id="62" dur="500"/>
                                        <p:tgtEl>
                                          <p:spTgt spid="13362"/>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13363"/>
                                        </p:tgtEl>
                                        <p:attrNameLst>
                                          <p:attrName>style.visibility</p:attrName>
                                        </p:attrNameLst>
                                      </p:cBhvr>
                                      <p:to>
                                        <p:strVal val="visible"/>
                                      </p:to>
                                    </p:set>
                                    <p:animEffect transition="in" filter="fade">
                                      <p:cBhvr>
                                        <p:cTn id="67" dur="500"/>
                                        <p:tgtEl>
                                          <p:spTgt spid="13363"/>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13364"/>
                                        </p:tgtEl>
                                        <p:attrNameLst>
                                          <p:attrName>style.visibility</p:attrName>
                                        </p:attrNameLst>
                                      </p:cBhvr>
                                      <p:to>
                                        <p:strVal val="visible"/>
                                      </p:to>
                                    </p:set>
                                    <p:animEffect transition="in" filter="fade">
                                      <p:cBhvr>
                                        <p:cTn id="72" dur="500"/>
                                        <p:tgtEl>
                                          <p:spTgt spid="13364"/>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13365"/>
                                        </p:tgtEl>
                                        <p:attrNameLst>
                                          <p:attrName>style.visibility</p:attrName>
                                        </p:attrNameLst>
                                      </p:cBhvr>
                                      <p:to>
                                        <p:strVal val="visible"/>
                                      </p:to>
                                    </p:set>
                                    <p:animEffect transition="in" filter="fade">
                                      <p:cBhvr>
                                        <p:cTn id="77" dur="500"/>
                                        <p:tgtEl>
                                          <p:spTgt spid="13365"/>
                                        </p:tgtEl>
                                      </p:cBhvr>
                                    </p:animEffect>
                                  </p:childTnLst>
                                </p:cTn>
                              </p:par>
                            </p:childTnLst>
                          </p:cTn>
                        </p:par>
                      </p:childTnLst>
                    </p:cTn>
                  </p:par>
                  <p:par>
                    <p:cTn id="78" fill="hold" nodeType="clickPar">
                      <p:stCondLst>
                        <p:cond delay="indefinite"/>
                      </p:stCondLst>
                      <p:childTnLst>
                        <p:par>
                          <p:cTn id="79" fill="hold" nodeType="withGroup">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13366"/>
                                        </p:tgtEl>
                                        <p:attrNameLst>
                                          <p:attrName>style.visibility</p:attrName>
                                        </p:attrNameLst>
                                      </p:cBhvr>
                                      <p:to>
                                        <p:strVal val="visible"/>
                                      </p:to>
                                    </p:set>
                                    <p:animEffect transition="in" filter="fade">
                                      <p:cBhvr>
                                        <p:cTn id="82" dur="500"/>
                                        <p:tgtEl>
                                          <p:spTgt spid="133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66" grpId="0" autoUpdateAnimBg="0"/>
      <p:bldP spid="13365" grpId="0" autoUpdateAnimBg="0"/>
      <p:bldP spid="13364" grpId="0" autoUpdateAnimBg="0"/>
      <p:bldP spid="13363" grpId="0" autoUpdateAnimBg="0"/>
      <p:bldP spid="13362" grpId="0" autoUpdateAnimBg="0"/>
      <p:bldP spid="13361" grpId="0" autoUpdateAnimBg="0"/>
      <p:bldP spid="13360" grpId="0" autoUpdateAnimBg="0"/>
      <p:bldP spid="13359" grpId="0" autoUpdateAnimBg="0"/>
      <p:bldP spid="13358" grpId="0" autoUpdateAnimBg="0"/>
      <p:bldP spid="13357" grpId="0" autoUpdateAnimBg="0"/>
      <p:bldP spid="13356" grpId="0" autoUpdateAnimBg="0"/>
      <p:bldP spid="13355" grpId="0" autoUpdateAnimBg="0"/>
      <p:bldP spid="13354" grpId="0" autoUpdateAnimBg="0"/>
      <p:bldP spid="13353" grpId="0" autoUpdateAnimBg="0"/>
      <p:bldP spid="13352" grpId="0" autoUpdateAnimBg="0"/>
      <p:bldP spid="13351" grpId="0" autoUpdateAnimBg="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49" name="Rectangle 5"/>
          <p:cNvSpPr>
            <a:spLocks noGrp="1" noChangeArrowheads="1"/>
          </p:cNvSpPr>
          <p:nvPr>
            <p:ph type="title"/>
          </p:nvPr>
        </p:nvSpPr>
        <p:spPr>
          <a:xfrm>
            <a:off x="5486400" y="0"/>
            <a:ext cx="3657600" cy="3276600"/>
          </a:xfrm>
        </p:spPr>
        <p:txBody>
          <a:bodyPr/>
          <a:lstStyle/>
          <a:p>
            <a:pPr eaLnBrk="1" hangingPunct="1"/>
            <a:r>
              <a:rPr lang="en-US" b="1">
                <a:solidFill>
                  <a:srgbClr val="FFFFFF"/>
                </a:solidFill>
                <a:latin typeface="Arial" charset="0"/>
                <a:ea typeface="ＭＳ Ｐゴシック" charset="0"/>
              </a:rPr>
              <a:t>Alexander Fulfilled Daniel 8</a:t>
            </a:r>
          </a:p>
        </p:txBody>
      </p:sp>
      <p:sp>
        <p:nvSpPr>
          <p:cNvPr id="206850" name="Text Box 7"/>
          <p:cNvSpPr txBox="1">
            <a:spLocks noChangeArrowheads="1"/>
          </p:cNvSpPr>
          <p:nvPr/>
        </p:nvSpPr>
        <p:spPr bwMode="auto">
          <a:xfrm>
            <a:off x="8610600" y="76200"/>
            <a:ext cx="533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spcBef>
                <a:spcPct val="50000"/>
              </a:spcBef>
            </a:pPr>
            <a:r>
              <a:rPr lang="en-US" b="1">
                <a:latin typeface="Arial" charset="0"/>
                <a:cs typeface="Arial" charset="0"/>
              </a:rPr>
              <a:t>61</a:t>
            </a:r>
          </a:p>
        </p:txBody>
      </p:sp>
      <p:pic>
        <p:nvPicPr>
          <p:cNvPr id="206851" name="Picture 5"/>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6988"/>
            <a:ext cx="4930775" cy="6858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08897" name="Picture 2" descr="Alexanders Empire"/>
          <p:cNvPicPr>
            <a:picLocks noGrp="1" noChangeAspect="1" noChangeArrowheads="1"/>
          </p:cNvPicPr>
          <p:nvPr>
            <p:ph sz="quarter" idx="3"/>
          </p:nvPr>
        </p:nvPicPr>
        <p:blipFill>
          <a:blip r:embed="rId3" cstate="screen">
            <a:extLst>
              <a:ext uri="{28A0092B-C50C-407E-A947-70E740481C1C}">
                <a14:useLocalDpi xmlns:a14="http://schemas.microsoft.com/office/drawing/2010/main"/>
              </a:ext>
            </a:extLst>
          </a:blip>
          <a:srcRect/>
          <a:stretch>
            <a:fillRect/>
          </a:stretch>
        </p:blipFill>
        <p:spPr>
          <a:xfrm>
            <a:off x="0" y="1244600"/>
            <a:ext cx="9144000" cy="5156200"/>
          </a:xfrm>
        </p:spPr>
      </p:pic>
      <p:sp>
        <p:nvSpPr>
          <p:cNvPr id="208898" name="Rectangle 3"/>
          <p:cNvSpPr>
            <a:spLocks noGrp="1" noChangeArrowheads="1"/>
          </p:cNvSpPr>
          <p:nvPr>
            <p:ph type="title"/>
          </p:nvPr>
        </p:nvSpPr>
        <p:spPr>
          <a:xfrm>
            <a:off x="1143000" y="0"/>
            <a:ext cx="7772400" cy="1143000"/>
          </a:xfrm>
        </p:spPr>
        <p:txBody>
          <a:bodyPr/>
          <a:lstStyle/>
          <a:p>
            <a:pPr eaLnBrk="1" hangingPunct="1"/>
            <a:r>
              <a:rPr lang="en-US" b="1">
                <a:solidFill>
                  <a:srgbClr val="FFFFFF"/>
                </a:solidFill>
                <a:latin typeface="Arial" charset="0"/>
                <a:ea typeface="ＭＳ Ｐゴシック" charset="0"/>
                <a:cs typeface="ＭＳ Ｐゴシック" charset="0"/>
              </a:rPr>
              <a:t>Alexander</a:t>
            </a:r>
            <a:r>
              <a:rPr lang="fr-FR" altLang="ja-JP" b="1">
                <a:solidFill>
                  <a:srgbClr val="FFFFFF"/>
                </a:solidFill>
                <a:latin typeface="Arial" charset="0"/>
                <a:ea typeface="ＭＳ Ｐゴシック" charset="0"/>
                <a:cs typeface="ＭＳ Ｐゴシック" charset="0"/>
              </a:rPr>
              <a:t>'</a:t>
            </a:r>
            <a:r>
              <a:rPr lang="en-US" altLang="ja-JP" b="1">
                <a:solidFill>
                  <a:srgbClr val="FFFFFF"/>
                </a:solidFill>
                <a:latin typeface="Arial" charset="0"/>
                <a:ea typeface="ＭＳ Ｐゴシック" charset="0"/>
                <a:cs typeface="ＭＳ Ｐゴシック" charset="0"/>
              </a:rPr>
              <a:t>s Conquests</a:t>
            </a:r>
            <a:endParaRPr lang="en-US" b="1">
              <a:solidFill>
                <a:srgbClr val="FFFFFF"/>
              </a:solidFill>
              <a:latin typeface="Arial" charset="0"/>
              <a:ea typeface="ＭＳ Ｐゴシック" charset="0"/>
              <a:cs typeface="ＭＳ Ｐゴシック" charset="0"/>
            </a:endParaRPr>
          </a:p>
        </p:txBody>
      </p:sp>
      <p:pic>
        <p:nvPicPr>
          <p:cNvPr id="230404" name="Picture 4" descr="Tyre"/>
          <p:cNvPicPr>
            <a:picLocks noGrp="1" noChangeAspect="1" noChangeArrowheads="1"/>
          </p:cNvPicPr>
          <p:nvPr>
            <p:ph sz="quarter" idx="2"/>
          </p:nvPr>
        </p:nvPicPr>
        <p:blipFill>
          <a:blip r:embed="rId4" cstate="screen">
            <a:extLst>
              <a:ext uri="{28A0092B-C50C-407E-A947-70E740481C1C}">
                <a14:useLocalDpi xmlns:a14="http://schemas.microsoft.com/office/drawing/2010/main"/>
              </a:ext>
            </a:extLst>
          </a:blip>
          <a:srcRect/>
          <a:stretch>
            <a:fillRect/>
          </a:stretch>
        </p:blipFill>
        <p:spPr>
          <a:xfrm>
            <a:off x="0" y="4648200"/>
            <a:ext cx="2547938" cy="1981200"/>
          </a:xfrm>
        </p:spPr>
      </p:pic>
      <p:sp>
        <p:nvSpPr>
          <p:cNvPr id="230406" name="AutoShape 6"/>
          <p:cNvSpPr>
            <a:spLocks noChangeArrowheads="1"/>
          </p:cNvSpPr>
          <p:nvPr/>
        </p:nvSpPr>
        <p:spPr bwMode="auto">
          <a:xfrm rot="-664593">
            <a:off x="3048000" y="2819400"/>
            <a:ext cx="4343400" cy="609600"/>
          </a:xfrm>
          <a:prstGeom prst="rightArrow">
            <a:avLst>
              <a:gd name="adj1" fmla="val 50000"/>
              <a:gd name="adj2" fmla="val 178125"/>
            </a:avLst>
          </a:prstGeom>
          <a:solidFill>
            <a:schemeClr val="accent1"/>
          </a:solidFill>
          <a:ln w="12700" cap="sq">
            <a:solidFill>
              <a:schemeClr val="tx1"/>
            </a:solidFill>
            <a:miter lim="800000"/>
            <a:headEnd type="none" w="sm" len="sm"/>
            <a:tailEnd type="none" w="sm" len="sm"/>
          </a:ln>
        </p:spPr>
        <p:txBody>
          <a:bodyPr wrap="none" anchor="ctr"/>
          <a:lstStyle/>
          <a:p>
            <a:endParaRPr lang="en-US"/>
          </a:p>
        </p:txBody>
      </p:sp>
      <p:sp>
        <p:nvSpPr>
          <p:cNvPr id="230408" name="AutoShape 8"/>
          <p:cNvSpPr>
            <a:spLocks noChangeArrowheads="1"/>
          </p:cNvSpPr>
          <p:nvPr/>
        </p:nvSpPr>
        <p:spPr bwMode="auto">
          <a:xfrm rot="1147359" flipH="1">
            <a:off x="4038600" y="4114800"/>
            <a:ext cx="3810000" cy="609600"/>
          </a:xfrm>
          <a:prstGeom prst="rightArrow">
            <a:avLst>
              <a:gd name="adj1" fmla="val 50000"/>
              <a:gd name="adj2" fmla="val 156250"/>
            </a:avLst>
          </a:prstGeom>
          <a:solidFill>
            <a:schemeClr val="accent1"/>
          </a:solidFill>
          <a:ln w="12700" cap="sq">
            <a:solidFill>
              <a:schemeClr val="tx1"/>
            </a:solidFill>
            <a:miter lim="800000"/>
            <a:headEnd type="none" w="sm" len="sm"/>
            <a:tailEnd type="none" w="sm" len="sm"/>
          </a:ln>
        </p:spPr>
        <p:txBody>
          <a:bodyPr wrap="none" anchor="ctr"/>
          <a:lstStyle/>
          <a:p>
            <a:endParaRPr lang="en-US"/>
          </a:p>
        </p:txBody>
      </p:sp>
      <p:sp>
        <p:nvSpPr>
          <p:cNvPr id="230409" name="AutoShape 9"/>
          <p:cNvSpPr>
            <a:spLocks noChangeArrowheads="1"/>
          </p:cNvSpPr>
          <p:nvPr/>
        </p:nvSpPr>
        <p:spPr bwMode="auto">
          <a:xfrm>
            <a:off x="7924800" y="4572000"/>
            <a:ext cx="990600" cy="91440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lnTo>
                  <a:pt x="17401" y="15493"/>
                </a:lnTo>
                <a:close/>
                <a:moveTo>
                  <a:pt x="4198" y="6106"/>
                </a:moveTo>
                <a:cubicBezTo>
                  <a:pt x="3223" y="7477"/>
                  <a:pt x="2699" y="9117"/>
                  <a:pt x="2699" y="10799"/>
                </a:cubicBezTo>
                <a:cubicBezTo>
                  <a:pt x="2700" y="15273"/>
                  <a:pt x="6326" y="18900"/>
                  <a:pt x="10800" y="18900"/>
                </a:cubicBezTo>
                <a:cubicBezTo>
                  <a:pt x="12482" y="18900"/>
                  <a:pt x="14122" y="18376"/>
                  <a:pt x="15493" y="17401"/>
                </a:cubicBezTo>
                <a:lnTo>
                  <a:pt x="4198" y="6106"/>
                </a:lnTo>
                <a:close/>
              </a:path>
            </a:pathLst>
          </a:custGeom>
          <a:solidFill>
            <a:srgbClr val="FF0000"/>
          </a:solidFill>
          <a:ln w="12700" cap="sq">
            <a:solidFill>
              <a:schemeClr val="tx1"/>
            </a:solidFill>
            <a:miter lim="800000"/>
            <a:headEnd type="none" w="sm" len="sm"/>
            <a:tailEnd type="none" w="sm" len="sm"/>
          </a:ln>
        </p:spPr>
        <p:txBody>
          <a:bodyPr wrap="none" anchor="ctr"/>
          <a:lstStyle/>
          <a:p>
            <a:endParaRPr lang="en-US"/>
          </a:p>
        </p:txBody>
      </p:sp>
      <p:pic>
        <p:nvPicPr>
          <p:cNvPr id="230410" name="Picture 10" descr="j0216576"/>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590800" y="3200400"/>
            <a:ext cx="1828800" cy="1412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8904" name="Rectangle 11"/>
          <p:cNvSpPr>
            <a:spLocks noChangeArrowheads="1"/>
          </p:cNvSpPr>
          <p:nvPr/>
        </p:nvSpPr>
        <p:spPr bwMode="auto">
          <a:xfrm>
            <a:off x="0" y="6248400"/>
            <a:ext cx="9144000" cy="457200"/>
          </a:xfrm>
          <a:prstGeom prst="rect">
            <a:avLst/>
          </a:prstGeom>
          <a:solidFill>
            <a:schemeClr val="bg2"/>
          </a:solidFill>
          <a:ln w="12700" cap="sq">
            <a:solidFill>
              <a:schemeClr val="bg2"/>
            </a:solidFill>
            <a:miter lim="800000"/>
            <a:headEnd type="none" w="sm" len="sm"/>
            <a:tailEnd type="none" w="sm" len="sm"/>
          </a:ln>
        </p:spPr>
        <p:txBody>
          <a:bodyPr wrap="none" anchor="ctr"/>
          <a:lstStyle/>
          <a:p>
            <a:endParaRPr lang="en-US"/>
          </a:p>
        </p:txBody>
      </p:sp>
      <p:pic>
        <p:nvPicPr>
          <p:cNvPr id="230413" name="Picture 13"/>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054350" y="1693863"/>
            <a:ext cx="3033713" cy="3470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8906" name="Text Box 7"/>
          <p:cNvSpPr txBox="1">
            <a:spLocks noChangeArrowheads="1"/>
          </p:cNvSpPr>
          <p:nvPr/>
        </p:nvSpPr>
        <p:spPr bwMode="auto">
          <a:xfrm>
            <a:off x="8610600" y="76200"/>
            <a:ext cx="533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spcBef>
                <a:spcPct val="50000"/>
              </a:spcBef>
            </a:pPr>
            <a:r>
              <a:rPr lang="en-US" b="1">
                <a:latin typeface="Arial" charset="0"/>
                <a:cs typeface="Arial" charset="0"/>
              </a:rPr>
              <a:t>61</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30404"/>
                                        </p:tgtEl>
                                        <p:attrNameLst>
                                          <p:attrName>style.visibility</p:attrName>
                                        </p:attrNameLst>
                                      </p:cBhvr>
                                      <p:to>
                                        <p:strVal val="visible"/>
                                      </p:to>
                                    </p:set>
                                    <p:animEffect transition="in" filter="fade">
                                      <p:cBhvr>
                                        <p:cTn id="7" dur="500"/>
                                        <p:tgtEl>
                                          <p:spTgt spid="23040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30406"/>
                                        </p:tgtEl>
                                        <p:attrNameLst>
                                          <p:attrName>style.visibility</p:attrName>
                                        </p:attrNameLst>
                                      </p:cBhvr>
                                      <p:to>
                                        <p:strVal val="visible"/>
                                      </p:to>
                                    </p:set>
                                    <p:animEffect transition="in" filter="wipe(left)">
                                      <p:cBhvr>
                                        <p:cTn id="12" dur="500"/>
                                        <p:tgtEl>
                                          <p:spTgt spid="23040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499"/>
                                          </p:stCondLst>
                                        </p:cTn>
                                        <p:tgtEl>
                                          <p:spTgt spid="230409"/>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230408"/>
                                        </p:tgtEl>
                                        <p:attrNameLst>
                                          <p:attrName>style.visibility</p:attrName>
                                        </p:attrNameLst>
                                      </p:cBhvr>
                                      <p:to>
                                        <p:strVal val="visible"/>
                                      </p:to>
                                    </p:set>
                                    <p:animEffect transition="in" filter="wipe(down)">
                                      <p:cBhvr>
                                        <p:cTn id="21" dur="500"/>
                                        <p:tgtEl>
                                          <p:spTgt spid="230408"/>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7" presetClass="entr" presetSubtype="4" fill="hold" nodeType="clickEffect">
                                  <p:stCondLst>
                                    <p:cond delay="0"/>
                                  </p:stCondLst>
                                  <p:childTnLst>
                                    <p:set>
                                      <p:cBhvr>
                                        <p:cTn id="25" dur="1" fill="hold">
                                          <p:stCondLst>
                                            <p:cond delay="0"/>
                                          </p:stCondLst>
                                        </p:cTn>
                                        <p:tgtEl>
                                          <p:spTgt spid="230410"/>
                                        </p:tgtEl>
                                        <p:attrNameLst>
                                          <p:attrName>style.visibility</p:attrName>
                                        </p:attrNameLst>
                                      </p:cBhvr>
                                      <p:to>
                                        <p:strVal val="visible"/>
                                      </p:to>
                                    </p:set>
                                    <p:anim calcmode="lin" valueType="num">
                                      <p:cBhvr additive="base">
                                        <p:cTn id="26" dur="5000" fill="hold"/>
                                        <p:tgtEl>
                                          <p:spTgt spid="230410"/>
                                        </p:tgtEl>
                                        <p:attrNameLst>
                                          <p:attrName>ppt_x</p:attrName>
                                        </p:attrNameLst>
                                      </p:cBhvr>
                                      <p:tavLst>
                                        <p:tav tm="0">
                                          <p:val>
                                            <p:strVal val="#ppt_x"/>
                                          </p:val>
                                        </p:tav>
                                        <p:tav tm="100000">
                                          <p:val>
                                            <p:strVal val="#ppt_x"/>
                                          </p:val>
                                        </p:tav>
                                      </p:tavLst>
                                    </p:anim>
                                    <p:anim calcmode="lin" valueType="num">
                                      <p:cBhvr additive="base">
                                        <p:cTn id="27" dur="5000" fill="hold"/>
                                        <p:tgtEl>
                                          <p:spTgt spid="230410"/>
                                        </p:tgtEl>
                                        <p:attrNameLst>
                                          <p:attrName>ppt_y</p:attrName>
                                        </p:attrNameLst>
                                      </p:cBhvr>
                                      <p:tavLst>
                                        <p:tav tm="0">
                                          <p:val>
                                            <p:strVal val="1+#ppt_h/2"/>
                                          </p:val>
                                        </p:tav>
                                        <p:tav tm="100000">
                                          <p:val>
                                            <p:strVal val="#ppt_y"/>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230413"/>
                                        </p:tgtEl>
                                        <p:attrNameLst>
                                          <p:attrName>style.visibility</p:attrName>
                                        </p:attrNameLst>
                                      </p:cBhvr>
                                      <p:to>
                                        <p:strVal val="visible"/>
                                      </p:to>
                                    </p:set>
                                    <p:animEffect transition="in" filter="fade">
                                      <p:cBhvr>
                                        <p:cTn id="32" dur="500"/>
                                        <p:tgtEl>
                                          <p:spTgt spid="2304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0406" grpId="0" animBg="1"/>
      <p:bldP spid="230408" grpId="0" animBg="1"/>
      <p:bldP spid="230409"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612576" y="-27384"/>
            <a:ext cx="5080000" cy="2857500"/>
          </a:xfrm>
          <a:prstGeom prst="rect">
            <a:avLst/>
          </a:prstGeom>
        </p:spPr>
      </p:pic>
      <p:pic>
        <p:nvPicPr>
          <p:cNvPr id="2" name="Picture 1"/>
          <p:cNvPicPr>
            <a:picLocks noChangeAspect="1"/>
          </p:cNvPicPr>
          <p:nvPr/>
        </p:nvPicPr>
        <p:blipFill>
          <a:blip r:embed="rId4"/>
          <a:stretch>
            <a:fillRect/>
          </a:stretch>
        </p:blipFill>
        <p:spPr>
          <a:xfrm>
            <a:off x="0" y="3019035"/>
            <a:ext cx="9144000" cy="3840480"/>
          </a:xfrm>
          <a:prstGeom prst="rect">
            <a:avLst/>
          </a:prstGeom>
        </p:spPr>
      </p:pic>
      <p:sp>
        <p:nvSpPr>
          <p:cNvPr id="7" name="Rectangle 3"/>
          <p:cNvSpPr txBox="1">
            <a:spLocks noChangeArrowheads="1"/>
          </p:cNvSpPr>
          <p:nvPr/>
        </p:nvSpPr>
        <p:spPr bwMode="auto">
          <a:xfrm>
            <a:off x="129604" y="3573016"/>
            <a:ext cx="4730428" cy="3092152"/>
          </a:xfrm>
          <a:prstGeom prst="rect">
            <a:avLst/>
          </a:prstGeom>
          <a:noFill/>
          <a:ln w="9525">
            <a:noFill/>
            <a:miter lim="800000"/>
            <a:headEnd/>
            <a:tailEnd/>
          </a:ln>
          <a:effec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spcBef>
                <a:spcPct val="20000"/>
              </a:spcBef>
              <a:buClr>
                <a:srgbClr val="00FFFF"/>
              </a:buClr>
              <a:buSzPct val="75000"/>
              <a:buFont typeface="Wingdings" charset="0"/>
              <a:buNone/>
              <a:defRPr/>
            </a:pPr>
            <a:r>
              <a:rPr lang="en-US" sz="3200" b="1" dirty="0">
                <a:solidFill>
                  <a:srgbClr val="FFFFFF"/>
                </a:solidFill>
                <a:effectLst>
                  <a:glow rad="228600">
                    <a:srgbClr val="000000"/>
                  </a:glow>
                </a:effectLst>
                <a:latin typeface="Arial"/>
                <a:cs typeface="Arial"/>
              </a:rPr>
              <a:t>Due to Pride:</a:t>
            </a:r>
          </a:p>
          <a:p>
            <a:pPr algn="l" eaLnBrk="1" hangingPunct="1">
              <a:spcBef>
                <a:spcPct val="20000"/>
              </a:spcBef>
              <a:buClr>
                <a:srgbClr val="00FFFF"/>
              </a:buClr>
              <a:buSzPct val="75000"/>
              <a:buFont typeface="Wingdings" charset="0"/>
              <a:buChar char="n"/>
              <a:defRPr/>
            </a:pPr>
            <a:r>
              <a:rPr lang="en-US" sz="3200" b="1" dirty="0">
                <a:solidFill>
                  <a:srgbClr val="FFFFFF"/>
                </a:solidFill>
                <a:effectLst>
                  <a:glow rad="228600">
                    <a:srgbClr val="000000"/>
                  </a:glow>
                </a:effectLst>
                <a:latin typeface="Arial"/>
                <a:cs typeface="Arial"/>
              </a:rPr>
              <a:t>Desire for worship</a:t>
            </a:r>
          </a:p>
          <a:p>
            <a:pPr algn="l" eaLnBrk="1" hangingPunct="1">
              <a:spcBef>
                <a:spcPct val="20000"/>
              </a:spcBef>
              <a:buClr>
                <a:srgbClr val="00FFFF"/>
              </a:buClr>
              <a:buSzPct val="75000"/>
              <a:buFont typeface="Wingdings" charset="0"/>
              <a:buChar char="n"/>
              <a:defRPr/>
            </a:pPr>
            <a:r>
              <a:rPr lang="en-US" sz="3200" b="1" dirty="0">
                <a:solidFill>
                  <a:srgbClr val="FFFFFF"/>
                </a:solidFill>
                <a:effectLst>
                  <a:glow rad="228600">
                    <a:srgbClr val="000000"/>
                  </a:glow>
                </a:effectLst>
                <a:latin typeface="Arial"/>
                <a:cs typeface="Arial"/>
              </a:rPr>
              <a:t>Wine</a:t>
            </a:r>
          </a:p>
          <a:p>
            <a:pPr algn="l" eaLnBrk="1" hangingPunct="1">
              <a:spcBef>
                <a:spcPct val="20000"/>
              </a:spcBef>
              <a:buClr>
                <a:srgbClr val="00FFFF"/>
              </a:buClr>
              <a:buSzPct val="75000"/>
              <a:buFont typeface="Wingdings" charset="0"/>
              <a:buChar char="n"/>
              <a:defRPr/>
            </a:pPr>
            <a:r>
              <a:rPr lang="en-US" sz="3200" b="1" dirty="0">
                <a:solidFill>
                  <a:srgbClr val="FFFFFF"/>
                </a:solidFill>
                <a:effectLst>
                  <a:glow rad="228600">
                    <a:srgbClr val="000000"/>
                  </a:glow>
                </a:effectLst>
                <a:latin typeface="Arial"/>
                <a:cs typeface="Arial"/>
              </a:rPr>
              <a:t>Women</a:t>
            </a:r>
          </a:p>
          <a:p>
            <a:pPr algn="l" eaLnBrk="1" hangingPunct="1">
              <a:spcBef>
                <a:spcPct val="20000"/>
              </a:spcBef>
              <a:buClr>
                <a:srgbClr val="00FFFF"/>
              </a:buClr>
              <a:buSzPct val="75000"/>
              <a:buFont typeface="Wingdings" charset="0"/>
              <a:buChar char="n"/>
              <a:defRPr/>
            </a:pPr>
            <a:r>
              <a:rPr lang="en-US" sz="3200" b="1" dirty="0">
                <a:solidFill>
                  <a:srgbClr val="FFFFFF"/>
                </a:solidFill>
                <a:effectLst>
                  <a:glow rad="228600">
                    <a:srgbClr val="000000"/>
                  </a:glow>
                </a:effectLst>
                <a:latin typeface="Arial"/>
                <a:cs typeface="Arial"/>
              </a:rPr>
              <a:t>Song</a:t>
            </a:r>
          </a:p>
        </p:txBody>
      </p:sp>
      <p:pic>
        <p:nvPicPr>
          <p:cNvPr id="3" name="Picture 2"/>
          <p:cNvPicPr>
            <a:picLocks noChangeAspect="1"/>
          </p:cNvPicPr>
          <p:nvPr/>
        </p:nvPicPr>
        <p:blipFill>
          <a:blip r:embed="rId5"/>
          <a:stretch>
            <a:fillRect/>
          </a:stretch>
        </p:blipFill>
        <p:spPr>
          <a:xfrm>
            <a:off x="3657600" y="-27384"/>
            <a:ext cx="5486400" cy="3416300"/>
          </a:xfrm>
          <a:prstGeom prst="rect">
            <a:avLst/>
          </a:prstGeom>
        </p:spPr>
      </p:pic>
      <p:sp>
        <p:nvSpPr>
          <p:cNvPr id="164866" name="Rectangle 2"/>
          <p:cNvSpPr>
            <a:spLocks noGrp="1" noChangeArrowheads="1"/>
          </p:cNvSpPr>
          <p:nvPr>
            <p:ph type="title"/>
          </p:nvPr>
        </p:nvSpPr>
        <p:spPr>
          <a:xfrm>
            <a:off x="-22920" y="2564904"/>
            <a:ext cx="4450904" cy="990600"/>
          </a:xfrm>
          <a:solidFill>
            <a:srgbClr val="800000"/>
          </a:solidFill>
          <a:effectLst/>
        </p:spPr>
        <p:txBody>
          <a:bodyPr/>
          <a:lstStyle/>
          <a:p>
            <a:pPr eaLnBrk="1" hangingPunct="1">
              <a:defRPr/>
            </a:pPr>
            <a:r>
              <a:rPr lang="en-US" b="1" dirty="0">
                <a:solidFill>
                  <a:srgbClr val="FFFFFF"/>
                </a:solidFill>
                <a:latin typeface="Arial"/>
                <a:ea typeface="+mj-ea"/>
                <a:cs typeface="Arial"/>
              </a:rPr>
              <a:t>His Downfall</a:t>
            </a:r>
          </a:p>
        </p:txBody>
      </p:sp>
    </p:spTree>
    <p:extLst>
      <p:ext uri="{BB962C8B-B14F-4D97-AF65-F5344CB8AC3E}">
        <p14:creationId xmlns:p14="http://schemas.microsoft.com/office/powerpoint/2010/main" val="406313917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0" y="190500"/>
            <a:ext cx="9144000" cy="6473952"/>
          </a:xfrm>
          <a:prstGeom prst="rect">
            <a:avLst/>
          </a:prstGeom>
        </p:spPr>
      </p:pic>
      <p:sp>
        <p:nvSpPr>
          <p:cNvPr id="219137" name="Rectangle 5"/>
          <p:cNvSpPr>
            <a:spLocks noGrp="1" noChangeArrowheads="1"/>
          </p:cNvSpPr>
          <p:nvPr>
            <p:ph type="title"/>
          </p:nvPr>
        </p:nvSpPr>
        <p:spPr>
          <a:xfrm>
            <a:off x="0" y="116632"/>
            <a:ext cx="9144000" cy="1379240"/>
          </a:xfrm>
        </p:spPr>
        <p:txBody>
          <a:bodyPr/>
          <a:lstStyle/>
          <a:p>
            <a:pPr algn="ctr" eaLnBrk="1" hangingPunct="1">
              <a:defRPr/>
            </a:pPr>
            <a:r>
              <a:rPr lang="en-US" b="1">
                <a:solidFill>
                  <a:schemeClr val="tx1"/>
                </a:solidFill>
                <a:effectLst>
                  <a:glow rad="355600">
                    <a:schemeClr val="bg2"/>
                  </a:glow>
                </a:effectLst>
                <a:latin typeface="Arial" charset="0"/>
                <a:ea typeface="ＭＳ Ｐゴシック" charset="0"/>
                <a:cs typeface="ＭＳ Ｐゴシック" charset="0"/>
              </a:rPr>
              <a:t>Alexander fell ill at Babylon</a:t>
            </a:r>
          </a:p>
        </p:txBody>
      </p:sp>
    </p:spTree>
  </p:cSld>
  <p:clrMapOvr>
    <a:overrideClrMapping bg1="dk2" tx1="lt1" bg2="dk1" tx2="lt2" accent1="accent1" accent2="accent2" accent3="accent3" accent4="accent4" accent5="accent5" accent6="accent6" hlink="hlink" folHlink="folHlink"/>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476672"/>
            <a:ext cx="9145215" cy="6381328"/>
          </a:xfrm>
          <a:prstGeom prst="rect">
            <a:avLst/>
          </a:prstGeom>
        </p:spPr>
      </p:pic>
      <p:sp>
        <p:nvSpPr>
          <p:cNvPr id="219137" name="Rectangle 5"/>
          <p:cNvSpPr>
            <a:spLocks noGrp="1" noChangeArrowheads="1"/>
          </p:cNvSpPr>
          <p:nvPr>
            <p:ph type="title"/>
          </p:nvPr>
        </p:nvSpPr>
        <p:spPr>
          <a:xfrm>
            <a:off x="0" y="0"/>
            <a:ext cx="9144000" cy="980728"/>
          </a:xfrm>
          <a:solidFill>
            <a:schemeClr val="bg1"/>
          </a:solidFill>
        </p:spPr>
        <p:txBody>
          <a:bodyPr/>
          <a:lstStyle/>
          <a:p>
            <a:pPr algn="ctr" eaLnBrk="1" hangingPunct="1">
              <a:defRPr/>
            </a:pPr>
            <a:r>
              <a:rPr lang="en-US" sz="3600" b="1">
                <a:solidFill>
                  <a:schemeClr val="tx1"/>
                </a:solidFill>
                <a:effectLst>
                  <a:glow rad="355600">
                    <a:schemeClr val="bg2"/>
                  </a:glow>
                </a:effectLst>
                <a:latin typeface="Arial" charset="0"/>
                <a:ea typeface="ＭＳ Ｐゴシック" charset="0"/>
                <a:cs typeface="ＭＳ Ｐゴシック" charset="0"/>
              </a:rPr>
              <a:t>Alexander died at Babylon at age 32</a:t>
            </a:r>
          </a:p>
        </p:txBody>
      </p:sp>
    </p:spTree>
    <p:extLst>
      <p:ext uri="{BB962C8B-B14F-4D97-AF65-F5344CB8AC3E}">
        <p14:creationId xmlns:p14="http://schemas.microsoft.com/office/powerpoint/2010/main" val="2846417335"/>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86" y="6165304"/>
            <a:ext cx="9150485" cy="692696"/>
          </a:xfrm>
        </p:spPr>
        <p:txBody>
          <a:bodyPr/>
          <a:lstStyle/>
          <a:p>
            <a:pPr algn="r"/>
            <a:r>
              <a:rPr lang="en-US" sz="2400" b="1" dirty="0"/>
              <a:t>He was married to Roxane for 10 years but never had a child</a:t>
            </a:r>
            <a:endParaRPr lang="en-US" sz="3200" b="1" dirty="0"/>
          </a:p>
        </p:txBody>
      </p:sp>
      <p:pic>
        <p:nvPicPr>
          <p:cNvPr id="3" name="Picture 2"/>
          <p:cNvPicPr>
            <a:picLocks noChangeAspect="1"/>
          </p:cNvPicPr>
          <p:nvPr/>
        </p:nvPicPr>
        <p:blipFill>
          <a:blip r:embed="rId2"/>
          <a:stretch>
            <a:fillRect/>
          </a:stretch>
        </p:blipFill>
        <p:spPr>
          <a:xfrm>
            <a:off x="0" y="8153"/>
            <a:ext cx="9144000" cy="6209590"/>
          </a:xfrm>
          <a:prstGeom prst="rect">
            <a:avLst/>
          </a:prstGeom>
        </p:spPr>
      </p:pic>
    </p:spTree>
    <p:extLst>
      <p:ext uri="{BB962C8B-B14F-4D97-AF65-F5344CB8AC3E}">
        <p14:creationId xmlns:p14="http://schemas.microsoft.com/office/powerpoint/2010/main" val="2258332802"/>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Rectangle 5"/>
          <p:cNvSpPr>
            <a:spLocks noGrp="1" noChangeArrowheads="1"/>
          </p:cNvSpPr>
          <p:nvPr>
            <p:ph type="title"/>
          </p:nvPr>
        </p:nvSpPr>
        <p:spPr>
          <a:xfrm>
            <a:off x="1066800" y="0"/>
            <a:ext cx="7772400" cy="1143000"/>
          </a:xfrm>
        </p:spPr>
        <p:txBody>
          <a:bodyPr/>
          <a:lstStyle/>
          <a:p>
            <a:pPr eaLnBrk="1" hangingPunct="1"/>
            <a:r>
              <a:rPr lang="en-US" b="1">
                <a:solidFill>
                  <a:srgbClr val="FFFFFF"/>
                </a:solidFill>
                <a:latin typeface="Arial" charset="0"/>
                <a:ea typeface="ＭＳ Ｐゴシック" charset="0"/>
              </a:rPr>
              <a:t>After Alexander…</a:t>
            </a:r>
          </a:p>
        </p:txBody>
      </p:sp>
      <p:sp>
        <p:nvSpPr>
          <p:cNvPr id="212994" name="Oval 7"/>
          <p:cNvSpPr>
            <a:spLocks noChangeArrowheads="1"/>
          </p:cNvSpPr>
          <p:nvPr/>
        </p:nvSpPr>
        <p:spPr bwMode="auto">
          <a:xfrm>
            <a:off x="2133600" y="3505200"/>
            <a:ext cx="838200" cy="914400"/>
          </a:xfrm>
          <a:prstGeom prst="ellipse">
            <a:avLst/>
          </a:prstGeom>
          <a:noFill/>
          <a:ln w="57150" cap="sq">
            <a:solidFill>
              <a:srgbClr val="BA1236"/>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12995" name="Text Box 8"/>
          <p:cNvSpPr txBox="1">
            <a:spLocks noChangeArrowheads="1"/>
          </p:cNvSpPr>
          <p:nvPr/>
        </p:nvSpPr>
        <p:spPr bwMode="auto">
          <a:xfrm>
            <a:off x="8575675" y="76200"/>
            <a:ext cx="533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spcBef>
                <a:spcPct val="50000"/>
              </a:spcBef>
            </a:pPr>
            <a:r>
              <a:rPr lang="en-US" b="1">
                <a:latin typeface="Arail" charset="0"/>
                <a:cs typeface="Arail" charset="0"/>
              </a:rPr>
              <a:t>64</a:t>
            </a:r>
          </a:p>
        </p:txBody>
      </p:sp>
      <p:grpSp>
        <p:nvGrpSpPr>
          <p:cNvPr id="212996" name="Group 12"/>
          <p:cNvGrpSpPr>
            <a:grpSpLocks/>
          </p:cNvGrpSpPr>
          <p:nvPr/>
        </p:nvGrpSpPr>
        <p:grpSpPr bwMode="auto">
          <a:xfrm>
            <a:off x="0" y="1295400"/>
            <a:ext cx="9144000" cy="4495800"/>
            <a:chOff x="0" y="1152"/>
            <a:chExt cx="5580" cy="2743"/>
          </a:xfrm>
        </p:grpSpPr>
        <p:pic>
          <p:nvPicPr>
            <p:cNvPr id="213005" name="Picture 4" descr="33 Greek"/>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152"/>
              <a:ext cx="5580" cy="27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3006" name="Picture 11" descr="33 Greek"/>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080" y="1152"/>
              <a:ext cx="1440" cy="27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83981" name="Text Box 13"/>
          <p:cNvSpPr txBox="1">
            <a:spLocks noChangeArrowheads="1"/>
          </p:cNvSpPr>
          <p:nvPr/>
        </p:nvSpPr>
        <p:spPr bwMode="auto">
          <a:xfrm>
            <a:off x="5318125" y="3316288"/>
            <a:ext cx="2236910" cy="5847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r>
              <a:rPr lang="en-US" sz="3200" b="1">
                <a:solidFill>
                  <a:srgbClr val="104C1C"/>
                </a:solidFill>
                <a:effectLst>
                  <a:glow rad="355600">
                    <a:schemeClr val="tx1"/>
                  </a:glow>
                </a:effectLst>
                <a:latin typeface="Arial Black" charset="0"/>
              </a:rPr>
              <a:t>Seleucus</a:t>
            </a:r>
          </a:p>
        </p:txBody>
      </p:sp>
      <p:sp>
        <p:nvSpPr>
          <p:cNvPr id="83982" name="Text Box 14"/>
          <p:cNvSpPr txBox="1">
            <a:spLocks noChangeArrowheads="1"/>
          </p:cNvSpPr>
          <p:nvPr/>
        </p:nvSpPr>
        <p:spPr bwMode="auto">
          <a:xfrm>
            <a:off x="1066800" y="3886200"/>
            <a:ext cx="2031325" cy="5847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r>
              <a:rPr lang="en-US" sz="3200" b="1">
                <a:solidFill>
                  <a:srgbClr val="4C1322"/>
                </a:solidFill>
                <a:effectLst>
                  <a:glow rad="355600">
                    <a:schemeClr val="tx1"/>
                  </a:glow>
                </a:effectLst>
                <a:latin typeface="Arial Black" charset="0"/>
              </a:rPr>
              <a:t>Ptolemy</a:t>
            </a:r>
          </a:p>
        </p:txBody>
      </p:sp>
      <p:sp>
        <p:nvSpPr>
          <p:cNvPr id="83983" name="Text Box 15"/>
          <p:cNvSpPr txBox="1">
            <a:spLocks noChangeArrowheads="1"/>
          </p:cNvSpPr>
          <p:nvPr/>
        </p:nvSpPr>
        <p:spPr bwMode="auto">
          <a:xfrm>
            <a:off x="304800" y="1524000"/>
            <a:ext cx="2582758" cy="5847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r>
              <a:rPr lang="en-US" sz="3200" b="1">
                <a:solidFill>
                  <a:srgbClr val="BA1236"/>
                </a:solidFill>
                <a:effectLst>
                  <a:glow rad="355600">
                    <a:schemeClr val="tx1"/>
                  </a:glow>
                </a:effectLst>
                <a:latin typeface="Arial Black" charset="0"/>
              </a:rPr>
              <a:t>Cassander</a:t>
            </a:r>
          </a:p>
        </p:txBody>
      </p:sp>
      <p:sp>
        <p:nvSpPr>
          <p:cNvPr id="83984" name="Text Box 16"/>
          <p:cNvSpPr txBox="1">
            <a:spLocks noChangeArrowheads="1"/>
          </p:cNvSpPr>
          <p:nvPr/>
        </p:nvSpPr>
        <p:spPr bwMode="auto">
          <a:xfrm>
            <a:off x="990600" y="2362200"/>
            <a:ext cx="2574543" cy="5847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r>
              <a:rPr lang="en-US" sz="3200" b="1">
                <a:solidFill>
                  <a:schemeClr val="bg2"/>
                </a:solidFill>
                <a:effectLst>
                  <a:glow rad="355600">
                    <a:schemeClr val="tx1"/>
                  </a:glow>
                </a:effectLst>
                <a:latin typeface="Arial Black" charset="0"/>
              </a:rPr>
              <a:t>Lysimacus</a:t>
            </a:r>
            <a:endParaRPr lang="en-US" sz="3200" b="1">
              <a:solidFill>
                <a:srgbClr val="104C1C"/>
              </a:solidFill>
              <a:effectLst>
                <a:glow rad="355600">
                  <a:schemeClr val="tx1"/>
                </a:glow>
              </a:effectLst>
              <a:latin typeface="Arial Black" charset="0"/>
            </a:endParaRPr>
          </a:p>
        </p:txBody>
      </p:sp>
      <p:sp>
        <p:nvSpPr>
          <p:cNvPr id="83985" name="Text Box 17"/>
          <p:cNvSpPr txBox="1">
            <a:spLocks noChangeArrowheads="1"/>
          </p:cNvSpPr>
          <p:nvPr/>
        </p:nvSpPr>
        <p:spPr bwMode="auto">
          <a:xfrm>
            <a:off x="2123728" y="5165725"/>
            <a:ext cx="7010400" cy="1679575"/>
          </a:xfrm>
          <a:prstGeom prst="rect">
            <a:avLst/>
          </a:prstGeom>
          <a:gradFill rotWithShape="0">
            <a:gsLst>
              <a:gs pos="0">
                <a:srgbClr val="3B003B"/>
              </a:gs>
              <a:gs pos="100000">
                <a:srgbClr val="800080"/>
              </a:gs>
            </a:gsLst>
            <a:lin ang="18900000" scaled="1"/>
          </a:gra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r>
              <a:rPr lang="en-US" sz="2000" b="1">
                <a:latin typeface="ariel" charset="0"/>
              </a:rPr>
              <a:t>"And the he-goat is the king of Greece; and the great horn between his eyes is the first king. As for the horn that was broken, in place of which four others arose, four kingdoms shall arise from his nation but not with his power" (Daniel 8:21-22 RSV)</a:t>
            </a:r>
          </a:p>
        </p:txBody>
      </p:sp>
      <p:sp>
        <p:nvSpPr>
          <p:cNvPr id="83986" name="Oval 18"/>
          <p:cNvSpPr>
            <a:spLocks noChangeArrowheads="1"/>
          </p:cNvSpPr>
          <p:nvPr/>
        </p:nvSpPr>
        <p:spPr bwMode="auto">
          <a:xfrm>
            <a:off x="2209800" y="3200400"/>
            <a:ext cx="533400" cy="838200"/>
          </a:xfrm>
          <a:prstGeom prst="ellipse">
            <a:avLst/>
          </a:prstGeom>
          <a:noFill/>
          <a:ln w="57150" cap="sq">
            <a:solidFill>
              <a:srgbClr val="FF0000"/>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pic>
        <p:nvPicPr>
          <p:cNvPr id="213003" name="Picture 20" descr="goat"/>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843588" y="228600"/>
            <a:ext cx="2614612" cy="312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3004" name="Text Box 16"/>
          <p:cNvSpPr txBox="1">
            <a:spLocks noChangeArrowheads="1"/>
          </p:cNvSpPr>
          <p:nvPr/>
        </p:nvSpPr>
        <p:spPr bwMode="auto">
          <a:xfrm>
            <a:off x="2362200" y="1168400"/>
            <a:ext cx="3962400" cy="584200"/>
          </a:xfrm>
          <a:prstGeom prst="rect">
            <a:avLst/>
          </a:prstGeom>
          <a:solidFill>
            <a:srgbClr val="2D196A"/>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b="1">
                <a:latin typeface="Arial Black" charset="0"/>
              </a:rPr>
              <a:t>Greek Empire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3981"/>
                                        </p:tgtEl>
                                        <p:attrNameLst>
                                          <p:attrName>style.visibility</p:attrName>
                                        </p:attrNameLst>
                                      </p:cBhvr>
                                      <p:to>
                                        <p:strVal val="visible"/>
                                      </p:to>
                                    </p:set>
                                    <p:animEffect transition="in" filter="fade">
                                      <p:cBhvr>
                                        <p:cTn id="7" dur="500"/>
                                        <p:tgtEl>
                                          <p:spTgt spid="8398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3982"/>
                                        </p:tgtEl>
                                        <p:attrNameLst>
                                          <p:attrName>style.visibility</p:attrName>
                                        </p:attrNameLst>
                                      </p:cBhvr>
                                      <p:to>
                                        <p:strVal val="visible"/>
                                      </p:to>
                                    </p:set>
                                    <p:animEffect transition="in" filter="fade">
                                      <p:cBhvr>
                                        <p:cTn id="12" dur="500"/>
                                        <p:tgtEl>
                                          <p:spTgt spid="8398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3984"/>
                                        </p:tgtEl>
                                        <p:attrNameLst>
                                          <p:attrName>style.visibility</p:attrName>
                                        </p:attrNameLst>
                                      </p:cBhvr>
                                      <p:to>
                                        <p:strVal val="visible"/>
                                      </p:to>
                                    </p:set>
                                    <p:animEffect transition="in" filter="fade">
                                      <p:cBhvr>
                                        <p:cTn id="17" dur="500"/>
                                        <p:tgtEl>
                                          <p:spTgt spid="8398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3983"/>
                                        </p:tgtEl>
                                        <p:attrNameLst>
                                          <p:attrName>style.visibility</p:attrName>
                                        </p:attrNameLst>
                                      </p:cBhvr>
                                      <p:to>
                                        <p:strVal val="visible"/>
                                      </p:to>
                                    </p:set>
                                    <p:animEffect transition="in" filter="fade">
                                      <p:cBhvr>
                                        <p:cTn id="22" dur="500"/>
                                        <p:tgtEl>
                                          <p:spTgt spid="83983"/>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3985"/>
                                        </p:tgtEl>
                                        <p:attrNameLst>
                                          <p:attrName>style.visibility</p:attrName>
                                        </p:attrNameLst>
                                      </p:cBhvr>
                                      <p:to>
                                        <p:strVal val="visible"/>
                                      </p:to>
                                    </p:set>
                                    <p:animEffect transition="in" filter="fade">
                                      <p:cBhvr>
                                        <p:cTn id="27" dur="500"/>
                                        <p:tgtEl>
                                          <p:spTgt spid="83985"/>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3986"/>
                                        </p:tgtEl>
                                        <p:attrNameLst>
                                          <p:attrName>style.visibility</p:attrName>
                                        </p:attrNameLst>
                                      </p:cBhvr>
                                      <p:to>
                                        <p:strVal val="visible"/>
                                      </p:to>
                                    </p:set>
                                    <p:animEffect transition="in" filter="fade">
                                      <p:cBhvr>
                                        <p:cTn id="32" dur="500"/>
                                        <p:tgtEl>
                                          <p:spTgt spid="839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81" grpId="0" autoUpdateAnimBg="0"/>
      <p:bldP spid="83982" grpId="0" autoUpdateAnimBg="0"/>
      <p:bldP spid="83983" grpId="0" autoUpdateAnimBg="0"/>
      <p:bldP spid="83984" grpId="0" autoUpdateAnimBg="0"/>
      <p:bldP spid="83985" grpId="0" animBg="1" autoUpdateAnimBg="0"/>
      <p:bldP spid="83986"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41" name="Picture 4" descr="Jerash"/>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0" y="0"/>
            <a:ext cx="9296400" cy="6858000"/>
          </a:xfrm>
          <a:noFill/>
          <a:extLst>
            <a:ext uri="{909E8E84-426E-40dd-AFC4-6F175D3DCCD1}">
              <a14:hiddenFill xmlns:a14="http://schemas.microsoft.com/office/drawing/2010/main" xmlns="">
                <a:solidFill>
                  <a:srgbClr val="FFFFFF"/>
                </a:solidFill>
              </a14:hiddenFill>
            </a:ext>
          </a:extLst>
        </p:spPr>
      </p:pic>
      <p:sp>
        <p:nvSpPr>
          <p:cNvPr id="75781" name="Rectangle 5"/>
          <p:cNvSpPr>
            <a:spLocks noGrp="1" noChangeArrowheads="1"/>
          </p:cNvSpPr>
          <p:nvPr>
            <p:ph type="title"/>
          </p:nvPr>
        </p:nvSpPr>
        <p:spPr>
          <a:xfrm>
            <a:off x="5868144" y="223664"/>
            <a:ext cx="3300536" cy="1981200"/>
          </a:xfrm>
        </p:spPr>
        <p:txBody>
          <a:bodyPr/>
          <a:lstStyle/>
          <a:p>
            <a:pPr algn="ctr" eaLnBrk="1" hangingPunct="1">
              <a:defRPr/>
            </a:pPr>
            <a:r>
              <a:rPr lang="en-US" b="1" dirty="0" err="1">
                <a:solidFill>
                  <a:schemeClr val="tx1"/>
                </a:solidFill>
                <a:effectLst>
                  <a:glow rad="355600">
                    <a:schemeClr val="bg2"/>
                  </a:glow>
                </a:effectLst>
                <a:latin typeface="Arial" charset="0"/>
                <a:ea typeface="ＭＳ Ｐゴシック" charset="0"/>
                <a:cs typeface="ＭＳ Ｐゴシック" charset="0"/>
              </a:rPr>
              <a:t>Jerash</a:t>
            </a:r>
            <a:r>
              <a:rPr lang="en-US" b="1" dirty="0">
                <a:solidFill>
                  <a:schemeClr val="tx1"/>
                </a:solidFill>
                <a:effectLst>
                  <a:glow rad="355600">
                    <a:schemeClr val="bg2"/>
                  </a:glow>
                </a:effectLst>
                <a:latin typeface="Arial" charset="0"/>
                <a:ea typeface="ＭＳ Ｐゴシック" charset="0"/>
                <a:cs typeface="ＭＳ Ｐゴシック" charset="0"/>
              </a:rPr>
              <a:t> of the Decapolis</a:t>
            </a:r>
          </a:p>
        </p:txBody>
      </p:sp>
    </p:spTree>
  </p:cSld>
  <p:clrMapOvr>
    <a:masterClrMapping/>
  </p:clrMapOvr>
  <p:transition>
    <p:dissolve/>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7089" name="Picture 4" descr="Jerash0001"/>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0" y="0"/>
            <a:ext cx="9144000" cy="7358063"/>
          </a:xfrm>
          <a:noFill/>
          <a:extLst>
            <a:ext uri="{909E8E84-426E-40dd-AFC4-6F175D3DCCD1}">
              <a14:hiddenFill xmlns:a14="http://schemas.microsoft.com/office/drawing/2010/main" xmlns="">
                <a:solidFill>
                  <a:srgbClr val="FFFFFF"/>
                </a:solidFill>
              </a14:hiddenFill>
            </a:ext>
          </a:extLst>
        </p:spPr>
      </p:pic>
      <p:sp>
        <p:nvSpPr>
          <p:cNvPr id="79877" name="Rectangle 5"/>
          <p:cNvSpPr>
            <a:spLocks noGrp="1" noChangeArrowheads="1"/>
          </p:cNvSpPr>
          <p:nvPr>
            <p:ph type="title"/>
          </p:nvPr>
        </p:nvSpPr>
        <p:spPr>
          <a:xfrm>
            <a:off x="152400" y="57944"/>
            <a:ext cx="7239000" cy="1066800"/>
          </a:xfrm>
        </p:spPr>
        <p:txBody>
          <a:bodyPr/>
          <a:lstStyle/>
          <a:p>
            <a:pPr algn="ctr" eaLnBrk="1" hangingPunct="1">
              <a:defRPr/>
            </a:pPr>
            <a:r>
              <a:rPr lang="en-US" b="1" dirty="0" err="1">
                <a:solidFill>
                  <a:schemeClr val="tx1"/>
                </a:solidFill>
                <a:effectLst>
                  <a:glow rad="355600">
                    <a:schemeClr val="bg2"/>
                  </a:glow>
                </a:effectLst>
                <a:latin typeface="Arial" charset="0"/>
                <a:ea typeface="ＭＳ Ｐゴシック" charset="0"/>
                <a:cs typeface="ＭＳ Ｐゴシック" charset="0"/>
              </a:rPr>
              <a:t>Jerash</a:t>
            </a:r>
            <a:r>
              <a:rPr lang="en-US" b="1" dirty="0">
                <a:solidFill>
                  <a:schemeClr val="tx1"/>
                </a:solidFill>
                <a:effectLst>
                  <a:glow rad="355600">
                    <a:schemeClr val="bg2"/>
                  </a:glow>
                </a:effectLst>
                <a:latin typeface="Arial" charset="0"/>
                <a:ea typeface="ＭＳ Ｐゴシック" charset="0"/>
                <a:cs typeface="ＭＳ Ｐゴシック" charset="0"/>
              </a:rPr>
              <a:t> in Its Glory Days</a:t>
            </a:r>
          </a:p>
        </p:txBody>
      </p:sp>
    </p:spTree>
  </p:cSld>
  <p:clrMapOvr>
    <a:masterClrMapping/>
  </p:clrMapOvr>
  <p:transition spd="slow">
    <p:randomBa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NT Backgrounds link at </a:t>
            </a:r>
            <a:r>
              <a:rPr lang="en-US" sz="2800" b="1" dirty="0" err="1">
                <a:solidFill>
                  <a:srgbClr val="FFFFFF"/>
                </a:solidFill>
                <a:latin typeface="Arial" charset="0"/>
                <a:ea typeface="ＭＳ Ｐゴシック" charset="0"/>
              </a:rPr>
              <a:t>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en-US" sz="4000" b="1">
                <a:solidFill>
                  <a:srgbClr val="FFFFFF"/>
                </a:solidFill>
                <a:latin typeface="Arial" charset="0"/>
                <a:cs typeface="Arial" charset="0"/>
              </a:rPr>
              <a:t>Get this presentation for free!</a:t>
            </a:r>
            <a:endParaRPr lang="en-US" sz="1400" b="1">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3749105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35"/>
          <p:cNvSpPr>
            <a:spLocks noChangeArrowheads="1"/>
          </p:cNvSpPr>
          <p:nvPr/>
        </p:nvSpPr>
        <p:spPr bwMode="auto">
          <a:xfrm>
            <a:off x="0" y="1412875"/>
            <a:ext cx="9144000" cy="1008063"/>
          </a:xfrm>
          <a:prstGeom prst="rect">
            <a:avLst/>
          </a:prstGeom>
          <a:solidFill>
            <a:schemeClr val="bg2"/>
          </a:solidFill>
          <a:ln w="57150" cap="sq">
            <a:solidFill>
              <a:srgbClr val="FF0000"/>
            </a:solidFill>
            <a:round/>
            <a:headEnd/>
            <a:tailEnd/>
          </a:ln>
        </p:spPr>
        <p:txBody>
          <a:bodyPr wrap="none" anchor="ctr"/>
          <a:lstStyle/>
          <a:p>
            <a:endParaRPr lang="en-US">
              <a:solidFill>
                <a:srgbClr val="FFFFFF"/>
              </a:solidFill>
            </a:endParaRPr>
          </a:p>
        </p:txBody>
      </p:sp>
      <p:sp>
        <p:nvSpPr>
          <p:cNvPr id="121858" name="Rectangle 57"/>
          <p:cNvSpPr>
            <a:spLocks noGrp="1" noChangeArrowheads="1"/>
          </p:cNvSpPr>
          <p:nvPr>
            <p:ph type="title" idx="4294967295"/>
          </p:nvPr>
        </p:nvSpPr>
        <p:spPr>
          <a:xfrm>
            <a:off x="827088" y="44450"/>
            <a:ext cx="7416800" cy="1143000"/>
          </a:xfrm>
        </p:spPr>
        <p:txBody>
          <a:bodyPr/>
          <a:lstStyle/>
          <a:p>
            <a:pPr algn="ctr" eaLnBrk="1" hangingPunct="1"/>
            <a:r>
              <a:rPr lang="en-US" sz="4000">
                <a:solidFill>
                  <a:srgbClr val="FFFFFF"/>
                </a:solidFill>
                <a:latin typeface="Arial" charset="0"/>
                <a:ea typeface="ＭＳ Ｐゴシック" charset="0"/>
              </a:rPr>
              <a:t>The Intertestamental Era</a:t>
            </a:r>
          </a:p>
        </p:txBody>
      </p:sp>
      <p:sp>
        <p:nvSpPr>
          <p:cNvPr id="15397" name="Rectangle 37"/>
          <p:cNvSpPr>
            <a:spLocks noChangeArrowheads="1"/>
          </p:cNvSpPr>
          <p:nvPr/>
        </p:nvSpPr>
        <p:spPr bwMode="auto">
          <a:xfrm>
            <a:off x="6858000" y="1484313"/>
            <a:ext cx="2286000" cy="1081087"/>
          </a:xfrm>
          <a:prstGeom prst="rect">
            <a:avLst/>
          </a:prstGeom>
          <a:noFill/>
          <a:ln w="12700" cap="sq">
            <a:noFill/>
            <a:miter lim="800000"/>
            <a:headEnd type="none" w="sm" len="sm"/>
            <a:tailEnd type="none" w="sm" len="sm"/>
          </a:ln>
          <a:effectLst/>
        </p:spPr>
        <p:txBody>
          <a:bodyPr/>
          <a:lstStyle/>
          <a:p>
            <a:pPr>
              <a:spcBef>
                <a:spcPct val="20000"/>
              </a:spcBef>
              <a:buClr>
                <a:schemeClr val="tx2"/>
              </a:buClr>
              <a:buSzPct val="75000"/>
              <a:buFont typeface="Wingdings" charset="0"/>
              <a:buNone/>
              <a:defRPr/>
            </a:pPr>
            <a:r>
              <a:rPr lang="en-US" altLang="zh-CN" b="1" dirty="0">
                <a:solidFill>
                  <a:srgbClr val="FFFFFF"/>
                </a:solidFill>
                <a:effectLst>
                  <a:outerShdw blurRad="38100" dist="38100" dir="2700000" algn="tl">
                    <a:srgbClr val="000000"/>
                  </a:outerShdw>
                </a:effectLst>
                <a:latin typeface="Arial" charset="0"/>
                <a:ea typeface="Arial" charset="0"/>
                <a:cs typeface="Arial" charset="0"/>
              </a:rPr>
              <a:t>Advent of Christ</a:t>
            </a:r>
            <a:endParaRPr lang="en-US" b="1" dirty="0">
              <a:solidFill>
                <a:srgbClr val="FFFFFF"/>
              </a:solidFill>
              <a:effectLst>
                <a:outerShdw blurRad="38100" dist="38100" dir="2700000" algn="tl">
                  <a:srgbClr val="000000"/>
                </a:outerShdw>
              </a:effectLst>
              <a:latin typeface="Arial" charset="0"/>
              <a:ea typeface="Arial" charset="0"/>
              <a:cs typeface="Arial" charset="0"/>
            </a:endParaRPr>
          </a:p>
        </p:txBody>
      </p:sp>
      <p:sp>
        <p:nvSpPr>
          <p:cNvPr id="15395" name="Rectangle 35"/>
          <p:cNvSpPr>
            <a:spLocks noChangeArrowheads="1"/>
          </p:cNvSpPr>
          <p:nvPr/>
        </p:nvSpPr>
        <p:spPr bwMode="auto">
          <a:xfrm>
            <a:off x="4572000" y="1484313"/>
            <a:ext cx="2286000" cy="1081087"/>
          </a:xfrm>
          <a:prstGeom prst="rect">
            <a:avLst/>
          </a:prstGeom>
          <a:noFill/>
          <a:ln w="12700" cap="sq">
            <a:noFill/>
            <a:miter lim="800000"/>
            <a:headEnd type="none" w="sm" len="sm"/>
            <a:tailEnd type="none" w="sm" len="sm"/>
          </a:ln>
          <a:effectLst/>
        </p:spPr>
        <p:txBody>
          <a:bodyPr/>
          <a:lstStyle/>
          <a:p>
            <a:pPr>
              <a:spcBef>
                <a:spcPct val="20000"/>
              </a:spcBef>
              <a:buClr>
                <a:schemeClr val="tx2"/>
              </a:buClr>
              <a:buSzPct val="75000"/>
              <a:buFont typeface="Wingdings" charset="0"/>
              <a:buNone/>
              <a:defRPr/>
            </a:pPr>
            <a:r>
              <a:rPr lang="en-US" altLang="zh-CN" b="1" dirty="0" err="1">
                <a:solidFill>
                  <a:srgbClr val="FFFFFF"/>
                </a:solidFill>
                <a:effectLst>
                  <a:outerShdw blurRad="38100" dist="38100" dir="2700000" algn="tl">
                    <a:srgbClr val="000000"/>
                  </a:outerShdw>
                </a:effectLst>
                <a:latin typeface="Arial" charset="0"/>
                <a:ea typeface="Arial" charset="0"/>
                <a:cs typeface="Arial" charset="0"/>
              </a:rPr>
              <a:t>Intertestament</a:t>
            </a:r>
            <a:r>
              <a:rPr lang="en-US" altLang="zh-CN" b="1" dirty="0">
                <a:solidFill>
                  <a:srgbClr val="FFFFFF"/>
                </a:solidFill>
                <a:effectLst>
                  <a:outerShdw blurRad="38100" dist="38100" dir="2700000" algn="tl">
                    <a:srgbClr val="000000"/>
                  </a:outerShdw>
                </a:effectLst>
                <a:latin typeface="Arial" charset="0"/>
                <a:ea typeface="Arial" charset="0"/>
                <a:cs typeface="Arial" charset="0"/>
              </a:rPr>
              <a:t> Era</a:t>
            </a:r>
            <a:endParaRPr lang="en-US" b="1" dirty="0">
              <a:solidFill>
                <a:srgbClr val="FFFFFF"/>
              </a:solidFill>
              <a:effectLst>
                <a:outerShdw blurRad="38100" dist="38100" dir="2700000" algn="tl">
                  <a:srgbClr val="000000"/>
                </a:outerShdw>
              </a:effectLst>
              <a:latin typeface="Arial" charset="0"/>
              <a:ea typeface="Arial" charset="0"/>
              <a:cs typeface="Arial" charset="0"/>
            </a:endParaRPr>
          </a:p>
        </p:txBody>
      </p:sp>
      <p:sp>
        <p:nvSpPr>
          <p:cNvPr id="15393" name="Rectangle 33"/>
          <p:cNvSpPr>
            <a:spLocks noChangeArrowheads="1"/>
          </p:cNvSpPr>
          <p:nvPr/>
        </p:nvSpPr>
        <p:spPr bwMode="auto">
          <a:xfrm>
            <a:off x="2286000" y="1484313"/>
            <a:ext cx="2286000" cy="1081087"/>
          </a:xfrm>
          <a:prstGeom prst="rect">
            <a:avLst/>
          </a:prstGeom>
          <a:noFill/>
          <a:ln w="12700" cap="sq">
            <a:noFill/>
            <a:miter lim="800000"/>
            <a:headEnd type="none" w="sm" len="sm"/>
            <a:tailEnd type="none" w="sm" len="sm"/>
          </a:ln>
          <a:effectLst/>
        </p:spPr>
        <p:txBody>
          <a:bodyPr/>
          <a:lstStyle/>
          <a:p>
            <a:pPr>
              <a:spcBef>
                <a:spcPct val="20000"/>
              </a:spcBef>
              <a:buClr>
                <a:schemeClr val="tx2"/>
              </a:buClr>
              <a:buSzPct val="75000"/>
              <a:buFont typeface="Wingdings" charset="0"/>
              <a:buNone/>
              <a:defRPr/>
            </a:pPr>
            <a:r>
              <a:rPr lang="en-US" altLang="zh-CN" b="1" dirty="0">
                <a:solidFill>
                  <a:srgbClr val="FFFFFF"/>
                </a:solidFill>
                <a:effectLst>
                  <a:outerShdw blurRad="38100" dist="38100" dir="2700000" algn="tl">
                    <a:srgbClr val="000000"/>
                  </a:outerShdw>
                </a:effectLst>
                <a:latin typeface="Arial" charset="0"/>
                <a:ea typeface="Arial" charset="0"/>
                <a:cs typeface="Arial" charset="0"/>
              </a:rPr>
              <a:t>Malachi </a:t>
            </a:r>
          </a:p>
          <a:p>
            <a:pPr>
              <a:spcBef>
                <a:spcPct val="20000"/>
              </a:spcBef>
              <a:buClr>
                <a:schemeClr val="tx2"/>
              </a:buClr>
              <a:buSzPct val="75000"/>
              <a:buFont typeface="Wingdings" charset="0"/>
              <a:buNone/>
              <a:defRPr/>
            </a:pPr>
            <a:r>
              <a:rPr lang="en-US" altLang="zh-CN" b="1" dirty="0">
                <a:solidFill>
                  <a:srgbClr val="FFFFFF"/>
                </a:solidFill>
                <a:effectLst>
                  <a:outerShdw blurRad="38100" dist="38100" dir="2700000" algn="tl">
                    <a:srgbClr val="000000"/>
                  </a:outerShdw>
                </a:effectLst>
                <a:latin typeface="Arial" charset="0"/>
                <a:ea typeface="Arial" charset="0"/>
                <a:cs typeface="Arial" charset="0"/>
              </a:rPr>
              <a:t>(close of OT)</a:t>
            </a:r>
            <a:endParaRPr lang="en-US" b="1" dirty="0">
              <a:solidFill>
                <a:srgbClr val="FFFFFF"/>
              </a:solidFill>
              <a:effectLst>
                <a:outerShdw blurRad="38100" dist="38100" dir="2700000" algn="tl">
                  <a:srgbClr val="000000"/>
                </a:outerShdw>
              </a:effectLst>
              <a:latin typeface="Arial" charset="0"/>
              <a:ea typeface="Arial" charset="0"/>
              <a:cs typeface="Arial" charset="0"/>
            </a:endParaRPr>
          </a:p>
        </p:txBody>
      </p:sp>
      <p:sp>
        <p:nvSpPr>
          <p:cNvPr id="15391" name="Rectangle 31"/>
          <p:cNvSpPr>
            <a:spLocks noChangeArrowheads="1"/>
          </p:cNvSpPr>
          <p:nvPr/>
        </p:nvSpPr>
        <p:spPr bwMode="auto">
          <a:xfrm>
            <a:off x="0" y="1484313"/>
            <a:ext cx="2286000" cy="1081087"/>
          </a:xfrm>
          <a:prstGeom prst="rect">
            <a:avLst/>
          </a:prstGeom>
          <a:noFill/>
          <a:ln w="12700" cap="sq">
            <a:noFill/>
            <a:miter lim="800000"/>
            <a:headEnd type="none" w="sm" len="sm"/>
            <a:tailEnd type="none" w="sm" len="sm"/>
          </a:ln>
          <a:effectLst/>
        </p:spPr>
        <p:txBody>
          <a:bodyPr/>
          <a:lstStyle/>
          <a:p>
            <a:pPr>
              <a:spcBef>
                <a:spcPct val="20000"/>
              </a:spcBef>
              <a:buClr>
                <a:schemeClr val="tx2"/>
              </a:buClr>
              <a:buSzPct val="75000"/>
              <a:buFont typeface="Wingdings" charset="0"/>
              <a:buNone/>
              <a:defRPr/>
            </a:pPr>
            <a:r>
              <a:rPr lang="en-US" altLang="zh-CN" b="1" i="1" dirty="0">
                <a:solidFill>
                  <a:srgbClr val="FFFFFF"/>
                </a:solidFill>
                <a:effectLst>
                  <a:outerShdw blurRad="38100" dist="38100" dir="2700000" algn="tl">
                    <a:srgbClr val="000000"/>
                  </a:outerShdw>
                </a:effectLst>
                <a:latin typeface="Arial" charset="0"/>
                <a:ea typeface="Arial" charset="0"/>
                <a:cs typeface="Arial" charset="0"/>
              </a:rPr>
              <a:t>Issue / </a:t>
            </a:r>
          </a:p>
          <a:p>
            <a:pPr>
              <a:spcBef>
                <a:spcPct val="20000"/>
              </a:spcBef>
              <a:buClr>
                <a:schemeClr val="tx2"/>
              </a:buClr>
              <a:buSzPct val="75000"/>
              <a:buFont typeface="Wingdings" charset="0"/>
              <a:buNone/>
              <a:defRPr/>
            </a:pPr>
            <a:r>
              <a:rPr lang="en-US" altLang="zh-CN" b="1" i="1" dirty="0">
                <a:solidFill>
                  <a:srgbClr val="FFFFFF"/>
                </a:solidFill>
                <a:effectLst>
                  <a:outerShdw blurRad="38100" dist="38100" dir="2700000" algn="tl">
                    <a:srgbClr val="000000"/>
                  </a:outerShdw>
                </a:effectLst>
                <a:latin typeface="Arial" charset="0"/>
                <a:ea typeface="Arial" charset="0"/>
                <a:cs typeface="Arial" charset="0"/>
              </a:rPr>
              <a:t>Time Period</a:t>
            </a:r>
            <a:endParaRPr lang="en-US" b="1" i="1" dirty="0">
              <a:solidFill>
                <a:srgbClr val="FFFFFF"/>
              </a:solidFill>
              <a:effectLst>
                <a:outerShdw blurRad="38100" dist="38100" dir="2700000" algn="tl">
                  <a:srgbClr val="000000"/>
                </a:outerShdw>
              </a:effectLst>
              <a:latin typeface="Arial" charset="0"/>
              <a:ea typeface="Arial" charset="0"/>
              <a:cs typeface="Arial" charset="0"/>
            </a:endParaRPr>
          </a:p>
        </p:txBody>
      </p:sp>
      <p:sp>
        <p:nvSpPr>
          <p:cNvPr id="15378" name="Rectangle 18"/>
          <p:cNvSpPr>
            <a:spLocks noChangeArrowheads="1"/>
          </p:cNvSpPr>
          <p:nvPr/>
        </p:nvSpPr>
        <p:spPr bwMode="auto">
          <a:xfrm>
            <a:off x="6858000" y="4608513"/>
            <a:ext cx="2286000" cy="763587"/>
          </a:xfrm>
          <a:prstGeom prst="rect">
            <a:avLst/>
          </a:prstGeom>
          <a:noFill/>
          <a:ln w="12700" cap="sq">
            <a:noFill/>
            <a:miter lim="800000"/>
            <a:headEnd type="none" w="sm" len="sm"/>
            <a:tailEnd type="none" w="sm" len="sm"/>
          </a:ln>
          <a:effectLst/>
        </p:spPr>
        <p:txBody>
          <a:bodyPr/>
          <a:lstStyle/>
          <a:p>
            <a:pPr>
              <a:spcBef>
                <a:spcPct val="20000"/>
              </a:spcBef>
              <a:buClr>
                <a:schemeClr val="tx2"/>
              </a:buClr>
              <a:buSzPct val="75000"/>
              <a:buFont typeface="Wingdings" charset="0"/>
              <a:buNone/>
              <a:defRPr/>
            </a:pPr>
            <a:r>
              <a:rPr lang="en-US" altLang="zh-CN" b="1" dirty="0" err="1">
                <a:solidFill>
                  <a:srgbClr val="FFFFFF"/>
                </a:solidFill>
                <a:effectLst>
                  <a:outerShdw blurRad="38100" dist="38100" dir="2700000" algn="tl">
                    <a:srgbClr val="000000"/>
                  </a:outerShdw>
                </a:effectLst>
                <a:latin typeface="Arial" charset="0"/>
                <a:ea typeface="Arial" charset="0"/>
                <a:cs typeface="Arial" charset="0"/>
              </a:rPr>
              <a:t>Letterism</a:t>
            </a:r>
            <a:endParaRPr lang="en-US" b="1" dirty="0">
              <a:solidFill>
                <a:srgbClr val="FFFFFF"/>
              </a:solidFill>
              <a:effectLst>
                <a:outerShdw blurRad="38100" dist="38100" dir="2700000" algn="tl">
                  <a:srgbClr val="000000"/>
                </a:outerShdw>
              </a:effectLst>
              <a:latin typeface="Arial" charset="0"/>
              <a:ea typeface="Arial" charset="0"/>
              <a:cs typeface="Arial" charset="0"/>
            </a:endParaRPr>
          </a:p>
        </p:txBody>
      </p:sp>
      <p:sp>
        <p:nvSpPr>
          <p:cNvPr id="15377" name="Rectangle 17"/>
          <p:cNvSpPr>
            <a:spLocks noChangeArrowheads="1"/>
          </p:cNvSpPr>
          <p:nvPr/>
        </p:nvSpPr>
        <p:spPr bwMode="auto">
          <a:xfrm>
            <a:off x="4572000" y="4608513"/>
            <a:ext cx="2286000" cy="763587"/>
          </a:xfrm>
          <a:prstGeom prst="rect">
            <a:avLst/>
          </a:prstGeom>
          <a:noFill/>
          <a:ln w="12700" cap="sq">
            <a:noFill/>
            <a:miter lim="800000"/>
            <a:headEnd type="none" w="sm" len="sm"/>
            <a:tailEnd type="none" w="sm" len="sm"/>
          </a:ln>
          <a:effectLst/>
        </p:spPr>
        <p:txBody>
          <a:bodyPr/>
          <a:lstStyle/>
          <a:p>
            <a:pPr>
              <a:spcBef>
                <a:spcPct val="20000"/>
              </a:spcBef>
              <a:buClr>
                <a:schemeClr val="tx2"/>
              </a:buClr>
              <a:buSzPct val="75000"/>
              <a:buFont typeface="Wingdings" charset="0"/>
              <a:buNone/>
              <a:defRPr/>
            </a:pPr>
            <a:r>
              <a:rPr lang="en-US" altLang="zh-CN" b="1" dirty="0">
                <a:solidFill>
                  <a:srgbClr val="FFFFFF"/>
                </a:solidFill>
                <a:effectLst>
                  <a:outerShdw blurRad="38100" dist="38100" dir="2700000" algn="tl">
                    <a:srgbClr val="000000"/>
                  </a:outerShdw>
                </a:effectLst>
                <a:latin typeface="Arial" charset="0"/>
                <a:ea typeface="Arial" charset="0"/>
                <a:cs typeface="Arial" charset="0"/>
              </a:rPr>
              <a:t>Instable + Apocalyptic</a:t>
            </a:r>
            <a:endParaRPr lang="en-US" b="1" dirty="0">
              <a:solidFill>
                <a:srgbClr val="FFFFFF"/>
              </a:solidFill>
              <a:effectLst>
                <a:outerShdw blurRad="38100" dist="38100" dir="2700000" algn="tl">
                  <a:srgbClr val="000000"/>
                </a:outerShdw>
              </a:effectLst>
              <a:latin typeface="Arial" charset="0"/>
              <a:ea typeface="Arial" charset="0"/>
              <a:cs typeface="Arial" charset="0"/>
            </a:endParaRPr>
          </a:p>
        </p:txBody>
      </p:sp>
      <p:sp>
        <p:nvSpPr>
          <p:cNvPr id="15376" name="Rectangle 16"/>
          <p:cNvSpPr>
            <a:spLocks noChangeArrowheads="1"/>
          </p:cNvSpPr>
          <p:nvPr/>
        </p:nvSpPr>
        <p:spPr bwMode="auto">
          <a:xfrm>
            <a:off x="2286000" y="4608513"/>
            <a:ext cx="2286000" cy="763587"/>
          </a:xfrm>
          <a:prstGeom prst="rect">
            <a:avLst/>
          </a:prstGeom>
          <a:noFill/>
          <a:ln w="12700" cap="sq">
            <a:noFill/>
            <a:miter lim="800000"/>
            <a:headEnd type="none" w="sm" len="sm"/>
            <a:tailEnd type="none" w="sm" len="sm"/>
          </a:ln>
          <a:effectLst/>
        </p:spPr>
        <p:txBody>
          <a:bodyPr/>
          <a:lstStyle/>
          <a:p>
            <a:pPr>
              <a:spcBef>
                <a:spcPct val="20000"/>
              </a:spcBef>
              <a:buClr>
                <a:schemeClr val="tx2"/>
              </a:buClr>
              <a:buSzPct val="75000"/>
              <a:buFont typeface="Wingdings" charset="0"/>
              <a:buNone/>
              <a:defRPr/>
            </a:pPr>
            <a:r>
              <a:rPr lang="en-US" altLang="zh-CN" b="1" dirty="0">
                <a:solidFill>
                  <a:srgbClr val="FFFFFF"/>
                </a:solidFill>
                <a:effectLst>
                  <a:outerShdw blurRad="38100" dist="38100" dir="2700000" algn="tl">
                    <a:srgbClr val="000000"/>
                  </a:outerShdw>
                </a:effectLst>
                <a:latin typeface="Arial" charset="0"/>
                <a:ea typeface="Arial" charset="0"/>
                <a:cs typeface="Arial" charset="0"/>
              </a:rPr>
              <a:t>Literal</a:t>
            </a:r>
            <a:endParaRPr lang="en-US" b="1" dirty="0">
              <a:solidFill>
                <a:srgbClr val="FFFFFF"/>
              </a:solidFill>
              <a:effectLst>
                <a:outerShdw blurRad="38100" dist="38100" dir="2700000" algn="tl">
                  <a:srgbClr val="000000"/>
                </a:outerShdw>
              </a:effectLst>
              <a:latin typeface="Arial" charset="0"/>
              <a:ea typeface="Arial" charset="0"/>
              <a:cs typeface="Arial" charset="0"/>
            </a:endParaRPr>
          </a:p>
        </p:txBody>
      </p:sp>
      <p:sp>
        <p:nvSpPr>
          <p:cNvPr id="15375" name="Rectangle 15"/>
          <p:cNvSpPr>
            <a:spLocks noChangeArrowheads="1"/>
          </p:cNvSpPr>
          <p:nvPr/>
        </p:nvSpPr>
        <p:spPr bwMode="auto">
          <a:xfrm>
            <a:off x="0" y="4610100"/>
            <a:ext cx="2286000" cy="763588"/>
          </a:xfrm>
          <a:prstGeom prst="rect">
            <a:avLst/>
          </a:prstGeom>
          <a:noFill/>
          <a:ln w="12700" cap="sq">
            <a:noFill/>
            <a:miter lim="800000"/>
            <a:headEnd type="none" w="sm" len="sm"/>
            <a:tailEnd type="none" w="sm" len="sm"/>
          </a:ln>
          <a:effectLst/>
        </p:spPr>
        <p:txBody>
          <a:bodyPr/>
          <a:lstStyle/>
          <a:p>
            <a:pPr>
              <a:spcBef>
                <a:spcPct val="20000"/>
              </a:spcBef>
              <a:buClr>
                <a:schemeClr val="tx2"/>
              </a:buClr>
              <a:buSzPct val="75000"/>
              <a:buFont typeface="Wingdings" charset="0"/>
              <a:buNone/>
              <a:defRPr/>
            </a:pPr>
            <a:r>
              <a:rPr lang="en-US" altLang="zh-CN" b="1" i="1" dirty="0">
                <a:solidFill>
                  <a:srgbClr val="FFFFFF"/>
                </a:solidFill>
                <a:effectLst>
                  <a:outerShdw blurRad="38100" dist="38100" dir="2700000" algn="tl">
                    <a:srgbClr val="000000"/>
                  </a:outerShdw>
                </a:effectLst>
                <a:latin typeface="Arial" charset="0"/>
                <a:ea typeface="Arial" charset="0"/>
                <a:cs typeface="Arial" charset="0"/>
              </a:rPr>
              <a:t>Hermeneutic</a:t>
            </a:r>
            <a:endParaRPr lang="en-US" b="1" i="1" dirty="0">
              <a:solidFill>
                <a:srgbClr val="FFFFFF"/>
              </a:solidFill>
              <a:effectLst>
                <a:outerShdw blurRad="38100" dist="38100" dir="2700000" algn="tl">
                  <a:srgbClr val="000000"/>
                </a:outerShdw>
              </a:effectLst>
              <a:latin typeface="Arial" charset="0"/>
              <a:ea typeface="Arial" charset="0"/>
              <a:cs typeface="Arial" charset="0"/>
            </a:endParaRPr>
          </a:p>
        </p:txBody>
      </p:sp>
      <p:sp>
        <p:nvSpPr>
          <p:cNvPr id="15374" name="Rectangle 14"/>
          <p:cNvSpPr>
            <a:spLocks noChangeArrowheads="1"/>
          </p:cNvSpPr>
          <p:nvPr/>
        </p:nvSpPr>
        <p:spPr bwMode="auto">
          <a:xfrm>
            <a:off x="6837363" y="3603625"/>
            <a:ext cx="2286000" cy="914400"/>
          </a:xfrm>
          <a:prstGeom prst="rect">
            <a:avLst/>
          </a:prstGeom>
          <a:noFill/>
          <a:ln w="12700" cap="sq">
            <a:noFill/>
            <a:miter lim="800000"/>
            <a:headEnd type="none" w="sm" len="sm"/>
            <a:tailEnd type="none" w="sm" len="sm"/>
          </a:ln>
          <a:effectLst/>
        </p:spPr>
        <p:txBody>
          <a:bodyPr/>
          <a:lstStyle/>
          <a:p>
            <a:pPr>
              <a:spcBef>
                <a:spcPct val="20000"/>
              </a:spcBef>
              <a:buClr>
                <a:schemeClr val="tx2"/>
              </a:buClr>
              <a:buSzPct val="75000"/>
              <a:buFont typeface="Wingdings" charset="0"/>
              <a:buNone/>
              <a:defRPr/>
            </a:pPr>
            <a:r>
              <a:rPr lang="en-US" altLang="zh-CN" b="1" dirty="0">
                <a:solidFill>
                  <a:srgbClr val="FFFFFF"/>
                </a:solidFill>
                <a:effectLst>
                  <a:outerShdw blurRad="38100" dist="38100" dir="2700000" algn="tl">
                    <a:srgbClr val="000000"/>
                  </a:outerShdw>
                </a:effectLst>
                <a:latin typeface="Arial" charset="0"/>
                <a:ea typeface="Arial" charset="0"/>
                <a:cs typeface="Arial" charset="0"/>
              </a:rPr>
              <a:t> Corrupt Sanhedrin</a:t>
            </a:r>
            <a:endParaRPr lang="en-US" b="1" dirty="0">
              <a:solidFill>
                <a:srgbClr val="FFFFFF"/>
              </a:solidFill>
              <a:effectLst>
                <a:outerShdw blurRad="38100" dist="38100" dir="2700000" algn="tl">
                  <a:srgbClr val="000000"/>
                </a:outerShdw>
              </a:effectLst>
              <a:latin typeface="Arial" charset="0"/>
              <a:ea typeface="Arial" charset="0"/>
              <a:cs typeface="Arial" charset="0"/>
            </a:endParaRPr>
          </a:p>
        </p:txBody>
      </p:sp>
      <p:sp>
        <p:nvSpPr>
          <p:cNvPr id="15373" name="Rectangle 13"/>
          <p:cNvSpPr>
            <a:spLocks noChangeArrowheads="1"/>
          </p:cNvSpPr>
          <p:nvPr/>
        </p:nvSpPr>
        <p:spPr bwMode="auto">
          <a:xfrm>
            <a:off x="4551363" y="3603625"/>
            <a:ext cx="2286000" cy="914400"/>
          </a:xfrm>
          <a:prstGeom prst="rect">
            <a:avLst/>
          </a:prstGeom>
          <a:noFill/>
          <a:ln w="12700" cap="sq">
            <a:noFill/>
            <a:miter lim="800000"/>
            <a:headEnd type="none" w="sm" len="sm"/>
            <a:tailEnd type="none" w="sm" len="sm"/>
          </a:ln>
          <a:effectLst/>
        </p:spPr>
        <p:txBody>
          <a:bodyPr/>
          <a:lstStyle/>
          <a:p>
            <a:pPr>
              <a:spcBef>
                <a:spcPct val="20000"/>
              </a:spcBef>
              <a:buClr>
                <a:schemeClr val="tx2"/>
              </a:buClr>
              <a:buSzPct val="75000"/>
              <a:buFont typeface="Wingdings" charset="0"/>
              <a:buNone/>
              <a:defRPr/>
            </a:pPr>
            <a:r>
              <a:rPr lang="en-US" altLang="zh-CN" b="1" dirty="0">
                <a:solidFill>
                  <a:srgbClr val="FFFFFF"/>
                </a:solidFill>
                <a:effectLst>
                  <a:outerShdw blurRad="38100" dist="38100" dir="2700000" algn="tl">
                    <a:srgbClr val="000000"/>
                  </a:outerShdw>
                </a:effectLst>
                <a:latin typeface="Arial" charset="0"/>
                <a:ea typeface="Arial" charset="0"/>
                <a:cs typeface="Arial" charset="0"/>
              </a:rPr>
              <a:t>Rise of Sanhedrin</a:t>
            </a:r>
            <a:endParaRPr lang="en-US" b="1" dirty="0">
              <a:solidFill>
                <a:srgbClr val="FFFFFF"/>
              </a:solidFill>
              <a:effectLst>
                <a:outerShdw blurRad="38100" dist="38100" dir="2700000" algn="tl">
                  <a:srgbClr val="000000"/>
                </a:outerShdw>
              </a:effectLst>
              <a:latin typeface="Arial" charset="0"/>
              <a:ea typeface="Arial" charset="0"/>
              <a:cs typeface="Arial" charset="0"/>
            </a:endParaRPr>
          </a:p>
        </p:txBody>
      </p:sp>
      <p:sp>
        <p:nvSpPr>
          <p:cNvPr id="15372" name="Rectangle 12"/>
          <p:cNvSpPr>
            <a:spLocks noChangeArrowheads="1"/>
          </p:cNvSpPr>
          <p:nvPr/>
        </p:nvSpPr>
        <p:spPr bwMode="auto">
          <a:xfrm>
            <a:off x="2265363" y="3603625"/>
            <a:ext cx="2286000" cy="914400"/>
          </a:xfrm>
          <a:prstGeom prst="rect">
            <a:avLst/>
          </a:prstGeom>
          <a:noFill/>
          <a:ln w="12700" cap="sq">
            <a:noFill/>
            <a:miter lim="800000"/>
            <a:headEnd type="none" w="sm" len="sm"/>
            <a:tailEnd type="none" w="sm" len="sm"/>
          </a:ln>
          <a:effectLst/>
        </p:spPr>
        <p:txBody>
          <a:bodyPr/>
          <a:lstStyle/>
          <a:p>
            <a:pPr>
              <a:spcBef>
                <a:spcPct val="20000"/>
              </a:spcBef>
              <a:buClr>
                <a:schemeClr val="tx2"/>
              </a:buClr>
              <a:buSzPct val="75000"/>
              <a:buFont typeface="Wingdings" charset="0"/>
              <a:buNone/>
              <a:defRPr/>
            </a:pPr>
            <a:r>
              <a:rPr lang="en-US" altLang="zh-CN" b="1" dirty="0">
                <a:solidFill>
                  <a:srgbClr val="FFFFFF"/>
                </a:solidFill>
                <a:effectLst>
                  <a:outerShdw blurRad="38100" dist="38100" dir="2700000" algn="tl">
                    <a:srgbClr val="000000"/>
                  </a:outerShdw>
                </a:effectLst>
                <a:latin typeface="Arial" charset="0"/>
                <a:ea typeface="Arial" charset="0"/>
                <a:cs typeface="Arial" charset="0"/>
              </a:rPr>
              <a:t>Local Jurisdiction</a:t>
            </a:r>
            <a:endParaRPr lang="en-US" b="1" dirty="0">
              <a:solidFill>
                <a:srgbClr val="FFFFFF"/>
              </a:solidFill>
              <a:effectLst>
                <a:outerShdw blurRad="38100" dist="38100" dir="2700000" algn="tl">
                  <a:srgbClr val="000000"/>
                </a:outerShdw>
              </a:effectLst>
              <a:latin typeface="Arial" charset="0"/>
              <a:ea typeface="Arial" charset="0"/>
              <a:cs typeface="Arial" charset="0"/>
            </a:endParaRPr>
          </a:p>
        </p:txBody>
      </p:sp>
      <p:sp>
        <p:nvSpPr>
          <p:cNvPr id="15371" name="Rectangle 11"/>
          <p:cNvSpPr>
            <a:spLocks noChangeArrowheads="1"/>
          </p:cNvSpPr>
          <p:nvPr/>
        </p:nvSpPr>
        <p:spPr bwMode="auto">
          <a:xfrm>
            <a:off x="-20638" y="3603625"/>
            <a:ext cx="2286001" cy="914400"/>
          </a:xfrm>
          <a:prstGeom prst="rect">
            <a:avLst/>
          </a:prstGeom>
          <a:noFill/>
          <a:ln w="12700" cap="sq">
            <a:noFill/>
            <a:miter lim="800000"/>
            <a:headEnd type="none" w="sm" len="sm"/>
            <a:tailEnd type="none" w="sm" len="sm"/>
          </a:ln>
          <a:effectLst/>
        </p:spPr>
        <p:txBody>
          <a:bodyPr/>
          <a:lstStyle/>
          <a:p>
            <a:pPr>
              <a:spcBef>
                <a:spcPct val="20000"/>
              </a:spcBef>
              <a:buClr>
                <a:schemeClr val="tx2"/>
              </a:buClr>
              <a:buSzPct val="75000"/>
              <a:buFont typeface="Wingdings" charset="0"/>
              <a:buNone/>
              <a:defRPr/>
            </a:pPr>
            <a:r>
              <a:rPr lang="en-US" altLang="zh-CN" b="1" i="1" dirty="0">
                <a:solidFill>
                  <a:srgbClr val="FFFFFF"/>
                </a:solidFill>
                <a:effectLst>
                  <a:outerShdw blurRad="38100" dist="38100" dir="2700000" algn="tl">
                    <a:srgbClr val="000000"/>
                  </a:outerShdw>
                </a:effectLst>
                <a:latin typeface="Arial" charset="0"/>
                <a:ea typeface="Arial" charset="0"/>
                <a:cs typeface="Arial" charset="0"/>
              </a:rPr>
              <a:t>Extent of Power</a:t>
            </a:r>
            <a:endParaRPr lang="en-US" b="1" i="1" dirty="0">
              <a:solidFill>
                <a:srgbClr val="FFFFFF"/>
              </a:solidFill>
              <a:effectLst>
                <a:outerShdw blurRad="38100" dist="38100" dir="2700000" algn="tl">
                  <a:srgbClr val="000000"/>
                </a:outerShdw>
              </a:effectLst>
              <a:latin typeface="Arial" charset="0"/>
              <a:ea typeface="Arial" charset="0"/>
              <a:cs typeface="Arial" charset="0"/>
            </a:endParaRPr>
          </a:p>
        </p:txBody>
      </p:sp>
      <p:sp>
        <p:nvSpPr>
          <p:cNvPr id="15370" name="Rectangle 10"/>
          <p:cNvSpPr>
            <a:spLocks noChangeArrowheads="1"/>
          </p:cNvSpPr>
          <p:nvPr/>
        </p:nvSpPr>
        <p:spPr bwMode="auto">
          <a:xfrm>
            <a:off x="6837363" y="2398713"/>
            <a:ext cx="2286000" cy="1128712"/>
          </a:xfrm>
          <a:prstGeom prst="rect">
            <a:avLst/>
          </a:prstGeom>
          <a:noFill/>
          <a:ln w="12700" cap="sq">
            <a:noFill/>
            <a:miter lim="800000"/>
            <a:headEnd type="none" w="sm" len="sm"/>
            <a:tailEnd type="none" w="sm" len="sm"/>
          </a:ln>
          <a:effectLst/>
        </p:spPr>
        <p:txBody>
          <a:bodyPr/>
          <a:lstStyle/>
          <a:p>
            <a:pPr>
              <a:spcBef>
                <a:spcPct val="20000"/>
              </a:spcBef>
              <a:buClr>
                <a:schemeClr val="tx2"/>
              </a:buClr>
              <a:buSzPct val="75000"/>
              <a:buFont typeface="Wingdings" charset="0"/>
              <a:buNone/>
              <a:defRPr/>
            </a:pPr>
            <a:r>
              <a:rPr lang="en-US" altLang="zh-CN" b="1" dirty="0">
                <a:solidFill>
                  <a:srgbClr val="FFFFFF"/>
                </a:solidFill>
                <a:effectLst>
                  <a:outerShdw blurRad="38100" dist="38100" dir="2700000" algn="tl">
                    <a:srgbClr val="000000"/>
                  </a:outerShdw>
                </a:effectLst>
                <a:latin typeface="Arial" charset="0"/>
                <a:ea typeface="Arial" charset="0"/>
                <a:cs typeface="Arial" charset="0"/>
              </a:rPr>
              <a:t>Bribes / Executions</a:t>
            </a:r>
            <a:endParaRPr lang="en-US" b="1" dirty="0">
              <a:solidFill>
                <a:srgbClr val="FFFFFF"/>
              </a:solidFill>
              <a:effectLst>
                <a:outerShdw blurRad="38100" dist="38100" dir="2700000" algn="tl">
                  <a:srgbClr val="000000"/>
                </a:outerShdw>
              </a:effectLst>
              <a:latin typeface="Arial" charset="0"/>
              <a:ea typeface="Arial" charset="0"/>
              <a:cs typeface="Arial" charset="0"/>
            </a:endParaRPr>
          </a:p>
        </p:txBody>
      </p:sp>
      <p:sp>
        <p:nvSpPr>
          <p:cNvPr id="15369" name="Rectangle 9"/>
          <p:cNvSpPr>
            <a:spLocks noChangeArrowheads="1"/>
          </p:cNvSpPr>
          <p:nvPr/>
        </p:nvSpPr>
        <p:spPr bwMode="auto">
          <a:xfrm>
            <a:off x="4551363" y="2371725"/>
            <a:ext cx="2286000" cy="1128713"/>
          </a:xfrm>
          <a:prstGeom prst="rect">
            <a:avLst/>
          </a:prstGeom>
          <a:noFill/>
          <a:ln w="12700" cap="sq">
            <a:noFill/>
            <a:miter lim="800000"/>
            <a:headEnd type="none" w="sm" len="sm"/>
            <a:tailEnd type="none" w="sm" len="sm"/>
          </a:ln>
          <a:effectLst/>
        </p:spPr>
        <p:txBody>
          <a:bodyPr/>
          <a:lstStyle/>
          <a:p>
            <a:pPr>
              <a:spcBef>
                <a:spcPct val="20000"/>
              </a:spcBef>
              <a:buClr>
                <a:schemeClr val="tx2"/>
              </a:buClr>
              <a:buSzPct val="75000"/>
              <a:buFont typeface="Wingdings" charset="0"/>
              <a:buNone/>
              <a:defRPr/>
            </a:pPr>
            <a:r>
              <a:rPr lang="en-US" altLang="zh-CN" b="1" dirty="0">
                <a:solidFill>
                  <a:srgbClr val="FFFFFF"/>
                </a:solidFill>
                <a:effectLst>
                  <a:outerShdw blurRad="38100" dist="38100" dir="2700000" algn="tl">
                    <a:srgbClr val="000000"/>
                  </a:outerShdw>
                </a:effectLst>
                <a:latin typeface="Arial" charset="0"/>
                <a:ea typeface="Arial" charset="0"/>
                <a:cs typeface="Arial" charset="0"/>
              </a:rPr>
              <a:t>Fighting illegitimate high priest</a:t>
            </a:r>
            <a:endParaRPr lang="en-US" b="1" dirty="0">
              <a:solidFill>
                <a:srgbClr val="FFFFFF"/>
              </a:solidFill>
              <a:effectLst>
                <a:outerShdw blurRad="38100" dist="38100" dir="2700000" algn="tl">
                  <a:srgbClr val="000000"/>
                </a:outerShdw>
              </a:effectLst>
              <a:latin typeface="Arial" charset="0"/>
              <a:ea typeface="Arial" charset="0"/>
              <a:cs typeface="Arial" charset="0"/>
            </a:endParaRPr>
          </a:p>
        </p:txBody>
      </p:sp>
      <p:sp>
        <p:nvSpPr>
          <p:cNvPr id="15368" name="Rectangle 8"/>
          <p:cNvSpPr>
            <a:spLocks noChangeArrowheads="1"/>
          </p:cNvSpPr>
          <p:nvPr/>
        </p:nvSpPr>
        <p:spPr bwMode="auto">
          <a:xfrm>
            <a:off x="2265363" y="2398713"/>
            <a:ext cx="2286000" cy="1128712"/>
          </a:xfrm>
          <a:prstGeom prst="rect">
            <a:avLst/>
          </a:prstGeom>
          <a:noFill/>
          <a:ln w="12700" cap="sq">
            <a:noFill/>
            <a:miter lim="800000"/>
            <a:headEnd type="none" w="sm" len="sm"/>
            <a:tailEnd type="none" w="sm" len="sm"/>
          </a:ln>
          <a:effectLst/>
        </p:spPr>
        <p:txBody>
          <a:bodyPr/>
          <a:lstStyle/>
          <a:p>
            <a:pPr>
              <a:spcBef>
                <a:spcPct val="20000"/>
              </a:spcBef>
              <a:buClr>
                <a:schemeClr val="tx2"/>
              </a:buClr>
              <a:buSzPct val="75000"/>
              <a:buFont typeface="Wingdings" charset="0"/>
              <a:buNone/>
              <a:defRPr/>
            </a:pPr>
            <a:r>
              <a:rPr lang="en-US" altLang="zh-CN" b="1" dirty="0">
                <a:solidFill>
                  <a:srgbClr val="FFFFFF"/>
                </a:solidFill>
                <a:effectLst>
                  <a:outerShdw blurRad="38100" dist="38100" dir="2700000" algn="tl">
                    <a:srgbClr val="000000"/>
                  </a:outerShdw>
                </a:effectLst>
                <a:latin typeface="Arial" charset="0"/>
                <a:ea typeface="Arial" charset="0"/>
                <a:cs typeface="Arial" charset="0"/>
              </a:rPr>
              <a:t>Genealogy</a:t>
            </a:r>
            <a:endParaRPr lang="en-US" b="1" dirty="0">
              <a:solidFill>
                <a:srgbClr val="FFFFFF"/>
              </a:solidFill>
              <a:effectLst>
                <a:outerShdw blurRad="38100" dist="38100" dir="2700000" algn="tl">
                  <a:srgbClr val="000000"/>
                </a:outerShdw>
              </a:effectLst>
              <a:latin typeface="Arial" charset="0"/>
              <a:ea typeface="Arial" charset="0"/>
              <a:cs typeface="Arial" charset="0"/>
            </a:endParaRPr>
          </a:p>
        </p:txBody>
      </p:sp>
      <p:sp>
        <p:nvSpPr>
          <p:cNvPr id="15367" name="Rectangle 7"/>
          <p:cNvSpPr>
            <a:spLocks noChangeArrowheads="1"/>
          </p:cNvSpPr>
          <p:nvPr/>
        </p:nvSpPr>
        <p:spPr bwMode="auto">
          <a:xfrm>
            <a:off x="-20638" y="2398713"/>
            <a:ext cx="2286001" cy="1128712"/>
          </a:xfrm>
          <a:prstGeom prst="rect">
            <a:avLst/>
          </a:prstGeom>
          <a:noFill/>
          <a:ln w="12700" cap="sq">
            <a:noFill/>
            <a:miter lim="800000"/>
            <a:headEnd type="none" w="sm" len="sm"/>
            <a:tailEnd type="none" w="sm" len="sm"/>
          </a:ln>
          <a:effectLst/>
        </p:spPr>
        <p:txBody>
          <a:bodyPr/>
          <a:lstStyle/>
          <a:p>
            <a:pPr>
              <a:spcBef>
                <a:spcPct val="20000"/>
              </a:spcBef>
              <a:buClr>
                <a:schemeClr val="tx2"/>
              </a:buClr>
              <a:buSzPct val="75000"/>
              <a:buFont typeface="Wingdings" charset="0"/>
              <a:buNone/>
              <a:defRPr/>
            </a:pPr>
            <a:r>
              <a:rPr lang="en-US" altLang="zh-CN" b="1" i="1" dirty="0">
                <a:solidFill>
                  <a:srgbClr val="FFFFFF"/>
                </a:solidFill>
                <a:effectLst>
                  <a:outerShdw blurRad="38100" dist="38100" dir="2700000" algn="tl">
                    <a:srgbClr val="000000"/>
                  </a:outerShdw>
                </a:effectLst>
                <a:latin typeface="Arial" charset="0"/>
                <a:ea typeface="Arial" charset="0"/>
                <a:cs typeface="Arial" charset="0"/>
              </a:rPr>
              <a:t>Priesthood achieved by . . .</a:t>
            </a:r>
            <a:endParaRPr lang="en-US" b="1" i="1" dirty="0">
              <a:solidFill>
                <a:srgbClr val="FFFFFF"/>
              </a:solidFill>
              <a:effectLst>
                <a:outerShdw blurRad="38100" dist="38100" dir="2700000" algn="tl">
                  <a:srgbClr val="000000"/>
                </a:outerShdw>
              </a:effectLst>
              <a:latin typeface="Arial" charset="0"/>
              <a:ea typeface="Arial" charset="0"/>
              <a:cs typeface="Arial" charset="0"/>
            </a:endParaRPr>
          </a:p>
        </p:txBody>
      </p:sp>
      <p:sp>
        <p:nvSpPr>
          <p:cNvPr id="121875" name="Line 21"/>
          <p:cNvSpPr>
            <a:spLocks noChangeShapeType="1"/>
          </p:cNvSpPr>
          <p:nvPr/>
        </p:nvSpPr>
        <p:spPr bwMode="auto">
          <a:xfrm>
            <a:off x="0" y="3541713"/>
            <a:ext cx="91440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xmlns="">
                <a:noFill/>
              </a14:hiddenFill>
            </a:ext>
          </a:extLst>
        </p:spPr>
        <p:txBody>
          <a:bodyPr wrap="none"/>
          <a:lstStyle/>
          <a:p>
            <a:endParaRPr lang="en-US"/>
          </a:p>
        </p:txBody>
      </p:sp>
      <p:sp>
        <p:nvSpPr>
          <p:cNvPr id="121876" name="Line 22"/>
          <p:cNvSpPr>
            <a:spLocks noChangeShapeType="1"/>
          </p:cNvSpPr>
          <p:nvPr/>
        </p:nvSpPr>
        <p:spPr bwMode="auto">
          <a:xfrm>
            <a:off x="0" y="4532313"/>
            <a:ext cx="91440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xmlns="">
                <a:noFill/>
              </a14:hiddenFill>
            </a:ext>
          </a:extLst>
        </p:spPr>
        <p:txBody>
          <a:bodyPr wrap="none"/>
          <a:lstStyle/>
          <a:p>
            <a:endParaRPr lang="en-US"/>
          </a:p>
        </p:txBody>
      </p:sp>
      <p:sp>
        <p:nvSpPr>
          <p:cNvPr id="121877" name="Line 23"/>
          <p:cNvSpPr>
            <a:spLocks noChangeShapeType="1"/>
          </p:cNvSpPr>
          <p:nvPr/>
        </p:nvSpPr>
        <p:spPr bwMode="auto">
          <a:xfrm>
            <a:off x="0" y="6132513"/>
            <a:ext cx="9144000" cy="0"/>
          </a:xfrm>
          <a:prstGeom prst="line">
            <a:avLst/>
          </a:prstGeom>
          <a:noFill/>
          <a:ln w="28575" cap="sq">
            <a:solidFill>
              <a:schemeClr val="tx1"/>
            </a:solidFill>
            <a:round/>
            <a:headEnd type="none" w="sm" len="sm"/>
            <a:tailEnd type="none" w="sm" len="sm"/>
          </a:ln>
          <a:extLst>
            <a:ext uri="{909E8E84-426E-40dd-AFC4-6F175D3DCCD1}">
              <a14:hiddenFill xmlns:a14="http://schemas.microsoft.com/office/drawing/2010/main" xmlns="">
                <a:noFill/>
              </a14:hiddenFill>
            </a:ext>
          </a:extLst>
        </p:spPr>
        <p:txBody>
          <a:bodyPr wrap="none"/>
          <a:lstStyle/>
          <a:p>
            <a:endParaRPr lang="en-US"/>
          </a:p>
        </p:txBody>
      </p:sp>
      <p:sp>
        <p:nvSpPr>
          <p:cNvPr id="121878" name="Line 24"/>
          <p:cNvSpPr>
            <a:spLocks noChangeShapeType="1"/>
          </p:cNvSpPr>
          <p:nvPr/>
        </p:nvSpPr>
        <p:spPr bwMode="auto">
          <a:xfrm>
            <a:off x="0" y="1484313"/>
            <a:ext cx="0" cy="4648200"/>
          </a:xfrm>
          <a:prstGeom prst="line">
            <a:avLst/>
          </a:prstGeom>
          <a:noFill/>
          <a:ln w="28575" cap="sq">
            <a:solidFill>
              <a:schemeClr val="tx1"/>
            </a:solidFill>
            <a:round/>
            <a:headEnd type="none" w="sm" len="sm"/>
            <a:tailEnd type="none" w="sm" len="sm"/>
          </a:ln>
          <a:extLst>
            <a:ext uri="{909E8E84-426E-40dd-AFC4-6F175D3DCCD1}">
              <a14:hiddenFill xmlns:a14="http://schemas.microsoft.com/office/drawing/2010/main" xmlns="">
                <a:noFill/>
              </a14:hiddenFill>
            </a:ext>
          </a:extLst>
        </p:spPr>
        <p:txBody>
          <a:bodyPr wrap="none"/>
          <a:lstStyle/>
          <a:p>
            <a:endParaRPr lang="en-US"/>
          </a:p>
        </p:txBody>
      </p:sp>
      <p:sp>
        <p:nvSpPr>
          <p:cNvPr id="121879" name="Line 25"/>
          <p:cNvSpPr>
            <a:spLocks noChangeShapeType="1"/>
          </p:cNvSpPr>
          <p:nvPr/>
        </p:nvSpPr>
        <p:spPr bwMode="auto">
          <a:xfrm>
            <a:off x="2286000" y="1484313"/>
            <a:ext cx="0" cy="46482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xmlns="">
                <a:noFill/>
              </a14:hiddenFill>
            </a:ext>
          </a:extLst>
        </p:spPr>
        <p:txBody>
          <a:bodyPr wrap="none"/>
          <a:lstStyle/>
          <a:p>
            <a:endParaRPr lang="en-US"/>
          </a:p>
        </p:txBody>
      </p:sp>
      <p:sp>
        <p:nvSpPr>
          <p:cNvPr id="121880" name="Line 26"/>
          <p:cNvSpPr>
            <a:spLocks noChangeShapeType="1"/>
          </p:cNvSpPr>
          <p:nvPr/>
        </p:nvSpPr>
        <p:spPr bwMode="auto">
          <a:xfrm>
            <a:off x="4419600" y="1484313"/>
            <a:ext cx="0" cy="46482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xmlns="">
                <a:noFill/>
              </a14:hiddenFill>
            </a:ext>
          </a:extLst>
        </p:spPr>
        <p:txBody>
          <a:bodyPr wrap="none"/>
          <a:lstStyle/>
          <a:p>
            <a:endParaRPr lang="en-US"/>
          </a:p>
        </p:txBody>
      </p:sp>
      <p:sp>
        <p:nvSpPr>
          <p:cNvPr id="121881" name="Line 27"/>
          <p:cNvSpPr>
            <a:spLocks noChangeShapeType="1"/>
          </p:cNvSpPr>
          <p:nvPr/>
        </p:nvSpPr>
        <p:spPr bwMode="auto">
          <a:xfrm>
            <a:off x="6934200" y="1484313"/>
            <a:ext cx="0" cy="46482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xmlns="">
                <a:noFill/>
              </a14:hiddenFill>
            </a:ext>
          </a:extLst>
        </p:spPr>
        <p:txBody>
          <a:bodyPr wrap="none"/>
          <a:lstStyle/>
          <a:p>
            <a:endParaRPr lang="en-US"/>
          </a:p>
        </p:txBody>
      </p:sp>
      <p:sp>
        <p:nvSpPr>
          <p:cNvPr id="121882" name="Line 28"/>
          <p:cNvSpPr>
            <a:spLocks noChangeShapeType="1"/>
          </p:cNvSpPr>
          <p:nvPr/>
        </p:nvSpPr>
        <p:spPr bwMode="auto">
          <a:xfrm>
            <a:off x="9144000" y="1484313"/>
            <a:ext cx="0" cy="4648200"/>
          </a:xfrm>
          <a:prstGeom prst="line">
            <a:avLst/>
          </a:prstGeom>
          <a:noFill/>
          <a:ln w="28575" cap="sq">
            <a:solidFill>
              <a:schemeClr val="tx1"/>
            </a:solidFill>
            <a:round/>
            <a:headEnd type="none" w="sm" len="sm"/>
            <a:tailEnd type="none" w="sm" len="sm"/>
          </a:ln>
          <a:extLst>
            <a:ext uri="{909E8E84-426E-40dd-AFC4-6F175D3DCCD1}">
              <a14:hiddenFill xmlns:a14="http://schemas.microsoft.com/office/drawing/2010/main" xmlns="">
                <a:noFill/>
              </a14:hiddenFill>
            </a:ext>
          </a:extLst>
        </p:spPr>
        <p:txBody>
          <a:bodyPr wrap="none"/>
          <a:lstStyle/>
          <a:p>
            <a:endParaRPr lang="en-US"/>
          </a:p>
        </p:txBody>
      </p:sp>
      <p:sp>
        <p:nvSpPr>
          <p:cNvPr id="121883" name="Rectangle 44"/>
          <p:cNvSpPr>
            <a:spLocks noChangeArrowheads="1"/>
          </p:cNvSpPr>
          <p:nvPr/>
        </p:nvSpPr>
        <p:spPr bwMode="auto">
          <a:xfrm>
            <a:off x="1295400" y="44450"/>
            <a:ext cx="6553200" cy="1143000"/>
          </a:xfrm>
          <a:prstGeom prst="rect">
            <a:avLst/>
          </a:prstGeom>
          <a:solidFill>
            <a:schemeClr val="tx1"/>
          </a:solidFill>
          <a:ln w="9525">
            <a:solidFill>
              <a:schemeClr val="tx1"/>
            </a:solidFill>
            <a:miter lim="800000"/>
            <a:headEnd/>
            <a:tailEnd/>
          </a:ln>
        </p:spPr>
        <p:txBody>
          <a:bodyPr lIns="92075" tIns="46038" rIns="92075" bIns="46038" anchor="ctr"/>
          <a:lstStyle/>
          <a:p>
            <a:r>
              <a:rPr lang="en-US" altLang="zh-CN" sz="3600" b="1">
                <a:solidFill>
                  <a:schemeClr val="bg2"/>
                </a:solidFill>
                <a:latin typeface="Arial" charset="0"/>
                <a:cs typeface="Arial" charset="0"/>
              </a:rPr>
              <a:t>The Intertestamental Era</a:t>
            </a:r>
            <a:br>
              <a:rPr lang="en-US" altLang="zh-CN" sz="3600" b="1">
                <a:solidFill>
                  <a:schemeClr val="bg2"/>
                </a:solidFill>
                <a:latin typeface="Arial" charset="0"/>
                <a:cs typeface="Arial" charset="0"/>
              </a:rPr>
            </a:br>
            <a:r>
              <a:rPr lang="en-US" altLang="zh-CN" sz="3600" b="1">
                <a:solidFill>
                  <a:schemeClr val="bg2"/>
                </a:solidFill>
                <a:latin typeface="Arial" charset="0"/>
                <a:cs typeface="Arial" charset="0"/>
              </a:rPr>
              <a:t>(425 </a:t>
            </a:r>
            <a:r>
              <a:rPr lang="en-US" altLang="zh-CN" sz="2800" b="1">
                <a:solidFill>
                  <a:schemeClr val="bg2"/>
                </a:solidFill>
                <a:latin typeface="Arial" charset="0"/>
                <a:cs typeface="Arial" charset="0"/>
              </a:rPr>
              <a:t>BC</a:t>
            </a:r>
            <a:r>
              <a:rPr lang="en-US" altLang="zh-CN" sz="3600" b="1">
                <a:solidFill>
                  <a:schemeClr val="bg2"/>
                </a:solidFill>
                <a:latin typeface="Arial" charset="0"/>
                <a:cs typeface="Arial" charset="0"/>
              </a:rPr>
              <a:t>—5 </a:t>
            </a:r>
            <a:r>
              <a:rPr lang="en-US" altLang="zh-CN" sz="2800" b="1">
                <a:solidFill>
                  <a:schemeClr val="bg2"/>
                </a:solidFill>
                <a:latin typeface="Arial" charset="0"/>
                <a:cs typeface="Arial" charset="0"/>
              </a:rPr>
              <a:t>BC</a:t>
            </a:r>
            <a:r>
              <a:rPr lang="en-US" altLang="zh-CN" sz="3600" b="1">
                <a:solidFill>
                  <a:schemeClr val="bg2"/>
                </a:solidFill>
                <a:latin typeface="Arial" charset="0"/>
                <a:cs typeface="Arial" charset="0"/>
              </a:rPr>
              <a:t>)</a:t>
            </a:r>
            <a:endParaRPr lang="en-US" sz="3600" b="1">
              <a:solidFill>
                <a:schemeClr val="bg2"/>
              </a:solidFill>
              <a:latin typeface="Arial" charset="0"/>
              <a:cs typeface="Arial" charset="0"/>
            </a:endParaRPr>
          </a:p>
        </p:txBody>
      </p:sp>
      <p:sp>
        <p:nvSpPr>
          <p:cNvPr id="121884" name="Text Box 45"/>
          <p:cNvSpPr txBox="1">
            <a:spLocks noChangeArrowheads="1"/>
          </p:cNvSpPr>
          <p:nvPr/>
        </p:nvSpPr>
        <p:spPr bwMode="auto">
          <a:xfrm>
            <a:off x="8559800" y="101600"/>
            <a:ext cx="5270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cs typeface="Arial" charset="0"/>
              </a:rPr>
              <a:t>35</a:t>
            </a:r>
          </a:p>
        </p:txBody>
      </p:sp>
      <p:sp>
        <p:nvSpPr>
          <p:cNvPr id="15412" name="Rectangle 52"/>
          <p:cNvSpPr>
            <a:spLocks noChangeArrowheads="1"/>
          </p:cNvSpPr>
          <p:nvPr/>
        </p:nvSpPr>
        <p:spPr bwMode="auto">
          <a:xfrm>
            <a:off x="6781800" y="5675313"/>
            <a:ext cx="2286000" cy="382587"/>
          </a:xfrm>
          <a:prstGeom prst="rect">
            <a:avLst/>
          </a:prstGeom>
          <a:noFill/>
          <a:ln w="12700" cap="sq">
            <a:noFill/>
            <a:miter lim="800000"/>
            <a:headEnd type="none" w="sm" len="sm"/>
            <a:tailEnd type="none" w="sm" len="sm"/>
          </a:ln>
          <a:effectLst/>
        </p:spPr>
        <p:txBody>
          <a:bodyPr/>
          <a:lstStyle/>
          <a:p>
            <a:pPr>
              <a:spcBef>
                <a:spcPct val="20000"/>
              </a:spcBef>
              <a:buClr>
                <a:schemeClr val="tx2"/>
              </a:buClr>
              <a:buSzPct val="75000"/>
              <a:buFont typeface="Wingdings" charset="0"/>
              <a:buNone/>
              <a:defRPr/>
            </a:pPr>
            <a:r>
              <a:rPr lang="en-US" altLang="zh-CN" b="1" dirty="0">
                <a:solidFill>
                  <a:srgbClr val="FFFFFF"/>
                </a:solidFill>
                <a:effectLst>
                  <a:outerShdw blurRad="38100" dist="38100" dir="2700000" algn="tl">
                    <a:srgbClr val="000000"/>
                  </a:outerShdw>
                </a:effectLst>
                <a:latin typeface="Arial" charset="0"/>
                <a:ea typeface="Arial" charset="0"/>
                <a:cs typeface="Arial" charset="0"/>
              </a:rPr>
              <a:t>Pharisees</a:t>
            </a:r>
            <a:endParaRPr lang="en-US" b="1" dirty="0">
              <a:solidFill>
                <a:srgbClr val="FFFFFF"/>
              </a:solidFill>
              <a:effectLst>
                <a:outerShdw blurRad="38100" dist="38100" dir="2700000" algn="tl">
                  <a:srgbClr val="000000"/>
                </a:outerShdw>
              </a:effectLst>
              <a:latin typeface="Arial" charset="0"/>
              <a:ea typeface="Arial" charset="0"/>
              <a:cs typeface="Arial" charset="0"/>
            </a:endParaRPr>
          </a:p>
        </p:txBody>
      </p:sp>
      <p:sp>
        <p:nvSpPr>
          <p:cNvPr id="15413" name="Rectangle 53"/>
          <p:cNvSpPr>
            <a:spLocks noChangeArrowheads="1"/>
          </p:cNvSpPr>
          <p:nvPr/>
        </p:nvSpPr>
        <p:spPr bwMode="auto">
          <a:xfrm>
            <a:off x="4343400" y="5675313"/>
            <a:ext cx="2743200" cy="381000"/>
          </a:xfrm>
          <a:prstGeom prst="rect">
            <a:avLst/>
          </a:prstGeom>
          <a:noFill/>
          <a:ln w="12700" cap="sq">
            <a:noFill/>
            <a:miter lim="800000"/>
            <a:headEnd type="none" w="sm" len="sm"/>
            <a:tailEnd type="none" w="sm" len="sm"/>
          </a:ln>
          <a:effectLst/>
        </p:spPr>
        <p:txBody>
          <a:bodyPr/>
          <a:lstStyle/>
          <a:p>
            <a:pPr>
              <a:spcBef>
                <a:spcPct val="20000"/>
              </a:spcBef>
              <a:buClr>
                <a:schemeClr val="tx2"/>
              </a:buClr>
              <a:buSzPct val="75000"/>
              <a:buFont typeface="Wingdings" charset="0"/>
              <a:buNone/>
              <a:defRPr/>
            </a:pPr>
            <a:r>
              <a:rPr lang="en-US" altLang="zh-CN" b="1" dirty="0">
                <a:solidFill>
                  <a:srgbClr val="FFFFFF"/>
                </a:solidFill>
                <a:effectLst>
                  <a:outerShdw blurRad="38100" dist="38100" dir="2700000" algn="tl">
                    <a:srgbClr val="000000"/>
                  </a:outerShdw>
                </a:effectLst>
                <a:latin typeface="Arial" charset="0"/>
                <a:ea typeface="Arial" charset="0"/>
                <a:cs typeface="Arial" charset="0"/>
              </a:rPr>
              <a:t>Rise of Oral Law</a:t>
            </a:r>
            <a:endParaRPr lang="en-US" b="1" dirty="0">
              <a:solidFill>
                <a:srgbClr val="FFFFFF"/>
              </a:solidFill>
              <a:effectLst>
                <a:outerShdw blurRad="38100" dist="38100" dir="2700000" algn="tl">
                  <a:srgbClr val="000000"/>
                </a:outerShdw>
              </a:effectLst>
              <a:latin typeface="Arial" charset="0"/>
              <a:ea typeface="Arial" charset="0"/>
              <a:cs typeface="Arial" charset="0"/>
            </a:endParaRPr>
          </a:p>
        </p:txBody>
      </p:sp>
      <p:sp>
        <p:nvSpPr>
          <p:cNvPr id="15414" name="Rectangle 54"/>
          <p:cNvSpPr>
            <a:spLocks noChangeArrowheads="1"/>
          </p:cNvSpPr>
          <p:nvPr/>
        </p:nvSpPr>
        <p:spPr bwMode="auto">
          <a:xfrm>
            <a:off x="2209800" y="5675313"/>
            <a:ext cx="2286000" cy="382587"/>
          </a:xfrm>
          <a:prstGeom prst="rect">
            <a:avLst/>
          </a:prstGeom>
          <a:noFill/>
          <a:ln w="12700" cap="sq">
            <a:noFill/>
            <a:miter lim="800000"/>
            <a:headEnd type="none" w="sm" len="sm"/>
            <a:tailEnd type="none" w="sm" len="sm"/>
          </a:ln>
          <a:effectLst/>
        </p:spPr>
        <p:txBody>
          <a:bodyPr/>
          <a:lstStyle/>
          <a:p>
            <a:pPr>
              <a:spcBef>
                <a:spcPct val="20000"/>
              </a:spcBef>
              <a:buClr>
                <a:schemeClr val="tx2"/>
              </a:buClr>
              <a:buSzPct val="75000"/>
              <a:buFont typeface="Wingdings" charset="0"/>
              <a:buNone/>
              <a:defRPr/>
            </a:pPr>
            <a:r>
              <a:rPr lang="en-US" altLang="zh-CN" b="1" dirty="0">
                <a:solidFill>
                  <a:srgbClr val="FFFFFF"/>
                </a:solidFill>
                <a:effectLst>
                  <a:outerShdw blurRad="38100" dist="38100" dir="2700000" algn="tl">
                    <a:srgbClr val="000000"/>
                  </a:outerShdw>
                </a:effectLst>
                <a:latin typeface="Arial" charset="0"/>
                <a:ea typeface="Arial" charset="0"/>
                <a:cs typeface="Arial" charset="0"/>
              </a:rPr>
              <a:t>OT Law</a:t>
            </a:r>
            <a:endParaRPr lang="en-US" b="1" dirty="0">
              <a:solidFill>
                <a:srgbClr val="FFFFFF"/>
              </a:solidFill>
              <a:effectLst>
                <a:outerShdw blurRad="38100" dist="38100" dir="2700000" algn="tl">
                  <a:srgbClr val="000000"/>
                </a:outerShdw>
              </a:effectLst>
              <a:latin typeface="Arial" charset="0"/>
              <a:ea typeface="Arial" charset="0"/>
              <a:cs typeface="Arial" charset="0"/>
            </a:endParaRPr>
          </a:p>
        </p:txBody>
      </p:sp>
      <p:sp>
        <p:nvSpPr>
          <p:cNvPr id="15415" name="Rectangle 55"/>
          <p:cNvSpPr>
            <a:spLocks noChangeArrowheads="1"/>
          </p:cNvSpPr>
          <p:nvPr/>
        </p:nvSpPr>
        <p:spPr bwMode="auto">
          <a:xfrm>
            <a:off x="-55563" y="5675313"/>
            <a:ext cx="2286001" cy="382587"/>
          </a:xfrm>
          <a:prstGeom prst="rect">
            <a:avLst/>
          </a:prstGeom>
          <a:noFill/>
          <a:ln w="12700" cap="sq">
            <a:noFill/>
            <a:miter lim="800000"/>
            <a:headEnd type="none" w="sm" len="sm"/>
            <a:tailEnd type="none" w="sm" len="sm"/>
          </a:ln>
          <a:effectLst/>
        </p:spPr>
        <p:txBody>
          <a:bodyPr/>
          <a:lstStyle/>
          <a:p>
            <a:pPr>
              <a:spcBef>
                <a:spcPct val="20000"/>
              </a:spcBef>
              <a:buClr>
                <a:schemeClr val="tx2"/>
              </a:buClr>
              <a:buSzPct val="75000"/>
              <a:buFont typeface="Wingdings" charset="0"/>
              <a:buNone/>
              <a:defRPr/>
            </a:pPr>
            <a:r>
              <a:rPr lang="en-US" altLang="zh-CN" b="1" i="1" dirty="0">
                <a:solidFill>
                  <a:srgbClr val="FFFFFF"/>
                </a:solidFill>
                <a:effectLst>
                  <a:outerShdw blurRad="38100" dist="38100" dir="2700000" algn="tl">
                    <a:srgbClr val="000000"/>
                  </a:outerShdw>
                </a:effectLst>
                <a:latin typeface="Arial" charset="0"/>
                <a:ea typeface="Arial" charset="0"/>
                <a:cs typeface="Arial" charset="0"/>
              </a:rPr>
              <a:t>Authority</a:t>
            </a:r>
            <a:endParaRPr lang="en-US" b="1" i="1" dirty="0">
              <a:solidFill>
                <a:srgbClr val="FFFFFF"/>
              </a:solidFill>
              <a:effectLst>
                <a:outerShdw blurRad="38100" dist="38100" dir="2700000" algn="tl">
                  <a:srgbClr val="000000"/>
                </a:outerShdw>
              </a:effectLst>
              <a:latin typeface="Arial" charset="0"/>
              <a:ea typeface="Arial" charset="0"/>
              <a:cs typeface="Arial" charset="0"/>
            </a:endParaRPr>
          </a:p>
        </p:txBody>
      </p:sp>
      <p:sp>
        <p:nvSpPr>
          <p:cNvPr id="121889" name="Line 56"/>
          <p:cNvSpPr>
            <a:spLocks noChangeShapeType="1"/>
          </p:cNvSpPr>
          <p:nvPr/>
        </p:nvSpPr>
        <p:spPr bwMode="auto">
          <a:xfrm>
            <a:off x="0" y="5522913"/>
            <a:ext cx="91440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xmlns="">
                <a:noFill/>
              </a14:hiddenFill>
            </a:ext>
          </a:extLst>
        </p:spPr>
        <p:txBody>
          <a:bodyPr wrap="none"/>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367"/>
                                        </p:tgtEl>
                                        <p:attrNameLst>
                                          <p:attrName>style.visibility</p:attrName>
                                        </p:attrNameLst>
                                      </p:cBhvr>
                                      <p:to>
                                        <p:strVal val="visible"/>
                                      </p:to>
                                    </p:set>
                                    <p:animEffect transition="in" filter="fade">
                                      <p:cBhvr>
                                        <p:cTn id="7" dur="500"/>
                                        <p:tgtEl>
                                          <p:spTgt spid="1536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368"/>
                                        </p:tgtEl>
                                        <p:attrNameLst>
                                          <p:attrName>style.visibility</p:attrName>
                                        </p:attrNameLst>
                                      </p:cBhvr>
                                      <p:to>
                                        <p:strVal val="visible"/>
                                      </p:to>
                                    </p:set>
                                    <p:animEffect transition="in" filter="fade">
                                      <p:cBhvr>
                                        <p:cTn id="12" dur="500"/>
                                        <p:tgtEl>
                                          <p:spTgt spid="1536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369"/>
                                        </p:tgtEl>
                                        <p:attrNameLst>
                                          <p:attrName>style.visibility</p:attrName>
                                        </p:attrNameLst>
                                      </p:cBhvr>
                                      <p:to>
                                        <p:strVal val="visible"/>
                                      </p:to>
                                    </p:set>
                                    <p:animEffect transition="in" filter="fade">
                                      <p:cBhvr>
                                        <p:cTn id="17" dur="500"/>
                                        <p:tgtEl>
                                          <p:spTgt spid="1536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5370"/>
                                        </p:tgtEl>
                                        <p:attrNameLst>
                                          <p:attrName>style.visibility</p:attrName>
                                        </p:attrNameLst>
                                      </p:cBhvr>
                                      <p:to>
                                        <p:strVal val="visible"/>
                                      </p:to>
                                    </p:set>
                                    <p:animEffect transition="in" filter="fade">
                                      <p:cBhvr>
                                        <p:cTn id="22" dur="500"/>
                                        <p:tgtEl>
                                          <p:spTgt spid="15370"/>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5371"/>
                                        </p:tgtEl>
                                        <p:attrNameLst>
                                          <p:attrName>style.visibility</p:attrName>
                                        </p:attrNameLst>
                                      </p:cBhvr>
                                      <p:to>
                                        <p:strVal val="visible"/>
                                      </p:to>
                                    </p:set>
                                    <p:animEffect transition="in" filter="fade">
                                      <p:cBhvr>
                                        <p:cTn id="27" dur="500"/>
                                        <p:tgtEl>
                                          <p:spTgt spid="15371"/>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5372"/>
                                        </p:tgtEl>
                                        <p:attrNameLst>
                                          <p:attrName>style.visibility</p:attrName>
                                        </p:attrNameLst>
                                      </p:cBhvr>
                                      <p:to>
                                        <p:strVal val="visible"/>
                                      </p:to>
                                    </p:set>
                                    <p:animEffect transition="in" filter="fade">
                                      <p:cBhvr>
                                        <p:cTn id="32" dur="500"/>
                                        <p:tgtEl>
                                          <p:spTgt spid="15372"/>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5373"/>
                                        </p:tgtEl>
                                        <p:attrNameLst>
                                          <p:attrName>style.visibility</p:attrName>
                                        </p:attrNameLst>
                                      </p:cBhvr>
                                      <p:to>
                                        <p:strVal val="visible"/>
                                      </p:to>
                                    </p:set>
                                    <p:animEffect transition="in" filter="fade">
                                      <p:cBhvr>
                                        <p:cTn id="37" dur="500"/>
                                        <p:tgtEl>
                                          <p:spTgt spid="15373"/>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5374"/>
                                        </p:tgtEl>
                                        <p:attrNameLst>
                                          <p:attrName>style.visibility</p:attrName>
                                        </p:attrNameLst>
                                      </p:cBhvr>
                                      <p:to>
                                        <p:strVal val="visible"/>
                                      </p:to>
                                    </p:set>
                                    <p:animEffect transition="in" filter="fade">
                                      <p:cBhvr>
                                        <p:cTn id="42" dur="500"/>
                                        <p:tgtEl>
                                          <p:spTgt spid="15374"/>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5375"/>
                                        </p:tgtEl>
                                        <p:attrNameLst>
                                          <p:attrName>style.visibility</p:attrName>
                                        </p:attrNameLst>
                                      </p:cBhvr>
                                      <p:to>
                                        <p:strVal val="visible"/>
                                      </p:to>
                                    </p:set>
                                    <p:animEffect transition="in" filter="fade">
                                      <p:cBhvr>
                                        <p:cTn id="47" dur="500"/>
                                        <p:tgtEl>
                                          <p:spTgt spid="15375"/>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5376"/>
                                        </p:tgtEl>
                                        <p:attrNameLst>
                                          <p:attrName>style.visibility</p:attrName>
                                        </p:attrNameLst>
                                      </p:cBhvr>
                                      <p:to>
                                        <p:strVal val="visible"/>
                                      </p:to>
                                    </p:set>
                                    <p:animEffect transition="in" filter="fade">
                                      <p:cBhvr>
                                        <p:cTn id="52" dur="500"/>
                                        <p:tgtEl>
                                          <p:spTgt spid="15376"/>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5377"/>
                                        </p:tgtEl>
                                        <p:attrNameLst>
                                          <p:attrName>style.visibility</p:attrName>
                                        </p:attrNameLst>
                                      </p:cBhvr>
                                      <p:to>
                                        <p:strVal val="visible"/>
                                      </p:to>
                                    </p:set>
                                    <p:animEffect transition="in" filter="fade">
                                      <p:cBhvr>
                                        <p:cTn id="57" dur="500"/>
                                        <p:tgtEl>
                                          <p:spTgt spid="15377"/>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5378"/>
                                        </p:tgtEl>
                                        <p:attrNameLst>
                                          <p:attrName>style.visibility</p:attrName>
                                        </p:attrNameLst>
                                      </p:cBhvr>
                                      <p:to>
                                        <p:strVal val="visible"/>
                                      </p:to>
                                    </p:set>
                                    <p:animEffect transition="in" filter="fade">
                                      <p:cBhvr>
                                        <p:cTn id="62" dur="500"/>
                                        <p:tgtEl>
                                          <p:spTgt spid="15378"/>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15415"/>
                                        </p:tgtEl>
                                        <p:attrNameLst>
                                          <p:attrName>style.visibility</p:attrName>
                                        </p:attrNameLst>
                                      </p:cBhvr>
                                      <p:to>
                                        <p:strVal val="visible"/>
                                      </p:to>
                                    </p:set>
                                    <p:animEffect transition="in" filter="fade">
                                      <p:cBhvr>
                                        <p:cTn id="67" dur="500"/>
                                        <p:tgtEl>
                                          <p:spTgt spid="15415"/>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15414"/>
                                        </p:tgtEl>
                                        <p:attrNameLst>
                                          <p:attrName>style.visibility</p:attrName>
                                        </p:attrNameLst>
                                      </p:cBhvr>
                                      <p:to>
                                        <p:strVal val="visible"/>
                                      </p:to>
                                    </p:set>
                                    <p:animEffect transition="in" filter="fade">
                                      <p:cBhvr>
                                        <p:cTn id="72" dur="500"/>
                                        <p:tgtEl>
                                          <p:spTgt spid="15414"/>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15413"/>
                                        </p:tgtEl>
                                        <p:attrNameLst>
                                          <p:attrName>style.visibility</p:attrName>
                                        </p:attrNameLst>
                                      </p:cBhvr>
                                      <p:to>
                                        <p:strVal val="visible"/>
                                      </p:to>
                                    </p:set>
                                    <p:animEffect transition="in" filter="fade">
                                      <p:cBhvr>
                                        <p:cTn id="77" dur="500"/>
                                        <p:tgtEl>
                                          <p:spTgt spid="15413"/>
                                        </p:tgtEl>
                                      </p:cBhvr>
                                    </p:animEffect>
                                  </p:childTnLst>
                                </p:cTn>
                              </p:par>
                            </p:childTnLst>
                          </p:cTn>
                        </p:par>
                      </p:childTnLst>
                    </p:cTn>
                  </p:par>
                  <p:par>
                    <p:cTn id="78" fill="hold" nodeType="clickPar">
                      <p:stCondLst>
                        <p:cond delay="indefinite"/>
                      </p:stCondLst>
                      <p:childTnLst>
                        <p:par>
                          <p:cTn id="79" fill="hold" nodeType="withGroup">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15412"/>
                                        </p:tgtEl>
                                        <p:attrNameLst>
                                          <p:attrName>style.visibility</p:attrName>
                                        </p:attrNameLst>
                                      </p:cBhvr>
                                      <p:to>
                                        <p:strVal val="visible"/>
                                      </p:to>
                                    </p:set>
                                    <p:animEffect transition="in" filter="fade">
                                      <p:cBhvr>
                                        <p:cTn id="82" dur="500"/>
                                        <p:tgtEl>
                                          <p:spTgt spid="154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78" grpId="0" autoUpdateAnimBg="0"/>
      <p:bldP spid="15377" grpId="0" autoUpdateAnimBg="0"/>
      <p:bldP spid="15376" grpId="0" autoUpdateAnimBg="0"/>
      <p:bldP spid="15375" grpId="0" autoUpdateAnimBg="0"/>
      <p:bldP spid="15374" grpId="0" autoUpdateAnimBg="0"/>
      <p:bldP spid="15373" grpId="0" autoUpdateAnimBg="0"/>
      <p:bldP spid="15372" grpId="0" autoUpdateAnimBg="0"/>
      <p:bldP spid="15371" grpId="0" autoUpdateAnimBg="0"/>
      <p:bldP spid="15370" grpId="0" autoUpdateAnimBg="0"/>
      <p:bldP spid="15369" grpId="0" autoUpdateAnimBg="0"/>
      <p:bldP spid="15368" grpId="0" autoUpdateAnimBg="0"/>
      <p:bldP spid="15367" grpId="0" autoUpdateAnimBg="0"/>
      <p:bldP spid="15412" grpId="0" autoUpdateAnimBg="0"/>
      <p:bldP spid="15413" grpId="0" autoUpdateAnimBg="0"/>
      <p:bldP spid="15414" grpId="0" autoUpdateAnimBg="0"/>
      <p:bldP spid="15415" grpId="0" autoUpdateAnimBg="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874" cy="2522151"/>
          </a:xfrm>
        </p:spPr>
        <p:txBody>
          <a:bodyPr/>
          <a:lstStyle/>
          <a:p>
            <a:pPr algn="r"/>
            <a:r>
              <a:rPr lang="en-US" dirty="0"/>
              <a:t>Black</a:t>
            </a:r>
          </a:p>
        </p:txBody>
      </p:sp>
    </p:spTree>
    <p:extLst>
      <p:ext uri="{BB962C8B-B14F-4D97-AF65-F5344CB8AC3E}">
        <p14:creationId xmlns:p14="http://schemas.microsoft.com/office/powerpoint/2010/main" val="76390561"/>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Text Box 11"/>
          <p:cNvSpPr txBox="1">
            <a:spLocks noChangeArrowheads="1"/>
          </p:cNvSpPr>
          <p:nvPr/>
        </p:nvSpPr>
        <p:spPr bwMode="auto">
          <a:xfrm>
            <a:off x="8559800" y="152400"/>
            <a:ext cx="5270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latin typeface="Arial" charset="0"/>
                <a:cs typeface="Arial" charset="0"/>
              </a:rPr>
              <a:t>36</a:t>
            </a:r>
          </a:p>
        </p:txBody>
      </p:sp>
      <p:sp>
        <p:nvSpPr>
          <p:cNvPr id="16403" name="Rectangle 19"/>
          <p:cNvSpPr>
            <a:spLocks noChangeArrowheads="1"/>
          </p:cNvSpPr>
          <p:nvPr/>
        </p:nvSpPr>
        <p:spPr bwMode="auto">
          <a:xfrm>
            <a:off x="5029200" y="5207000"/>
            <a:ext cx="3581400" cy="1270000"/>
          </a:xfrm>
          <a:prstGeom prst="rect">
            <a:avLst/>
          </a:prstGeom>
          <a:noFill/>
          <a:ln w="12700" cap="sq">
            <a:noFill/>
            <a:miter lim="800000"/>
            <a:headEnd type="none" w="sm" len="sm"/>
            <a:tailEnd type="none" w="sm" len="sm"/>
          </a:ln>
          <a:effectLst/>
        </p:spPr>
        <p:txBody>
          <a:bodyPr anchor="ctr"/>
          <a:lstStyle/>
          <a:p>
            <a:pPr algn="l">
              <a:spcBef>
                <a:spcPct val="20000"/>
              </a:spcBef>
              <a:buClr>
                <a:schemeClr val="tx2"/>
              </a:buClr>
              <a:buSzPct val="75000"/>
              <a:buFont typeface="Wingdings" charset="0"/>
              <a:buChar char="n"/>
              <a:defRPr/>
            </a:pPr>
            <a:r>
              <a:rPr lang="en-US" altLang="zh-CN" sz="2800">
                <a:effectLst>
                  <a:outerShdw blurRad="38100" dist="38100" dir="2700000" algn="tl">
                    <a:srgbClr val="000000"/>
                  </a:outerShdw>
                </a:effectLst>
                <a:latin typeface="Arial" charset="0"/>
                <a:ea typeface="Arial" charset="0"/>
                <a:cs typeface="Arial" charset="0"/>
              </a:rPr>
              <a:t> Transportationally</a:t>
            </a:r>
            <a:endParaRPr lang="en-US" sz="2800">
              <a:effectLst>
                <a:outerShdw blurRad="38100" dist="38100" dir="2700000" algn="tl">
                  <a:srgbClr val="000000"/>
                </a:outerShdw>
              </a:effectLst>
              <a:latin typeface="Arial" charset="0"/>
              <a:ea typeface="Arial" charset="0"/>
              <a:cs typeface="Arial" charset="0"/>
            </a:endParaRPr>
          </a:p>
        </p:txBody>
      </p:sp>
      <p:sp>
        <p:nvSpPr>
          <p:cNvPr id="16402" name="Rectangle 18"/>
          <p:cNvSpPr>
            <a:spLocks noChangeArrowheads="1"/>
          </p:cNvSpPr>
          <p:nvPr/>
        </p:nvSpPr>
        <p:spPr bwMode="auto">
          <a:xfrm>
            <a:off x="1600200" y="5207000"/>
            <a:ext cx="3308350" cy="1270000"/>
          </a:xfrm>
          <a:prstGeom prst="rect">
            <a:avLst/>
          </a:prstGeom>
          <a:noFill/>
          <a:ln w="12700" cap="sq">
            <a:noFill/>
            <a:miter lim="800000"/>
            <a:headEnd type="none" w="sm" len="sm"/>
            <a:tailEnd type="none" w="sm" len="sm"/>
          </a:ln>
          <a:effectLst/>
        </p:spPr>
        <p:txBody>
          <a:bodyPr anchor="ctr"/>
          <a:lstStyle/>
          <a:p>
            <a:pPr algn="l">
              <a:spcBef>
                <a:spcPct val="20000"/>
              </a:spcBef>
              <a:buClr>
                <a:schemeClr val="tx2"/>
              </a:buClr>
              <a:buSzPct val="75000"/>
              <a:buFont typeface="Wingdings" charset="0"/>
              <a:buChar char="n"/>
              <a:defRPr/>
            </a:pPr>
            <a:r>
              <a:rPr lang="en-US" altLang="zh-CN" sz="2800">
                <a:effectLst>
                  <a:outerShdw blurRad="38100" dist="38100" dir="2700000" algn="tl">
                    <a:srgbClr val="000000"/>
                  </a:outerShdw>
                </a:effectLst>
                <a:latin typeface="Arial" charset="0"/>
                <a:ea typeface="Arial" charset="0"/>
                <a:cs typeface="Arial" charset="0"/>
              </a:rPr>
              <a:t> Religiously</a:t>
            </a:r>
            <a:endParaRPr lang="en-US" sz="2800">
              <a:effectLst>
                <a:outerShdw blurRad="38100" dist="38100" dir="2700000" algn="tl">
                  <a:srgbClr val="000000"/>
                </a:outerShdw>
              </a:effectLst>
              <a:latin typeface="Arial" charset="0"/>
              <a:ea typeface="Arial" charset="0"/>
              <a:cs typeface="Arial" charset="0"/>
            </a:endParaRPr>
          </a:p>
        </p:txBody>
      </p:sp>
      <p:sp>
        <p:nvSpPr>
          <p:cNvPr id="16401" name="Rectangle 17"/>
          <p:cNvSpPr>
            <a:spLocks noChangeArrowheads="1"/>
          </p:cNvSpPr>
          <p:nvPr/>
        </p:nvSpPr>
        <p:spPr bwMode="auto">
          <a:xfrm>
            <a:off x="5029200" y="3937000"/>
            <a:ext cx="3581400" cy="1270000"/>
          </a:xfrm>
          <a:prstGeom prst="rect">
            <a:avLst/>
          </a:prstGeom>
          <a:noFill/>
          <a:ln w="12700" cap="sq">
            <a:noFill/>
            <a:miter lim="800000"/>
            <a:headEnd type="none" w="sm" len="sm"/>
            <a:tailEnd type="none" w="sm" len="sm"/>
          </a:ln>
          <a:effectLst/>
        </p:spPr>
        <p:txBody>
          <a:bodyPr anchor="ctr"/>
          <a:lstStyle/>
          <a:p>
            <a:pPr algn="l">
              <a:spcBef>
                <a:spcPct val="20000"/>
              </a:spcBef>
              <a:buClr>
                <a:schemeClr val="tx2"/>
              </a:buClr>
              <a:buSzPct val="75000"/>
              <a:buFont typeface="Wingdings" charset="0"/>
              <a:buChar char="n"/>
              <a:defRPr/>
            </a:pPr>
            <a:r>
              <a:rPr lang="en-US" altLang="zh-CN" sz="2800">
                <a:effectLst>
                  <a:outerShdw blurRad="38100" dist="38100" dir="2700000" algn="tl">
                    <a:srgbClr val="000000"/>
                  </a:outerShdw>
                </a:effectLst>
                <a:latin typeface="Arial" charset="0"/>
                <a:ea typeface="Arial" charset="0"/>
                <a:cs typeface="Arial" charset="0"/>
              </a:rPr>
              <a:t> Emotionally</a:t>
            </a:r>
            <a:endParaRPr lang="en-US" sz="2800">
              <a:effectLst>
                <a:outerShdw blurRad="38100" dist="38100" dir="2700000" algn="tl">
                  <a:srgbClr val="000000"/>
                </a:outerShdw>
              </a:effectLst>
              <a:latin typeface="Arial" charset="0"/>
              <a:ea typeface="Arial" charset="0"/>
              <a:cs typeface="Arial" charset="0"/>
            </a:endParaRPr>
          </a:p>
        </p:txBody>
      </p:sp>
      <p:sp>
        <p:nvSpPr>
          <p:cNvPr id="16400" name="Rectangle 16"/>
          <p:cNvSpPr>
            <a:spLocks noChangeArrowheads="1"/>
          </p:cNvSpPr>
          <p:nvPr/>
        </p:nvSpPr>
        <p:spPr bwMode="auto">
          <a:xfrm>
            <a:off x="1600200" y="3937000"/>
            <a:ext cx="3308350" cy="1270000"/>
          </a:xfrm>
          <a:prstGeom prst="rect">
            <a:avLst/>
          </a:prstGeom>
          <a:noFill/>
          <a:ln w="12700" cap="sq">
            <a:noFill/>
            <a:miter lim="800000"/>
            <a:headEnd type="none" w="sm" len="sm"/>
            <a:tailEnd type="none" w="sm" len="sm"/>
          </a:ln>
          <a:effectLst/>
        </p:spPr>
        <p:txBody>
          <a:bodyPr anchor="ctr"/>
          <a:lstStyle/>
          <a:p>
            <a:pPr algn="l">
              <a:spcBef>
                <a:spcPct val="20000"/>
              </a:spcBef>
              <a:buClr>
                <a:schemeClr val="tx2"/>
              </a:buClr>
              <a:buSzPct val="75000"/>
              <a:buFont typeface="Wingdings" charset="0"/>
              <a:buChar char="n"/>
              <a:defRPr/>
            </a:pPr>
            <a:r>
              <a:rPr lang="en-US" altLang="zh-CN" sz="2800">
                <a:effectLst>
                  <a:outerShdw blurRad="38100" dist="38100" dir="2700000" algn="tl">
                    <a:srgbClr val="000000"/>
                  </a:outerShdw>
                </a:effectLst>
                <a:latin typeface="Arial" charset="0"/>
                <a:ea typeface="Arial" charset="0"/>
                <a:cs typeface="Arial" charset="0"/>
              </a:rPr>
              <a:t> Linguistically</a:t>
            </a:r>
            <a:endParaRPr lang="en-US" sz="2800">
              <a:effectLst>
                <a:outerShdw blurRad="38100" dist="38100" dir="2700000" algn="tl">
                  <a:srgbClr val="000000"/>
                </a:outerShdw>
              </a:effectLst>
              <a:latin typeface="Arial" charset="0"/>
              <a:ea typeface="Arial" charset="0"/>
              <a:cs typeface="Arial" charset="0"/>
            </a:endParaRPr>
          </a:p>
        </p:txBody>
      </p:sp>
      <p:sp>
        <p:nvSpPr>
          <p:cNvPr id="16399" name="Rectangle 15"/>
          <p:cNvSpPr>
            <a:spLocks noChangeArrowheads="1"/>
          </p:cNvSpPr>
          <p:nvPr/>
        </p:nvSpPr>
        <p:spPr bwMode="auto">
          <a:xfrm>
            <a:off x="5029200" y="2667000"/>
            <a:ext cx="3581400" cy="1270000"/>
          </a:xfrm>
          <a:prstGeom prst="rect">
            <a:avLst/>
          </a:prstGeom>
          <a:noFill/>
          <a:ln w="12700" cap="sq">
            <a:noFill/>
            <a:miter lim="800000"/>
            <a:headEnd type="none" w="sm" len="sm"/>
            <a:tailEnd type="none" w="sm" len="sm"/>
          </a:ln>
          <a:effectLst/>
        </p:spPr>
        <p:txBody>
          <a:bodyPr anchor="ctr"/>
          <a:lstStyle/>
          <a:p>
            <a:pPr algn="l">
              <a:spcBef>
                <a:spcPct val="20000"/>
              </a:spcBef>
              <a:buClr>
                <a:schemeClr val="tx2"/>
              </a:buClr>
              <a:buSzPct val="75000"/>
              <a:buFont typeface="Wingdings" charset="0"/>
              <a:buChar char="n"/>
              <a:defRPr/>
            </a:pPr>
            <a:r>
              <a:rPr lang="en-US" altLang="zh-CN" sz="2800">
                <a:effectLst>
                  <a:outerShdw blurRad="38100" dist="38100" dir="2700000" algn="tl">
                    <a:srgbClr val="000000"/>
                  </a:outerShdw>
                </a:effectLst>
                <a:latin typeface="Arial" charset="0"/>
                <a:ea typeface="Arial" charset="0"/>
                <a:cs typeface="Arial" charset="0"/>
              </a:rPr>
              <a:t> Prophetically </a:t>
            </a:r>
          </a:p>
          <a:p>
            <a:pPr algn="l">
              <a:spcBef>
                <a:spcPct val="20000"/>
              </a:spcBef>
              <a:buClr>
                <a:schemeClr val="tx2"/>
              </a:buClr>
              <a:buSzPct val="75000"/>
              <a:buFont typeface="Wingdings" charset="0"/>
              <a:buNone/>
              <a:defRPr/>
            </a:pPr>
            <a:r>
              <a:rPr lang="en-US" altLang="zh-CN" sz="2800">
                <a:effectLst>
                  <a:outerShdw blurRad="38100" dist="38100" dir="2700000" algn="tl">
                    <a:srgbClr val="000000"/>
                  </a:outerShdw>
                </a:effectLst>
                <a:latin typeface="Arial" charset="0"/>
                <a:ea typeface="Arial" charset="0"/>
                <a:cs typeface="Arial" charset="0"/>
              </a:rPr>
              <a:t>(Dan. 9:25-26)</a:t>
            </a:r>
            <a:endParaRPr lang="en-US" sz="2800">
              <a:effectLst>
                <a:outerShdw blurRad="38100" dist="38100" dir="2700000" algn="tl">
                  <a:srgbClr val="000000"/>
                </a:outerShdw>
              </a:effectLst>
              <a:latin typeface="Arial" charset="0"/>
              <a:ea typeface="Arial" charset="0"/>
              <a:cs typeface="Arial" charset="0"/>
            </a:endParaRPr>
          </a:p>
        </p:txBody>
      </p:sp>
      <p:sp>
        <p:nvSpPr>
          <p:cNvPr id="16398" name="Rectangle 14"/>
          <p:cNvSpPr>
            <a:spLocks noChangeArrowheads="1"/>
          </p:cNvSpPr>
          <p:nvPr/>
        </p:nvSpPr>
        <p:spPr bwMode="auto">
          <a:xfrm>
            <a:off x="1600200" y="2667000"/>
            <a:ext cx="3308350" cy="1270000"/>
          </a:xfrm>
          <a:prstGeom prst="rect">
            <a:avLst/>
          </a:prstGeom>
          <a:noFill/>
          <a:ln w="12700" cap="sq">
            <a:noFill/>
            <a:miter lim="800000"/>
            <a:headEnd type="none" w="sm" len="sm"/>
            <a:tailEnd type="none" w="sm" len="sm"/>
          </a:ln>
          <a:effectLst/>
        </p:spPr>
        <p:txBody>
          <a:bodyPr anchor="ctr"/>
          <a:lstStyle/>
          <a:p>
            <a:pPr algn="l">
              <a:spcBef>
                <a:spcPct val="20000"/>
              </a:spcBef>
              <a:buClr>
                <a:schemeClr val="tx2"/>
              </a:buClr>
              <a:buSzPct val="75000"/>
              <a:buFont typeface="Wingdings" charset="0"/>
              <a:buChar char="n"/>
              <a:defRPr/>
            </a:pPr>
            <a:r>
              <a:rPr lang="en-US" altLang="zh-CN" sz="2800">
                <a:effectLst>
                  <a:outerShdw blurRad="38100" dist="38100" dir="2700000" algn="tl">
                    <a:srgbClr val="000000"/>
                  </a:outerShdw>
                </a:effectLst>
                <a:latin typeface="Arial" charset="0"/>
                <a:ea typeface="Arial" charset="0"/>
                <a:cs typeface="Arial" charset="0"/>
              </a:rPr>
              <a:t> Politically</a:t>
            </a:r>
            <a:endParaRPr lang="en-US" sz="2800">
              <a:effectLst>
                <a:outerShdw blurRad="38100" dist="38100" dir="2700000" algn="tl">
                  <a:srgbClr val="000000"/>
                </a:outerShdw>
              </a:effectLst>
              <a:latin typeface="Arial" charset="0"/>
              <a:ea typeface="Arial" charset="0"/>
              <a:cs typeface="Arial" charset="0"/>
            </a:endParaRPr>
          </a:p>
        </p:txBody>
      </p:sp>
      <p:sp>
        <p:nvSpPr>
          <p:cNvPr id="123912" name="Line 21"/>
          <p:cNvSpPr>
            <a:spLocks noChangeShapeType="1"/>
          </p:cNvSpPr>
          <p:nvPr/>
        </p:nvSpPr>
        <p:spPr bwMode="auto">
          <a:xfrm>
            <a:off x="1085850" y="3937000"/>
            <a:ext cx="752475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xmlns="">
                <a:noFill/>
              </a14:hiddenFill>
            </a:ext>
          </a:extLst>
        </p:spPr>
        <p:txBody>
          <a:bodyPr wrap="none"/>
          <a:lstStyle/>
          <a:p>
            <a:endParaRPr lang="en-US"/>
          </a:p>
        </p:txBody>
      </p:sp>
      <p:sp>
        <p:nvSpPr>
          <p:cNvPr id="123913" name="Line 22"/>
          <p:cNvSpPr>
            <a:spLocks noChangeShapeType="1"/>
          </p:cNvSpPr>
          <p:nvPr/>
        </p:nvSpPr>
        <p:spPr bwMode="auto">
          <a:xfrm>
            <a:off x="1085850" y="5207000"/>
            <a:ext cx="752475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xmlns="">
                <a:noFill/>
              </a14:hiddenFill>
            </a:ext>
          </a:extLst>
        </p:spPr>
        <p:txBody>
          <a:bodyPr wrap="none"/>
          <a:lstStyle/>
          <a:p>
            <a:endParaRPr lang="en-US"/>
          </a:p>
        </p:txBody>
      </p:sp>
      <p:sp>
        <p:nvSpPr>
          <p:cNvPr id="123914" name="Line 23"/>
          <p:cNvSpPr>
            <a:spLocks noChangeShapeType="1"/>
          </p:cNvSpPr>
          <p:nvPr/>
        </p:nvSpPr>
        <p:spPr bwMode="auto">
          <a:xfrm>
            <a:off x="1085850" y="6477000"/>
            <a:ext cx="7524750" cy="0"/>
          </a:xfrm>
          <a:prstGeom prst="line">
            <a:avLst/>
          </a:prstGeom>
          <a:noFill/>
          <a:ln w="28575" cap="sq">
            <a:solidFill>
              <a:schemeClr val="tx1"/>
            </a:solidFill>
            <a:round/>
            <a:headEnd type="none" w="sm" len="sm"/>
            <a:tailEnd type="none" w="sm" len="sm"/>
          </a:ln>
          <a:extLst>
            <a:ext uri="{909E8E84-426E-40dd-AFC4-6F175D3DCCD1}">
              <a14:hiddenFill xmlns:a14="http://schemas.microsoft.com/office/drawing/2010/main" xmlns="">
                <a:noFill/>
              </a14:hiddenFill>
            </a:ext>
          </a:extLst>
        </p:spPr>
        <p:txBody>
          <a:bodyPr wrap="none"/>
          <a:lstStyle/>
          <a:p>
            <a:endParaRPr lang="en-US"/>
          </a:p>
        </p:txBody>
      </p:sp>
      <p:sp>
        <p:nvSpPr>
          <p:cNvPr id="123915" name="Line 24"/>
          <p:cNvSpPr>
            <a:spLocks noChangeShapeType="1"/>
          </p:cNvSpPr>
          <p:nvPr/>
        </p:nvSpPr>
        <p:spPr bwMode="auto">
          <a:xfrm>
            <a:off x="1066800" y="2667000"/>
            <a:ext cx="0" cy="3810000"/>
          </a:xfrm>
          <a:prstGeom prst="line">
            <a:avLst/>
          </a:prstGeom>
          <a:noFill/>
          <a:ln w="28575" cap="sq">
            <a:solidFill>
              <a:schemeClr val="tx1"/>
            </a:solidFill>
            <a:round/>
            <a:headEnd type="none" w="sm" len="sm"/>
            <a:tailEnd type="none" w="sm" len="sm"/>
          </a:ln>
          <a:extLst>
            <a:ext uri="{909E8E84-426E-40dd-AFC4-6F175D3DCCD1}">
              <a14:hiddenFill xmlns:a14="http://schemas.microsoft.com/office/drawing/2010/main" xmlns="">
                <a:noFill/>
              </a14:hiddenFill>
            </a:ext>
          </a:extLst>
        </p:spPr>
        <p:txBody>
          <a:bodyPr wrap="none"/>
          <a:lstStyle/>
          <a:p>
            <a:endParaRPr lang="en-US"/>
          </a:p>
        </p:txBody>
      </p:sp>
      <p:sp>
        <p:nvSpPr>
          <p:cNvPr id="123916" name="Line 25"/>
          <p:cNvSpPr>
            <a:spLocks noChangeShapeType="1"/>
          </p:cNvSpPr>
          <p:nvPr/>
        </p:nvSpPr>
        <p:spPr bwMode="auto">
          <a:xfrm>
            <a:off x="4648200" y="2667000"/>
            <a:ext cx="0" cy="38100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xmlns="">
                <a:noFill/>
              </a14:hiddenFill>
            </a:ext>
          </a:extLst>
        </p:spPr>
        <p:txBody>
          <a:bodyPr wrap="none"/>
          <a:lstStyle/>
          <a:p>
            <a:endParaRPr lang="en-US"/>
          </a:p>
        </p:txBody>
      </p:sp>
      <p:sp>
        <p:nvSpPr>
          <p:cNvPr id="123917" name="Line 26"/>
          <p:cNvSpPr>
            <a:spLocks noChangeShapeType="1"/>
          </p:cNvSpPr>
          <p:nvPr/>
        </p:nvSpPr>
        <p:spPr bwMode="auto">
          <a:xfrm>
            <a:off x="8610600" y="2667000"/>
            <a:ext cx="0" cy="3810000"/>
          </a:xfrm>
          <a:prstGeom prst="line">
            <a:avLst/>
          </a:prstGeom>
          <a:noFill/>
          <a:ln w="28575" cap="sq">
            <a:solidFill>
              <a:schemeClr val="tx1"/>
            </a:solidFill>
            <a:round/>
            <a:headEnd type="none" w="sm" len="sm"/>
            <a:tailEnd type="none" w="sm" len="sm"/>
          </a:ln>
          <a:extLst>
            <a:ext uri="{909E8E84-426E-40dd-AFC4-6F175D3DCCD1}">
              <a14:hiddenFill xmlns:a14="http://schemas.microsoft.com/office/drawing/2010/main" xmlns="">
                <a:noFill/>
              </a14:hiddenFill>
            </a:ext>
          </a:extLst>
        </p:spPr>
        <p:txBody>
          <a:bodyPr wrap="none"/>
          <a:lstStyle/>
          <a:p>
            <a:endParaRPr lang="en-US"/>
          </a:p>
        </p:txBody>
      </p:sp>
      <p:sp>
        <p:nvSpPr>
          <p:cNvPr id="123918" name="Line 20"/>
          <p:cNvSpPr>
            <a:spLocks noChangeShapeType="1"/>
          </p:cNvSpPr>
          <p:nvPr/>
        </p:nvSpPr>
        <p:spPr bwMode="auto">
          <a:xfrm>
            <a:off x="1085850" y="2667000"/>
            <a:ext cx="752475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xmlns="">
                <a:noFill/>
              </a14:hiddenFill>
            </a:ext>
          </a:extLst>
        </p:spPr>
        <p:txBody>
          <a:bodyPr wrap="none"/>
          <a:lstStyle/>
          <a:p>
            <a:endParaRPr lang="en-US"/>
          </a:p>
        </p:txBody>
      </p:sp>
      <p:sp>
        <p:nvSpPr>
          <p:cNvPr id="16416" name="Text Box 32"/>
          <p:cNvSpPr txBox="1">
            <a:spLocks noChangeArrowheads="1"/>
          </p:cNvSpPr>
          <p:nvPr/>
        </p:nvSpPr>
        <p:spPr bwMode="auto">
          <a:xfrm>
            <a:off x="269875" y="1914525"/>
            <a:ext cx="3455988" cy="523875"/>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altLang="zh-CN" sz="2800" b="1" dirty="0">
                <a:solidFill>
                  <a:srgbClr val="FFFF00"/>
                </a:solidFill>
                <a:effectLst>
                  <a:outerShdw blurRad="38100" dist="38100" dir="2700000" algn="tl">
                    <a:srgbClr val="000000"/>
                  </a:outerShdw>
                </a:effectLst>
                <a:latin typeface="Arial" charset="0"/>
                <a:cs typeface="Arial" charset="0"/>
              </a:rPr>
              <a:t>The time was right:</a:t>
            </a:r>
            <a:r>
              <a:rPr lang="en-US" altLang="zh-CN" dirty="0">
                <a:solidFill>
                  <a:srgbClr val="FFFF00"/>
                </a:solidFill>
                <a:effectLst>
                  <a:outerShdw blurRad="38100" dist="38100" dir="2700000" algn="tl">
                    <a:srgbClr val="000000"/>
                  </a:outerShdw>
                </a:effectLst>
                <a:latin typeface="Arial" charset="0"/>
                <a:cs typeface="Arial" charset="0"/>
              </a:rPr>
              <a:t> </a:t>
            </a:r>
            <a:endParaRPr lang="en-US" dirty="0">
              <a:solidFill>
                <a:srgbClr val="FFFF00"/>
              </a:solidFill>
              <a:effectLst>
                <a:outerShdw blurRad="38100" dist="38100" dir="2700000" algn="tl">
                  <a:srgbClr val="000000"/>
                </a:outerShdw>
              </a:effectLst>
              <a:latin typeface="Arial" charset="0"/>
              <a:cs typeface="Arial" charset="0"/>
            </a:endParaRPr>
          </a:p>
        </p:txBody>
      </p:sp>
      <p:sp>
        <p:nvSpPr>
          <p:cNvPr id="16425" name="Text Box 41"/>
          <p:cNvSpPr txBox="1">
            <a:spLocks noChangeArrowheads="1"/>
          </p:cNvSpPr>
          <p:nvPr/>
        </p:nvSpPr>
        <p:spPr bwMode="auto">
          <a:xfrm rot="-810432">
            <a:off x="1238250" y="2427288"/>
            <a:ext cx="6192838" cy="3508375"/>
          </a:xfrm>
          <a:prstGeom prst="rect">
            <a:avLst/>
          </a:prstGeom>
          <a:solidFill>
            <a:srgbClr val="BA1236"/>
          </a:solidFill>
          <a:ln w="76200" cap="sq" cmpd="sng">
            <a:solidFill>
              <a:schemeClr val="bg2"/>
            </a:solidFill>
            <a:miter lim="800000"/>
            <a:headEnd type="none" w="sm" len="sm"/>
            <a:tailEnd type="none" w="sm" len="sm"/>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endParaRPr lang="en-US" sz="2800" b="1" dirty="0">
              <a:effectLst>
                <a:outerShdw blurRad="38100" dist="38100" dir="2700000" algn="tl">
                  <a:srgbClr val="000000"/>
                </a:outerShdw>
              </a:effectLst>
              <a:latin typeface="Arial" charset="0"/>
              <a:cs typeface="Arial" charset="0"/>
            </a:endParaRPr>
          </a:p>
          <a:p>
            <a:pPr eaLnBrk="1" hangingPunct="1">
              <a:defRPr/>
            </a:pPr>
            <a:r>
              <a:rPr lang="en-US" sz="2800" b="1" dirty="0">
                <a:effectLst>
                  <a:outerShdw blurRad="38100" dist="38100" dir="2700000" algn="tl">
                    <a:srgbClr val="000000"/>
                  </a:outerShdw>
                </a:effectLst>
                <a:latin typeface="Arial" charset="0"/>
                <a:cs typeface="Arial" charset="0"/>
              </a:rPr>
              <a:t>Galatians 4:4</a:t>
            </a:r>
            <a:r>
              <a:rPr lang="en-US" sz="2000" b="1" dirty="0">
                <a:effectLst>
                  <a:outerShdw blurRad="38100" dist="38100" dir="2700000" algn="tl">
                    <a:srgbClr val="000000"/>
                  </a:outerShdw>
                </a:effectLst>
                <a:latin typeface="Arial" charset="0"/>
                <a:cs typeface="Arial" charset="0"/>
              </a:rPr>
              <a:t> NIV</a:t>
            </a:r>
          </a:p>
          <a:p>
            <a:pPr eaLnBrk="1" hangingPunct="1">
              <a:defRPr/>
            </a:pPr>
            <a:r>
              <a:rPr lang="ja-JP" altLang="en-US" sz="2800" b="1" dirty="0">
                <a:effectLst>
                  <a:outerShdw blurRad="38100" dist="38100" dir="2700000" algn="tl">
                    <a:srgbClr val="000000"/>
                  </a:outerShdw>
                </a:effectLst>
                <a:latin typeface="Arial" charset="0"/>
                <a:cs typeface="Arial" charset="0"/>
              </a:rPr>
              <a:t>“</a:t>
            </a:r>
            <a:r>
              <a:rPr lang="en-US" sz="2800" b="1" dirty="0">
                <a:effectLst>
                  <a:outerShdw blurRad="38100" dist="38100" dir="2700000" algn="tl">
                    <a:srgbClr val="000000"/>
                  </a:outerShdw>
                </a:effectLst>
                <a:latin typeface="Arial" charset="0"/>
                <a:cs typeface="Arial" charset="0"/>
              </a:rPr>
              <a:t>But when the time had fully come, God sent his Son, born of a woman, born under law, to redeem those under law, that we might receive the full rights of sons.</a:t>
            </a:r>
            <a:r>
              <a:rPr lang="ja-JP" altLang="en-US" sz="2800" b="1" dirty="0">
                <a:effectLst>
                  <a:outerShdw blurRad="38100" dist="38100" dir="2700000" algn="tl">
                    <a:srgbClr val="000000"/>
                  </a:outerShdw>
                </a:effectLst>
                <a:latin typeface="Arial" charset="0"/>
                <a:cs typeface="Arial" charset="0"/>
              </a:rPr>
              <a:t>”</a:t>
            </a:r>
            <a:endParaRPr lang="en-US" sz="2800" b="1" dirty="0">
              <a:effectLst>
                <a:outerShdw blurRad="38100" dist="38100" dir="2700000" algn="tl">
                  <a:srgbClr val="000000"/>
                </a:outerShdw>
              </a:effectLst>
              <a:latin typeface="Arial" charset="0"/>
              <a:cs typeface="Arial" charset="0"/>
            </a:endParaRPr>
          </a:p>
          <a:p>
            <a:pPr eaLnBrk="1" hangingPunct="1">
              <a:defRPr/>
            </a:pPr>
            <a:endParaRPr lang="en-US" sz="2800" b="1" dirty="0">
              <a:effectLst>
                <a:outerShdw blurRad="38100" dist="38100" dir="2700000" algn="tl">
                  <a:srgbClr val="000000"/>
                </a:outerShdw>
              </a:effectLst>
              <a:latin typeface="Arial" charset="0"/>
              <a:cs typeface="Arial" charset="0"/>
            </a:endParaRPr>
          </a:p>
        </p:txBody>
      </p:sp>
      <p:sp>
        <p:nvSpPr>
          <p:cNvPr id="2" name="Title 1"/>
          <p:cNvSpPr>
            <a:spLocks noGrp="1"/>
          </p:cNvSpPr>
          <p:nvPr>
            <p:ph type="title" idx="4294967295"/>
          </p:nvPr>
        </p:nvSpPr>
        <p:spPr>
          <a:xfrm>
            <a:off x="251520" y="701824"/>
            <a:ext cx="8663880" cy="1143000"/>
          </a:xfrm>
          <a:solidFill>
            <a:schemeClr val="tx1"/>
          </a:solidFill>
        </p:spPr>
        <p:txBody>
          <a:bodyPr/>
          <a:lstStyle/>
          <a:p>
            <a:pPr algn="ctr"/>
            <a:r>
              <a:rPr lang="en-US" b="1">
                <a:solidFill>
                  <a:srgbClr val="0000FF"/>
                </a:solidFill>
              </a:rPr>
              <a:t>The</a:t>
            </a:r>
            <a:r>
              <a:rPr lang="en-US" b="1" baseline="0">
                <a:solidFill>
                  <a:srgbClr val="0000FF"/>
                </a:solidFill>
              </a:rPr>
              <a:t> "Kingdom Stage" is Set!</a:t>
            </a:r>
            <a:endParaRPr lang="en-US" b="1">
              <a:solidFill>
                <a:srgbClr val="0000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16416"/>
                                        </p:tgtEl>
                                        <p:attrNameLst>
                                          <p:attrName>style.visibility</p:attrName>
                                        </p:attrNameLst>
                                      </p:cBhvr>
                                      <p:to>
                                        <p:strVal val="visible"/>
                                      </p:to>
                                    </p:set>
                                    <p:anim calcmode="lin" valueType="num">
                                      <p:cBhvr>
                                        <p:cTn id="7" dur="500" fill="hold"/>
                                        <p:tgtEl>
                                          <p:spTgt spid="16416"/>
                                        </p:tgtEl>
                                        <p:attrNameLst>
                                          <p:attrName>ppt_w</p:attrName>
                                        </p:attrNameLst>
                                      </p:cBhvr>
                                      <p:tavLst>
                                        <p:tav tm="0">
                                          <p:val>
                                            <p:fltVal val="0"/>
                                          </p:val>
                                        </p:tav>
                                        <p:tav tm="100000">
                                          <p:val>
                                            <p:strVal val="#ppt_w"/>
                                          </p:val>
                                        </p:tav>
                                      </p:tavLst>
                                    </p:anim>
                                    <p:anim calcmode="lin" valueType="num">
                                      <p:cBhvr>
                                        <p:cTn id="8" dur="500" fill="hold"/>
                                        <p:tgtEl>
                                          <p:spTgt spid="16416"/>
                                        </p:tgtEl>
                                        <p:attrNameLst>
                                          <p:attrName>ppt_h</p:attrName>
                                        </p:attrNameLst>
                                      </p:cBhvr>
                                      <p:tavLst>
                                        <p:tav tm="0">
                                          <p:val>
                                            <p:fltVal val="0"/>
                                          </p:val>
                                        </p:tav>
                                        <p:tav tm="100000">
                                          <p:val>
                                            <p:strVal val="#ppt_h"/>
                                          </p:val>
                                        </p:tav>
                                      </p:tavLst>
                                    </p:anim>
                                    <p:anim calcmode="lin" valueType="num">
                                      <p:cBhvr>
                                        <p:cTn id="9" dur="500" fill="hold"/>
                                        <p:tgtEl>
                                          <p:spTgt spid="16416"/>
                                        </p:tgtEl>
                                        <p:attrNameLst>
                                          <p:attrName>ppt_x</p:attrName>
                                        </p:attrNameLst>
                                      </p:cBhvr>
                                      <p:tavLst>
                                        <p:tav tm="0">
                                          <p:val>
                                            <p:fltVal val="0.5"/>
                                          </p:val>
                                        </p:tav>
                                        <p:tav tm="100000">
                                          <p:val>
                                            <p:strVal val="#ppt_x"/>
                                          </p:val>
                                        </p:tav>
                                      </p:tavLst>
                                    </p:anim>
                                    <p:anim calcmode="lin" valueType="num">
                                      <p:cBhvr>
                                        <p:cTn id="10" dur="500" fill="hold"/>
                                        <p:tgtEl>
                                          <p:spTgt spid="16416"/>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6398"/>
                                        </p:tgtEl>
                                        <p:attrNameLst>
                                          <p:attrName>style.visibility</p:attrName>
                                        </p:attrNameLst>
                                      </p:cBhvr>
                                      <p:to>
                                        <p:strVal val="visible"/>
                                      </p:to>
                                    </p:set>
                                    <p:animEffect transition="in" filter="fade">
                                      <p:cBhvr>
                                        <p:cTn id="15" dur="500"/>
                                        <p:tgtEl>
                                          <p:spTgt spid="16398"/>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6400"/>
                                        </p:tgtEl>
                                        <p:attrNameLst>
                                          <p:attrName>style.visibility</p:attrName>
                                        </p:attrNameLst>
                                      </p:cBhvr>
                                      <p:to>
                                        <p:strVal val="visible"/>
                                      </p:to>
                                    </p:set>
                                    <p:animEffect transition="in" filter="fade">
                                      <p:cBhvr>
                                        <p:cTn id="20" dur="500"/>
                                        <p:tgtEl>
                                          <p:spTgt spid="16400"/>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6402"/>
                                        </p:tgtEl>
                                        <p:attrNameLst>
                                          <p:attrName>style.visibility</p:attrName>
                                        </p:attrNameLst>
                                      </p:cBhvr>
                                      <p:to>
                                        <p:strVal val="visible"/>
                                      </p:to>
                                    </p:set>
                                    <p:animEffect transition="in" filter="fade">
                                      <p:cBhvr>
                                        <p:cTn id="25" dur="500"/>
                                        <p:tgtEl>
                                          <p:spTgt spid="16402"/>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6399"/>
                                        </p:tgtEl>
                                        <p:attrNameLst>
                                          <p:attrName>style.visibility</p:attrName>
                                        </p:attrNameLst>
                                      </p:cBhvr>
                                      <p:to>
                                        <p:strVal val="visible"/>
                                      </p:to>
                                    </p:set>
                                    <p:animEffect transition="in" filter="fade">
                                      <p:cBhvr>
                                        <p:cTn id="30" dur="500"/>
                                        <p:tgtEl>
                                          <p:spTgt spid="16399"/>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6401"/>
                                        </p:tgtEl>
                                        <p:attrNameLst>
                                          <p:attrName>style.visibility</p:attrName>
                                        </p:attrNameLst>
                                      </p:cBhvr>
                                      <p:to>
                                        <p:strVal val="visible"/>
                                      </p:to>
                                    </p:set>
                                    <p:animEffect transition="in" filter="fade">
                                      <p:cBhvr>
                                        <p:cTn id="35" dur="500"/>
                                        <p:tgtEl>
                                          <p:spTgt spid="16401"/>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6403"/>
                                        </p:tgtEl>
                                        <p:attrNameLst>
                                          <p:attrName>style.visibility</p:attrName>
                                        </p:attrNameLst>
                                      </p:cBhvr>
                                      <p:to>
                                        <p:strVal val="visible"/>
                                      </p:to>
                                    </p:set>
                                    <p:animEffect transition="in" filter="fade">
                                      <p:cBhvr>
                                        <p:cTn id="40" dur="500"/>
                                        <p:tgtEl>
                                          <p:spTgt spid="16403"/>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15" presetClass="entr" presetSubtype="0" fill="hold" grpId="0" nodeType="clickEffect">
                                  <p:stCondLst>
                                    <p:cond delay="0"/>
                                  </p:stCondLst>
                                  <p:childTnLst>
                                    <p:set>
                                      <p:cBhvr>
                                        <p:cTn id="44" dur="1" fill="hold">
                                          <p:stCondLst>
                                            <p:cond delay="0"/>
                                          </p:stCondLst>
                                        </p:cTn>
                                        <p:tgtEl>
                                          <p:spTgt spid="16425"/>
                                        </p:tgtEl>
                                        <p:attrNameLst>
                                          <p:attrName>style.visibility</p:attrName>
                                        </p:attrNameLst>
                                      </p:cBhvr>
                                      <p:to>
                                        <p:strVal val="visible"/>
                                      </p:to>
                                    </p:set>
                                    <p:anim calcmode="lin" valueType="num">
                                      <p:cBhvr>
                                        <p:cTn id="45" dur="1000" fill="hold"/>
                                        <p:tgtEl>
                                          <p:spTgt spid="16425"/>
                                        </p:tgtEl>
                                        <p:attrNameLst>
                                          <p:attrName>ppt_w</p:attrName>
                                        </p:attrNameLst>
                                      </p:cBhvr>
                                      <p:tavLst>
                                        <p:tav tm="0">
                                          <p:val>
                                            <p:fltVal val="0"/>
                                          </p:val>
                                        </p:tav>
                                        <p:tav tm="100000">
                                          <p:val>
                                            <p:strVal val="#ppt_w"/>
                                          </p:val>
                                        </p:tav>
                                      </p:tavLst>
                                    </p:anim>
                                    <p:anim calcmode="lin" valueType="num">
                                      <p:cBhvr>
                                        <p:cTn id="46" dur="1000" fill="hold"/>
                                        <p:tgtEl>
                                          <p:spTgt spid="16425"/>
                                        </p:tgtEl>
                                        <p:attrNameLst>
                                          <p:attrName>ppt_h</p:attrName>
                                        </p:attrNameLst>
                                      </p:cBhvr>
                                      <p:tavLst>
                                        <p:tav tm="0">
                                          <p:val>
                                            <p:fltVal val="0"/>
                                          </p:val>
                                        </p:tav>
                                        <p:tav tm="100000">
                                          <p:val>
                                            <p:strVal val="#ppt_h"/>
                                          </p:val>
                                        </p:tav>
                                      </p:tavLst>
                                    </p:anim>
                                    <p:anim calcmode="lin" valueType="num">
                                      <p:cBhvr>
                                        <p:cTn id="47" dur="1000" fill="hold"/>
                                        <p:tgtEl>
                                          <p:spTgt spid="16425"/>
                                        </p:tgtEl>
                                        <p:attrNameLst>
                                          <p:attrName>ppt_x</p:attrName>
                                        </p:attrNameLst>
                                      </p:cBhvr>
                                      <p:tavLst>
                                        <p:tav tm="0" fmla="#ppt_x+(cos(-2*pi*(1-$))*-#ppt_x-sin(-2*pi*(1-$))*(1-#ppt_y))*(1-$)">
                                          <p:val>
                                            <p:fltVal val="0"/>
                                          </p:val>
                                        </p:tav>
                                        <p:tav tm="100000">
                                          <p:val>
                                            <p:fltVal val="1"/>
                                          </p:val>
                                        </p:tav>
                                      </p:tavLst>
                                    </p:anim>
                                    <p:anim calcmode="lin" valueType="num">
                                      <p:cBhvr>
                                        <p:cTn id="48" dur="1000" fill="hold"/>
                                        <p:tgtEl>
                                          <p:spTgt spid="16425"/>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03" grpId="0" autoUpdateAnimBg="0"/>
      <p:bldP spid="16402" grpId="0" autoUpdateAnimBg="0"/>
      <p:bldP spid="16401" grpId="0" autoUpdateAnimBg="0"/>
      <p:bldP spid="16400" grpId="0" autoUpdateAnimBg="0"/>
      <p:bldP spid="16399" grpId="0" autoUpdateAnimBg="0"/>
      <p:bldP spid="16398" grpId="0" autoUpdateAnimBg="0"/>
      <p:bldP spid="16416" grpId="0" autoUpdateAnimBg="0"/>
      <p:bldP spid="16425" grpId="0" animBg="1"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Text Box 5"/>
          <p:cNvSpPr txBox="1">
            <a:spLocks noChangeArrowheads="1"/>
          </p:cNvSpPr>
          <p:nvPr/>
        </p:nvSpPr>
        <p:spPr bwMode="auto">
          <a:xfrm>
            <a:off x="8588375" y="152400"/>
            <a:ext cx="4699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a:latin typeface="Arial" charset="0"/>
                <a:cs typeface="Arial" charset="0"/>
              </a:rPr>
              <a:t>36</a:t>
            </a:r>
          </a:p>
        </p:txBody>
      </p:sp>
      <p:sp>
        <p:nvSpPr>
          <p:cNvPr id="125954" name="Rectangle 7"/>
          <p:cNvSpPr>
            <a:spLocks noChangeArrowheads="1"/>
          </p:cNvSpPr>
          <p:nvPr/>
        </p:nvSpPr>
        <p:spPr bwMode="auto">
          <a:xfrm>
            <a:off x="457200" y="609600"/>
            <a:ext cx="8001000" cy="708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p>
            <a:r>
              <a:rPr lang="en-US" altLang="zh-CN" sz="2000" b="1">
                <a:solidFill>
                  <a:schemeClr val="tx2"/>
                </a:solidFill>
                <a:latin typeface="Arial" charset="0"/>
                <a:cs typeface="Arial" charset="0"/>
              </a:rPr>
              <a:t>(probably written in the 40s) </a:t>
            </a:r>
          </a:p>
          <a:p>
            <a:r>
              <a:rPr lang="en-US" altLang="zh-CN" sz="2000" b="1">
                <a:solidFill>
                  <a:schemeClr val="tx2"/>
                </a:solidFill>
                <a:latin typeface="Arial" charset="0"/>
                <a:cs typeface="Arial" charset="0"/>
              </a:rPr>
              <a:t>answers the two questions </a:t>
            </a:r>
            <a:r>
              <a:rPr lang="en-US" altLang="zh-CN" sz="2000" b="1" i="1">
                <a:solidFill>
                  <a:schemeClr val="tx2"/>
                </a:solidFill>
                <a:latin typeface="Arial" charset="0"/>
                <a:cs typeface="Arial" charset="0"/>
              </a:rPr>
              <a:t>all</a:t>
            </a:r>
            <a:r>
              <a:rPr lang="en-US" altLang="zh-CN" sz="2000" b="1">
                <a:solidFill>
                  <a:schemeClr val="tx2"/>
                </a:solidFill>
                <a:latin typeface="Arial" charset="0"/>
                <a:cs typeface="Arial" charset="0"/>
              </a:rPr>
              <a:t> Jews were asking:</a:t>
            </a:r>
            <a:endParaRPr lang="en-US" sz="2000" b="1">
              <a:solidFill>
                <a:schemeClr val="tx2"/>
              </a:solidFill>
              <a:latin typeface="Arial" charset="0"/>
              <a:cs typeface="Arial" charset="0"/>
            </a:endParaRPr>
          </a:p>
        </p:txBody>
      </p:sp>
      <p:sp>
        <p:nvSpPr>
          <p:cNvPr id="17416" name="Rectangle 8"/>
          <p:cNvSpPr>
            <a:spLocks noChangeArrowheads="1"/>
          </p:cNvSpPr>
          <p:nvPr/>
        </p:nvSpPr>
        <p:spPr bwMode="auto">
          <a:xfrm>
            <a:off x="152400" y="1371600"/>
            <a:ext cx="4191000" cy="5486400"/>
          </a:xfrm>
          <a:prstGeom prst="rect">
            <a:avLst/>
          </a:prstGeom>
          <a:noFill/>
          <a:ln w="9525">
            <a:noFill/>
            <a:miter lim="800000"/>
            <a:headEnd/>
            <a:tailEnd/>
          </a:ln>
          <a:effectLst/>
        </p:spPr>
        <p:txBody>
          <a:bodyPr/>
          <a:lstStyle/>
          <a:p>
            <a:pPr marL="465138" indent="-465138" algn="l">
              <a:lnSpc>
                <a:spcPct val="90000"/>
              </a:lnSpc>
              <a:spcBef>
                <a:spcPct val="20000"/>
              </a:spcBef>
              <a:buClr>
                <a:schemeClr val="tx2"/>
              </a:buClr>
              <a:buSzPct val="75000"/>
              <a:buFont typeface="Wingdings" charset="0"/>
              <a:buNone/>
              <a:defRPr/>
            </a:pPr>
            <a:r>
              <a:rPr lang="en-US" altLang="zh-CN" sz="2000" b="1" dirty="0">
                <a:effectLst>
                  <a:outerShdw blurRad="38100" dist="38100" dir="2700000" algn="tl">
                    <a:srgbClr val="000000"/>
                  </a:outerShdw>
                </a:effectLst>
                <a:latin typeface="Arial" charset="0"/>
                <a:ea typeface="Arial" charset="0"/>
                <a:cs typeface="Arial" charset="0"/>
              </a:rPr>
              <a:t>Q:	</a:t>
            </a:r>
            <a:r>
              <a:rPr lang="en-US" altLang="zh-CN" sz="2000" b="1" u="sng" dirty="0">
                <a:solidFill>
                  <a:srgbClr val="FFFF00"/>
                </a:solidFill>
                <a:effectLst>
                  <a:outerShdw blurRad="38100" dist="38100" dir="2700000" algn="tl">
                    <a:srgbClr val="000000"/>
                  </a:outerShdw>
                </a:effectLst>
                <a:latin typeface="Arial" charset="0"/>
                <a:ea typeface="Arial" charset="0"/>
                <a:cs typeface="Arial" charset="0"/>
              </a:rPr>
              <a:t>Non-Christian </a:t>
            </a:r>
            <a:r>
              <a:rPr lang="en-US" altLang="zh-CN" sz="2000" b="1" u="sng" dirty="0">
                <a:effectLst>
                  <a:outerShdw blurRad="38100" dist="38100" dir="2700000" algn="tl">
                    <a:srgbClr val="000000"/>
                  </a:outerShdw>
                </a:effectLst>
                <a:latin typeface="Arial" charset="0"/>
                <a:ea typeface="Arial" charset="0"/>
                <a:cs typeface="Arial" charset="0"/>
              </a:rPr>
              <a:t>Jews</a:t>
            </a:r>
            <a:r>
              <a:rPr lang="en-US" altLang="zh-CN" sz="2000" b="1" dirty="0">
                <a:effectLst>
                  <a:outerShdw blurRad="38100" dist="38100" dir="2700000" algn="tl">
                    <a:srgbClr val="000000"/>
                  </a:outerShdw>
                </a:effectLst>
                <a:latin typeface="Arial" charset="0"/>
                <a:ea typeface="Arial" charset="0"/>
                <a:cs typeface="Arial" charset="0"/>
              </a:rPr>
              <a:t> asked, “How do we know </a:t>
            </a:r>
            <a:r>
              <a:rPr lang="en-US" altLang="zh-CN" sz="2000" b="1" i="1" dirty="0">
                <a:solidFill>
                  <a:srgbClr val="FFFF00"/>
                </a:solidFill>
                <a:effectLst>
                  <a:outerShdw blurRad="38100" dist="38100" dir="2700000" algn="tl">
                    <a:srgbClr val="000000"/>
                  </a:outerShdw>
                </a:effectLst>
                <a:latin typeface="Arial" charset="0"/>
                <a:ea typeface="Arial" charset="0"/>
                <a:cs typeface="Arial" charset="0"/>
              </a:rPr>
              <a:t>Jesus is the Messiah?</a:t>
            </a:r>
            <a:r>
              <a:rPr lang="en-US" altLang="zh-CN" sz="2000" b="1" i="1" dirty="0">
                <a:effectLst>
                  <a:outerShdw blurRad="38100" dist="38100" dir="2700000" algn="tl">
                    <a:srgbClr val="000000"/>
                  </a:outerShdw>
                </a:effectLst>
                <a:latin typeface="Arial" charset="0"/>
                <a:ea typeface="Arial" charset="0"/>
                <a:cs typeface="Arial" charset="0"/>
              </a:rPr>
              <a:t>”</a:t>
            </a:r>
            <a:r>
              <a:rPr lang="en-US" altLang="zh-CN" sz="2000" b="1" dirty="0">
                <a:effectLst>
                  <a:outerShdw blurRad="38100" dist="38100" dir="2700000" algn="tl">
                    <a:srgbClr val="000000"/>
                  </a:outerShdw>
                </a:effectLst>
                <a:latin typeface="Arial" charset="0"/>
                <a:ea typeface="Arial" charset="0"/>
                <a:cs typeface="Arial" charset="0"/>
              </a:rPr>
              <a:t>  (Matt. 1-10) </a:t>
            </a:r>
          </a:p>
          <a:p>
            <a:pPr marL="465138" indent="-465138" algn="l">
              <a:lnSpc>
                <a:spcPct val="90000"/>
              </a:lnSpc>
              <a:spcBef>
                <a:spcPct val="20000"/>
              </a:spcBef>
              <a:buClr>
                <a:schemeClr val="tx2"/>
              </a:buClr>
              <a:buSzPct val="75000"/>
              <a:buFont typeface="Wingdings" charset="0"/>
              <a:buNone/>
              <a:defRPr/>
            </a:pPr>
            <a:endParaRPr lang="en-US" altLang="zh-CN" sz="2000" b="1" dirty="0">
              <a:effectLst>
                <a:outerShdw blurRad="38100" dist="38100" dir="2700000" algn="tl">
                  <a:srgbClr val="000000"/>
                </a:outerShdw>
              </a:effectLst>
              <a:latin typeface="Arial" charset="0"/>
              <a:ea typeface="Arial" charset="0"/>
              <a:cs typeface="Arial" charset="0"/>
            </a:endParaRPr>
          </a:p>
          <a:p>
            <a:pPr marL="465138" indent="-465138" algn="l">
              <a:lnSpc>
                <a:spcPct val="90000"/>
              </a:lnSpc>
              <a:spcBef>
                <a:spcPct val="20000"/>
              </a:spcBef>
              <a:buClr>
                <a:schemeClr val="tx2"/>
              </a:buClr>
              <a:buSzPct val="75000"/>
              <a:buFont typeface="Wingdings" charset="0"/>
              <a:buNone/>
              <a:defRPr/>
            </a:pPr>
            <a:r>
              <a:rPr lang="en-US" altLang="zh-CN" sz="2000" b="1" dirty="0">
                <a:effectLst>
                  <a:outerShdw blurRad="38100" dist="38100" dir="2700000" algn="tl">
                    <a:srgbClr val="000000"/>
                  </a:outerShdw>
                </a:effectLst>
                <a:latin typeface="Arial" charset="0"/>
                <a:ea typeface="Arial" charset="0"/>
                <a:cs typeface="Arial" charset="0"/>
              </a:rPr>
              <a:t>Answer:</a:t>
            </a:r>
          </a:p>
          <a:p>
            <a:pPr marL="465138" indent="-465138" algn="l">
              <a:lnSpc>
                <a:spcPct val="90000"/>
              </a:lnSpc>
              <a:spcBef>
                <a:spcPct val="20000"/>
              </a:spcBef>
              <a:buClr>
                <a:schemeClr val="tx2"/>
              </a:buClr>
              <a:buSzPct val="75000"/>
              <a:buFont typeface="Wingdings" charset="0"/>
              <a:buChar char="n"/>
              <a:defRPr/>
            </a:pPr>
            <a:r>
              <a:rPr lang="en-US" altLang="zh-CN" sz="2000" b="1" dirty="0">
                <a:effectLst>
                  <a:outerShdw blurRad="38100" dist="38100" dir="2700000" algn="tl">
                    <a:srgbClr val="000000"/>
                  </a:outerShdw>
                </a:effectLst>
                <a:latin typeface="Arial" charset="0"/>
                <a:ea typeface="Arial" charset="0"/>
                <a:cs typeface="Arial" charset="0"/>
              </a:rPr>
              <a:t>His advent (1–2) and approvals (3:1–4:11) show Jesus </a:t>
            </a:r>
            <a:r>
              <a:rPr lang="en-US" altLang="zh-CN" sz="2000" b="1" dirty="0">
                <a:solidFill>
                  <a:srgbClr val="FFFF00"/>
                </a:solidFill>
                <a:effectLst>
                  <a:outerShdw blurRad="38100" dist="38100" dir="2700000" algn="tl">
                    <a:srgbClr val="000000"/>
                  </a:outerShdw>
                </a:effectLst>
                <a:latin typeface="Arial" charset="0"/>
                <a:ea typeface="Arial" charset="0"/>
                <a:cs typeface="Arial" charset="0"/>
              </a:rPr>
              <a:t>fulfilled OT </a:t>
            </a:r>
            <a:r>
              <a:rPr lang="en-US" altLang="zh-CN" sz="2000" b="1" dirty="0">
                <a:effectLst>
                  <a:outerShdw blurRad="38100" dist="38100" dir="2700000" algn="tl">
                    <a:srgbClr val="000000"/>
                  </a:outerShdw>
                </a:effectLst>
                <a:latin typeface="Arial" charset="0"/>
                <a:ea typeface="Arial" charset="0"/>
                <a:cs typeface="Arial" charset="0"/>
              </a:rPr>
              <a:t>Messianic prophecies</a:t>
            </a:r>
          </a:p>
          <a:p>
            <a:pPr marL="465138" indent="-465138" algn="l">
              <a:lnSpc>
                <a:spcPct val="90000"/>
              </a:lnSpc>
              <a:spcBef>
                <a:spcPct val="20000"/>
              </a:spcBef>
              <a:buClr>
                <a:schemeClr val="tx2"/>
              </a:buClr>
              <a:buSzPct val="75000"/>
              <a:buFont typeface="Wingdings" charset="0"/>
              <a:buChar char="n"/>
              <a:defRPr/>
            </a:pPr>
            <a:r>
              <a:rPr lang="en-US" altLang="zh-CN" sz="2000" b="1" dirty="0">
                <a:effectLst>
                  <a:outerShdw blurRad="38100" dist="38100" dir="2700000" algn="tl">
                    <a:srgbClr val="000000"/>
                  </a:outerShdw>
                </a:effectLst>
                <a:latin typeface="Arial" charset="0"/>
                <a:ea typeface="Arial" charset="0"/>
                <a:cs typeface="Arial" charset="0"/>
              </a:rPr>
              <a:t>His early ministry (4:12-25) and Sermon on Mount (5–7) reveal He </a:t>
            </a:r>
            <a:r>
              <a:rPr lang="en-US" altLang="zh-CN" sz="2000" b="1" dirty="0">
                <a:solidFill>
                  <a:srgbClr val="FFFF00"/>
                </a:solidFill>
                <a:effectLst>
                  <a:outerShdw blurRad="38100" dist="38100" dir="2700000" algn="tl">
                    <a:srgbClr val="000000"/>
                  </a:outerShdw>
                </a:effectLst>
                <a:latin typeface="Arial" charset="0"/>
                <a:ea typeface="Arial" charset="0"/>
                <a:cs typeface="Arial" charset="0"/>
              </a:rPr>
              <a:t>has the prophetic office</a:t>
            </a:r>
          </a:p>
          <a:p>
            <a:pPr marL="465138" indent="-465138" algn="l">
              <a:lnSpc>
                <a:spcPct val="90000"/>
              </a:lnSpc>
              <a:spcBef>
                <a:spcPct val="20000"/>
              </a:spcBef>
              <a:buClr>
                <a:schemeClr val="tx2"/>
              </a:buClr>
              <a:buSzPct val="75000"/>
              <a:buFont typeface="Wingdings" charset="0"/>
              <a:buChar char="n"/>
              <a:defRPr/>
            </a:pPr>
            <a:r>
              <a:rPr lang="en-US" altLang="zh-CN" sz="2000" b="1" dirty="0">
                <a:effectLst>
                  <a:outerShdw blurRad="38100" dist="38100" dir="2700000" algn="tl">
                    <a:srgbClr val="000000"/>
                  </a:outerShdw>
                </a:effectLst>
                <a:latin typeface="Arial" charset="0"/>
                <a:ea typeface="Arial" charset="0"/>
                <a:cs typeface="Arial" charset="0"/>
              </a:rPr>
              <a:t>He </a:t>
            </a:r>
            <a:r>
              <a:rPr lang="en-US" altLang="zh-CN" sz="2000" b="1" dirty="0">
                <a:solidFill>
                  <a:srgbClr val="FFFF00"/>
                </a:solidFill>
                <a:effectLst>
                  <a:outerShdw blurRad="38100" dist="38100" dir="2700000" algn="tl">
                    <a:srgbClr val="000000"/>
                  </a:outerShdw>
                </a:effectLst>
                <a:latin typeface="Arial" charset="0"/>
                <a:ea typeface="Arial" charset="0"/>
                <a:cs typeface="Arial" charset="0"/>
              </a:rPr>
              <a:t>shows messianic power </a:t>
            </a:r>
            <a:r>
              <a:rPr lang="en-US" altLang="zh-CN" sz="2000" b="1" dirty="0">
                <a:effectLst>
                  <a:outerShdw blurRad="38100" dist="38100" dir="2700000" algn="tl">
                    <a:srgbClr val="000000"/>
                  </a:outerShdw>
                </a:effectLst>
                <a:latin typeface="Arial" charset="0"/>
                <a:ea typeface="Arial" charset="0"/>
                <a:cs typeface="Arial" charset="0"/>
              </a:rPr>
              <a:t>by healing (8:1–9:34) and authority by delegation (9:35–10:35) </a:t>
            </a:r>
            <a:endParaRPr lang="en-US" sz="2000" b="1" dirty="0">
              <a:effectLst>
                <a:outerShdw blurRad="38100" dist="38100" dir="2700000" algn="tl">
                  <a:srgbClr val="000000"/>
                </a:outerShdw>
              </a:effectLst>
              <a:latin typeface="Arial" charset="0"/>
              <a:ea typeface="Arial" charset="0"/>
              <a:cs typeface="Arial" charset="0"/>
            </a:endParaRPr>
          </a:p>
        </p:txBody>
      </p:sp>
      <p:sp>
        <p:nvSpPr>
          <p:cNvPr id="17418" name="Rectangle 10"/>
          <p:cNvSpPr>
            <a:spLocks noChangeArrowheads="1"/>
          </p:cNvSpPr>
          <p:nvPr/>
        </p:nvSpPr>
        <p:spPr bwMode="auto">
          <a:xfrm>
            <a:off x="4114800" y="1371600"/>
            <a:ext cx="4953000" cy="5486400"/>
          </a:xfrm>
          <a:prstGeom prst="rect">
            <a:avLst/>
          </a:prstGeom>
          <a:noFill/>
          <a:ln w="9525">
            <a:noFill/>
            <a:miter lim="800000"/>
            <a:headEnd/>
            <a:tailEnd/>
          </a:ln>
          <a:effectLst/>
        </p:spPr>
        <p:txBody>
          <a:bodyPr/>
          <a:lstStyle/>
          <a:p>
            <a:pPr marL="465138" indent="-465138" algn="l">
              <a:lnSpc>
                <a:spcPct val="90000"/>
              </a:lnSpc>
              <a:spcBef>
                <a:spcPct val="20000"/>
              </a:spcBef>
              <a:buClr>
                <a:schemeClr val="tx2"/>
              </a:buClr>
              <a:buSzPct val="75000"/>
              <a:buFont typeface="Wingdings" charset="0"/>
              <a:buNone/>
              <a:defRPr/>
            </a:pPr>
            <a:r>
              <a:rPr lang="en-US" altLang="zh-CN" sz="2000" b="1" dirty="0">
                <a:effectLst>
                  <a:outerShdw blurRad="38100" dist="38100" dir="2700000" algn="tl">
                    <a:srgbClr val="000000"/>
                  </a:outerShdw>
                </a:effectLst>
                <a:latin typeface="Arial" charset="0"/>
                <a:cs typeface="Arial" charset="0"/>
              </a:rPr>
              <a:t>Q:	</a:t>
            </a:r>
            <a:r>
              <a:rPr lang="en-US" altLang="zh-CN" sz="2000" b="1" u="sng" dirty="0">
                <a:solidFill>
                  <a:srgbClr val="FFFF00"/>
                </a:solidFill>
                <a:effectLst>
                  <a:outerShdw blurRad="38100" dist="38100" dir="2700000" algn="tl">
                    <a:srgbClr val="000000"/>
                  </a:outerShdw>
                </a:effectLst>
                <a:latin typeface="Arial" charset="0"/>
                <a:cs typeface="Arial" charset="0"/>
              </a:rPr>
              <a:t>Christian </a:t>
            </a:r>
            <a:r>
              <a:rPr lang="en-US" altLang="zh-CN" sz="2000" b="1" u="sng" dirty="0">
                <a:effectLst>
                  <a:outerShdw blurRad="38100" dist="38100" dir="2700000" algn="tl">
                    <a:srgbClr val="000000"/>
                  </a:outerShdw>
                </a:effectLst>
                <a:latin typeface="Arial" charset="0"/>
                <a:cs typeface="Arial" charset="0"/>
              </a:rPr>
              <a:t>Jews</a:t>
            </a:r>
            <a:r>
              <a:rPr lang="en-US" altLang="zh-CN" sz="2000" b="1" dirty="0">
                <a:effectLst>
                  <a:outerShdw blurRad="38100" dist="38100" dir="2700000" algn="tl">
                    <a:srgbClr val="000000"/>
                  </a:outerShdw>
                </a:effectLst>
                <a:latin typeface="Arial" charset="0"/>
                <a:cs typeface="Arial" charset="0"/>
              </a:rPr>
              <a:t> asked, “Yes, He</a:t>
            </a:r>
            <a:r>
              <a:rPr lang="fr-FR" altLang="zh-CN" sz="2000" b="1" dirty="0">
                <a:effectLst>
                  <a:outerShdw blurRad="38100" dist="38100" dir="2700000" algn="tl">
                    <a:srgbClr val="000000"/>
                  </a:outerShdw>
                </a:effectLst>
                <a:latin typeface="Arial" charset="0"/>
                <a:cs typeface="Arial" charset="0"/>
              </a:rPr>
              <a:t>'</a:t>
            </a:r>
            <a:r>
              <a:rPr lang="en-US" altLang="zh-CN" sz="2000" b="1" dirty="0">
                <a:effectLst>
                  <a:outerShdw blurRad="38100" dist="38100" dir="2700000" algn="tl">
                    <a:srgbClr val="000000"/>
                  </a:outerShdw>
                </a:effectLst>
                <a:latin typeface="Arial" charset="0"/>
                <a:cs typeface="Arial" charset="0"/>
              </a:rPr>
              <a:t>s Messiah, but </a:t>
            </a:r>
            <a:r>
              <a:rPr lang="en-US" altLang="zh-CN" sz="2000" b="1" i="1" dirty="0">
                <a:solidFill>
                  <a:srgbClr val="FFFF00"/>
                </a:solidFill>
                <a:effectLst>
                  <a:outerShdw blurRad="38100" dist="38100" dir="2700000" algn="tl">
                    <a:srgbClr val="000000"/>
                  </a:outerShdw>
                </a:effectLst>
                <a:latin typeface="Arial" charset="0"/>
                <a:cs typeface="Arial" charset="0"/>
              </a:rPr>
              <a:t>where</a:t>
            </a:r>
            <a:r>
              <a:rPr lang="fr-FR" altLang="zh-CN" sz="2000" b="1" i="1" dirty="0">
                <a:solidFill>
                  <a:srgbClr val="FFFF00"/>
                </a:solidFill>
                <a:effectLst>
                  <a:outerShdw blurRad="38100" dist="38100" dir="2700000" algn="tl">
                    <a:srgbClr val="000000"/>
                  </a:outerShdw>
                </a:effectLst>
                <a:latin typeface="Arial" charset="0"/>
                <a:cs typeface="Arial" charset="0"/>
              </a:rPr>
              <a:t>'</a:t>
            </a:r>
            <a:r>
              <a:rPr lang="en-US" altLang="zh-CN" sz="2000" b="1" i="1" dirty="0">
                <a:solidFill>
                  <a:srgbClr val="FFFF00"/>
                </a:solidFill>
                <a:effectLst>
                  <a:outerShdw blurRad="38100" dist="38100" dir="2700000" algn="tl">
                    <a:srgbClr val="000000"/>
                  </a:outerShdw>
                </a:effectLst>
                <a:latin typeface="Arial" charset="0"/>
                <a:cs typeface="Arial" charset="0"/>
              </a:rPr>
              <a:t>s the promised kingdom?</a:t>
            </a:r>
            <a:r>
              <a:rPr lang="en-US" altLang="zh-CN" sz="2000" b="1" i="1" dirty="0">
                <a:effectLst>
                  <a:outerShdw blurRad="38100" dist="38100" dir="2700000" algn="tl">
                    <a:srgbClr val="000000"/>
                  </a:outerShdw>
                </a:effectLst>
                <a:latin typeface="Arial" charset="0"/>
                <a:cs typeface="Arial" charset="0"/>
              </a:rPr>
              <a:t>” </a:t>
            </a:r>
            <a:r>
              <a:rPr lang="en-US" altLang="zh-CN" sz="2000" b="1" dirty="0">
                <a:effectLst>
                  <a:outerShdw blurRad="38100" dist="38100" dir="2700000" algn="tl">
                    <a:srgbClr val="000000"/>
                  </a:outerShdw>
                </a:effectLst>
                <a:latin typeface="Arial" charset="0"/>
                <a:cs typeface="Arial" charset="0"/>
              </a:rPr>
              <a:t> (Matt. 11-28)</a:t>
            </a:r>
          </a:p>
          <a:p>
            <a:pPr marL="465138" indent="-465138" algn="l">
              <a:lnSpc>
                <a:spcPct val="90000"/>
              </a:lnSpc>
              <a:spcBef>
                <a:spcPct val="20000"/>
              </a:spcBef>
              <a:buClr>
                <a:schemeClr val="tx2"/>
              </a:buClr>
              <a:buSzPct val="75000"/>
              <a:buFont typeface="Wingdings" charset="0"/>
              <a:buNone/>
              <a:defRPr/>
            </a:pPr>
            <a:endParaRPr lang="en-US" altLang="zh-CN" sz="2000" b="1" dirty="0">
              <a:effectLst>
                <a:outerShdw blurRad="38100" dist="38100" dir="2700000" algn="tl">
                  <a:srgbClr val="000000"/>
                </a:outerShdw>
              </a:effectLst>
              <a:latin typeface="Arial" charset="0"/>
              <a:cs typeface="Arial" charset="0"/>
            </a:endParaRPr>
          </a:p>
          <a:p>
            <a:pPr marL="465138" indent="-465138" algn="l">
              <a:lnSpc>
                <a:spcPct val="90000"/>
              </a:lnSpc>
              <a:spcBef>
                <a:spcPct val="20000"/>
              </a:spcBef>
              <a:buClr>
                <a:schemeClr val="tx2"/>
              </a:buClr>
              <a:buSzPct val="75000"/>
              <a:buFont typeface="Wingdings" charset="0"/>
              <a:buNone/>
              <a:defRPr/>
            </a:pPr>
            <a:r>
              <a:rPr lang="en-US" altLang="zh-CN" sz="2000" b="1" dirty="0">
                <a:effectLst>
                  <a:outerShdw blurRad="38100" dist="38100" dir="2700000" algn="tl">
                    <a:srgbClr val="000000"/>
                  </a:outerShdw>
                </a:effectLst>
                <a:latin typeface="Arial" charset="0"/>
                <a:cs typeface="Arial" charset="0"/>
              </a:rPr>
              <a:t>Answer:</a:t>
            </a:r>
          </a:p>
          <a:p>
            <a:pPr marL="465138" indent="-465138" algn="l">
              <a:lnSpc>
                <a:spcPct val="90000"/>
              </a:lnSpc>
              <a:spcBef>
                <a:spcPct val="20000"/>
              </a:spcBef>
              <a:buClr>
                <a:schemeClr val="tx2"/>
              </a:buClr>
              <a:buSzPct val="75000"/>
              <a:buFont typeface="Wingdings" charset="0"/>
              <a:buChar char="n"/>
              <a:defRPr/>
            </a:pPr>
            <a:r>
              <a:rPr lang="en-US" altLang="zh-CN" sz="2000" b="1" dirty="0">
                <a:solidFill>
                  <a:srgbClr val="FFFF00"/>
                </a:solidFill>
                <a:effectLst>
                  <a:outerShdw blurRad="38100" dist="38100" dir="2700000" algn="tl">
                    <a:srgbClr val="000000"/>
                  </a:outerShdw>
                </a:effectLst>
                <a:latin typeface="Arial" charset="0"/>
                <a:cs typeface="Arial" charset="0"/>
              </a:rPr>
              <a:t>Israel rejected the kingdom </a:t>
            </a:r>
            <a:r>
              <a:rPr lang="en-US" altLang="zh-CN" sz="2000" b="1" dirty="0">
                <a:effectLst>
                  <a:outerShdw blurRad="38100" dist="38100" dir="2700000" algn="tl">
                    <a:srgbClr val="000000"/>
                  </a:outerShdw>
                </a:effectLst>
                <a:latin typeface="Arial" charset="0"/>
                <a:cs typeface="Arial" charset="0"/>
              </a:rPr>
              <a:t>offer by Christ as Messiah so He now has authority over the church (11–16)</a:t>
            </a:r>
          </a:p>
          <a:p>
            <a:pPr marL="465138" indent="-465138" algn="l">
              <a:lnSpc>
                <a:spcPct val="90000"/>
              </a:lnSpc>
              <a:spcBef>
                <a:spcPct val="20000"/>
              </a:spcBef>
              <a:buClr>
                <a:schemeClr val="tx2"/>
              </a:buClr>
              <a:buSzPct val="75000"/>
              <a:buFont typeface="Wingdings" charset="0"/>
              <a:buChar char="n"/>
              <a:defRPr/>
            </a:pPr>
            <a:r>
              <a:rPr lang="en-US" altLang="zh-CN" sz="2000" b="1" dirty="0">
                <a:solidFill>
                  <a:srgbClr val="FFFF00"/>
                </a:solidFill>
                <a:effectLst>
                  <a:outerShdw blurRad="38100" dist="38100" dir="2700000" algn="tl">
                    <a:srgbClr val="000000"/>
                  </a:outerShdw>
                </a:effectLst>
                <a:latin typeface="Arial" charset="0"/>
                <a:cs typeface="Arial" charset="0"/>
              </a:rPr>
              <a:t>Jesus prepared the disciples for church issues</a:t>
            </a:r>
            <a:r>
              <a:rPr lang="en-US" altLang="zh-CN" sz="2000" b="1" dirty="0">
                <a:effectLst>
                  <a:outerShdw blurRad="38100" dist="38100" dir="2700000" algn="tl">
                    <a:srgbClr val="000000"/>
                  </a:outerShdw>
                </a:effectLst>
                <a:latin typeface="Arial" charset="0"/>
                <a:cs typeface="Arial" charset="0"/>
              </a:rPr>
              <a:t> since the kingdom is delayed (17–20)</a:t>
            </a:r>
          </a:p>
          <a:p>
            <a:pPr marL="465138" indent="-465138" algn="l">
              <a:lnSpc>
                <a:spcPct val="90000"/>
              </a:lnSpc>
              <a:spcBef>
                <a:spcPct val="20000"/>
              </a:spcBef>
              <a:buClr>
                <a:schemeClr val="tx2"/>
              </a:buClr>
              <a:buSzPct val="75000"/>
              <a:buFont typeface="Wingdings" charset="0"/>
              <a:buChar char="n"/>
              <a:defRPr/>
            </a:pPr>
            <a:r>
              <a:rPr lang="en-US" altLang="zh-CN" sz="2000" b="1" dirty="0">
                <a:solidFill>
                  <a:srgbClr val="FFFF00"/>
                </a:solidFill>
                <a:effectLst>
                  <a:outerShdw blurRad="38100" dist="38100" dir="2700000" algn="tl">
                    <a:srgbClr val="000000"/>
                  </a:outerShdw>
                </a:effectLst>
                <a:latin typeface="Arial" charset="0"/>
                <a:cs typeface="Arial" charset="0"/>
              </a:rPr>
              <a:t>Israel rejected Him as Messiah </a:t>
            </a:r>
            <a:r>
              <a:rPr lang="en-US" altLang="zh-CN" sz="2000" b="1" dirty="0">
                <a:effectLst>
                  <a:outerShdw blurRad="38100" dist="38100" dir="2700000" algn="tl">
                    <a:srgbClr val="000000"/>
                  </a:outerShdw>
                </a:effectLst>
                <a:latin typeface="Arial" charset="0"/>
                <a:cs typeface="Arial" charset="0"/>
              </a:rPr>
              <a:t>but God sovereignly used this to pay for man</a:t>
            </a:r>
            <a:r>
              <a:rPr lang="fr-FR" altLang="zh-CN" sz="2000" b="1" dirty="0">
                <a:effectLst>
                  <a:outerShdw blurRad="38100" dist="38100" dir="2700000" algn="tl">
                    <a:srgbClr val="000000"/>
                  </a:outerShdw>
                </a:effectLst>
                <a:latin typeface="Arial" charset="0"/>
                <a:cs typeface="Arial" charset="0"/>
              </a:rPr>
              <a:t>'</a:t>
            </a:r>
            <a:r>
              <a:rPr lang="en-US" altLang="zh-CN" sz="2000" b="1" dirty="0">
                <a:effectLst>
                  <a:outerShdw blurRad="38100" dist="38100" dir="2700000" algn="tl">
                    <a:srgbClr val="000000"/>
                  </a:outerShdw>
                </a:effectLst>
                <a:latin typeface="Arial" charset="0"/>
                <a:cs typeface="Arial" charset="0"/>
              </a:rPr>
              <a:t>s sin (21–27)</a:t>
            </a:r>
          </a:p>
          <a:p>
            <a:pPr marL="465138" indent="-465138" algn="l">
              <a:lnSpc>
                <a:spcPct val="90000"/>
              </a:lnSpc>
              <a:spcBef>
                <a:spcPct val="20000"/>
              </a:spcBef>
              <a:buClr>
                <a:schemeClr val="tx2"/>
              </a:buClr>
              <a:buSzPct val="75000"/>
              <a:buFont typeface="Wingdings" charset="0"/>
              <a:buChar char="n"/>
              <a:defRPr/>
            </a:pPr>
            <a:r>
              <a:rPr lang="en-US" altLang="zh-CN" sz="2000" b="1" dirty="0">
                <a:solidFill>
                  <a:srgbClr val="FFFF00"/>
                </a:solidFill>
                <a:effectLst>
                  <a:outerShdw blurRad="38100" dist="38100" dir="2700000" algn="tl">
                    <a:srgbClr val="000000"/>
                  </a:outerShdw>
                </a:effectLst>
                <a:latin typeface="Arial" charset="0"/>
                <a:cs typeface="Arial" charset="0"/>
              </a:rPr>
              <a:t>Christ defeated death </a:t>
            </a:r>
            <a:r>
              <a:rPr lang="en-US" altLang="zh-CN" sz="2000" b="1" dirty="0">
                <a:effectLst>
                  <a:outerShdw blurRad="38100" dist="38100" dir="2700000" algn="tl">
                    <a:srgbClr val="000000"/>
                  </a:outerShdw>
                </a:effectLst>
                <a:latin typeface="Arial" charset="0"/>
                <a:cs typeface="Arial" charset="0"/>
              </a:rPr>
              <a:t>to show His messianic authority &amp; ability to bring in the kingdom (28)</a:t>
            </a:r>
            <a:endParaRPr lang="en-US" sz="2000" b="1" dirty="0">
              <a:effectLst>
                <a:outerShdw blurRad="38100" dist="38100" dir="2700000" algn="tl">
                  <a:srgbClr val="000000"/>
                </a:outerShdw>
              </a:effectLst>
              <a:latin typeface="Arial" charset="0"/>
              <a:cs typeface="Arial" charset="0"/>
            </a:endParaRPr>
          </a:p>
        </p:txBody>
      </p:sp>
      <p:sp>
        <p:nvSpPr>
          <p:cNvPr id="125957" name="Title 8"/>
          <p:cNvSpPr>
            <a:spLocks noGrp="1"/>
          </p:cNvSpPr>
          <p:nvPr>
            <p:ph type="title"/>
          </p:nvPr>
        </p:nvSpPr>
        <p:spPr>
          <a:xfrm>
            <a:off x="914400" y="-76200"/>
            <a:ext cx="7162800" cy="685800"/>
          </a:xfrm>
        </p:spPr>
        <p:txBody>
          <a:bodyPr/>
          <a:lstStyle/>
          <a:p>
            <a:pPr algn="ctr" eaLnBrk="1" hangingPunct="1"/>
            <a:r>
              <a:rPr lang="en-US" sz="3200">
                <a:latin typeface="Arial" charset="0"/>
                <a:ea typeface="ＭＳ Ｐゴシック" charset="0"/>
              </a:rPr>
              <a:t>The Gospel of Matthew</a:t>
            </a:r>
          </a:p>
        </p:txBody>
      </p:sp>
      <p:sp>
        <p:nvSpPr>
          <p:cNvPr id="7" name="Text Box 41"/>
          <p:cNvSpPr txBox="1">
            <a:spLocks noChangeArrowheads="1"/>
          </p:cNvSpPr>
          <p:nvPr/>
        </p:nvSpPr>
        <p:spPr bwMode="auto">
          <a:xfrm rot="20789568">
            <a:off x="1238250" y="3304313"/>
            <a:ext cx="6192838" cy="1754327"/>
          </a:xfrm>
          <a:prstGeom prst="rect">
            <a:avLst/>
          </a:prstGeom>
          <a:solidFill>
            <a:srgbClr val="4C1322"/>
          </a:solidFill>
          <a:ln w="76200" cap="sq" cmpd="sng">
            <a:solidFill>
              <a:schemeClr val="bg2"/>
            </a:solidFill>
            <a:miter lim="800000"/>
            <a:headEnd type="none" w="sm" len="sm"/>
            <a:tailEnd type="none" w="sm" len="sm"/>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3600" b="1" dirty="0">
                <a:effectLst>
                  <a:outerShdw blurRad="38100" dist="38100" dir="2700000" algn="tl">
                    <a:srgbClr val="000000"/>
                  </a:outerShdw>
                </a:effectLst>
                <a:latin typeface="Arial" charset="0"/>
                <a:cs typeface="Arial" charset="0"/>
              </a:rPr>
              <a:t>So how has God prepared </a:t>
            </a:r>
            <a:r>
              <a:rPr lang="en-US" sz="3600" b="1" i="1" dirty="0">
                <a:solidFill>
                  <a:srgbClr val="FFFF00"/>
                </a:solidFill>
                <a:effectLst>
                  <a:outerShdw blurRad="38100" dist="38100" dir="2700000" algn="tl">
                    <a:srgbClr val="000000"/>
                  </a:outerShdw>
                </a:effectLst>
                <a:latin typeface="Arial" charset="0"/>
                <a:cs typeface="Arial" charset="0"/>
              </a:rPr>
              <a:t>your background</a:t>
            </a:r>
            <a:r>
              <a:rPr lang="en-US" sz="3600" b="1" dirty="0">
                <a:effectLst>
                  <a:outerShdw blurRad="38100" dist="38100" dir="2700000" algn="tl">
                    <a:srgbClr val="000000"/>
                  </a:outerShdw>
                </a:effectLst>
                <a:latin typeface="Arial" charset="0"/>
                <a:cs typeface="Arial" charset="0"/>
              </a:rPr>
              <a:t> for you to minister effectively?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7416">
                                            <p:txEl>
                                              <p:pRg st="0" end="0"/>
                                            </p:txEl>
                                          </p:spTgt>
                                        </p:tgtEl>
                                        <p:attrNameLst>
                                          <p:attrName>style.visibility</p:attrName>
                                        </p:attrNameLst>
                                      </p:cBhvr>
                                      <p:to>
                                        <p:strVal val="visible"/>
                                      </p:to>
                                    </p:set>
                                    <p:anim calcmode="lin" valueType="num">
                                      <p:cBhvr additive="base">
                                        <p:cTn id="7" dur="500" fill="hold"/>
                                        <p:tgtEl>
                                          <p:spTgt spid="17416">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741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7416">
                                            <p:txEl>
                                              <p:pRg st="2" end="2"/>
                                            </p:txEl>
                                          </p:spTgt>
                                        </p:tgtEl>
                                        <p:attrNameLst>
                                          <p:attrName>style.visibility</p:attrName>
                                        </p:attrNameLst>
                                      </p:cBhvr>
                                      <p:to>
                                        <p:strVal val="visible"/>
                                      </p:to>
                                    </p:set>
                                    <p:anim calcmode="lin" valueType="num">
                                      <p:cBhvr additive="base">
                                        <p:cTn id="13" dur="500" fill="hold"/>
                                        <p:tgtEl>
                                          <p:spTgt spid="17416">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7416">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7416">
                                            <p:txEl>
                                              <p:pRg st="3" end="3"/>
                                            </p:txEl>
                                          </p:spTgt>
                                        </p:tgtEl>
                                        <p:attrNameLst>
                                          <p:attrName>style.visibility</p:attrName>
                                        </p:attrNameLst>
                                      </p:cBhvr>
                                      <p:to>
                                        <p:strVal val="visible"/>
                                      </p:to>
                                    </p:set>
                                    <p:anim calcmode="lin" valueType="num">
                                      <p:cBhvr additive="base">
                                        <p:cTn id="19" dur="500" fill="hold"/>
                                        <p:tgtEl>
                                          <p:spTgt spid="17416">
                                            <p:txEl>
                                              <p:pRg st="3" end="3"/>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7416">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7416">
                                            <p:txEl>
                                              <p:pRg st="4" end="4"/>
                                            </p:txEl>
                                          </p:spTgt>
                                        </p:tgtEl>
                                        <p:attrNameLst>
                                          <p:attrName>style.visibility</p:attrName>
                                        </p:attrNameLst>
                                      </p:cBhvr>
                                      <p:to>
                                        <p:strVal val="visible"/>
                                      </p:to>
                                    </p:set>
                                    <p:anim calcmode="lin" valueType="num">
                                      <p:cBhvr additive="base">
                                        <p:cTn id="25" dur="500" fill="hold"/>
                                        <p:tgtEl>
                                          <p:spTgt spid="17416">
                                            <p:txEl>
                                              <p:pRg st="4" end="4"/>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7416">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7416">
                                            <p:txEl>
                                              <p:pRg st="5" end="5"/>
                                            </p:txEl>
                                          </p:spTgt>
                                        </p:tgtEl>
                                        <p:attrNameLst>
                                          <p:attrName>style.visibility</p:attrName>
                                        </p:attrNameLst>
                                      </p:cBhvr>
                                      <p:to>
                                        <p:strVal val="visible"/>
                                      </p:to>
                                    </p:set>
                                    <p:anim calcmode="lin" valueType="num">
                                      <p:cBhvr additive="base">
                                        <p:cTn id="31" dur="500" fill="hold"/>
                                        <p:tgtEl>
                                          <p:spTgt spid="17416">
                                            <p:txEl>
                                              <p:pRg st="5" end="5"/>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7416">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2" fill="hold" grpId="0" nodeType="clickEffect">
                                  <p:stCondLst>
                                    <p:cond delay="0"/>
                                  </p:stCondLst>
                                  <p:childTnLst>
                                    <p:set>
                                      <p:cBhvr>
                                        <p:cTn id="36" dur="1" fill="hold">
                                          <p:stCondLst>
                                            <p:cond delay="0"/>
                                          </p:stCondLst>
                                        </p:cTn>
                                        <p:tgtEl>
                                          <p:spTgt spid="17418">
                                            <p:txEl>
                                              <p:pRg st="0" end="0"/>
                                            </p:txEl>
                                          </p:spTgt>
                                        </p:tgtEl>
                                        <p:attrNameLst>
                                          <p:attrName>style.visibility</p:attrName>
                                        </p:attrNameLst>
                                      </p:cBhvr>
                                      <p:to>
                                        <p:strVal val="visible"/>
                                      </p:to>
                                    </p:set>
                                    <p:anim calcmode="lin" valueType="num">
                                      <p:cBhvr additive="base">
                                        <p:cTn id="37" dur="500" fill="hold"/>
                                        <p:tgtEl>
                                          <p:spTgt spid="17418">
                                            <p:txEl>
                                              <p:pRg st="0" end="0"/>
                                            </p:txEl>
                                          </p:spTgt>
                                        </p:tgtEl>
                                        <p:attrNameLst>
                                          <p:attrName>ppt_x</p:attrName>
                                        </p:attrNameLst>
                                      </p:cBhvr>
                                      <p:tavLst>
                                        <p:tav tm="0">
                                          <p:val>
                                            <p:strVal val="1+#ppt_w/2"/>
                                          </p:val>
                                        </p:tav>
                                        <p:tav tm="100000">
                                          <p:val>
                                            <p:strVal val="#ppt_x"/>
                                          </p:val>
                                        </p:tav>
                                      </p:tavLst>
                                    </p:anim>
                                    <p:anim calcmode="lin" valueType="num">
                                      <p:cBhvr additive="base">
                                        <p:cTn id="38" dur="500" fill="hold"/>
                                        <p:tgtEl>
                                          <p:spTgt spid="17418">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2" fill="hold" grpId="0" nodeType="clickEffect">
                                  <p:stCondLst>
                                    <p:cond delay="0"/>
                                  </p:stCondLst>
                                  <p:childTnLst>
                                    <p:set>
                                      <p:cBhvr>
                                        <p:cTn id="42" dur="1" fill="hold">
                                          <p:stCondLst>
                                            <p:cond delay="0"/>
                                          </p:stCondLst>
                                        </p:cTn>
                                        <p:tgtEl>
                                          <p:spTgt spid="17418">
                                            <p:txEl>
                                              <p:pRg st="2" end="2"/>
                                            </p:txEl>
                                          </p:spTgt>
                                        </p:tgtEl>
                                        <p:attrNameLst>
                                          <p:attrName>style.visibility</p:attrName>
                                        </p:attrNameLst>
                                      </p:cBhvr>
                                      <p:to>
                                        <p:strVal val="visible"/>
                                      </p:to>
                                    </p:set>
                                    <p:anim calcmode="lin" valueType="num">
                                      <p:cBhvr additive="base">
                                        <p:cTn id="43" dur="500" fill="hold"/>
                                        <p:tgtEl>
                                          <p:spTgt spid="17418">
                                            <p:txEl>
                                              <p:pRg st="2" end="2"/>
                                            </p:txEl>
                                          </p:spTgt>
                                        </p:tgtEl>
                                        <p:attrNameLst>
                                          <p:attrName>ppt_x</p:attrName>
                                        </p:attrNameLst>
                                      </p:cBhvr>
                                      <p:tavLst>
                                        <p:tav tm="0">
                                          <p:val>
                                            <p:strVal val="1+#ppt_w/2"/>
                                          </p:val>
                                        </p:tav>
                                        <p:tav tm="100000">
                                          <p:val>
                                            <p:strVal val="#ppt_x"/>
                                          </p:val>
                                        </p:tav>
                                      </p:tavLst>
                                    </p:anim>
                                    <p:anim calcmode="lin" valueType="num">
                                      <p:cBhvr additive="base">
                                        <p:cTn id="44" dur="500" fill="hold"/>
                                        <p:tgtEl>
                                          <p:spTgt spid="17418">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2" fill="hold" grpId="0" nodeType="clickEffect">
                                  <p:stCondLst>
                                    <p:cond delay="0"/>
                                  </p:stCondLst>
                                  <p:childTnLst>
                                    <p:set>
                                      <p:cBhvr>
                                        <p:cTn id="48" dur="1" fill="hold">
                                          <p:stCondLst>
                                            <p:cond delay="0"/>
                                          </p:stCondLst>
                                        </p:cTn>
                                        <p:tgtEl>
                                          <p:spTgt spid="17418">
                                            <p:txEl>
                                              <p:pRg st="3" end="3"/>
                                            </p:txEl>
                                          </p:spTgt>
                                        </p:tgtEl>
                                        <p:attrNameLst>
                                          <p:attrName>style.visibility</p:attrName>
                                        </p:attrNameLst>
                                      </p:cBhvr>
                                      <p:to>
                                        <p:strVal val="visible"/>
                                      </p:to>
                                    </p:set>
                                    <p:anim calcmode="lin" valueType="num">
                                      <p:cBhvr additive="base">
                                        <p:cTn id="49" dur="500" fill="hold"/>
                                        <p:tgtEl>
                                          <p:spTgt spid="17418">
                                            <p:txEl>
                                              <p:pRg st="3" end="3"/>
                                            </p:txEl>
                                          </p:spTgt>
                                        </p:tgtEl>
                                        <p:attrNameLst>
                                          <p:attrName>ppt_x</p:attrName>
                                        </p:attrNameLst>
                                      </p:cBhvr>
                                      <p:tavLst>
                                        <p:tav tm="0">
                                          <p:val>
                                            <p:strVal val="1+#ppt_w/2"/>
                                          </p:val>
                                        </p:tav>
                                        <p:tav tm="100000">
                                          <p:val>
                                            <p:strVal val="#ppt_x"/>
                                          </p:val>
                                        </p:tav>
                                      </p:tavLst>
                                    </p:anim>
                                    <p:anim calcmode="lin" valueType="num">
                                      <p:cBhvr additive="base">
                                        <p:cTn id="50" dur="500" fill="hold"/>
                                        <p:tgtEl>
                                          <p:spTgt spid="17418">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2" fill="hold" grpId="0" nodeType="clickEffect">
                                  <p:stCondLst>
                                    <p:cond delay="0"/>
                                  </p:stCondLst>
                                  <p:childTnLst>
                                    <p:set>
                                      <p:cBhvr>
                                        <p:cTn id="54" dur="1" fill="hold">
                                          <p:stCondLst>
                                            <p:cond delay="0"/>
                                          </p:stCondLst>
                                        </p:cTn>
                                        <p:tgtEl>
                                          <p:spTgt spid="17418">
                                            <p:txEl>
                                              <p:pRg st="4" end="4"/>
                                            </p:txEl>
                                          </p:spTgt>
                                        </p:tgtEl>
                                        <p:attrNameLst>
                                          <p:attrName>style.visibility</p:attrName>
                                        </p:attrNameLst>
                                      </p:cBhvr>
                                      <p:to>
                                        <p:strVal val="visible"/>
                                      </p:to>
                                    </p:set>
                                    <p:anim calcmode="lin" valueType="num">
                                      <p:cBhvr additive="base">
                                        <p:cTn id="55" dur="500" fill="hold"/>
                                        <p:tgtEl>
                                          <p:spTgt spid="17418">
                                            <p:txEl>
                                              <p:pRg st="4" end="4"/>
                                            </p:txEl>
                                          </p:spTgt>
                                        </p:tgtEl>
                                        <p:attrNameLst>
                                          <p:attrName>ppt_x</p:attrName>
                                        </p:attrNameLst>
                                      </p:cBhvr>
                                      <p:tavLst>
                                        <p:tav tm="0">
                                          <p:val>
                                            <p:strVal val="1+#ppt_w/2"/>
                                          </p:val>
                                        </p:tav>
                                        <p:tav tm="100000">
                                          <p:val>
                                            <p:strVal val="#ppt_x"/>
                                          </p:val>
                                        </p:tav>
                                      </p:tavLst>
                                    </p:anim>
                                    <p:anim calcmode="lin" valueType="num">
                                      <p:cBhvr additive="base">
                                        <p:cTn id="56" dur="500" fill="hold"/>
                                        <p:tgtEl>
                                          <p:spTgt spid="17418">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2" fill="hold" grpId="0" nodeType="clickEffect">
                                  <p:stCondLst>
                                    <p:cond delay="0"/>
                                  </p:stCondLst>
                                  <p:childTnLst>
                                    <p:set>
                                      <p:cBhvr>
                                        <p:cTn id="60" dur="1" fill="hold">
                                          <p:stCondLst>
                                            <p:cond delay="0"/>
                                          </p:stCondLst>
                                        </p:cTn>
                                        <p:tgtEl>
                                          <p:spTgt spid="17418">
                                            <p:txEl>
                                              <p:pRg st="5" end="5"/>
                                            </p:txEl>
                                          </p:spTgt>
                                        </p:tgtEl>
                                        <p:attrNameLst>
                                          <p:attrName>style.visibility</p:attrName>
                                        </p:attrNameLst>
                                      </p:cBhvr>
                                      <p:to>
                                        <p:strVal val="visible"/>
                                      </p:to>
                                    </p:set>
                                    <p:anim calcmode="lin" valueType="num">
                                      <p:cBhvr additive="base">
                                        <p:cTn id="61" dur="500" fill="hold"/>
                                        <p:tgtEl>
                                          <p:spTgt spid="17418">
                                            <p:txEl>
                                              <p:pRg st="5" end="5"/>
                                            </p:txEl>
                                          </p:spTgt>
                                        </p:tgtEl>
                                        <p:attrNameLst>
                                          <p:attrName>ppt_x</p:attrName>
                                        </p:attrNameLst>
                                      </p:cBhvr>
                                      <p:tavLst>
                                        <p:tav tm="0">
                                          <p:val>
                                            <p:strVal val="1+#ppt_w/2"/>
                                          </p:val>
                                        </p:tav>
                                        <p:tav tm="100000">
                                          <p:val>
                                            <p:strVal val="#ppt_x"/>
                                          </p:val>
                                        </p:tav>
                                      </p:tavLst>
                                    </p:anim>
                                    <p:anim calcmode="lin" valueType="num">
                                      <p:cBhvr additive="base">
                                        <p:cTn id="62" dur="500" fill="hold"/>
                                        <p:tgtEl>
                                          <p:spTgt spid="17418">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2" fill="hold" grpId="0" nodeType="clickEffect">
                                  <p:stCondLst>
                                    <p:cond delay="0"/>
                                  </p:stCondLst>
                                  <p:childTnLst>
                                    <p:set>
                                      <p:cBhvr>
                                        <p:cTn id="66" dur="1" fill="hold">
                                          <p:stCondLst>
                                            <p:cond delay="0"/>
                                          </p:stCondLst>
                                        </p:cTn>
                                        <p:tgtEl>
                                          <p:spTgt spid="17418">
                                            <p:txEl>
                                              <p:pRg st="6" end="6"/>
                                            </p:txEl>
                                          </p:spTgt>
                                        </p:tgtEl>
                                        <p:attrNameLst>
                                          <p:attrName>style.visibility</p:attrName>
                                        </p:attrNameLst>
                                      </p:cBhvr>
                                      <p:to>
                                        <p:strVal val="visible"/>
                                      </p:to>
                                    </p:set>
                                    <p:anim calcmode="lin" valueType="num">
                                      <p:cBhvr additive="base">
                                        <p:cTn id="67" dur="500" fill="hold"/>
                                        <p:tgtEl>
                                          <p:spTgt spid="17418">
                                            <p:txEl>
                                              <p:pRg st="6" end="6"/>
                                            </p:txEl>
                                          </p:spTgt>
                                        </p:tgtEl>
                                        <p:attrNameLst>
                                          <p:attrName>ppt_x</p:attrName>
                                        </p:attrNameLst>
                                      </p:cBhvr>
                                      <p:tavLst>
                                        <p:tav tm="0">
                                          <p:val>
                                            <p:strVal val="1+#ppt_w/2"/>
                                          </p:val>
                                        </p:tav>
                                        <p:tav tm="100000">
                                          <p:val>
                                            <p:strVal val="#ppt_x"/>
                                          </p:val>
                                        </p:tav>
                                      </p:tavLst>
                                    </p:anim>
                                    <p:anim calcmode="lin" valueType="num">
                                      <p:cBhvr additive="base">
                                        <p:cTn id="68" dur="500" fill="hold"/>
                                        <p:tgtEl>
                                          <p:spTgt spid="17418">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15" presetClass="entr" presetSubtype="0" fill="hold" grpId="0" nodeType="clickEffect">
                                  <p:stCondLst>
                                    <p:cond delay="0"/>
                                  </p:stCondLst>
                                  <p:childTnLst>
                                    <p:set>
                                      <p:cBhvr>
                                        <p:cTn id="72" dur="1" fill="hold">
                                          <p:stCondLst>
                                            <p:cond delay="0"/>
                                          </p:stCondLst>
                                        </p:cTn>
                                        <p:tgtEl>
                                          <p:spTgt spid="7"/>
                                        </p:tgtEl>
                                        <p:attrNameLst>
                                          <p:attrName>style.visibility</p:attrName>
                                        </p:attrNameLst>
                                      </p:cBhvr>
                                      <p:to>
                                        <p:strVal val="visible"/>
                                      </p:to>
                                    </p:set>
                                    <p:anim calcmode="lin" valueType="num">
                                      <p:cBhvr>
                                        <p:cTn id="73" dur="1000" fill="hold"/>
                                        <p:tgtEl>
                                          <p:spTgt spid="7"/>
                                        </p:tgtEl>
                                        <p:attrNameLst>
                                          <p:attrName>ppt_w</p:attrName>
                                        </p:attrNameLst>
                                      </p:cBhvr>
                                      <p:tavLst>
                                        <p:tav tm="0">
                                          <p:val>
                                            <p:fltVal val="0"/>
                                          </p:val>
                                        </p:tav>
                                        <p:tav tm="100000">
                                          <p:val>
                                            <p:strVal val="#ppt_w"/>
                                          </p:val>
                                        </p:tav>
                                      </p:tavLst>
                                    </p:anim>
                                    <p:anim calcmode="lin" valueType="num">
                                      <p:cBhvr>
                                        <p:cTn id="74" dur="1000" fill="hold"/>
                                        <p:tgtEl>
                                          <p:spTgt spid="7"/>
                                        </p:tgtEl>
                                        <p:attrNameLst>
                                          <p:attrName>ppt_h</p:attrName>
                                        </p:attrNameLst>
                                      </p:cBhvr>
                                      <p:tavLst>
                                        <p:tav tm="0">
                                          <p:val>
                                            <p:fltVal val="0"/>
                                          </p:val>
                                        </p:tav>
                                        <p:tav tm="100000">
                                          <p:val>
                                            <p:strVal val="#ppt_h"/>
                                          </p:val>
                                        </p:tav>
                                      </p:tavLst>
                                    </p:anim>
                                    <p:anim calcmode="lin" valueType="num">
                                      <p:cBhvr>
                                        <p:cTn id="75"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76" dur="1000" fill="hold"/>
                                        <p:tgtEl>
                                          <p:spTgt spid="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6" grpId="0" build="p" bldLvl="2" autoUpdateAnimBg="0"/>
      <p:bldP spid="17418" grpId="0" build="p" bldLvl="2" autoUpdateAnimBg="0"/>
      <p:bldP spid="7" grpId="0" animBg="1" autoUpdateAnimBg="0"/>
    </p:bldLst>
  </p:timing>
</p:sld>
</file>

<file path=ppt/theme/theme1.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57150" cap="sq" cmpd="sng" algn="ctr">
          <a:solidFill>
            <a:srgbClr val="FF0000"/>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spDef>
    <a:lnDef>
      <a:spPr bwMode="auto">
        <a:xfrm>
          <a:off x="0" y="0"/>
          <a:ext cx="1" cy="1"/>
        </a:xfrm>
        <a:custGeom>
          <a:avLst/>
          <a:gdLst/>
          <a:ahLst/>
          <a:cxnLst/>
          <a:rect l="0" t="0" r="0" b="0"/>
          <a:pathLst/>
        </a:custGeom>
        <a:noFill/>
        <a:ln w="57150" cap="sq" cmpd="sng" algn="ctr">
          <a:solidFill>
            <a:srgbClr val="FF0000"/>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_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2_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57150" cap="sq" cmpd="sng" algn="ctr">
          <a:solidFill>
            <a:srgbClr val="FF0000"/>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spDef>
    <a:lnDef>
      <a:spPr bwMode="auto">
        <a:xfrm>
          <a:off x="0" y="0"/>
          <a:ext cx="1" cy="1"/>
        </a:xfrm>
        <a:custGeom>
          <a:avLst/>
          <a:gdLst/>
          <a:ahLst/>
          <a:cxnLst/>
          <a:rect l="0" t="0" r="0" b="0"/>
          <a:pathLst/>
        </a:custGeom>
        <a:noFill/>
        <a:ln w="57150" cap="sq" cmpd="sng" algn="ctr">
          <a:solidFill>
            <a:srgbClr val="FF0000"/>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Default Design">
  <a:themeElements>
    <a:clrScheme name="2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2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57150" cap="sq" cmpd="sng" algn="ctr">
          <a:solidFill>
            <a:srgbClr val="FF0000"/>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spDef>
    <a:lnDef>
      <a:spPr bwMode="auto">
        <a:xfrm>
          <a:off x="0" y="0"/>
          <a:ext cx="1" cy="1"/>
        </a:xfrm>
        <a:custGeom>
          <a:avLst/>
          <a:gdLst/>
          <a:ahLst/>
          <a:cxnLst/>
          <a:rect l="0" t="0" r="0" b="0"/>
          <a:pathLst/>
        </a:custGeom>
        <a:noFill/>
        <a:ln w="57150" cap="sq" cmpd="sng" algn="ctr">
          <a:solidFill>
            <a:srgbClr val="FF0000"/>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lnDef>
  </a:objectDefaults>
  <a:extraClrSchemeLst>
    <a:extraClrScheme>
      <a:clrScheme name="2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57150" cap="sq" cmpd="sng" algn="ctr">
          <a:solidFill>
            <a:srgbClr val="FF0000"/>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spDef>
    <a:lnDef>
      <a:spPr bwMode="auto">
        <a:xfrm>
          <a:off x="0" y="0"/>
          <a:ext cx="1" cy="1"/>
        </a:xfrm>
        <a:custGeom>
          <a:avLst/>
          <a:gdLst/>
          <a:ahLst/>
          <a:cxnLst/>
          <a:rect l="0" t="0" r="0" b="0"/>
          <a:pathLst/>
        </a:custGeom>
        <a:noFill/>
        <a:ln w="57150" cap="sq" cmpd="sng" algn="ctr">
          <a:solidFill>
            <a:srgbClr val="FF0000"/>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5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themeOverride>
</file>

<file path=ppt/theme/themeOverride10.xml><?xml version="1.0" encoding="utf-8"?>
<a:themeOverride xmlns:a="http://schemas.openxmlformats.org/drawingml/2006/main">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themeOverride>
</file>

<file path=ppt/theme/themeOverride11.xml><?xml version="1.0" encoding="utf-8"?>
<a:themeOverride xmlns:a="http://schemas.openxmlformats.org/drawingml/2006/main">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themeOverride>
</file>

<file path=ppt/theme/themeOverride12.xml><?xml version="1.0" encoding="utf-8"?>
<a:themeOverride xmlns:a="http://schemas.openxmlformats.org/drawingml/2006/main">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themeOverride>
</file>

<file path=ppt/theme/themeOverride13.xml><?xml version="1.0" encoding="utf-8"?>
<a:themeOverride xmlns:a="http://schemas.openxmlformats.org/drawingml/2006/main">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themeOverride>
</file>

<file path=ppt/theme/themeOverride2.xml><?xml version="1.0" encoding="utf-8"?>
<a:themeOverride xmlns:a="http://schemas.openxmlformats.org/drawingml/2006/main">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themeOverride>
</file>

<file path=ppt/theme/themeOverride3.xml><?xml version="1.0" encoding="utf-8"?>
<a:themeOverride xmlns:a="http://schemas.openxmlformats.org/drawingml/2006/main">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themeOverride>
</file>

<file path=ppt/theme/themeOverride4.xml><?xml version="1.0" encoding="utf-8"?>
<a:themeOverride xmlns:a="http://schemas.openxmlformats.org/drawingml/2006/main">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themeOverride>
</file>

<file path=ppt/theme/themeOverride5.xml><?xml version="1.0" encoding="utf-8"?>
<a:themeOverride xmlns:a="http://schemas.openxmlformats.org/drawingml/2006/main">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themeOverride>
</file>

<file path=ppt/theme/themeOverride6.xml><?xml version="1.0" encoding="utf-8"?>
<a:themeOverride xmlns:a="http://schemas.openxmlformats.org/drawingml/2006/main">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themeOverride>
</file>

<file path=ppt/theme/themeOverride7.xml><?xml version="1.0" encoding="utf-8"?>
<a:themeOverride xmlns:a="http://schemas.openxmlformats.org/drawingml/2006/main">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themeOverride>
</file>

<file path=ppt/theme/themeOverride8.xml><?xml version="1.0" encoding="utf-8"?>
<a:themeOverride xmlns:a="http://schemas.openxmlformats.org/drawingml/2006/main">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themeOverride>
</file>

<file path=ppt/theme/themeOverride9.xml><?xml version="1.0" encoding="utf-8"?>
<a:themeOverride xmlns:a="http://schemas.openxmlformats.org/drawingml/2006/main">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themeOverride>
</file>

<file path=docProps/app.xml><?xml version="1.0" encoding="utf-8"?>
<Properties xmlns="http://schemas.openxmlformats.org/officeDocument/2006/extended-properties" xmlns:vt="http://schemas.openxmlformats.org/officeDocument/2006/docPropsVTypes">
  <Template>C:\Program Files\Microsoft Office\Templates\Presentation Designs\Azure.pot</Template>
  <TotalTime>6535</TotalTime>
  <Words>2368</Words>
  <Application>Microsoft Macintosh PowerPoint</Application>
  <PresentationFormat>On-screen Show (4:3)</PresentationFormat>
  <Paragraphs>459</Paragraphs>
  <Slides>70</Slides>
  <Notes>46</Notes>
  <HiddenSlides>0</HiddenSlides>
  <MMClips>0</MMClips>
  <ScaleCrop>false</ScaleCrop>
  <HeadingPairs>
    <vt:vector size="8" baseType="variant">
      <vt:variant>
        <vt:lpstr>Fonts Used</vt:lpstr>
      </vt:variant>
      <vt:variant>
        <vt:i4>9</vt:i4>
      </vt:variant>
      <vt:variant>
        <vt:lpstr>Theme</vt:lpstr>
      </vt:variant>
      <vt:variant>
        <vt:i4>12</vt:i4>
      </vt:variant>
      <vt:variant>
        <vt:lpstr>Embedded OLE Servers</vt:lpstr>
      </vt:variant>
      <vt:variant>
        <vt:i4>1</vt:i4>
      </vt:variant>
      <vt:variant>
        <vt:lpstr>Slide Titles</vt:lpstr>
      </vt:variant>
      <vt:variant>
        <vt:i4>70</vt:i4>
      </vt:variant>
    </vt:vector>
  </HeadingPairs>
  <TitlesOfParts>
    <vt:vector size="92" baseType="lpstr">
      <vt:lpstr>Arail</vt:lpstr>
      <vt:lpstr>ariel</vt:lpstr>
      <vt:lpstr>Arial</vt:lpstr>
      <vt:lpstr>Arial Black</vt:lpstr>
      <vt:lpstr>Comic Sans MS</vt:lpstr>
      <vt:lpstr>Geneva</vt:lpstr>
      <vt:lpstr>Helvetica</vt:lpstr>
      <vt:lpstr>Times New Roman</vt:lpstr>
      <vt:lpstr>Wingdings</vt:lpstr>
      <vt:lpstr>Azure</vt:lpstr>
      <vt:lpstr>Beam</vt:lpstr>
      <vt:lpstr>2_Default Design</vt:lpstr>
      <vt:lpstr>Blank Presentation</vt:lpstr>
      <vt:lpstr>3_Default Design</vt:lpstr>
      <vt:lpstr>4_Default Design</vt:lpstr>
      <vt:lpstr>1_Default Design</vt:lpstr>
      <vt:lpstr>1_Beam</vt:lpstr>
      <vt:lpstr>5_Default Design</vt:lpstr>
      <vt:lpstr>Orbit</vt:lpstr>
      <vt:lpstr>1_Azure</vt:lpstr>
      <vt:lpstr>2_Azure</vt:lpstr>
      <vt:lpstr>Clip</vt:lpstr>
      <vt:lpstr>Political Backgrounds to the New Testament</vt:lpstr>
      <vt:lpstr>Every Geographical Location  in Acts / Epistles (Quiz #2)</vt:lpstr>
      <vt:lpstr>A Bird's Eye View  of This Course</vt:lpstr>
      <vt:lpstr>Stages of God's Plan in History</vt:lpstr>
      <vt:lpstr>The Intertestamental Era (425 BC—5 BC)</vt:lpstr>
      <vt:lpstr>The Intertestamental Era (3 slides)</vt:lpstr>
      <vt:lpstr>The Intertestamental Era</vt:lpstr>
      <vt:lpstr>The "Kingdom Stage" is Set!</vt:lpstr>
      <vt:lpstr>The Gospel of Matthew</vt:lpstr>
      <vt:lpstr>Sources for Political History</vt:lpstr>
      <vt:lpstr>The Assyrian Empire</vt:lpstr>
      <vt:lpstr>Assyrian Siege of Lachish</vt:lpstr>
      <vt:lpstr>Assyrian Developments</vt:lpstr>
      <vt:lpstr>Prophecies in Daniel</vt:lpstr>
      <vt:lpstr>The Babylonian Kingdom</vt:lpstr>
      <vt:lpstr>Daniel's Prophecies in Babylon</vt:lpstr>
      <vt:lpstr>What would happen to Judah amidst the world's the oldest religion?</vt:lpstr>
      <vt:lpstr>Babylonian Rule over Palestine</vt:lpstr>
      <vt:lpstr>World Empires in Daniel</vt:lpstr>
      <vt:lpstr>Daniel's 70 Weeks  (Dan. 9:24-27)</vt:lpstr>
      <vt:lpstr>Determinations of the Seventy Weeks</vt:lpstr>
      <vt:lpstr>Belshazzar Humbled</vt:lpstr>
      <vt:lpstr>Fall of Babylon</vt:lpstr>
      <vt:lpstr>Persian Rule over Israel</vt:lpstr>
      <vt:lpstr>The Persian Era</vt:lpstr>
      <vt:lpstr>Key Developments with Israel Under Persia</vt:lpstr>
      <vt:lpstr>1. Restoration of Temple Worship</vt:lpstr>
      <vt:lpstr>2. Law of Moses Reestablished</vt:lpstr>
      <vt:lpstr>3. Economic and Spiritual Life Revived </vt:lpstr>
      <vt:lpstr>4. Rise of the Temple State </vt:lpstr>
      <vt:lpstr>5. Aramaic Language </vt:lpstr>
      <vt:lpstr>The Key Aramean Influence During Persian Rule</vt:lpstr>
      <vt:lpstr>Aramaic in the Persian Era</vt:lpstr>
      <vt:lpstr>6. Jewish Diaspora </vt:lpstr>
      <vt:lpstr>7. Samaritans </vt:lpstr>
      <vt:lpstr>8. Purim </vt:lpstr>
      <vt:lpstr>9. Close of the OT Canon </vt:lpstr>
      <vt:lpstr>10. Judaism </vt:lpstr>
      <vt:lpstr>Key Developments with Israel Under Persia</vt:lpstr>
      <vt:lpstr>Key Developments with Israel Under Persia</vt:lpstr>
      <vt:lpstr>Greek Rule over Israel</vt:lpstr>
      <vt:lpstr>What was so Great about Alexander?</vt:lpstr>
      <vt:lpstr>Map of Greece</vt:lpstr>
      <vt:lpstr>Alexander &amp; His Horse</vt:lpstr>
      <vt:lpstr>Four Beasts of Daniel 7</vt:lpstr>
      <vt:lpstr>Beast 1: Winged Lion (Babylon)</vt:lpstr>
      <vt:lpstr>Beast 2: Bear (Medo-Persia)</vt:lpstr>
      <vt:lpstr>Beast 3: Leopard (Greece)</vt:lpstr>
      <vt:lpstr>Beast 4: Terrifying (Rome)</vt:lpstr>
      <vt:lpstr>Little Horn on Beast 4 (Antichrist)</vt:lpstr>
      <vt:lpstr>Daniel 8</vt:lpstr>
      <vt:lpstr>The Date of Daniel</vt:lpstr>
      <vt:lpstr>Alexander  Made Headlines…</vt:lpstr>
      <vt:lpstr>Flow of Daniel 8</vt:lpstr>
      <vt:lpstr>Which is stronger &amp; faster?</vt:lpstr>
      <vt:lpstr>Goat Beats Ram (Dan. 8)?</vt:lpstr>
      <vt:lpstr>The Ram and Goat (Dan. 8)</vt:lpstr>
      <vt:lpstr>The mad frenzy of Alexander riding in the front lines with his men endeared their support rather than riding behind thousands of them at the rear.</vt:lpstr>
      <vt:lpstr>His long lance pierced victims before they had a chance</vt:lpstr>
      <vt:lpstr>Alexander Fulfilled Daniel 8</vt:lpstr>
      <vt:lpstr>Alexander's Conquests</vt:lpstr>
      <vt:lpstr>His Downfall</vt:lpstr>
      <vt:lpstr>Alexander fell ill at Babylon</vt:lpstr>
      <vt:lpstr>Alexander died at Babylon at age 32</vt:lpstr>
      <vt:lpstr>He was married to Roxane for 10 years but never had a child</vt:lpstr>
      <vt:lpstr>After Alexander…</vt:lpstr>
      <vt:lpstr>Jerash of the Decapolis</vt:lpstr>
      <vt:lpstr>Jerash in Its Glory Days</vt:lpstr>
      <vt:lpstr>NT Backgrounds link at BibleStudyDownloads.org</vt:lpstr>
      <vt:lpstr>Black</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Yeong</dc:creator>
  <cp:lastModifiedBy>Rick Griffith</cp:lastModifiedBy>
  <cp:revision>320</cp:revision>
  <dcterms:created xsi:type="dcterms:W3CDTF">2002-12-14T17:46:52Z</dcterms:created>
  <dcterms:modified xsi:type="dcterms:W3CDTF">2022-08-31T11:51:57Z</dcterms:modified>
</cp:coreProperties>
</file>