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652" r:id="rId3"/>
    <p:sldMasterId id="2147483651" r:id="rId4"/>
    <p:sldMasterId id="2147483742" r:id="rId5"/>
    <p:sldMasterId id="2147483744" r:id="rId6"/>
    <p:sldMasterId id="2147483930" r:id="rId7"/>
    <p:sldMasterId id="2147484260" r:id="rId8"/>
    <p:sldMasterId id="2147484273" r:id="rId9"/>
    <p:sldMasterId id="2147484285" r:id="rId10"/>
    <p:sldMasterId id="2147484297" r:id="rId11"/>
    <p:sldMasterId id="2147484631" r:id="rId12"/>
    <p:sldMasterId id="2147484643" r:id="rId13"/>
    <p:sldMasterId id="2147485040" r:id="rId14"/>
    <p:sldMasterId id="2147485485" r:id="rId15"/>
  </p:sldMasterIdLst>
  <p:notesMasterIdLst>
    <p:notesMasterId r:id="rId95"/>
  </p:notesMasterIdLst>
  <p:sldIdLst>
    <p:sldId id="404" r:id="rId16"/>
    <p:sldId id="259" r:id="rId17"/>
    <p:sldId id="257" r:id="rId18"/>
    <p:sldId id="369" r:id="rId19"/>
    <p:sldId id="266" r:id="rId20"/>
    <p:sldId id="270" r:id="rId21"/>
    <p:sldId id="271" r:id="rId22"/>
    <p:sldId id="306" r:id="rId23"/>
    <p:sldId id="267" r:id="rId24"/>
    <p:sldId id="357" r:id="rId25"/>
    <p:sldId id="328" r:id="rId26"/>
    <p:sldId id="358" r:id="rId27"/>
    <p:sldId id="311" r:id="rId28"/>
    <p:sldId id="273" r:id="rId29"/>
    <p:sldId id="324" r:id="rId30"/>
    <p:sldId id="353" r:id="rId31"/>
    <p:sldId id="315" r:id="rId32"/>
    <p:sldId id="325" r:id="rId33"/>
    <p:sldId id="354" r:id="rId34"/>
    <p:sldId id="355" r:id="rId35"/>
    <p:sldId id="326" r:id="rId36"/>
    <p:sldId id="268" r:id="rId37"/>
    <p:sldId id="308" r:id="rId38"/>
    <p:sldId id="405" r:id="rId39"/>
    <p:sldId id="312" r:id="rId40"/>
    <p:sldId id="359" r:id="rId41"/>
    <p:sldId id="269" r:id="rId42"/>
    <p:sldId id="343" r:id="rId43"/>
    <p:sldId id="329" r:id="rId44"/>
    <p:sldId id="349" r:id="rId45"/>
    <p:sldId id="330" r:id="rId46"/>
    <p:sldId id="360" r:id="rId47"/>
    <p:sldId id="332" r:id="rId48"/>
    <p:sldId id="334" r:id="rId49"/>
    <p:sldId id="335" r:id="rId50"/>
    <p:sldId id="341" r:id="rId51"/>
    <p:sldId id="336" r:id="rId52"/>
    <p:sldId id="337" r:id="rId53"/>
    <p:sldId id="342" r:id="rId54"/>
    <p:sldId id="338" r:id="rId55"/>
    <p:sldId id="409" r:id="rId56"/>
    <p:sldId id="339" r:id="rId57"/>
    <p:sldId id="344" r:id="rId58"/>
    <p:sldId id="345" r:id="rId59"/>
    <p:sldId id="346" r:id="rId60"/>
    <p:sldId id="347" r:id="rId61"/>
    <p:sldId id="348" r:id="rId62"/>
    <p:sldId id="277" r:id="rId63"/>
    <p:sldId id="333" r:id="rId64"/>
    <p:sldId id="356" r:id="rId65"/>
    <p:sldId id="307" r:id="rId66"/>
    <p:sldId id="408" r:id="rId67"/>
    <p:sldId id="384" r:id="rId68"/>
    <p:sldId id="385" r:id="rId69"/>
    <p:sldId id="386" r:id="rId70"/>
    <p:sldId id="313" r:id="rId71"/>
    <p:sldId id="327" r:id="rId72"/>
    <p:sldId id="318" r:id="rId73"/>
    <p:sldId id="276" r:id="rId74"/>
    <p:sldId id="321" r:id="rId75"/>
    <p:sldId id="322" r:id="rId76"/>
    <p:sldId id="320" r:id="rId77"/>
    <p:sldId id="387" r:id="rId78"/>
    <p:sldId id="388" r:id="rId79"/>
    <p:sldId id="389" r:id="rId80"/>
    <p:sldId id="390" r:id="rId81"/>
    <p:sldId id="391" r:id="rId82"/>
    <p:sldId id="392" r:id="rId83"/>
    <p:sldId id="393" r:id="rId84"/>
    <p:sldId id="394" r:id="rId85"/>
    <p:sldId id="395" r:id="rId86"/>
    <p:sldId id="396" r:id="rId87"/>
    <p:sldId id="397" r:id="rId88"/>
    <p:sldId id="398" r:id="rId89"/>
    <p:sldId id="399" r:id="rId90"/>
    <p:sldId id="278" r:id="rId91"/>
    <p:sldId id="400" r:id="rId92"/>
    <p:sldId id="406" r:id="rId93"/>
    <p:sldId id="407" r:id="rId94"/>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8"/>
    <a:srgbClr val="0099CC"/>
    <a:srgbClr val="FF5050"/>
    <a:srgbClr val="663300"/>
    <a:srgbClr val="CCFF99"/>
    <a:srgbClr val="E9E9E9"/>
    <a:srgbClr val="F6F6F6"/>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807" autoAdjust="0"/>
  </p:normalViewPr>
  <p:slideViewPr>
    <p:cSldViewPr>
      <p:cViewPr>
        <p:scale>
          <a:sx n="87" d="100"/>
          <a:sy n="87" d="100"/>
        </p:scale>
        <p:origin x="2904" y="720"/>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notesMaster" Target="notesMasters/notesMaster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pitchFamily="-105" charset="0"/>
                <a:ea typeface="+mn-ea"/>
                <a:cs typeface="+mn-cs"/>
              </a:defRPr>
            </a:lvl1pPr>
          </a:lstStyle>
          <a:p>
            <a:pPr>
              <a:defRPr/>
            </a:pPr>
            <a:endParaRPr lang="en-US"/>
          </a:p>
        </p:txBody>
      </p:sp>
      <p:sp>
        <p:nvSpPr>
          <p:cNvPr id="174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04D283D2-98D1-5C4A-945C-7B771923CC54}" type="slidenum">
              <a:rPr lang="en-US"/>
              <a:pPr>
                <a:defRPr/>
              </a:pPr>
              <a:t>‹#›</a:t>
            </a:fld>
            <a:endParaRPr lang="en-US"/>
          </a:p>
        </p:txBody>
      </p:sp>
    </p:spTree>
    <p:extLst>
      <p:ext uri="{BB962C8B-B14F-4D97-AF65-F5344CB8AC3E}">
        <p14:creationId xmlns:p14="http://schemas.microsoft.com/office/powerpoint/2010/main" val="1305574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9314908-F73F-0447-8FE1-4249706ECD3B}" type="slidenum">
              <a:rPr lang="en-US" sz="1200">
                <a:solidFill>
                  <a:srgbClr val="000000"/>
                </a:solidFill>
                <a:latin typeface="Arial" charset="0"/>
              </a:rPr>
              <a:pPr/>
              <a:t>1</a:t>
            </a:fld>
            <a:endParaRPr lang="en-US" sz="1200">
              <a:solidFill>
                <a:srgbClr val="000000"/>
              </a:solidFill>
              <a:latin typeface="Arial"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4B16C2F-7A58-FF42-A150-7C1BFF2A340E}" type="slidenum">
              <a:rPr lang="en-US" sz="1200">
                <a:latin typeface="Arial" charset="0"/>
              </a:rPr>
              <a:pPr/>
              <a:t>10</a:t>
            </a:fld>
            <a:endParaRPr lang="en-US" sz="1200">
              <a:latin typeface="Arial" charset="0"/>
            </a:endParaRPr>
          </a:p>
        </p:txBody>
      </p:sp>
      <p:sp>
        <p:nvSpPr>
          <p:cNvPr id="194562" name="Rectangle 1026"/>
          <p:cNvSpPr>
            <a:spLocks noGrp="1" noRot="1" noChangeAspect="1" noChangeArrowheads="1"/>
          </p:cNvSpPr>
          <p:nvPr>
            <p:ph type="sldImg"/>
          </p:nvPr>
        </p:nvSpPr>
        <p:spPr>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568F2E-4564-BE4C-A2CF-A92F9BBA264D}" type="slidenum">
              <a:rPr lang="en-US" sz="1200">
                <a:latin typeface="Arial" charset="0"/>
              </a:rPr>
              <a:pPr/>
              <a:t>11</a:t>
            </a:fld>
            <a:endParaRPr lang="en-US" sz="1200">
              <a:latin typeface="Arial" charset="0"/>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eaLnBrk="1" fontAlgn="base" hangingPunct="1">
              <a:spcBef>
                <a:spcPct val="0"/>
              </a:spcBef>
            </a:pPr>
            <a:fld id="{8DC5AE12-2D15-3546-9975-7C4156E8E20D}" type="slidenum">
              <a:rPr lang="en-US" sz="1200">
                <a:effectLst/>
                <a:latin typeface="Arial" charset="0"/>
              </a:rPr>
              <a:pPr algn="r" eaLnBrk="1" fontAlgn="base" hangingPunct="1">
                <a:spcBef>
                  <a:spcPct val="0"/>
                </a:spcBef>
              </a:pPr>
              <a:t>12</a:t>
            </a:fld>
            <a:endParaRPr lang="en-US" sz="1200">
              <a:effectLst/>
              <a:latin typeface="Arial" charset="0"/>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1F5F06D-796B-C14C-9779-CD7DA818A4B7}" type="slidenum">
              <a:rPr lang="en-US" sz="1200">
                <a:latin typeface="Arial" charset="0"/>
              </a:rPr>
              <a:pPr/>
              <a:t>13</a:t>
            </a:fld>
            <a:endParaRPr lang="en-US" sz="1200">
              <a:latin typeface="Arial"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DA0A10-B928-7D4B-9667-04784053B716}" type="slidenum">
              <a:rPr lang="en-US" sz="1200">
                <a:latin typeface="Arial" charset="0"/>
              </a:rPr>
              <a:pPr/>
              <a:t>14</a:t>
            </a:fld>
            <a:endParaRPr lang="en-US" sz="1200">
              <a:latin typeface="Arial"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2800">
              <a:latin typeface="Arial" charset="0"/>
              <a:ea typeface="ＭＳ Ｐゴシック" charset="0"/>
              <a:cs typeface="ＭＳ Ｐゴシック" charset="0"/>
            </a:endParaRPr>
          </a:p>
          <a:p>
            <a:pPr eaLnBrk="1" hangingPunct="1"/>
            <a:r>
              <a:rPr lang="en-US" sz="2800">
                <a:latin typeface="Arial" charset="0"/>
                <a:ea typeface="ＭＳ Ｐゴシック" charset="0"/>
                <a:cs typeface="ＭＳ Ｐゴシック" charset="0"/>
              </a:rPr>
              <a:t>Because Jerusalem has steep valleys on the sides, it was always attacked from the north.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C8EDC6F-F1E8-3841-B916-CC8D9656FDC3}" type="slidenum">
              <a:rPr lang="en-US" sz="1200">
                <a:latin typeface="Arial" charset="0"/>
              </a:rPr>
              <a:pPr/>
              <a:t>15</a:t>
            </a:fld>
            <a:endParaRPr lang="en-US" sz="1200">
              <a:latin typeface="Arial"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D511580-D162-2040-8E9D-8BD650A8199D}" type="slidenum">
              <a:rPr lang="en-US" sz="1200">
                <a:latin typeface="Arial" charset="0"/>
              </a:rPr>
              <a:pPr/>
              <a:t>16</a:t>
            </a:fld>
            <a:endParaRPr lang="en-US" sz="1200">
              <a:latin typeface="Arial" charset="0"/>
            </a:endParaRPr>
          </a:p>
        </p:txBody>
      </p:sp>
      <p:sp>
        <p:nvSpPr>
          <p:cNvPr id="206850" name="Rectangle 1026"/>
          <p:cNvSpPr>
            <a:spLocks noGrp="1" noRot="1" noChangeAspect="1" noChangeArrowheads="1" noTextEdit="1"/>
          </p:cNvSpPr>
          <p:nvPr>
            <p:ph type="sldImg"/>
          </p:nvPr>
        </p:nvSpPr>
        <p:spPr>
          <a:solidFill>
            <a:srgbClr val="FFFFFF"/>
          </a:solidFill>
          <a:ln/>
        </p:spPr>
      </p:sp>
      <p:sp>
        <p:nvSpPr>
          <p:cNvPr id="2068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14F6AB-8412-CB42-8049-2213A3918863}" type="slidenum">
              <a:rPr lang="en-US" sz="1200">
                <a:latin typeface="Arial" charset="0"/>
              </a:rPr>
              <a:pPr/>
              <a:t>17</a:t>
            </a:fld>
            <a:endParaRPr lang="en-US" sz="1200">
              <a:latin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2B561AD-6779-6647-B1B2-2AA46239EAFD}" type="slidenum">
              <a:rPr lang="en-US" sz="1200">
                <a:latin typeface="Arial" charset="0"/>
              </a:rPr>
              <a:pPr/>
              <a:t>18</a:t>
            </a:fld>
            <a:endParaRPr lang="en-US" sz="1200">
              <a:latin typeface="Arial"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EF9A08-CB0B-1F4C-832F-FC316E046CFA}" type="slidenum">
              <a:rPr lang="en-US" sz="1200">
                <a:latin typeface="Arial" charset="0"/>
              </a:rPr>
              <a:pPr/>
              <a:t>19</a:t>
            </a:fld>
            <a:endParaRPr lang="en-US" sz="1200">
              <a:latin typeface="Arial" charset="0"/>
            </a:endParaRPr>
          </a:p>
        </p:txBody>
      </p:sp>
      <p:sp>
        <p:nvSpPr>
          <p:cNvPr id="212994" name="Rectangle 1026"/>
          <p:cNvSpPr>
            <a:spLocks noGrp="1" noRot="1" noChangeAspect="1" noChangeArrowheads="1" noTextEdit="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4EA7895-A304-554B-B41D-69147E62F886}" type="slidenum">
              <a:rPr lang="en-US" sz="1200">
                <a:latin typeface="Arial" charset="0"/>
              </a:rPr>
              <a:pPr/>
              <a:t>2</a:t>
            </a:fld>
            <a:endParaRPr lang="en-US" sz="1200">
              <a:latin typeface="Arial" charset="0"/>
            </a:endParaRPr>
          </a:p>
        </p:txBody>
      </p:sp>
      <p:sp>
        <p:nvSpPr>
          <p:cNvPr id="178178" name="Rectangle 1026"/>
          <p:cNvSpPr>
            <a:spLocks noGrp="1" noRot="1" noChangeAspect="1" noChangeArrowheads="1" noTextEdit="1"/>
          </p:cNvSpPr>
          <p:nvPr>
            <p:ph type="sldImg"/>
          </p:nvPr>
        </p:nvSpPr>
        <p:spPr>
          <a:ln/>
        </p:spPr>
      </p:sp>
      <p:sp>
        <p:nvSpPr>
          <p:cNvPr id="1781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54EC16-2321-FD4B-95E8-7338B487BC1F}" type="slidenum">
              <a:rPr lang="en-US" sz="1200">
                <a:latin typeface="Arial" charset="0"/>
              </a:rPr>
              <a:pPr/>
              <a:t>20</a:t>
            </a:fld>
            <a:endParaRPr lang="en-US" sz="1200">
              <a:latin typeface="Arial" charset="0"/>
            </a:endParaRPr>
          </a:p>
        </p:txBody>
      </p:sp>
      <p:sp>
        <p:nvSpPr>
          <p:cNvPr id="215042" name="Rectangle 1026"/>
          <p:cNvSpPr>
            <a:spLocks noGrp="1" noRot="1" noChangeAspect="1" noChangeArrowheads="1" noTextEdit="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DE197D3-4CD3-5D4F-848C-CC8451EFCDE8}" type="slidenum">
              <a:rPr lang="en-US" sz="1200">
                <a:latin typeface="Arial" charset="0"/>
              </a:rPr>
              <a:pPr/>
              <a:t>21</a:t>
            </a:fld>
            <a:endParaRPr lang="en-US" sz="1200">
              <a:latin typeface="Arial"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BAR Nov/Dec 1999</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79B74B-ED40-0542-B5E6-24BA36D561EF}" type="slidenum">
              <a:rPr lang="en-US" sz="1200">
                <a:latin typeface="Arial" charset="0"/>
              </a:rPr>
              <a:pPr/>
              <a:t>22</a:t>
            </a:fld>
            <a:endParaRPr lang="en-US" sz="1200">
              <a:latin typeface="Arial" charset="0"/>
            </a:endParaRPr>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36EB281-8459-084E-BE23-3056B0319190}" type="slidenum">
              <a:rPr lang="en-US" sz="1200">
                <a:latin typeface="Arial" charset="0"/>
              </a:rPr>
              <a:pPr/>
              <a:t>23</a:t>
            </a:fld>
            <a:endParaRPr lang="en-US" sz="1200">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436C867-2D8C-8147-B825-09BE13925712}" type="slidenum">
              <a:rPr lang="en-US" sz="1200">
                <a:solidFill>
                  <a:srgbClr val="000000"/>
                </a:solidFill>
                <a:latin typeface="Arial" charset="0"/>
              </a:rPr>
              <a:pPr/>
              <a:t>24</a:t>
            </a:fld>
            <a:endParaRPr lang="en-US" sz="1200">
              <a:solidFill>
                <a:srgbClr val="000000"/>
              </a:solidFill>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06FDB52-AD4B-744B-907E-A2C17D5627F8}" type="slidenum">
              <a:rPr lang="en-US" sz="1200">
                <a:latin typeface="Arial" charset="0"/>
              </a:rPr>
              <a:pPr/>
              <a:t>25</a:t>
            </a:fld>
            <a:endParaRPr lang="en-US" sz="1200">
              <a:latin typeface="Arial"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1C6B638-4A60-4C4C-806C-8A9383E267C6}" type="slidenum">
              <a:rPr lang="en-US" sz="1200">
                <a:solidFill>
                  <a:srgbClr val="000000"/>
                </a:solidFill>
                <a:latin typeface="Arial" charset="0"/>
              </a:rPr>
              <a:pPr/>
              <a:t>26</a:t>
            </a:fld>
            <a:endParaRPr lang="en-US" sz="1200">
              <a:solidFill>
                <a:srgbClr val="000000"/>
              </a:solidFill>
              <a:latin typeface="Arial"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7A5355A-CCE9-8D41-A476-79AAD0DF4C1D}" type="slidenum">
              <a:rPr lang="en-US" sz="1200">
                <a:latin typeface="Arial" charset="0"/>
              </a:rPr>
              <a:pPr/>
              <a:t>27</a:t>
            </a:fld>
            <a:endParaRPr lang="en-US" sz="120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8D92C9B-6C0A-8B40-AD5D-2D5165914E8A}" type="slidenum">
              <a:rPr lang="en-US" sz="1200">
                <a:latin typeface="Arial" charset="0"/>
              </a:rPr>
              <a:pPr/>
              <a:t>28</a:t>
            </a:fld>
            <a:endParaRPr lang="en-US" sz="1200">
              <a:latin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826A7C3-BA9A-B340-929C-7E82BEAF093F}" type="slidenum">
              <a:rPr lang="en-US" sz="1200">
                <a:latin typeface="Arial" charset="0"/>
              </a:rPr>
              <a:pPr/>
              <a:t>29</a:t>
            </a:fld>
            <a:endParaRPr lang="en-US" sz="1200">
              <a:latin typeface="Arial"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400">
                <a:latin typeface="Arial" charset="0"/>
                <a:ea typeface="ＭＳ Ｐゴシック" charset="0"/>
                <a:cs typeface="ＭＳ Ｐゴシック" charset="0"/>
              </a:rPr>
              <a:t>Elwood &amp; Yarbrough, Readings from the First Century World, 23</a:t>
            </a:r>
            <a:endParaRPr lang="en-US" sz="18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3E8A3A-8225-5D41-9B28-04A191E080B3}" type="slidenum">
              <a:rPr lang="en-US" sz="1200">
                <a:latin typeface="Arial" charset="0"/>
              </a:rPr>
              <a:pPr/>
              <a:t>3</a:t>
            </a:fld>
            <a:endParaRPr lang="en-US" sz="1200">
              <a:latin typeface="Arial" charset="0"/>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B80F74-CFE3-7749-9381-2FD14BAF2C12}" type="slidenum">
              <a:rPr lang="en-US" sz="1200">
                <a:latin typeface="Arial" charset="0"/>
              </a:rPr>
              <a:pPr/>
              <a:t>30</a:t>
            </a:fld>
            <a:endParaRPr lang="en-US" sz="1200">
              <a:latin typeface="Arial" charset="0"/>
            </a:endParaRPr>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951653-B8CD-7846-928A-4FA548AC5008}" type="slidenum">
              <a:rPr lang="en-US" sz="1200">
                <a:latin typeface="Arial" charset="0"/>
              </a:rPr>
              <a:pPr/>
              <a:t>31</a:t>
            </a:fld>
            <a:endParaRPr lang="en-US" sz="1200">
              <a:latin typeface="Arial" charset="0"/>
            </a:endParaRPr>
          </a:p>
        </p:txBody>
      </p:sp>
      <p:sp>
        <p:nvSpPr>
          <p:cNvPr id="237570"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FF30824-BF5F-544D-A6D1-659E964CFEE4}" type="slidenum">
              <a:rPr lang="en-US" sz="1200">
                <a:solidFill>
                  <a:srgbClr val="000000"/>
                </a:solidFill>
                <a:latin typeface="Arial" charset="0"/>
              </a:rPr>
              <a:pPr/>
              <a:t>32</a:t>
            </a:fld>
            <a:endParaRPr lang="en-US" sz="1200">
              <a:solidFill>
                <a:srgbClr val="000000"/>
              </a:solidFill>
              <a:latin typeface="Arial" charset="0"/>
            </a:endParaRPr>
          </a:p>
        </p:txBody>
      </p:sp>
      <p:sp>
        <p:nvSpPr>
          <p:cNvPr id="23961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BBDF62-FA12-434D-8716-7E8BAE599408}" type="slidenum">
              <a:rPr lang="en-US" sz="1200">
                <a:latin typeface="Arial" charset="0"/>
              </a:rPr>
              <a:pPr/>
              <a:t>33</a:t>
            </a:fld>
            <a:endParaRPr lang="en-US" sz="1200">
              <a:latin typeface="Arial" charset="0"/>
            </a:endParaRPr>
          </a:p>
        </p:txBody>
      </p:sp>
      <p:sp>
        <p:nvSpPr>
          <p:cNvPr id="24166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D3E8FE7-9A65-934F-83CA-51CAFC0FD26E}" type="slidenum">
              <a:rPr lang="en-US" sz="1200">
                <a:latin typeface="Arial" charset="0"/>
              </a:rPr>
              <a:pPr/>
              <a:t>34</a:t>
            </a:fld>
            <a:endParaRPr lang="en-US" sz="1200">
              <a:latin typeface="Arial" charset="0"/>
            </a:endParaRPr>
          </a:p>
        </p:txBody>
      </p:sp>
      <p:sp>
        <p:nvSpPr>
          <p:cNvPr id="243714"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38B955-5751-5842-BEAD-994A2CC8F71D}" type="slidenum">
              <a:rPr lang="en-US" sz="1200">
                <a:latin typeface="Arial" charset="0"/>
              </a:rPr>
              <a:pPr/>
              <a:t>35</a:t>
            </a:fld>
            <a:endParaRPr lang="en-US" sz="1200">
              <a:latin typeface="Arial" charset="0"/>
            </a:endParaRPr>
          </a:p>
        </p:txBody>
      </p:sp>
      <p:sp>
        <p:nvSpPr>
          <p:cNvPr id="245762"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D339EE7-6474-2444-ABE2-C9AFD185A4D1}" type="slidenum">
              <a:rPr lang="en-US" sz="1200">
                <a:latin typeface="Arial" charset="0"/>
              </a:rPr>
              <a:pPr/>
              <a:t>36</a:t>
            </a:fld>
            <a:endParaRPr lang="en-US" sz="1200">
              <a:latin typeface="Arial" charset="0"/>
            </a:endParaRPr>
          </a:p>
        </p:txBody>
      </p:sp>
      <p:sp>
        <p:nvSpPr>
          <p:cNvPr id="247810"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3B0379-85D9-4246-B633-2193DB1657C8}" type="slidenum">
              <a:rPr lang="en-US" sz="1200">
                <a:latin typeface="Arial" charset="0"/>
              </a:rPr>
              <a:pPr/>
              <a:t>37</a:t>
            </a:fld>
            <a:endParaRPr lang="en-US" sz="1200">
              <a:latin typeface="Arial" charset="0"/>
            </a:endParaRPr>
          </a:p>
        </p:txBody>
      </p:sp>
      <p:sp>
        <p:nvSpPr>
          <p:cNvPr id="24985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1FFEA08-86F5-A043-832B-45C80EFE8CA3}" type="slidenum">
              <a:rPr lang="en-US" sz="1200">
                <a:latin typeface="Arial" charset="0"/>
              </a:rPr>
              <a:pPr/>
              <a:t>38</a:t>
            </a:fld>
            <a:endParaRPr lang="en-US" sz="1200">
              <a:latin typeface="Arial" charset="0"/>
            </a:endParaRPr>
          </a:p>
        </p:txBody>
      </p:sp>
      <p:sp>
        <p:nvSpPr>
          <p:cNvPr id="251906"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1DF34C-FE9C-A743-986D-371B50D7474B}" type="slidenum">
              <a:rPr lang="en-US" sz="1200">
                <a:latin typeface="Arial" charset="0"/>
              </a:rPr>
              <a:pPr/>
              <a:t>39</a:t>
            </a:fld>
            <a:endParaRPr lang="en-US" sz="1200">
              <a:latin typeface="Arial" charset="0"/>
            </a:endParaRPr>
          </a:p>
        </p:txBody>
      </p:sp>
      <p:sp>
        <p:nvSpPr>
          <p:cNvPr id="253954" name="Rectangle 1026"/>
          <p:cNvSpPr>
            <a:spLocks noGrp="1" noRot="1" noChangeAspect="1" noChangeArrowheads="1" noTextEdit="1"/>
          </p:cNvSpPr>
          <p:nvPr>
            <p:ph type="sldImg"/>
          </p:nvPr>
        </p:nvSpPr>
        <p:spPr>
          <a:ln/>
        </p:spPr>
      </p:sp>
      <p:sp>
        <p:nvSpPr>
          <p:cNvPr id="2539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8F12C82-DF60-7940-9E17-F340C5C47C2A}" type="slidenum">
              <a:rPr lang="en-US" sz="1200">
                <a:solidFill>
                  <a:srgbClr val="000000"/>
                </a:solidFill>
                <a:latin typeface="Arial" charset="0"/>
              </a:rPr>
              <a:pPr/>
              <a:t>4</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D6C655-BF44-2645-AEB5-41CF860A8BE5}" type="slidenum">
              <a:rPr lang="en-US" sz="1200">
                <a:latin typeface="Arial" charset="0"/>
              </a:rPr>
              <a:pPr/>
              <a:t>40</a:t>
            </a:fld>
            <a:endParaRPr lang="en-US" sz="1200">
              <a:latin typeface="Arial"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D6C655-BF44-2645-AEB5-41CF860A8BE5}" type="slidenum">
              <a:rPr lang="en-US" sz="1200">
                <a:latin typeface="Arial" charset="0"/>
              </a:rPr>
              <a:pPr/>
              <a:t>41</a:t>
            </a:fld>
            <a:endParaRPr lang="en-US" sz="1200">
              <a:latin typeface="Arial" charset="0"/>
            </a:endParaRPr>
          </a:p>
        </p:txBody>
      </p:sp>
      <p:sp>
        <p:nvSpPr>
          <p:cNvPr id="256002"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616476B-2239-2848-B9A2-B32A3FFAAB96}" type="slidenum">
              <a:rPr lang="en-US" sz="1200">
                <a:latin typeface="Arial" charset="0"/>
              </a:rPr>
              <a:pPr/>
              <a:t>42</a:t>
            </a:fld>
            <a:endParaRPr lang="en-US" sz="1200">
              <a:latin typeface="Arial" charset="0"/>
            </a:endParaRPr>
          </a:p>
        </p:txBody>
      </p:sp>
      <p:sp>
        <p:nvSpPr>
          <p:cNvPr id="258050"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78FE-EEA9-C04A-BD07-5E0DFCA6A88A}" type="slidenum">
              <a:rPr lang="en-US" sz="1200">
                <a:latin typeface="Arial" charset="0"/>
              </a:rPr>
              <a:pPr/>
              <a:t>43</a:t>
            </a:fld>
            <a:endParaRPr lang="en-US" sz="1200">
              <a:latin typeface="Arial" charset="0"/>
            </a:endParaRPr>
          </a:p>
        </p:txBody>
      </p:sp>
      <p:sp>
        <p:nvSpPr>
          <p:cNvPr id="260098" name="Rectangle 2"/>
          <p:cNvSpPr>
            <a:spLocks noGrp="1" noRot="1" noChangeAspect="1" noChangeArrowheads="1" noTextEdit="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a:latin typeface="Arial" charset="0"/>
                <a:ea typeface="ＭＳ Ｐゴシック" charset="0"/>
                <a:cs typeface="ＭＳ Ｐゴシック" charset="0"/>
              </a:rPr>
              <a:t>Leen Ritmeyer, </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Locating the Original Temple Mount,</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a:t>
            </a:r>
            <a:r>
              <a:rPr lang="en-US" altLang="ja-JP" sz="1800" i="1">
                <a:latin typeface="Arial" charset="0"/>
                <a:ea typeface="ＭＳ Ｐゴシック" charset="0"/>
                <a:cs typeface="ＭＳ Ｐゴシック" charset="0"/>
              </a:rPr>
              <a:t>BAR</a:t>
            </a:r>
            <a:r>
              <a:rPr lang="en-US" altLang="ja-JP" sz="1800">
                <a:latin typeface="Arial" charset="0"/>
                <a:ea typeface="ＭＳ Ｐゴシック" charset="0"/>
                <a:cs typeface="ＭＳ Ｐゴシック" charset="0"/>
              </a:rPr>
              <a:t> 18 (March/April 1992): 27</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086D739-0A29-1B4A-8D5D-5198D574EFF1}" type="slidenum">
              <a:rPr lang="en-US" sz="1200">
                <a:latin typeface="Arial" charset="0"/>
              </a:rPr>
              <a:pPr/>
              <a:t>44</a:t>
            </a:fld>
            <a:endParaRPr lang="en-US" sz="1200">
              <a:latin typeface="Arial" charset="0"/>
            </a:endParaRPr>
          </a:p>
        </p:txBody>
      </p:sp>
      <p:sp>
        <p:nvSpPr>
          <p:cNvPr id="262146" name="Rectangle 2"/>
          <p:cNvSpPr>
            <a:spLocks noGrp="1" noRot="1" noChangeAspect="1" noChangeArrowheads="1" noTextEdit="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30</a:t>
            </a:r>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22231D-9DE9-AE48-AD8A-FB54B2C7111F}" type="slidenum">
              <a:rPr lang="en-US" sz="1200">
                <a:latin typeface="Arial" charset="0"/>
              </a:rPr>
              <a:pPr/>
              <a:t>45</a:t>
            </a:fld>
            <a:endParaRPr lang="en-US" sz="1200">
              <a:latin typeface="Arial" charset="0"/>
            </a:endParaRPr>
          </a:p>
        </p:txBody>
      </p:sp>
      <p:sp>
        <p:nvSpPr>
          <p:cNvPr id="264194" name="Rectangle 2"/>
          <p:cNvSpPr>
            <a:spLocks noGrp="1" noRot="1" noChangeAspect="1" noChangeArrowheads="1" noTextEdit="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31</a:t>
            </a:r>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D305C46-6914-1547-86C4-49A668651A06}" type="slidenum">
              <a:rPr lang="en-US" sz="1200">
                <a:latin typeface="Arial" charset="0"/>
              </a:rPr>
              <a:pPr/>
              <a:t>46</a:t>
            </a:fld>
            <a:endParaRPr lang="en-US" sz="1200">
              <a:latin typeface="Arial" charset="0"/>
            </a:endParaRPr>
          </a:p>
        </p:txBody>
      </p:sp>
      <p:sp>
        <p:nvSpPr>
          <p:cNvPr id="266242" name="Rectangle 2"/>
          <p:cNvSpPr>
            <a:spLocks noGrp="1" noRot="1" noChangeAspect="1" noChangeArrowheads="1" noTextEdit="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Leen Ritmeyer,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Locating the Original Temple Mount,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BAR</a:t>
            </a:r>
            <a:r>
              <a:rPr lang="en-US" altLang="ja-JP">
                <a:latin typeface="Arial" charset="0"/>
                <a:ea typeface="ＭＳ Ｐゴシック" charset="0"/>
                <a:cs typeface="ＭＳ Ｐゴシック" charset="0"/>
              </a:rPr>
              <a:t> 18 (March/April 1992): 32-33</a:t>
            </a:r>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211847D-9548-7D41-BD9A-53A4A7E4B5E1}" type="slidenum">
              <a:rPr lang="en-US" sz="1200">
                <a:latin typeface="Arial" charset="0"/>
              </a:rPr>
              <a:pPr/>
              <a:t>47</a:t>
            </a:fld>
            <a:endParaRPr lang="en-US" sz="1200">
              <a:latin typeface="Arial"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D7D4C3-9286-CD48-98C9-75EE27BD1132}" type="slidenum">
              <a:rPr lang="en-US" sz="1200">
                <a:latin typeface="Arial" charset="0"/>
              </a:rPr>
              <a:pPr/>
              <a:t>48</a:t>
            </a:fld>
            <a:endParaRPr lang="en-US" sz="1200">
              <a:latin typeface="Arial"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F80D450-9C0C-1647-95F5-3432D16108A8}" type="slidenum">
              <a:rPr lang="en-US" sz="1200">
                <a:latin typeface="Arial" charset="0"/>
              </a:rPr>
              <a:pPr/>
              <a:t>49</a:t>
            </a:fld>
            <a:endParaRPr lang="en-US" sz="1200">
              <a:latin typeface="Arial"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97C353-74F3-E546-BF5E-E3E1D65B9539}" type="slidenum">
              <a:rPr lang="en-US" sz="1200">
                <a:latin typeface="Arial" charset="0"/>
              </a:rPr>
              <a:pPr/>
              <a:t>5</a:t>
            </a:fld>
            <a:endParaRPr lang="en-US" sz="1200">
              <a:latin typeface="Arial" charset="0"/>
            </a:endParaRPr>
          </a:p>
        </p:txBody>
      </p:sp>
      <p:sp>
        <p:nvSpPr>
          <p:cNvPr id="184322" name="Rectangle 1026"/>
          <p:cNvSpPr>
            <a:spLocks noGrp="1" noRot="1" noChangeAspect="1" noChangeArrowheads="1" noTextEdit="1"/>
          </p:cNvSpPr>
          <p:nvPr>
            <p:ph type="sldImg"/>
          </p:nvPr>
        </p:nvSpPr>
        <p:spPr>
          <a:ln/>
        </p:spPr>
      </p:sp>
      <p:sp>
        <p:nvSpPr>
          <p:cNvPr id="1843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901C18C-E335-2E44-A24D-3A2783BA69CD}" type="slidenum">
              <a:rPr lang="en-US" sz="1200">
                <a:latin typeface="Arial" charset="0"/>
              </a:rPr>
              <a:pPr/>
              <a:t>50</a:t>
            </a:fld>
            <a:endParaRPr lang="en-US" sz="1200">
              <a:latin typeface="Arial"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3CF991-4D0C-9445-A3EC-A6F4631DD606}" type="slidenum">
              <a:rPr lang="en-US" sz="1200">
                <a:latin typeface="Arial" charset="0"/>
              </a:rPr>
              <a:pPr/>
              <a:t>51</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E31FA8D-4502-F848-9018-5244BE50FE14}" type="slidenum">
              <a:rPr lang="en-US" sz="1200">
                <a:solidFill>
                  <a:srgbClr val="000000"/>
                </a:solidFill>
                <a:latin typeface="Arial" charset="0"/>
              </a:rPr>
              <a:pPr/>
              <a:t>53</a:t>
            </a:fld>
            <a:endParaRPr lang="en-US" sz="1200">
              <a:solidFill>
                <a:srgbClr val="000000"/>
              </a:solidFill>
              <a:latin typeface="Arial" charset="0"/>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A2BE69B-FDC7-B541-97B2-FA637B99CF7E}" type="slidenum">
              <a:rPr lang="en-US" sz="1200">
                <a:solidFill>
                  <a:srgbClr val="000000"/>
                </a:solidFill>
                <a:latin typeface="Arial" charset="0"/>
              </a:rPr>
              <a:pPr/>
              <a:t>54</a:t>
            </a:fld>
            <a:endParaRPr lang="en-US" sz="1200">
              <a:solidFill>
                <a:srgbClr val="000000"/>
              </a:solidFill>
              <a:latin typeface="Arial"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400">
              <a:latin typeface="Arial" charset="0"/>
              <a:ea typeface="ＭＳ Ｐゴシック" charset="0"/>
              <a:cs typeface="ＭＳ Ｐゴシック" charset="0"/>
            </a:endParaRPr>
          </a:p>
          <a:p>
            <a:pPr eaLnBrk="1" hangingPunct="1"/>
            <a:r>
              <a:rPr lang="en-US" sz="1400">
                <a:latin typeface="Arial" charset="0"/>
                <a:ea typeface="ＭＳ Ｐゴシック" charset="0"/>
                <a:cs typeface="ＭＳ Ｐゴシック" charset="0"/>
              </a:rPr>
              <a:t>Jews buried on the</a:t>
            </a:r>
            <a:r>
              <a:rPr lang="en-US" sz="1400" baseline="0">
                <a:latin typeface="Arial" charset="0"/>
                <a:ea typeface="ＭＳ Ｐゴシック" charset="0"/>
                <a:cs typeface="ＭＳ Ｐゴシック" charset="0"/>
              </a:rPr>
              <a:t> Mount of Olives feel they will be the cloaest to the Eastern Gate to enter it with Messiah upon his return.</a:t>
            </a:r>
            <a:endParaRPr lang="en-US" sz="140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AE9555-55FA-5D47-A3D9-33437A2736A3}" type="slidenum">
              <a:rPr lang="en-US" sz="1200">
                <a:solidFill>
                  <a:srgbClr val="000000"/>
                </a:solidFill>
                <a:latin typeface="Arial" charset="0"/>
                <a:cs typeface="Geneva" charset="0"/>
              </a:rPr>
              <a:pPr/>
              <a:t>55</a:t>
            </a:fld>
            <a:endParaRPr lang="en-US" sz="1200">
              <a:solidFill>
                <a:srgbClr val="000000"/>
              </a:solidFill>
              <a:latin typeface="Arial" charset="0"/>
              <a:cs typeface="Geneva" charset="0"/>
            </a:endParaRPr>
          </a:p>
        </p:txBody>
      </p:sp>
      <p:sp>
        <p:nvSpPr>
          <p:cNvPr id="282626" name="Rectangle 1026"/>
          <p:cNvSpPr>
            <a:spLocks noGrp="1" noRot="1" noChangeAspect="1" noChangeArrowheads="1" noTextEdit="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gate was blocked after the Turkish conquest of Jerusalem in AD 1517.</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434A1A-7944-2148-AFA3-E95F53E9B6FD}" type="slidenum">
              <a:rPr lang="en-US" sz="1200">
                <a:latin typeface="Arial" charset="0"/>
              </a:rPr>
              <a:pPr/>
              <a:t>56</a:t>
            </a:fld>
            <a:endParaRPr lang="en-US" sz="1200">
              <a:latin typeface="Arial"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EAB69E9-0080-B744-AD25-096202E6B1BF}" type="slidenum">
              <a:rPr lang="en-US" sz="1200">
                <a:latin typeface="Arial" charset="0"/>
              </a:rPr>
              <a:pPr/>
              <a:t>57</a:t>
            </a:fld>
            <a:endParaRPr lang="en-US" sz="1200">
              <a:latin typeface="Arial"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73F0396-4245-8F4B-BD22-DA97128786A6}" type="slidenum">
              <a:rPr lang="en-US" sz="1200">
                <a:latin typeface="Arial" charset="0"/>
              </a:rPr>
              <a:pPr/>
              <a:t>58</a:t>
            </a:fld>
            <a:endParaRPr lang="en-US" sz="1200">
              <a:latin typeface="Arial"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D31183-AB4F-214D-9564-4512B340A259}" type="slidenum">
              <a:rPr lang="en-US" sz="1200">
                <a:latin typeface="Arial" charset="0"/>
              </a:rPr>
              <a:pPr/>
              <a:t>59</a:t>
            </a:fld>
            <a:endParaRPr lang="en-US" sz="1200">
              <a:latin typeface="Arial"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6AC574-BD90-5445-AFC9-C3E1CC8CE2F0}" type="slidenum">
              <a:rPr lang="en-US" sz="1200">
                <a:latin typeface="Arial" charset="0"/>
              </a:rPr>
              <a:pPr/>
              <a:t>60</a:t>
            </a:fld>
            <a:endParaRPr lang="en-US" sz="1200">
              <a:latin typeface="Arial"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0CE3313-D389-DC4B-9576-743BA32AC0EE}" type="slidenum">
              <a:rPr lang="en-US" sz="1200">
                <a:latin typeface="Arial" charset="0"/>
              </a:rPr>
              <a:pPr/>
              <a:t>6</a:t>
            </a:fld>
            <a:endParaRPr lang="en-US" sz="1200">
              <a:latin typeface="Arial"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DC20E9B-B92D-6440-808C-46FCAAC68309}" type="slidenum">
              <a:rPr lang="en-US" sz="1200">
                <a:latin typeface="Arial" charset="0"/>
              </a:rPr>
              <a:pPr/>
              <a:t>61</a:t>
            </a:fld>
            <a:endParaRPr lang="en-US" sz="1200">
              <a:latin typeface="Arial"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D80BF3B-C584-1749-B045-3EC6166CE2AE}" type="slidenum">
              <a:rPr lang="en-US" sz="1200">
                <a:latin typeface="Arial" charset="0"/>
              </a:rPr>
              <a:pPr/>
              <a:t>62</a:t>
            </a:fld>
            <a:endParaRPr lang="en-US" sz="1200">
              <a:latin typeface="Arial"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2C08979-8184-7D4C-B95C-0A2341EBF262}" type="slidenum">
              <a:rPr lang="en-US" sz="1200">
                <a:solidFill>
                  <a:srgbClr val="000000"/>
                </a:solidFill>
                <a:latin typeface="Arial" charset="0"/>
                <a:cs typeface="Geneva" charset="0"/>
              </a:rPr>
              <a:pPr/>
              <a:t>63</a:t>
            </a:fld>
            <a:endParaRPr lang="en-US" sz="1200">
              <a:solidFill>
                <a:srgbClr val="000000"/>
              </a:solidFill>
              <a:latin typeface="Arial" charset="0"/>
              <a:cs typeface="Geneva" charset="0"/>
            </a:endParaRPr>
          </a:p>
        </p:txBody>
      </p:sp>
      <p:sp>
        <p:nvSpPr>
          <p:cNvPr id="299010" name="Rectangle 1026"/>
          <p:cNvSpPr>
            <a:spLocks noGrp="1" noRot="1" noChangeAspect="1" noChangeArrowheads="1" noTextEdit="1"/>
          </p:cNvSpPr>
          <p:nvPr>
            <p:ph type="sldImg"/>
          </p:nvPr>
        </p:nvSpPr>
        <p:spPr>
          <a:solidFill>
            <a:srgbClr val="FFFFFF"/>
          </a:solidFill>
          <a:ln/>
        </p:spPr>
      </p:sp>
      <p:sp>
        <p:nvSpPr>
          <p:cNvPr id="299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AF8F137-F4D9-1B42-BD49-84ED21F3377B}" type="slidenum">
              <a:rPr lang="en-US" sz="1200">
                <a:solidFill>
                  <a:srgbClr val="000000"/>
                </a:solidFill>
                <a:latin typeface="Arial" charset="0"/>
                <a:cs typeface="Geneva" charset="0"/>
              </a:rPr>
              <a:pPr/>
              <a:t>64</a:t>
            </a:fld>
            <a:endParaRPr lang="en-US" sz="1200">
              <a:solidFill>
                <a:srgbClr val="000000"/>
              </a:solidFill>
              <a:latin typeface="Arial" charset="0"/>
              <a:cs typeface="Geneva"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140F68-D391-4246-9F6E-281AF788CD05}" type="slidenum">
              <a:rPr lang="en-US" sz="1200">
                <a:solidFill>
                  <a:srgbClr val="000000"/>
                </a:solidFill>
                <a:latin typeface="Arial" charset="0"/>
                <a:cs typeface="Geneva" charset="0"/>
              </a:rPr>
              <a:pPr/>
              <a:t>65</a:t>
            </a:fld>
            <a:endParaRPr lang="en-US" sz="1200">
              <a:solidFill>
                <a:srgbClr val="000000"/>
              </a:solidFill>
              <a:latin typeface="Arial" charset="0"/>
              <a:cs typeface="Geneva" charset="0"/>
            </a:endParaRPr>
          </a:p>
        </p:txBody>
      </p:sp>
      <p:sp>
        <p:nvSpPr>
          <p:cNvPr id="303106" name="Rectangle 2"/>
          <p:cNvSpPr>
            <a:spLocks noGrp="1" noRot="1" noChangeAspect="1" noChangeArrowheads="1" noTextEdit="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A2F0EB-B0B6-5A46-94A7-8FA679BD2232}" type="slidenum">
              <a:rPr lang="en-US" sz="1200">
                <a:solidFill>
                  <a:srgbClr val="000000"/>
                </a:solidFill>
                <a:latin typeface="Arial" charset="0"/>
                <a:cs typeface="Geneva" charset="0"/>
              </a:rPr>
              <a:pPr/>
              <a:t>66</a:t>
            </a:fld>
            <a:endParaRPr lang="en-US" sz="1200">
              <a:solidFill>
                <a:srgbClr val="000000"/>
              </a:solidFill>
              <a:latin typeface="Arial" charset="0"/>
              <a:cs typeface="Geneva" charset="0"/>
            </a:endParaRPr>
          </a:p>
        </p:txBody>
      </p:sp>
      <p:sp>
        <p:nvSpPr>
          <p:cNvPr id="305154" name="Rectangle 1026"/>
          <p:cNvSpPr>
            <a:spLocks noGrp="1" noRot="1" noChangeAspect="1" noChangeArrowheads="1" noTextEdit="1"/>
          </p:cNvSpPr>
          <p:nvPr>
            <p:ph type="sldImg"/>
          </p:nvPr>
        </p:nvSpPr>
        <p:spPr>
          <a:ln/>
        </p:spPr>
      </p:sp>
      <p:sp>
        <p:nvSpPr>
          <p:cNvPr id="3051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5A703-2022-9F4F-89D3-A6E0F01F738B}" type="slidenum">
              <a:rPr lang="en-US" sz="1200">
                <a:solidFill>
                  <a:srgbClr val="000000"/>
                </a:solidFill>
                <a:latin typeface="Arial" charset="0"/>
                <a:cs typeface="Geneva" charset="0"/>
              </a:rPr>
              <a:pPr/>
              <a:t>67</a:t>
            </a:fld>
            <a:endParaRPr lang="en-US" sz="1200">
              <a:solidFill>
                <a:srgbClr val="000000"/>
              </a:solidFill>
              <a:latin typeface="Arial" charset="0"/>
              <a:cs typeface="Geneva"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2D17CBD-D0AD-EA4A-9A12-C25286102476}" type="slidenum">
              <a:rPr lang="en-US" sz="1200">
                <a:solidFill>
                  <a:srgbClr val="000000"/>
                </a:solidFill>
                <a:latin typeface="Arial" charset="0"/>
                <a:cs typeface="Geneva" charset="0"/>
              </a:rPr>
              <a:pPr/>
              <a:t>68</a:t>
            </a:fld>
            <a:endParaRPr lang="en-US" sz="1200">
              <a:solidFill>
                <a:srgbClr val="000000"/>
              </a:solidFill>
              <a:latin typeface="Arial" charset="0"/>
              <a:cs typeface="Geneva"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E834E7-4815-BA4D-B3F9-490879658FE4}" type="slidenum">
              <a:rPr lang="en-US" sz="1200">
                <a:solidFill>
                  <a:srgbClr val="000000"/>
                </a:solidFill>
                <a:latin typeface="Arial" charset="0"/>
                <a:cs typeface="Geneva" charset="0"/>
              </a:rPr>
              <a:pPr/>
              <a:t>70</a:t>
            </a:fld>
            <a:endParaRPr lang="en-US" sz="1200">
              <a:solidFill>
                <a:srgbClr val="000000"/>
              </a:solidFill>
              <a:latin typeface="Arial" charset="0"/>
              <a:cs typeface="Geneva"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532CE8-69E8-3B42-82B0-C9AE9D20310C}" type="slidenum">
              <a:rPr lang="en-US" sz="1200">
                <a:solidFill>
                  <a:srgbClr val="000000"/>
                </a:solidFill>
                <a:latin typeface="Arial" charset="0"/>
                <a:cs typeface="Geneva" charset="0"/>
              </a:rPr>
              <a:pPr/>
              <a:t>71</a:t>
            </a:fld>
            <a:endParaRPr lang="en-US" sz="1200">
              <a:solidFill>
                <a:srgbClr val="000000"/>
              </a:solidFill>
              <a:latin typeface="Arial" charset="0"/>
              <a:cs typeface="Geneva"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3A6C42E-3E9D-1A47-9FBB-FBE54AC16BC3}" type="slidenum">
              <a:rPr lang="en-US" sz="1200">
                <a:latin typeface="Arial" charset="0"/>
              </a:rPr>
              <a:pPr/>
              <a:t>7</a:t>
            </a:fld>
            <a:endParaRPr lang="en-US" sz="1200">
              <a:latin typeface="Arial" charset="0"/>
            </a:endParaRPr>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B846AB-8D2E-C645-A946-EEF7148BF0FA}" type="slidenum">
              <a:rPr lang="en-US" sz="1200">
                <a:solidFill>
                  <a:srgbClr val="000000"/>
                </a:solidFill>
                <a:latin typeface="Arial" charset="0"/>
                <a:cs typeface="Geneva" charset="0"/>
              </a:rPr>
              <a:pPr/>
              <a:t>72</a:t>
            </a:fld>
            <a:endParaRPr lang="en-US" sz="1200">
              <a:solidFill>
                <a:srgbClr val="000000"/>
              </a:solidFill>
              <a:latin typeface="Arial" charset="0"/>
              <a:cs typeface="Geneva"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31F986E-C118-7C45-9ED8-2D255F8C8A6D}" type="slidenum">
              <a:rPr lang="en-US" sz="1200">
                <a:solidFill>
                  <a:srgbClr val="000000"/>
                </a:solidFill>
                <a:latin typeface="Arial" charset="0"/>
                <a:cs typeface="Geneva" charset="0"/>
              </a:rPr>
              <a:pPr/>
              <a:t>73</a:t>
            </a:fld>
            <a:endParaRPr lang="en-US" sz="1200">
              <a:solidFill>
                <a:srgbClr val="000000"/>
              </a:solidFill>
              <a:latin typeface="Arial" charset="0"/>
              <a:cs typeface="Geneva"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1122611-04C4-F047-A6BF-B48640B8620B}" type="slidenum">
              <a:rPr lang="en-US" sz="1200">
                <a:solidFill>
                  <a:srgbClr val="000000"/>
                </a:solidFill>
                <a:latin typeface="Arial" charset="0"/>
                <a:cs typeface="Geneva" charset="0"/>
              </a:rPr>
              <a:pPr/>
              <a:t>74</a:t>
            </a:fld>
            <a:endParaRPr lang="en-US" sz="1200">
              <a:solidFill>
                <a:srgbClr val="000000"/>
              </a:solidFill>
              <a:latin typeface="Arial" charset="0"/>
              <a:cs typeface="Geneva"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A7C9AB-761C-4C4C-92ED-741FDBB733B7}" type="slidenum">
              <a:rPr lang="en-US" sz="1200">
                <a:solidFill>
                  <a:srgbClr val="000000"/>
                </a:solidFill>
                <a:latin typeface="Arial" charset="0"/>
                <a:cs typeface="Geneva" charset="0"/>
              </a:rPr>
              <a:pPr/>
              <a:t>75</a:t>
            </a:fld>
            <a:endParaRPr lang="en-US" sz="1200">
              <a:solidFill>
                <a:srgbClr val="000000"/>
              </a:solidFill>
              <a:latin typeface="Arial" charset="0"/>
              <a:cs typeface="Geneva"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622711D-1A7A-3C43-9A67-D353AE443BF9}" type="slidenum">
              <a:rPr lang="en-US" sz="1200">
                <a:latin typeface="Arial" charset="0"/>
              </a:rPr>
              <a:pPr/>
              <a:t>76</a:t>
            </a:fld>
            <a:endParaRPr lang="en-US" sz="1200">
              <a:latin typeface="Arial"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r>
              <a:rPr lang="en-GB" sz="1200">
                <a:solidFill>
                  <a:srgbClr val="000000"/>
                </a:solidFill>
                <a:latin typeface="Calibri" charset="0"/>
              </a:rPr>
              <a:t>10/06/10</a:t>
            </a:r>
          </a:p>
        </p:txBody>
      </p:sp>
      <p:sp>
        <p:nvSpPr>
          <p:cNvPr id="32665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3600">
                <a:solidFill>
                  <a:schemeClr val="tx1"/>
                </a:solidFill>
                <a:latin typeface="Garamond" charset="0"/>
                <a:ea typeface="ＭＳ Ｐゴシック" charset="0"/>
                <a:cs typeface="ＭＳ Ｐゴシック" charset="0"/>
              </a:defRPr>
            </a:lvl1pPr>
            <a:lvl2pPr marL="742950" indent="-285750">
              <a:tabLst>
                <a:tab pos="723900" algn="l"/>
                <a:tab pos="1447800" algn="l"/>
                <a:tab pos="2171700" algn="l"/>
                <a:tab pos="2895600" algn="l"/>
              </a:tabLst>
              <a:defRPr sz="3600">
                <a:solidFill>
                  <a:schemeClr val="tx1"/>
                </a:solidFill>
                <a:latin typeface="Garamond" charset="0"/>
                <a:ea typeface="ＭＳ Ｐゴシック" charset="0"/>
              </a:defRPr>
            </a:lvl2pPr>
            <a:lvl3pPr marL="1143000" indent="-228600">
              <a:tabLst>
                <a:tab pos="723900" algn="l"/>
                <a:tab pos="1447800" algn="l"/>
                <a:tab pos="2171700" algn="l"/>
                <a:tab pos="2895600" algn="l"/>
              </a:tabLst>
              <a:defRPr sz="3600">
                <a:solidFill>
                  <a:schemeClr val="tx1"/>
                </a:solidFill>
                <a:latin typeface="Garamond" charset="0"/>
                <a:ea typeface="ＭＳ Ｐゴシック" charset="0"/>
              </a:defRPr>
            </a:lvl3pPr>
            <a:lvl4pPr marL="1600200" indent="-228600">
              <a:tabLst>
                <a:tab pos="723900" algn="l"/>
                <a:tab pos="1447800" algn="l"/>
                <a:tab pos="2171700" algn="l"/>
                <a:tab pos="2895600" algn="l"/>
              </a:tabLst>
              <a:defRPr sz="3600">
                <a:solidFill>
                  <a:schemeClr val="tx1"/>
                </a:solidFill>
                <a:latin typeface="Garamond" charset="0"/>
                <a:ea typeface="ＭＳ Ｐゴシック" charset="0"/>
              </a:defRPr>
            </a:lvl4pPr>
            <a:lvl5pPr marL="2057400" indent="-228600">
              <a:tabLst>
                <a:tab pos="723900" algn="l"/>
                <a:tab pos="1447800" algn="l"/>
                <a:tab pos="2171700" algn="l"/>
                <a:tab pos="2895600" algn="l"/>
              </a:tabLst>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tabLst>
                <a:tab pos="723900" algn="l"/>
                <a:tab pos="1447800" algn="l"/>
                <a:tab pos="2171700" algn="l"/>
                <a:tab pos="2895600" algn="l"/>
              </a:tabLst>
              <a:defRPr sz="3600">
                <a:solidFill>
                  <a:schemeClr val="tx1"/>
                </a:solidFill>
                <a:latin typeface="Garamond" charset="0"/>
                <a:ea typeface="ＭＳ Ｐゴシック" charset="0"/>
              </a:defRPr>
            </a:lvl9pPr>
          </a:lstStyle>
          <a:p>
            <a:fld id="{44B294B9-600B-4644-8F81-4A7DA80BB9F4}" type="slidenum">
              <a:rPr lang="en-GB" sz="1200">
                <a:solidFill>
                  <a:srgbClr val="000000"/>
                </a:solidFill>
                <a:latin typeface="Calibri" charset="0"/>
              </a:rPr>
              <a:pPr/>
              <a:t>77</a:t>
            </a:fld>
            <a:endParaRPr lang="en-GB" sz="1200">
              <a:solidFill>
                <a:srgbClr val="000000"/>
              </a:solidFill>
              <a:latin typeface="Calibri" charset="0"/>
            </a:endParaRPr>
          </a:p>
        </p:txBody>
      </p:sp>
      <p:sp>
        <p:nvSpPr>
          <p:cNvPr id="326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000000"/>
              </a:buClr>
              <a:buSzPct val="100000"/>
              <a:buFont typeface="Calibri" charset="0"/>
              <a:buNone/>
            </a:pPr>
            <a:fld id="{9635ACC0-716B-8A44-B20D-FA19CDAD6B6B}" type="slidenum">
              <a:rPr lang="en-GB" sz="1200">
                <a:solidFill>
                  <a:srgbClr val="000000"/>
                </a:solidFill>
                <a:effectLst/>
                <a:latin typeface="Calibri" charset="0"/>
              </a:rPr>
              <a:pPr algn="r" eaLnBrk="1" fontAlgn="base" hangingPunct="1">
                <a:spcBef>
                  <a:spcPct val="0"/>
                </a:spcBef>
                <a:buClr>
                  <a:srgbClr val="000000"/>
                </a:buClr>
                <a:buSzPct val="100000"/>
                <a:buFont typeface="Calibri" charset="0"/>
                <a:buNone/>
              </a:pPr>
              <a:t>77</a:t>
            </a:fld>
            <a:endParaRPr lang="en-GB" sz="1200">
              <a:solidFill>
                <a:srgbClr val="000000"/>
              </a:solidFill>
              <a:effectLst/>
              <a:latin typeface="Calibri" charset="0"/>
            </a:endParaRPr>
          </a:p>
        </p:txBody>
      </p:sp>
      <p:sp>
        <p:nvSpPr>
          <p:cNvPr id="326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3600">
                <a:solidFill>
                  <a:schemeClr val="tx1"/>
                </a:solidFill>
                <a:latin typeface="Garamond" charset="0"/>
                <a:ea typeface="ＭＳ Ｐゴシック" charset="0"/>
                <a:cs typeface="ＭＳ Ｐゴシック" charset="0"/>
              </a:defRPr>
            </a:lvl1pPr>
            <a:lvl2pPr marL="742950" indent="-285750" defTabSz="449263">
              <a:defRPr sz="3600">
                <a:solidFill>
                  <a:schemeClr val="tx1"/>
                </a:solidFill>
                <a:latin typeface="Garamond" charset="0"/>
                <a:ea typeface="ＭＳ Ｐゴシック" charset="0"/>
              </a:defRPr>
            </a:lvl2pPr>
            <a:lvl3pPr marL="1143000" indent="-228600" defTabSz="449263">
              <a:defRPr sz="3600">
                <a:solidFill>
                  <a:schemeClr val="tx1"/>
                </a:solidFill>
                <a:latin typeface="Garamond" charset="0"/>
                <a:ea typeface="ＭＳ Ｐゴシック" charset="0"/>
              </a:defRPr>
            </a:lvl3pPr>
            <a:lvl4pPr marL="1600200" indent="-228600" defTabSz="449263">
              <a:defRPr sz="3600">
                <a:solidFill>
                  <a:schemeClr val="tx1"/>
                </a:solidFill>
                <a:latin typeface="Garamond" charset="0"/>
                <a:ea typeface="ＭＳ Ｐゴシック" charset="0"/>
              </a:defRPr>
            </a:lvl4pPr>
            <a:lvl5pPr marL="2057400" indent="-228600" defTabSz="449263">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326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8DAABB4-4C12-CF47-ABF4-7D40EC3D81D2}" type="slidenum">
              <a:rPr lang="en-US" sz="1200">
                <a:latin typeface="Arial" charset="0"/>
              </a:rPr>
              <a:pPr/>
              <a:t>8</a:t>
            </a:fld>
            <a:endParaRPr lang="en-US" sz="1200">
              <a:latin typeface="Arial" charset="0"/>
            </a:endParaRPr>
          </a:p>
        </p:txBody>
      </p:sp>
      <p:sp>
        <p:nvSpPr>
          <p:cNvPr id="190466" name="Rectangle 1026"/>
          <p:cNvSpPr>
            <a:spLocks noGrp="1" noRot="1" noChangeAspect="1" noChangeArrowheads="1" noTextEdit="1"/>
          </p:cNvSpPr>
          <p:nvPr>
            <p:ph type="sldImg"/>
          </p:nvPr>
        </p:nvSpPr>
        <p:spPr>
          <a:ln/>
        </p:spPr>
      </p:sp>
      <p:sp>
        <p:nvSpPr>
          <p:cNvPr id="190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478FB3-B7BD-0547-97E3-5AD2D62AEB99}" type="slidenum">
              <a:rPr lang="en-US" sz="1200">
                <a:latin typeface="Arial" charset="0"/>
              </a:rPr>
              <a:pPr/>
              <a:t>9</a:t>
            </a:fld>
            <a:endParaRPr lang="en-US" sz="1200">
              <a:latin typeface="Arial"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pPr>
                <a:defRPr/>
              </a:pPr>
              <a:t>‹#›</a:t>
            </a:fld>
            <a:endParaRPr lang="en-US"/>
          </a:p>
        </p:txBody>
      </p:sp>
    </p:spTree>
    <p:extLst>
      <p:ext uri="{BB962C8B-B14F-4D97-AF65-F5344CB8AC3E}">
        <p14:creationId xmlns:p14="http://schemas.microsoft.com/office/powerpoint/2010/main" val="171778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4791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E32E05-44E8-984E-9439-0B259E214643}"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884305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9F23E06-CB47-A840-AA9E-4C01A35DDCF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9967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3681383-1DB2-C54F-BD9A-913ECBAFF78C}"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323872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C39B262E-0E00-174C-A9C0-6C28C192B16D}"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94762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CAF9FD8-E91B-8542-82FF-95B14066532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52815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8694856-3894-864B-9CA9-977F60727EE1}"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84935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EEACA6-5BBE-E14A-A0A5-121AD1F0798C}" type="slidenum">
              <a:rPr lang="en-US"/>
              <a:pPr>
                <a:defRPr/>
              </a:pPr>
              <a:t>‹#›</a:t>
            </a:fld>
            <a:endParaRPr lang="en-US"/>
          </a:p>
        </p:txBody>
      </p:sp>
    </p:spTree>
    <p:extLst>
      <p:ext uri="{BB962C8B-B14F-4D97-AF65-F5344CB8AC3E}">
        <p14:creationId xmlns:p14="http://schemas.microsoft.com/office/powerpoint/2010/main" val="1116796885"/>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3A8C4-0165-5042-9317-203891F7CEB7}" type="slidenum">
              <a:rPr lang="en-US"/>
              <a:pPr>
                <a:defRPr/>
              </a:pPr>
              <a:t>‹#›</a:t>
            </a:fld>
            <a:endParaRPr lang="en-US"/>
          </a:p>
        </p:txBody>
      </p:sp>
    </p:spTree>
    <p:extLst>
      <p:ext uri="{BB962C8B-B14F-4D97-AF65-F5344CB8AC3E}">
        <p14:creationId xmlns:p14="http://schemas.microsoft.com/office/powerpoint/2010/main" val="134201434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AC411-F838-0348-A603-E3DDE3344E69}" type="slidenum">
              <a:rPr lang="en-US"/>
              <a:pPr>
                <a:defRPr/>
              </a:pPr>
              <a:t>‹#›</a:t>
            </a:fld>
            <a:endParaRPr lang="en-US"/>
          </a:p>
        </p:txBody>
      </p:sp>
    </p:spTree>
    <p:extLst>
      <p:ext uri="{BB962C8B-B14F-4D97-AF65-F5344CB8AC3E}">
        <p14:creationId xmlns:p14="http://schemas.microsoft.com/office/powerpoint/2010/main" val="1985229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70F7F-9500-FC4A-8031-0EA4B833270D}" type="slidenum">
              <a:rPr lang="en-US"/>
              <a:pPr>
                <a:defRPr/>
              </a:pPr>
              <a:t>‹#›</a:t>
            </a:fld>
            <a:endParaRPr lang="en-US"/>
          </a:p>
        </p:txBody>
      </p:sp>
    </p:spTree>
    <p:extLst>
      <p:ext uri="{BB962C8B-B14F-4D97-AF65-F5344CB8AC3E}">
        <p14:creationId xmlns:p14="http://schemas.microsoft.com/office/powerpoint/2010/main" val="103833282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0642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1E7CAD-B1A8-8044-9CA2-CA55CFB2A848}" type="slidenum">
              <a:rPr lang="en-US"/>
              <a:pPr>
                <a:defRPr/>
              </a:pPr>
              <a:t>‹#›</a:t>
            </a:fld>
            <a:endParaRPr lang="en-US"/>
          </a:p>
        </p:txBody>
      </p:sp>
    </p:spTree>
    <p:extLst>
      <p:ext uri="{BB962C8B-B14F-4D97-AF65-F5344CB8AC3E}">
        <p14:creationId xmlns:p14="http://schemas.microsoft.com/office/powerpoint/2010/main" val="292499389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D7657-CD39-B64C-86A5-F3CF0603CD93}" type="slidenum">
              <a:rPr lang="en-US"/>
              <a:pPr>
                <a:defRPr/>
              </a:pPr>
              <a:t>‹#›</a:t>
            </a:fld>
            <a:endParaRPr lang="en-US"/>
          </a:p>
        </p:txBody>
      </p:sp>
    </p:spTree>
    <p:extLst>
      <p:ext uri="{BB962C8B-B14F-4D97-AF65-F5344CB8AC3E}">
        <p14:creationId xmlns:p14="http://schemas.microsoft.com/office/powerpoint/2010/main" val="70276462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188D25-3418-5943-BCEC-50DFFC025C56}" type="slidenum">
              <a:rPr lang="en-US"/>
              <a:pPr>
                <a:defRPr/>
              </a:pPr>
              <a:t>‹#›</a:t>
            </a:fld>
            <a:endParaRPr lang="en-US"/>
          </a:p>
        </p:txBody>
      </p:sp>
    </p:spTree>
    <p:extLst>
      <p:ext uri="{BB962C8B-B14F-4D97-AF65-F5344CB8AC3E}">
        <p14:creationId xmlns:p14="http://schemas.microsoft.com/office/powerpoint/2010/main" val="40318190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27AA5-D992-CA4F-B171-F6C973D4C3C0}" type="slidenum">
              <a:rPr lang="en-US"/>
              <a:pPr>
                <a:defRPr/>
              </a:pPr>
              <a:t>‹#›</a:t>
            </a:fld>
            <a:endParaRPr lang="en-US"/>
          </a:p>
        </p:txBody>
      </p:sp>
    </p:spTree>
    <p:extLst>
      <p:ext uri="{BB962C8B-B14F-4D97-AF65-F5344CB8AC3E}">
        <p14:creationId xmlns:p14="http://schemas.microsoft.com/office/powerpoint/2010/main" val="238705137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4EF0E-D009-3F46-A885-735704B3B8D6}" type="slidenum">
              <a:rPr lang="en-US"/>
              <a:pPr>
                <a:defRPr/>
              </a:pPr>
              <a:t>‹#›</a:t>
            </a:fld>
            <a:endParaRPr lang="en-US"/>
          </a:p>
        </p:txBody>
      </p:sp>
    </p:spTree>
    <p:extLst>
      <p:ext uri="{BB962C8B-B14F-4D97-AF65-F5344CB8AC3E}">
        <p14:creationId xmlns:p14="http://schemas.microsoft.com/office/powerpoint/2010/main" val="1955893383"/>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5B6E-7FDB-CC4C-80C0-7476E96050EF}" type="slidenum">
              <a:rPr lang="en-US"/>
              <a:pPr>
                <a:defRPr/>
              </a:pPr>
              <a:t>‹#›</a:t>
            </a:fld>
            <a:endParaRPr lang="en-US"/>
          </a:p>
        </p:txBody>
      </p:sp>
    </p:spTree>
    <p:extLst>
      <p:ext uri="{BB962C8B-B14F-4D97-AF65-F5344CB8AC3E}">
        <p14:creationId xmlns:p14="http://schemas.microsoft.com/office/powerpoint/2010/main" val="182447071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E19C8-25B3-1F4E-9D2A-658B8C701AA5}" type="slidenum">
              <a:rPr lang="en-US"/>
              <a:pPr>
                <a:defRPr/>
              </a:pPr>
              <a:t>‹#›</a:t>
            </a:fld>
            <a:endParaRPr lang="en-US"/>
          </a:p>
        </p:txBody>
      </p:sp>
    </p:spTree>
    <p:extLst>
      <p:ext uri="{BB962C8B-B14F-4D97-AF65-F5344CB8AC3E}">
        <p14:creationId xmlns:p14="http://schemas.microsoft.com/office/powerpoint/2010/main" val="492636619"/>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0DBE85-E0F4-CA49-B047-C0E950485825}" type="slidenum">
              <a:rPr lang="en-US"/>
              <a:pPr>
                <a:defRPr/>
              </a:pPr>
              <a:t>‹#›</a:t>
            </a:fld>
            <a:endParaRPr lang="en-US"/>
          </a:p>
        </p:txBody>
      </p:sp>
    </p:spTree>
    <p:extLst>
      <p:ext uri="{BB962C8B-B14F-4D97-AF65-F5344CB8AC3E}">
        <p14:creationId xmlns:p14="http://schemas.microsoft.com/office/powerpoint/2010/main" val="19755889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9EB12F9-2161-2747-945B-4C0F15BCEB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02085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29A796-AAA0-EB4D-93F2-AE23D2C9B51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94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3285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ADDEED5-1FC2-7245-8D33-EE0E166AB6C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96432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B4801AF-0928-CB44-9A86-75800C2B6BF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22735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D079D4F-1B22-C64B-A3B8-65DF268182F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3057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13D915AC-BBA4-5849-9DC4-052370F99FF4}"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0874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2AD25E-41C0-864A-907E-7B3A4C7A6EA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20666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42ED9A-1DB1-844C-9B1C-C86128A054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1447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57F0D6-D2CB-E740-AD53-2D3DEB8D0F7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12059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56F876E-DA25-2E42-9B16-773EA3C1000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6470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A71004F-2AAA-D14B-B34D-7FA3B59F0CF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4212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A7198DC2-E4CB-6E4E-8EE7-65DB2B2D5453}" type="slidenum">
              <a:rPr lang="en-US"/>
              <a:pPr>
                <a:defRPr/>
              </a:pPr>
              <a:t>‹#›</a:t>
            </a:fld>
            <a:endParaRPr lang="en-US"/>
          </a:p>
        </p:txBody>
      </p:sp>
    </p:spTree>
    <p:extLst>
      <p:ext uri="{BB962C8B-B14F-4D97-AF65-F5344CB8AC3E}">
        <p14:creationId xmlns:p14="http://schemas.microsoft.com/office/powerpoint/2010/main" val="2064939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50B2019-4745-2D40-973A-9D6D104F9906}" type="slidenum">
              <a:rPr lang="en-US"/>
              <a:pPr>
                <a:defRPr/>
              </a:pPr>
              <a:t>‹#›</a:t>
            </a:fld>
            <a:endParaRPr lang="en-US"/>
          </a:p>
        </p:txBody>
      </p:sp>
    </p:spTree>
    <p:extLst>
      <p:ext uri="{BB962C8B-B14F-4D97-AF65-F5344CB8AC3E}">
        <p14:creationId xmlns:p14="http://schemas.microsoft.com/office/powerpoint/2010/main" val="784599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0AC85B89-87B9-5E41-851C-C5A7A64FFC9D}" type="slidenum">
              <a:rPr lang="en-US"/>
              <a:pPr>
                <a:defRPr/>
              </a:pPr>
              <a:t>‹#›</a:t>
            </a:fld>
            <a:endParaRPr lang="en-US"/>
          </a:p>
        </p:txBody>
      </p:sp>
    </p:spTree>
    <p:extLst>
      <p:ext uri="{BB962C8B-B14F-4D97-AF65-F5344CB8AC3E}">
        <p14:creationId xmlns:p14="http://schemas.microsoft.com/office/powerpoint/2010/main" val="42744900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A1E4AC4-E005-EF45-9076-EAF1D55B49F2}" type="slidenum">
              <a:rPr lang="en-US"/>
              <a:pPr>
                <a:defRPr/>
              </a:pPr>
              <a:t>‹#›</a:t>
            </a:fld>
            <a:endParaRPr lang="en-US"/>
          </a:p>
        </p:txBody>
      </p:sp>
    </p:spTree>
    <p:extLst>
      <p:ext uri="{BB962C8B-B14F-4D97-AF65-F5344CB8AC3E}">
        <p14:creationId xmlns:p14="http://schemas.microsoft.com/office/powerpoint/2010/main" val="1819575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3BDC145-010C-FD42-90B5-4AD48DEE9BF4}" type="slidenum">
              <a:rPr lang="en-US"/>
              <a:pPr>
                <a:defRPr/>
              </a:pPr>
              <a:t>‹#›</a:t>
            </a:fld>
            <a:endParaRPr lang="en-US"/>
          </a:p>
        </p:txBody>
      </p:sp>
    </p:spTree>
    <p:extLst>
      <p:ext uri="{BB962C8B-B14F-4D97-AF65-F5344CB8AC3E}">
        <p14:creationId xmlns:p14="http://schemas.microsoft.com/office/powerpoint/2010/main" val="3021148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57518B4D-90D7-9949-A6C9-857AF7324F9E}" type="slidenum">
              <a:rPr lang="en-US"/>
              <a:pPr>
                <a:defRPr/>
              </a:pPr>
              <a:t>‹#›</a:t>
            </a:fld>
            <a:endParaRPr lang="en-US"/>
          </a:p>
        </p:txBody>
      </p:sp>
    </p:spTree>
    <p:extLst>
      <p:ext uri="{BB962C8B-B14F-4D97-AF65-F5344CB8AC3E}">
        <p14:creationId xmlns:p14="http://schemas.microsoft.com/office/powerpoint/2010/main" val="16228550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48CDD661-CB5D-2148-9BDD-0FAD1DBF57B3}" type="slidenum">
              <a:rPr lang="en-US"/>
              <a:pPr>
                <a:defRPr/>
              </a:pPr>
              <a:t>‹#›</a:t>
            </a:fld>
            <a:endParaRPr lang="en-US"/>
          </a:p>
        </p:txBody>
      </p:sp>
    </p:spTree>
    <p:extLst>
      <p:ext uri="{BB962C8B-B14F-4D97-AF65-F5344CB8AC3E}">
        <p14:creationId xmlns:p14="http://schemas.microsoft.com/office/powerpoint/2010/main" val="1062431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B5757FE-1233-7A4B-8635-BF3C0EC88BE1}" type="slidenum">
              <a:rPr lang="en-US"/>
              <a:pPr>
                <a:defRPr/>
              </a:pPr>
              <a:t>‹#›</a:t>
            </a:fld>
            <a:endParaRPr lang="en-US"/>
          </a:p>
        </p:txBody>
      </p:sp>
    </p:spTree>
    <p:extLst>
      <p:ext uri="{BB962C8B-B14F-4D97-AF65-F5344CB8AC3E}">
        <p14:creationId xmlns:p14="http://schemas.microsoft.com/office/powerpoint/2010/main" val="1741648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FAAAF577-F982-7349-8439-C7AB5EAABA6B}" type="slidenum">
              <a:rPr lang="en-US"/>
              <a:pPr>
                <a:defRPr/>
              </a:pPr>
              <a:t>‹#›</a:t>
            </a:fld>
            <a:endParaRPr lang="en-US"/>
          </a:p>
        </p:txBody>
      </p:sp>
    </p:spTree>
    <p:extLst>
      <p:ext uri="{BB962C8B-B14F-4D97-AF65-F5344CB8AC3E}">
        <p14:creationId xmlns:p14="http://schemas.microsoft.com/office/powerpoint/2010/main" val="2165106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38C3E402-8B1E-3A4C-A0D2-104F7380C84B}" type="slidenum">
              <a:rPr lang="en-US"/>
              <a:pPr>
                <a:defRPr/>
              </a:pPr>
              <a:t>‹#›</a:t>
            </a:fld>
            <a:endParaRPr lang="en-US"/>
          </a:p>
        </p:txBody>
      </p:sp>
    </p:spTree>
    <p:extLst>
      <p:ext uri="{BB962C8B-B14F-4D97-AF65-F5344CB8AC3E}">
        <p14:creationId xmlns:p14="http://schemas.microsoft.com/office/powerpoint/2010/main" val="1024925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CACE4906-4491-ED4F-90F8-B7BE987943AB}" type="slidenum">
              <a:rPr lang="en-US"/>
              <a:pPr>
                <a:defRPr/>
              </a:pPr>
              <a:t>‹#›</a:t>
            </a:fld>
            <a:endParaRPr lang="en-US"/>
          </a:p>
        </p:txBody>
      </p:sp>
    </p:spTree>
    <p:extLst>
      <p:ext uri="{BB962C8B-B14F-4D97-AF65-F5344CB8AC3E}">
        <p14:creationId xmlns:p14="http://schemas.microsoft.com/office/powerpoint/2010/main" val="1604157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19F3F76E-E6B1-154B-83EE-EB16F7BBE840}" type="slidenum">
              <a:rPr lang="en-US"/>
              <a:pPr>
                <a:defRPr/>
              </a:pPr>
              <a:t>‹#›</a:t>
            </a:fld>
            <a:endParaRPr lang="en-US"/>
          </a:p>
        </p:txBody>
      </p:sp>
    </p:spTree>
    <p:extLst>
      <p:ext uri="{BB962C8B-B14F-4D97-AF65-F5344CB8AC3E}">
        <p14:creationId xmlns:p14="http://schemas.microsoft.com/office/powerpoint/2010/main" val="1793403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CDB5CBE7-FF02-E44A-BEC7-F51624C4DF27}" type="slidenum">
              <a:rPr lang="en-US"/>
              <a:pPr>
                <a:defRPr/>
              </a:pPr>
              <a:t>‹#›</a:t>
            </a:fld>
            <a:endParaRPr lang="en-US"/>
          </a:p>
        </p:txBody>
      </p:sp>
    </p:spTree>
    <p:extLst>
      <p:ext uri="{BB962C8B-B14F-4D97-AF65-F5344CB8AC3E}">
        <p14:creationId xmlns:p14="http://schemas.microsoft.com/office/powerpoint/2010/main" val="34530284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000000">
                      <a:alpha val="43137"/>
                    </a:srgbClr>
                  </a:outerShdw>
                </a:effectLst>
                <a:latin typeface="Garamond" charset="0"/>
              </a:defRPr>
            </a:lvl1pPr>
          </a:lstStyle>
          <a:p>
            <a:pPr>
              <a:defRPr/>
            </a:pPr>
            <a:fld id="{8D78EE6B-1AED-2A4E-A02A-184E7C58DA34}" type="slidenum">
              <a:rPr lang="en-US"/>
              <a:pPr>
                <a:defRPr/>
              </a:pPr>
              <a:t>‹#›</a:t>
            </a:fld>
            <a:endParaRPr lang="en-US"/>
          </a:p>
        </p:txBody>
      </p:sp>
    </p:spTree>
    <p:extLst>
      <p:ext uri="{BB962C8B-B14F-4D97-AF65-F5344CB8AC3E}">
        <p14:creationId xmlns:p14="http://schemas.microsoft.com/office/powerpoint/2010/main" val="36692819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effectLst/>
              </a:rPr>
              <a:pPr>
                <a:defRPr/>
              </a:pPr>
              <a:t>8/31/22</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effectLst/>
              </a:rPr>
              <a:pPr>
                <a:defRPr/>
              </a:pPr>
              <a:t>‹#›</a:t>
            </a:fld>
            <a:endParaRPr lang="en-US">
              <a:effectLst/>
            </a:endParaRPr>
          </a:p>
        </p:txBody>
      </p:sp>
    </p:spTree>
    <p:extLst>
      <p:ext uri="{BB962C8B-B14F-4D97-AF65-F5344CB8AC3E}">
        <p14:creationId xmlns:p14="http://schemas.microsoft.com/office/powerpoint/2010/main" val="21236753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effectLst/>
              </a:rPr>
              <a:pPr>
                <a:defRPr/>
              </a:pPr>
              <a:t>8/31/22</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effectLst/>
              </a:rPr>
              <a:pPr>
                <a:defRPr/>
              </a:pPr>
              <a:t>‹#›</a:t>
            </a:fld>
            <a:endParaRPr lang="en-US">
              <a:effectLst/>
            </a:endParaRPr>
          </a:p>
        </p:txBody>
      </p:sp>
    </p:spTree>
    <p:extLst>
      <p:ext uri="{BB962C8B-B14F-4D97-AF65-F5344CB8AC3E}">
        <p14:creationId xmlns:p14="http://schemas.microsoft.com/office/powerpoint/2010/main" val="2223296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effectLst/>
              </a:rPr>
              <a:pPr>
                <a:defRPr/>
              </a:pPr>
              <a:t>8/31/22</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effectLst/>
              </a:rPr>
              <a:pPr>
                <a:defRPr/>
              </a:pPr>
              <a:t>‹#›</a:t>
            </a:fld>
            <a:endParaRPr lang="en-US">
              <a:effectLst/>
            </a:endParaRPr>
          </a:p>
        </p:txBody>
      </p:sp>
    </p:spTree>
    <p:extLst>
      <p:ext uri="{BB962C8B-B14F-4D97-AF65-F5344CB8AC3E}">
        <p14:creationId xmlns:p14="http://schemas.microsoft.com/office/powerpoint/2010/main" val="28268745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effectLst/>
              </a:rPr>
              <a:pPr>
                <a:defRPr/>
              </a:pPr>
              <a:t>8/31/22</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effectLst/>
              </a:rPr>
              <a:pPr>
                <a:defRPr/>
              </a:pPr>
              <a:t>‹#›</a:t>
            </a:fld>
            <a:endParaRPr lang="en-US">
              <a:effectLst/>
            </a:endParaRPr>
          </a:p>
        </p:txBody>
      </p:sp>
    </p:spTree>
    <p:extLst>
      <p:ext uri="{BB962C8B-B14F-4D97-AF65-F5344CB8AC3E}">
        <p14:creationId xmlns:p14="http://schemas.microsoft.com/office/powerpoint/2010/main" val="30968625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effectLst/>
              </a:rPr>
              <a:pPr>
                <a:defRPr/>
              </a:pPr>
              <a:t>8/31/22</a:t>
            </a:fld>
            <a:endParaRPr lang="en-US">
              <a:effectLst/>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effectLst/>
              </a:rPr>
              <a:pPr>
                <a:defRPr/>
              </a:pPr>
              <a:t>‹#›</a:t>
            </a:fld>
            <a:endParaRPr lang="en-US">
              <a:effectLst/>
            </a:endParaRPr>
          </a:p>
        </p:txBody>
      </p:sp>
    </p:spTree>
    <p:extLst>
      <p:ext uri="{BB962C8B-B14F-4D97-AF65-F5344CB8AC3E}">
        <p14:creationId xmlns:p14="http://schemas.microsoft.com/office/powerpoint/2010/main" val="32071125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effectLst/>
              </a:rPr>
              <a:pPr>
                <a:defRPr/>
              </a:pPr>
              <a:t>8/31/22</a:t>
            </a:fld>
            <a:endParaRPr lang="en-US">
              <a:effectLst/>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effectLst/>
              </a:rPr>
              <a:pPr>
                <a:defRPr/>
              </a:pPr>
              <a:t>‹#›</a:t>
            </a:fld>
            <a:endParaRPr lang="en-US">
              <a:effectLst/>
            </a:endParaRPr>
          </a:p>
        </p:txBody>
      </p:sp>
    </p:spTree>
    <p:extLst>
      <p:ext uri="{BB962C8B-B14F-4D97-AF65-F5344CB8AC3E}">
        <p14:creationId xmlns:p14="http://schemas.microsoft.com/office/powerpoint/2010/main" val="4254256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effectLst/>
              </a:rPr>
              <a:pPr>
                <a:defRPr/>
              </a:pPr>
              <a:t>8/31/22</a:t>
            </a:fld>
            <a:endParaRPr lang="en-US">
              <a:effectLst/>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effectLst/>
              </a:rPr>
              <a:pPr>
                <a:defRPr/>
              </a:pPr>
              <a:t>‹#›</a:t>
            </a:fld>
            <a:endParaRPr lang="en-US">
              <a:effectLst/>
            </a:endParaRPr>
          </a:p>
        </p:txBody>
      </p:sp>
    </p:spTree>
    <p:extLst>
      <p:ext uri="{BB962C8B-B14F-4D97-AF65-F5344CB8AC3E}">
        <p14:creationId xmlns:p14="http://schemas.microsoft.com/office/powerpoint/2010/main" val="2123343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effectLst/>
              </a:rPr>
              <a:pPr>
                <a:defRPr/>
              </a:pPr>
              <a:t>8/31/22</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effectLst/>
              </a:rPr>
              <a:pPr>
                <a:defRPr/>
              </a:pPr>
              <a:t>‹#›</a:t>
            </a:fld>
            <a:endParaRPr lang="en-US">
              <a:effectLst/>
            </a:endParaRPr>
          </a:p>
        </p:txBody>
      </p:sp>
    </p:spTree>
    <p:extLst>
      <p:ext uri="{BB962C8B-B14F-4D97-AF65-F5344CB8AC3E}">
        <p14:creationId xmlns:p14="http://schemas.microsoft.com/office/powerpoint/2010/main" val="1563359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effectLst/>
              </a:rPr>
              <a:pPr>
                <a:defRPr/>
              </a:pPr>
              <a:t>8/31/22</a:t>
            </a:fld>
            <a:endParaRPr lang="en-US">
              <a:effectLst/>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effectLst/>
              </a:rPr>
              <a:pPr>
                <a:defRPr/>
              </a:pPr>
              <a:t>‹#›</a:t>
            </a:fld>
            <a:endParaRPr lang="en-US">
              <a:effectLst/>
            </a:endParaRPr>
          </a:p>
        </p:txBody>
      </p:sp>
    </p:spTree>
    <p:extLst>
      <p:ext uri="{BB962C8B-B14F-4D97-AF65-F5344CB8AC3E}">
        <p14:creationId xmlns:p14="http://schemas.microsoft.com/office/powerpoint/2010/main" val="210208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4A10439-FDD2-B24A-B413-E456AE4C725B}" type="slidenum">
              <a:rPr lang="en-US"/>
              <a:pPr>
                <a:defRPr/>
              </a:pPr>
              <a:t>‹#›</a:t>
            </a:fld>
            <a:endParaRPr lang="en-US"/>
          </a:p>
        </p:txBody>
      </p:sp>
    </p:spTree>
    <p:extLst>
      <p:ext uri="{BB962C8B-B14F-4D97-AF65-F5344CB8AC3E}">
        <p14:creationId xmlns:p14="http://schemas.microsoft.com/office/powerpoint/2010/main" val="463391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effectLst/>
              </a:rPr>
              <a:pPr>
                <a:defRPr/>
              </a:pPr>
              <a:t>8/31/22</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effectLst/>
              </a:rPr>
              <a:pPr>
                <a:defRPr/>
              </a:pPr>
              <a:t>‹#›</a:t>
            </a:fld>
            <a:endParaRPr lang="en-US">
              <a:effectLst/>
            </a:endParaRPr>
          </a:p>
        </p:txBody>
      </p:sp>
    </p:spTree>
    <p:extLst>
      <p:ext uri="{BB962C8B-B14F-4D97-AF65-F5344CB8AC3E}">
        <p14:creationId xmlns:p14="http://schemas.microsoft.com/office/powerpoint/2010/main" val="40894957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effectLst/>
              </a:rPr>
              <a:pPr>
                <a:defRPr/>
              </a:pPr>
              <a:t>8/31/22</a:t>
            </a:fld>
            <a:endParaRPr lang="en-US">
              <a:effectLst/>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effectLst/>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effectLst/>
              </a:rPr>
              <a:pPr>
                <a:defRPr/>
              </a:pPr>
              <a:t>‹#›</a:t>
            </a:fld>
            <a:endParaRPr lang="en-US">
              <a:effectLst/>
            </a:endParaRPr>
          </a:p>
        </p:txBody>
      </p:sp>
    </p:spTree>
    <p:extLst>
      <p:ext uri="{BB962C8B-B14F-4D97-AF65-F5344CB8AC3E}">
        <p14:creationId xmlns:p14="http://schemas.microsoft.com/office/powerpoint/2010/main" val="407079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F7333321-C17E-3F4F-AA58-F0FE4F9E1445}" type="slidenum">
              <a:rPr lang="en-US"/>
              <a:pPr>
                <a:defRPr/>
              </a:pPr>
              <a:t>‹#›</a:t>
            </a:fld>
            <a:endParaRPr lang="en-US"/>
          </a:p>
        </p:txBody>
      </p:sp>
    </p:spTree>
    <p:extLst>
      <p:ext uri="{BB962C8B-B14F-4D97-AF65-F5344CB8AC3E}">
        <p14:creationId xmlns:p14="http://schemas.microsoft.com/office/powerpoint/2010/main" val="311631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36D54DA7-7DA6-A04D-AAC5-BF5B7E5FEADB}" type="slidenum">
              <a:rPr lang="en-US"/>
              <a:pPr>
                <a:defRPr/>
              </a:pPr>
              <a:t>‹#›</a:t>
            </a:fld>
            <a:endParaRPr lang="en-US"/>
          </a:p>
        </p:txBody>
      </p:sp>
    </p:spTree>
    <p:extLst>
      <p:ext uri="{BB962C8B-B14F-4D97-AF65-F5344CB8AC3E}">
        <p14:creationId xmlns:p14="http://schemas.microsoft.com/office/powerpoint/2010/main" val="1681704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76C547A9-60D1-E64B-9541-C9043C996868}" type="slidenum">
              <a:rPr lang="en-US"/>
              <a:pPr>
                <a:defRPr/>
              </a:pPr>
              <a:t>‹#›</a:t>
            </a:fld>
            <a:endParaRPr lang="en-US"/>
          </a:p>
        </p:txBody>
      </p:sp>
    </p:spTree>
    <p:extLst>
      <p:ext uri="{BB962C8B-B14F-4D97-AF65-F5344CB8AC3E}">
        <p14:creationId xmlns:p14="http://schemas.microsoft.com/office/powerpoint/2010/main" val="268468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18A5C92-51C0-C641-B5EF-4F72C03B07AF}" type="slidenum">
              <a:rPr lang="en-US"/>
              <a:pPr>
                <a:defRPr/>
              </a:pPr>
              <a:t>‹#›</a:t>
            </a:fld>
            <a:endParaRPr lang="en-US"/>
          </a:p>
        </p:txBody>
      </p:sp>
    </p:spTree>
    <p:extLst>
      <p:ext uri="{BB962C8B-B14F-4D97-AF65-F5344CB8AC3E}">
        <p14:creationId xmlns:p14="http://schemas.microsoft.com/office/powerpoint/2010/main" val="407580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232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7BF2609-B744-EC4D-A408-708019450DC3}" type="slidenum">
              <a:rPr lang="en-US"/>
              <a:pPr>
                <a:defRPr/>
              </a:pPr>
              <a:t>‹#›</a:t>
            </a:fld>
            <a:endParaRPr lang="en-US"/>
          </a:p>
        </p:txBody>
      </p:sp>
    </p:spTree>
    <p:extLst>
      <p:ext uri="{BB962C8B-B14F-4D97-AF65-F5344CB8AC3E}">
        <p14:creationId xmlns:p14="http://schemas.microsoft.com/office/powerpoint/2010/main" val="325185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EDB9C7E-AF5C-864B-B7E5-324F59B8FC77}" type="slidenum">
              <a:rPr lang="en-US"/>
              <a:pPr>
                <a:defRPr/>
              </a:pPr>
              <a:t>‹#›</a:t>
            </a:fld>
            <a:endParaRPr lang="en-US"/>
          </a:p>
        </p:txBody>
      </p:sp>
    </p:spTree>
    <p:extLst>
      <p:ext uri="{BB962C8B-B14F-4D97-AF65-F5344CB8AC3E}">
        <p14:creationId xmlns:p14="http://schemas.microsoft.com/office/powerpoint/2010/main" val="1318756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6B1EC-462F-2C4E-B1D1-29FCF9C4FB51}" type="slidenum">
              <a:rPr lang="en-US"/>
              <a:pPr>
                <a:defRPr/>
              </a:pPr>
              <a:t>‹#›</a:t>
            </a:fld>
            <a:endParaRPr lang="en-US"/>
          </a:p>
        </p:txBody>
      </p:sp>
    </p:spTree>
    <p:extLst>
      <p:ext uri="{BB962C8B-B14F-4D97-AF65-F5344CB8AC3E}">
        <p14:creationId xmlns:p14="http://schemas.microsoft.com/office/powerpoint/2010/main" val="95817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422DB10-3F97-4A42-8DFB-B3CFD7C8EFCA}" type="slidenum">
              <a:rPr lang="en-US"/>
              <a:pPr>
                <a:defRPr/>
              </a:pPr>
              <a:t>‹#›</a:t>
            </a:fld>
            <a:endParaRPr lang="en-US"/>
          </a:p>
        </p:txBody>
      </p:sp>
    </p:spTree>
    <p:extLst>
      <p:ext uri="{BB962C8B-B14F-4D97-AF65-F5344CB8AC3E}">
        <p14:creationId xmlns:p14="http://schemas.microsoft.com/office/powerpoint/2010/main" val="4175226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038C861-CBFA-574E-8668-0674F5F0C8A7}" type="slidenum">
              <a:rPr lang="en-US"/>
              <a:pPr>
                <a:defRPr/>
              </a:pPr>
              <a:t>‹#›</a:t>
            </a:fld>
            <a:endParaRPr lang="en-US"/>
          </a:p>
        </p:txBody>
      </p:sp>
    </p:spTree>
    <p:extLst>
      <p:ext uri="{BB962C8B-B14F-4D97-AF65-F5344CB8AC3E}">
        <p14:creationId xmlns:p14="http://schemas.microsoft.com/office/powerpoint/2010/main" val="158082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86EE241-E38A-E24A-A9E6-B6E74340C99F}" type="slidenum">
              <a:rPr lang="en-US"/>
              <a:pPr>
                <a:defRPr/>
              </a:pPr>
              <a:t>‹#›</a:t>
            </a:fld>
            <a:endParaRPr lang="en-US"/>
          </a:p>
        </p:txBody>
      </p:sp>
    </p:spTree>
    <p:extLst>
      <p:ext uri="{BB962C8B-B14F-4D97-AF65-F5344CB8AC3E}">
        <p14:creationId xmlns:p14="http://schemas.microsoft.com/office/powerpoint/2010/main" val="1707778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B34CD43C-6637-9248-8C5E-8D2BF12B9733}" type="slidenum">
              <a:rPr lang="en-US"/>
              <a:pPr>
                <a:defRPr/>
              </a:pPr>
              <a:t>‹#›</a:t>
            </a:fld>
            <a:endParaRPr lang="en-US"/>
          </a:p>
        </p:txBody>
      </p:sp>
    </p:spTree>
    <p:extLst>
      <p:ext uri="{BB962C8B-B14F-4D97-AF65-F5344CB8AC3E}">
        <p14:creationId xmlns:p14="http://schemas.microsoft.com/office/powerpoint/2010/main" val="3840737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957ED78C-2F9D-234C-AC91-B45314F91B29}" type="slidenum">
              <a:rPr lang="en-US"/>
              <a:pPr>
                <a:defRPr/>
              </a:pPr>
              <a:t>‹#›</a:t>
            </a:fld>
            <a:endParaRPr lang="en-US"/>
          </a:p>
        </p:txBody>
      </p:sp>
    </p:spTree>
    <p:extLst>
      <p:ext uri="{BB962C8B-B14F-4D97-AF65-F5344CB8AC3E}">
        <p14:creationId xmlns:p14="http://schemas.microsoft.com/office/powerpoint/2010/main" val="22894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4606A60-96E2-4440-A726-FD8265225D9C}" type="slidenum">
              <a:rPr lang="en-US"/>
              <a:pPr>
                <a:defRPr/>
              </a:pPr>
              <a:t>‹#›</a:t>
            </a:fld>
            <a:endParaRPr lang="en-US"/>
          </a:p>
        </p:txBody>
      </p:sp>
    </p:spTree>
    <p:extLst>
      <p:ext uri="{BB962C8B-B14F-4D97-AF65-F5344CB8AC3E}">
        <p14:creationId xmlns:p14="http://schemas.microsoft.com/office/powerpoint/2010/main" val="3858171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EFEAE80D-5C49-7C4E-906F-0EE6C92B6271}" type="slidenum">
              <a:rPr lang="en-US"/>
              <a:pPr>
                <a:defRPr/>
              </a:pPr>
              <a:t>‹#›</a:t>
            </a:fld>
            <a:endParaRPr lang="en-US"/>
          </a:p>
        </p:txBody>
      </p:sp>
    </p:spTree>
    <p:extLst>
      <p:ext uri="{BB962C8B-B14F-4D97-AF65-F5344CB8AC3E}">
        <p14:creationId xmlns:p14="http://schemas.microsoft.com/office/powerpoint/2010/main" val="243107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617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B9A6224-CF09-D347-89B3-7A60A323A251}" type="slidenum">
              <a:rPr lang="en-US"/>
              <a:pPr>
                <a:defRPr/>
              </a:pPr>
              <a:t>‹#›</a:t>
            </a:fld>
            <a:endParaRPr lang="en-US"/>
          </a:p>
        </p:txBody>
      </p:sp>
    </p:spTree>
    <p:extLst>
      <p:ext uri="{BB962C8B-B14F-4D97-AF65-F5344CB8AC3E}">
        <p14:creationId xmlns:p14="http://schemas.microsoft.com/office/powerpoint/2010/main" val="1764228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72775CD-6DE4-1A42-99B1-258FE3C2F5ED}" type="slidenum">
              <a:rPr lang="en-US"/>
              <a:pPr>
                <a:defRPr/>
              </a:pPr>
              <a:t>‹#›</a:t>
            </a:fld>
            <a:endParaRPr lang="en-US"/>
          </a:p>
        </p:txBody>
      </p:sp>
    </p:spTree>
    <p:extLst>
      <p:ext uri="{BB962C8B-B14F-4D97-AF65-F5344CB8AC3E}">
        <p14:creationId xmlns:p14="http://schemas.microsoft.com/office/powerpoint/2010/main" val="361457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D94113-B12B-4A4E-A978-8D001A2DDDB4}" type="slidenum">
              <a:rPr lang="en-US"/>
              <a:pPr>
                <a:defRPr/>
              </a:pPr>
              <a:t>‹#›</a:t>
            </a:fld>
            <a:endParaRPr lang="en-US"/>
          </a:p>
        </p:txBody>
      </p:sp>
    </p:spTree>
    <p:extLst>
      <p:ext uri="{BB962C8B-B14F-4D97-AF65-F5344CB8AC3E}">
        <p14:creationId xmlns:p14="http://schemas.microsoft.com/office/powerpoint/2010/main" val="3755081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797D91-CF7C-694F-BD74-6EB7741CB876}" type="slidenum">
              <a:rPr lang="en-US"/>
              <a:pPr>
                <a:defRPr/>
              </a:pPr>
              <a:t>‹#›</a:t>
            </a:fld>
            <a:endParaRPr lang="en-US"/>
          </a:p>
        </p:txBody>
      </p:sp>
    </p:spTree>
    <p:extLst>
      <p:ext uri="{BB962C8B-B14F-4D97-AF65-F5344CB8AC3E}">
        <p14:creationId xmlns:p14="http://schemas.microsoft.com/office/powerpoint/2010/main" val="4041310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A91A4D-3189-AF4A-8D45-0D3B561317A0}" type="slidenum">
              <a:rPr lang="en-US"/>
              <a:pPr>
                <a:defRPr/>
              </a:pPr>
              <a:t>‹#›</a:t>
            </a:fld>
            <a:endParaRPr lang="en-US"/>
          </a:p>
        </p:txBody>
      </p:sp>
    </p:spTree>
    <p:extLst>
      <p:ext uri="{BB962C8B-B14F-4D97-AF65-F5344CB8AC3E}">
        <p14:creationId xmlns:p14="http://schemas.microsoft.com/office/powerpoint/2010/main" val="3923895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D688BB-739F-C941-B009-608929205A34}" type="slidenum">
              <a:rPr lang="en-US"/>
              <a:pPr>
                <a:defRPr/>
              </a:pPr>
              <a:t>‹#›</a:t>
            </a:fld>
            <a:endParaRPr lang="en-US"/>
          </a:p>
        </p:txBody>
      </p:sp>
    </p:spTree>
    <p:extLst>
      <p:ext uri="{BB962C8B-B14F-4D97-AF65-F5344CB8AC3E}">
        <p14:creationId xmlns:p14="http://schemas.microsoft.com/office/powerpoint/2010/main" val="2296269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B37625A-0D00-7F49-B2A5-BB29E5F417FD}" type="slidenum">
              <a:rPr lang="en-US"/>
              <a:pPr>
                <a:defRPr/>
              </a:pPr>
              <a:t>‹#›</a:t>
            </a:fld>
            <a:endParaRPr lang="en-US"/>
          </a:p>
        </p:txBody>
      </p:sp>
    </p:spTree>
    <p:extLst>
      <p:ext uri="{BB962C8B-B14F-4D97-AF65-F5344CB8AC3E}">
        <p14:creationId xmlns:p14="http://schemas.microsoft.com/office/powerpoint/2010/main" val="1400724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3C57C7B-6693-9F4E-9F54-ABC1FCE5ABC0}" type="slidenum">
              <a:rPr lang="en-US"/>
              <a:pPr>
                <a:defRPr/>
              </a:pPr>
              <a:t>‹#›</a:t>
            </a:fld>
            <a:endParaRPr lang="en-US"/>
          </a:p>
        </p:txBody>
      </p:sp>
    </p:spTree>
    <p:extLst>
      <p:ext uri="{BB962C8B-B14F-4D97-AF65-F5344CB8AC3E}">
        <p14:creationId xmlns:p14="http://schemas.microsoft.com/office/powerpoint/2010/main" val="3263362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4C9440A-237A-5247-A985-1A637AAC7D3C}" type="slidenum">
              <a:rPr lang="en-US"/>
              <a:pPr>
                <a:defRPr/>
              </a:pPr>
              <a:t>‹#›</a:t>
            </a:fld>
            <a:endParaRPr lang="en-US"/>
          </a:p>
        </p:txBody>
      </p:sp>
    </p:spTree>
    <p:extLst>
      <p:ext uri="{BB962C8B-B14F-4D97-AF65-F5344CB8AC3E}">
        <p14:creationId xmlns:p14="http://schemas.microsoft.com/office/powerpoint/2010/main" val="3301055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09FB46C-56FF-0846-BFB9-81649E7364D0}" type="slidenum">
              <a:rPr lang="en-US"/>
              <a:pPr>
                <a:defRPr/>
              </a:pPr>
              <a:t>‹#›</a:t>
            </a:fld>
            <a:endParaRPr lang="en-US"/>
          </a:p>
        </p:txBody>
      </p:sp>
    </p:spTree>
    <p:extLst>
      <p:ext uri="{BB962C8B-B14F-4D97-AF65-F5344CB8AC3E}">
        <p14:creationId xmlns:p14="http://schemas.microsoft.com/office/powerpoint/2010/main" val="2813803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2444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688BF3-ECAD-7940-A4DB-E73282FFB96F}" type="slidenum">
              <a:rPr lang="en-US"/>
              <a:pPr>
                <a:defRPr/>
              </a:pPr>
              <a:t>‹#›</a:t>
            </a:fld>
            <a:endParaRPr lang="en-US"/>
          </a:p>
        </p:txBody>
      </p:sp>
    </p:spTree>
    <p:extLst>
      <p:ext uri="{BB962C8B-B14F-4D97-AF65-F5344CB8AC3E}">
        <p14:creationId xmlns:p14="http://schemas.microsoft.com/office/powerpoint/2010/main" val="1758891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E7F53BA-5F33-C249-915E-3B4F05A609A0}" type="slidenum">
              <a:rPr lang="en-US"/>
              <a:pPr>
                <a:defRPr/>
              </a:pPr>
              <a:t>‹#›</a:t>
            </a:fld>
            <a:endParaRPr lang="en-US"/>
          </a:p>
        </p:txBody>
      </p:sp>
    </p:spTree>
    <p:extLst>
      <p:ext uri="{BB962C8B-B14F-4D97-AF65-F5344CB8AC3E}">
        <p14:creationId xmlns:p14="http://schemas.microsoft.com/office/powerpoint/2010/main" val="1643672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3E3D86-1CE0-9945-8E1F-8192A005B30E}" type="slidenum">
              <a:rPr lang="en-US"/>
              <a:pPr>
                <a:defRPr/>
              </a:pPr>
              <a:t>‹#›</a:t>
            </a:fld>
            <a:endParaRPr lang="en-US"/>
          </a:p>
        </p:txBody>
      </p:sp>
    </p:spTree>
    <p:extLst>
      <p:ext uri="{BB962C8B-B14F-4D97-AF65-F5344CB8AC3E}">
        <p14:creationId xmlns:p14="http://schemas.microsoft.com/office/powerpoint/2010/main" val="678052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3EB56A2-EF7F-9648-9F1D-99B0CCF8291B}" type="slidenum">
              <a:rPr lang="en-US"/>
              <a:pPr>
                <a:defRPr/>
              </a:pPr>
              <a:t>‹#›</a:t>
            </a:fld>
            <a:endParaRPr lang="en-US"/>
          </a:p>
        </p:txBody>
      </p:sp>
    </p:spTree>
    <p:extLst>
      <p:ext uri="{BB962C8B-B14F-4D97-AF65-F5344CB8AC3E}">
        <p14:creationId xmlns:p14="http://schemas.microsoft.com/office/powerpoint/2010/main" val="1819418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1851F0-F194-C342-A114-D78C883AB1E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8083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5D5FC37-4009-784B-B593-228089B4BF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06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28BC922-16A4-D04A-8F32-54CD890FF8CB}" type="slidenum">
              <a:rPr lang="en-US"/>
              <a:pPr>
                <a:defRPr/>
              </a:pPr>
              <a:t>‹#›</a:t>
            </a:fld>
            <a:endParaRPr lang="en-US"/>
          </a:p>
        </p:txBody>
      </p:sp>
    </p:spTree>
    <p:extLst>
      <p:ext uri="{BB962C8B-B14F-4D97-AF65-F5344CB8AC3E}">
        <p14:creationId xmlns:p14="http://schemas.microsoft.com/office/powerpoint/2010/main" val="2854524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0C5C39-EF4A-8443-A034-97C8760581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1785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278398-709D-0543-AB43-166D1226F72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0074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3C25BC6-19CF-0F4A-B6EE-888233CCA7A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2116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8F8E5E9-B2BA-6E40-B1A7-C178BD4235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6324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7A49D6F-195B-464E-842F-FF455823342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3979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BE584B9-E808-E543-BB94-FECA70F81BCD}"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0050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F28D81-E36D-B144-A789-F15745AFFAD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3267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249571D-4365-934A-97D3-AE4E3BFCBEA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4286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A3BEE7-3574-414C-B265-3CC268C8DC9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2268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284BBE9-278B-694C-B280-10F645B7C5B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5453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004295A-5200-164E-8A8D-81FEE7CD2B6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2028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87C95DD3-343F-6B4A-AA7D-302198AC7C4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2331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0801351D-9766-6D4E-8186-BF1EB6A9C1C9}"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4130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465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081C39C7-2CA6-A143-93B2-42781F07E7D4}" type="slidenum">
              <a:rPr lang="en-US"/>
              <a:pPr>
                <a:defRPr/>
              </a:pPr>
              <a:t>‹#›</a:t>
            </a:fld>
            <a:endParaRPr lang="en-US"/>
          </a:p>
        </p:txBody>
      </p:sp>
    </p:spTree>
    <p:extLst>
      <p:ext uri="{BB962C8B-B14F-4D97-AF65-F5344CB8AC3E}">
        <p14:creationId xmlns:p14="http://schemas.microsoft.com/office/powerpoint/2010/main" val="3247742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1F59102-1646-E249-B5BA-8C355D1BD91F}"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9593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638FCF8-9E5A-D04B-85EA-BD29163B058B}"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600042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DE94E6D-F53C-0F42-9631-53E93BAE103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712963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DC4DCD7-24A9-1B45-9BFE-14009C87B103}" type="slidenum">
              <a:rPr lang="en-US"/>
              <a:pPr>
                <a:defRPr/>
              </a:pPr>
              <a:t>‹#›</a:t>
            </a:fld>
            <a:endParaRPr lang="en-US"/>
          </a:p>
        </p:txBody>
      </p:sp>
      <p:sp>
        <p:nvSpPr>
          <p:cNvPr id="9"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763771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5A6DB2-3C77-3F4E-80ED-A917B1B9890C}" type="slidenum">
              <a:rPr lang="en-US"/>
              <a:pPr>
                <a:defRPr/>
              </a:pPr>
              <a:t>‹#›</a:t>
            </a:fld>
            <a:endParaRPr lang="en-US"/>
          </a:p>
        </p:txBody>
      </p:sp>
      <p:sp>
        <p:nvSpPr>
          <p:cNvPr id="5"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48393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F436ACC-C4B1-424D-8B31-EB6CF01F9BA7}" type="slidenum">
              <a:rPr lang="en-US"/>
              <a:pPr>
                <a:defRPr/>
              </a:pPr>
              <a:t>‹#›</a:t>
            </a:fld>
            <a:endParaRPr lang="en-US"/>
          </a:p>
        </p:txBody>
      </p:sp>
      <p:sp>
        <p:nvSpPr>
          <p:cNvPr id="4"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621109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ECF164F-EE43-E04A-8DBF-9A21971114F1}"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490932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C94DBD4-91D4-6646-85B1-DFF9AF19F300}" type="slidenum">
              <a:rPr lang="en-US"/>
              <a:pPr>
                <a:defRPr/>
              </a:pPr>
              <a:t>‹#›</a:t>
            </a:fld>
            <a:endParaRPr lang="en-US"/>
          </a:p>
        </p:txBody>
      </p:sp>
      <p:sp>
        <p:nvSpPr>
          <p:cNvPr id="7"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51029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4B55D1-7E40-F140-832C-68014354327C}"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07675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94391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348D75F-6A49-184A-997D-A46DB5BFF6C8}" type="slidenum">
              <a:rPr lang="en-US"/>
              <a:pPr>
                <a:defRPr/>
              </a:pPr>
              <a:t>‹#›</a:t>
            </a:fld>
            <a:endParaRPr lang="en-US"/>
          </a:p>
        </p:txBody>
      </p:sp>
      <p:sp>
        <p:nvSpPr>
          <p:cNvPr id="6"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004533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3"/>
          <p:cNvSpPr>
            <a:spLocks noGrp="1" noChangeArrowheads="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3956155-BECD-B94C-B844-A69FA04937C0}" type="slidenum">
              <a:rPr lang="en-US"/>
              <a:pPr>
                <a:defRPr/>
              </a:pPr>
              <a:t>‹#›</a:t>
            </a:fld>
            <a:endParaRPr lang="en-US"/>
          </a:p>
        </p:txBody>
      </p:sp>
      <p:sp>
        <p:nvSpPr>
          <p:cNvPr id="8" name="Rectangle 14"/>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81037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DC080DC4-CA3C-A345-9ECF-57284FD17677}" type="slidenum">
              <a:rPr lang="en-US"/>
              <a:pPr>
                <a:defRPr/>
              </a:pPr>
              <a:t>‹#›</a:t>
            </a:fld>
            <a:endParaRPr lang="en-US"/>
          </a:p>
        </p:txBody>
      </p:sp>
    </p:spTree>
    <p:extLst>
      <p:ext uri="{BB962C8B-B14F-4D97-AF65-F5344CB8AC3E}">
        <p14:creationId xmlns:p14="http://schemas.microsoft.com/office/powerpoint/2010/main" val="3441424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E369CA-3B70-AD41-BD59-A3EB242D5936}" type="slidenum">
              <a:rPr lang="en-US"/>
              <a:pPr>
                <a:defRPr/>
              </a:pPr>
              <a:t>‹#›</a:t>
            </a:fld>
            <a:endParaRPr lang="en-US"/>
          </a:p>
        </p:txBody>
      </p:sp>
    </p:spTree>
    <p:extLst>
      <p:ext uri="{BB962C8B-B14F-4D97-AF65-F5344CB8AC3E}">
        <p14:creationId xmlns:p14="http://schemas.microsoft.com/office/powerpoint/2010/main" val="2720184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943ADBC-787F-924C-A329-FA064199B538}" type="slidenum">
              <a:rPr lang="en-US"/>
              <a:pPr>
                <a:defRPr/>
              </a:pPr>
              <a:t>‹#›</a:t>
            </a:fld>
            <a:endParaRPr lang="en-US"/>
          </a:p>
        </p:txBody>
      </p:sp>
    </p:spTree>
    <p:extLst>
      <p:ext uri="{BB962C8B-B14F-4D97-AF65-F5344CB8AC3E}">
        <p14:creationId xmlns:p14="http://schemas.microsoft.com/office/powerpoint/2010/main" val="3052979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9CB174B0-1382-A546-AADF-5A34EB184CC8}" type="slidenum">
              <a:rPr lang="en-US"/>
              <a:pPr>
                <a:defRPr/>
              </a:pPr>
              <a:t>‹#›</a:t>
            </a:fld>
            <a:endParaRPr lang="en-US"/>
          </a:p>
        </p:txBody>
      </p:sp>
    </p:spTree>
    <p:extLst>
      <p:ext uri="{BB962C8B-B14F-4D97-AF65-F5344CB8AC3E}">
        <p14:creationId xmlns:p14="http://schemas.microsoft.com/office/powerpoint/2010/main" val="4036617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B74B5A0-570F-6B42-9334-AA4633A7E0C8}" type="slidenum">
              <a:rPr lang="en-US"/>
              <a:pPr>
                <a:defRPr/>
              </a:pPr>
              <a:t>‹#›</a:t>
            </a:fld>
            <a:endParaRPr lang="en-US"/>
          </a:p>
        </p:txBody>
      </p:sp>
    </p:spTree>
    <p:extLst>
      <p:ext uri="{BB962C8B-B14F-4D97-AF65-F5344CB8AC3E}">
        <p14:creationId xmlns:p14="http://schemas.microsoft.com/office/powerpoint/2010/main" val="432395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C8D933-30D9-D146-973F-1747304DDABF}" type="slidenum">
              <a:rPr lang="en-US"/>
              <a:pPr>
                <a:defRPr/>
              </a:pPr>
              <a:t>‹#›</a:t>
            </a:fld>
            <a:endParaRPr lang="en-US"/>
          </a:p>
        </p:txBody>
      </p:sp>
    </p:spTree>
    <p:extLst>
      <p:ext uri="{BB962C8B-B14F-4D97-AF65-F5344CB8AC3E}">
        <p14:creationId xmlns:p14="http://schemas.microsoft.com/office/powerpoint/2010/main" val="403430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5DF5B0E-79EA-AD4D-8E8F-9E5DBFBE0309}" type="slidenum">
              <a:rPr lang="en-US"/>
              <a:pPr>
                <a:defRPr/>
              </a:pPr>
              <a:t>‹#›</a:t>
            </a:fld>
            <a:endParaRPr lang="en-US"/>
          </a:p>
        </p:txBody>
      </p:sp>
    </p:spTree>
    <p:extLst>
      <p:ext uri="{BB962C8B-B14F-4D97-AF65-F5344CB8AC3E}">
        <p14:creationId xmlns:p14="http://schemas.microsoft.com/office/powerpoint/2010/main" val="919296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212DFD4-4EDA-D84F-9FFF-D175FC75AA08}" type="slidenum">
              <a:rPr lang="en-US"/>
              <a:pPr>
                <a:defRPr/>
              </a:pPr>
              <a:t>‹#›</a:t>
            </a:fld>
            <a:endParaRPr lang="en-US"/>
          </a:p>
        </p:txBody>
      </p:sp>
    </p:spTree>
    <p:extLst>
      <p:ext uri="{BB962C8B-B14F-4D97-AF65-F5344CB8AC3E}">
        <p14:creationId xmlns:p14="http://schemas.microsoft.com/office/powerpoint/2010/main" val="224758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004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31C92D6-DCFE-6547-9F92-EFA4C71E6559}" type="slidenum">
              <a:rPr lang="en-US"/>
              <a:pPr>
                <a:defRPr/>
              </a:pPr>
              <a:t>‹#›</a:t>
            </a:fld>
            <a:endParaRPr lang="en-US"/>
          </a:p>
        </p:txBody>
      </p:sp>
    </p:spTree>
    <p:extLst>
      <p:ext uri="{BB962C8B-B14F-4D97-AF65-F5344CB8AC3E}">
        <p14:creationId xmlns:p14="http://schemas.microsoft.com/office/powerpoint/2010/main" val="22603336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A627336-D588-1E4D-A20A-B4962BB77E71}" type="slidenum">
              <a:rPr lang="en-US"/>
              <a:pPr>
                <a:defRPr/>
              </a:pPr>
              <a:t>‹#›</a:t>
            </a:fld>
            <a:endParaRPr lang="en-US"/>
          </a:p>
        </p:txBody>
      </p:sp>
    </p:spTree>
    <p:extLst>
      <p:ext uri="{BB962C8B-B14F-4D97-AF65-F5344CB8AC3E}">
        <p14:creationId xmlns:p14="http://schemas.microsoft.com/office/powerpoint/2010/main" val="2808619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E50FBE7-7D32-E944-ADD0-AE7414343A00}" type="slidenum">
              <a:rPr lang="en-US"/>
              <a:pPr>
                <a:defRPr/>
              </a:pPr>
              <a:t>‹#›</a:t>
            </a:fld>
            <a:endParaRPr lang="en-US"/>
          </a:p>
        </p:txBody>
      </p:sp>
    </p:spTree>
    <p:extLst>
      <p:ext uri="{BB962C8B-B14F-4D97-AF65-F5344CB8AC3E}">
        <p14:creationId xmlns:p14="http://schemas.microsoft.com/office/powerpoint/2010/main" val="1212705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5" name="Freeform 1027"/>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pPr>
              <a:defRPr/>
            </a:pPr>
            <a:endParaRPr lang="en-US"/>
          </a:p>
        </p:txBody>
      </p:sp>
      <p:sp>
        <p:nvSpPr>
          <p:cNvPr id="6" name="Freeform 1028"/>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0" name="Freeform 1032"/>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1" name="Freeform 1033"/>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4" name="Rectangle 1038"/>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15" name="Rectangle 1039"/>
          <p:cNvSpPr>
            <a:spLocks noGrp="1" noChangeArrowheads="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384B2DD-E510-E74B-96EB-0D5A77EB0544}" type="slidenum">
              <a:rPr lang="en-US"/>
              <a:pPr>
                <a:defRPr/>
              </a:pPr>
              <a:t>‹#›</a:t>
            </a:fld>
            <a:endParaRPr lang="en-US"/>
          </a:p>
        </p:txBody>
      </p:sp>
    </p:spTree>
    <p:extLst>
      <p:ext uri="{BB962C8B-B14F-4D97-AF65-F5344CB8AC3E}">
        <p14:creationId xmlns:p14="http://schemas.microsoft.com/office/powerpoint/2010/main" val="40194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54E5D6E-D0C8-7A40-A364-B448A521B9BE}" type="slidenum">
              <a:rPr lang="en-US"/>
              <a:pPr>
                <a:defRPr/>
              </a:pPr>
              <a:t>‹#›</a:t>
            </a:fld>
            <a:endParaRPr lang="en-US"/>
          </a:p>
        </p:txBody>
      </p:sp>
    </p:spTree>
    <p:extLst>
      <p:ext uri="{BB962C8B-B14F-4D97-AF65-F5344CB8AC3E}">
        <p14:creationId xmlns:p14="http://schemas.microsoft.com/office/powerpoint/2010/main" val="1434252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67A744E-668C-F346-9C6E-08966CFAB061}" type="slidenum">
              <a:rPr lang="en-US"/>
              <a:pPr>
                <a:defRPr/>
              </a:pPr>
              <a:t>‹#›</a:t>
            </a:fld>
            <a:endParaRPr lang="en-US"/>
          </a:p>
        </p:txBody>
      </p:sp>
    </p:spTree>
    <p:extLst>
      <p:ext uri="{BB962C8B-B14F-4D97-AF65-F5344CB8AC3E}">
        <p14:creationId xmlns:p14="http://schemas.microsoft.com/office/powerpoint/2010/main" val="3559022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B5FEDB24-D1B3-674F-97FB-8F13E3381648}" type="slidenum">
              <a:rPr lang="en-US"/>
              <a:pPr>
                <a:defRPr/>
              </a:pPr>
              <a:t>‹#›</a:t>
            </a:fld>
            <a:endParaRPr lang="en-US"/>
          </a:p>
        </p:txBody>
      </p:sp>
    </p:spTree>
    <p:extLst>
      <p:ext uri="{BB962C8B-B14F-4D97-AF65-F5344CB8AC3E}">
        <p14:creationId xmlns:p14="http://schemas.microsoft.com/office/powerpoint/2010/main" val="4201418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Footer Placeholder 7"/>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CE47A2A7-213B-C047-A5DC-35363E87F1E7}" type="slidenum">
              <a:rPr lang="en-US"/>
              <a:pPr>
                <a:defRPr/>
              </a:pPr>
              <a:t>‹#›</a:t>
            </a:fld>
            <a:endParaRPr lang="en-US"/>
          </a:p>
        </p:txBody>
      </p:sp>
    </p:spTree>
    <p:extLst>
      <p:ext uri="{BB962C8B-B14F-4D97-AF65-F5344CB8AC3E}">
        <p14:creationId xmlns:p14="http://schemas.microsoft.com/office/powerpoint/2010/main" val="3298268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Footer Placeholder 3"/>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2472F947-B802-2842-99D7-35651D6C6762}" type="slidenum">
              <a:rPr lang="en-US"/>
              <a:pPr>
                <a:defRPr/>
              </a:pPr>
              <a:t>‹#›</a:t>
            </a:fld>
            <a:endParaRPr lang="en-US"/>
          </a:p>
        </p:txBody>
      </p:sp>
    </p:spTree>
    <p:extLst>
      <p:ext uri="{BB962C8B-B14F-4D97-AF65-F5344CB8AC3E}">
        <p14:creationId xmlns:p14="http://schemas.microsoft.com/office/powerpoint/2010/main" val="2907420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Footer Placeholder 2"/>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601F576E-AA25-234E-80E1-95DCC62A943B}" type="slidenum">
              <a:rPr lang="en-US"/>
              <a:pPr>
                <a:defRPr/>
              </a:pPr>
              <a:t>‹#›</a:t>
            </a:fld>
            <a:endParaRPr lang="en-US"/>
          </a:p>
        </p:txBody>
      </p:sp>
    </p:spTree>
    <p:extLst>
      <p:ext uri="{BB962C8B-B14F-4D97-AF65-F5344CB8AC3E}">
        <p14:creationId xmlns:p14="http://schemas.microsoft.com/office/powerpoint/2010/main" val="305060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058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183DE292-2983-E845-92AE-5D81209C8F70}" type="slidenum">
              <a:rPr lang="en-US"/>
              <a:pPr>
                <a:defRPr/>
              </a:pPr>
              <a:t>‹#›</a:t>
            </a:fld>
            <a:endParaRPr lang="en-US"/>
          </a:p>
        </p:txBody>
      </p:sp>
    </p:spTree>
    <p:extLst>
      <p:ext uri="{BB962C8B-B14F-4D97-AF65-F5344CB8AC3E}">
        <p14:creationId xmlns:p14="http://schemas.microsoft.com/office/powerpoint/2010/main" val="1383851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A0BD310A-FFA7-7946-9ABF-28090F5AE3B1}" type="slidenum">
              <a:rPr lang="en-US"/>
              <a:pPr>
                <a:defRPr/>
              </a:pPr>
              <a:t>‹#›</a:t>
            </a:fld>
            <a:endParaRPr lang="en-US"/>
          </a:p>
        </p:txBody>
      </p:sp>
    </p:spTree>
    <p:extLst>
      <p:ext uri="{BB962C8B-B14F-4D97-AF65-F5344CB8AC3E}">
        <p14:creationId xmlns:p14="http://schemas.microsoft.com/office/powerpoint/2010/main" val="2177495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974CD98B-26DD-2341-B612-1F8DE935B09C}" type="slidenum">
              <a:rPr lang="en-US"/>
              <a:pPr>
                <a:defRPr/>
              </a:pPr>
              <a:t>‹#›</a:t>
            </a:fld>
            <a:endParaRPr lang="en-US"/>
          </a:p>
        </p:txBody>
      </p:sp>
    </p:spTree>
    <p:extLst>
      <p:ext uri="{BB962C8B-B14F-4D97-AF65-F5344CB8AC3E}">
        <p14:creationId xmlns:p14="http://schemas.microsoft.com/office/powerpoint/2010/main" val="29582223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Footer Placeholder 4"/>
          <p:cNvSpPr>
            <a:spLocks noGrp="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fld id="{5F5B98B3-8364-D341-BB0F-B9A5E0618CA0}" type="slidenum">
              <a:rPr lang="en-US"/>
              <a:pPr>
                <a:defRPr/>
              </a:pPr>
              <a:t>‹#›</a:t>
            </a:fld>
            <a:endParaRPr lang="en-US"/>
          </a:p>
        </p:txBody>
      </p:sp>
    </p:spTree>
    <p:extLst>
      <p:ext uri="{BB962C8B-B14F-4D97-AF65-F5344CB8AC3E}">
        <p14:creationId xmlns:p14="http://schemas.microsoft.com/office/powerpoint/2010/main" val="1444551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F947FCC-2BCF-7342-84C4-810C03D8EC00}" type="slidenum">
              <a:rPr lang="en-US"/>
              <a:pPr>
                <a:defRPr/>
              </a:pPr>
              <a:t>‹#›</a:t>
            </a:fld>
            <a:endParaRPr lang="en-US"/>
          </a:p>
        </p:txBody>
      </p:sp>
    </p:spTree>
    <p:extLst>
      <p:ext uri="{BB962C8B-B14F-4D97-AF65-F5344CB8AC3E}">
        <p14:creationId xmlns:p14="http://schemas.microsoft.com/office/powerpoint/2010/main" val="23187943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34D7A323-735C-664C-9193-31B11E883274}"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05414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7F3FA6B5-88B2-454F-80B5-EF6023AAA0EB}"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391746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03FF0EE-5E20-8F40-B127-B797AEBA8AB8}"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1651752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6BD251B-305D-3846-8246-0962A549338E}"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3101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2CEF313-16C3-0644-8D48-01987C29AA9F}"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49972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3.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4.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5.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7.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521E94FD-DB1E-F145-88EA-5C026183F2B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3"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 id="21474853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fontAlgn="base">
              <a:spcBef>
                <a:spcPct val="0"/>
              </a:spcBef>
              <a:defRPr/>
            </a:pPr>
            <a:endParaRPr lang="en-US" sz="2400">
              <a:solidFill>
                <a:srgbClr val="FFFFFF"/>
              </a:solidFill>
              <a:effectLst/>
              <a:latin typeface="Arial" charset="0"/>
            </a:endParaRPr>
          </a:p>
        </p:txBody>
      </p:sp>
      <p:sp>
        <p:nvSpPr>
          <p:cNvPr id="192515" name="Freeform 3"/>
          <p:cNvSpPr>
            <a:spLocks/>
          </p:cNvSpPr>
          <p:nvPr/>
        </p:nvSpPr>
        <p:spPr bwMode="white">
          <a:xfrm>
            <a:off x="-9525" y="4489450"/>
            <a:ext cx="5754688" cy="2368550"/>
          </a:xfrm>
          <a:custGeom>
            <a:avLst/>
            <a:gdLst>
              <a:gd name="T0" fmla="*/ 0 w 3625"/>
              <a:gd name="T1" fmla="*/ 2366963 h 1492"/>
              <a:gd name="T2" fmla="*/ 0 w 3625"/>
              <a:gd name="T3" fmla="*/ 0 h 1492"/>
              <a:gd name="T4" fmla="*/ 271463 w 3625"/>
              <a:gd name="T5" fmla="*/ 4763 h 1492"/>
              <a:gd name="T6" fmla="*/ 563563 w 3625"/>
              <a:gd name="T7" fmla="*/ 14288 h 1492"/>
              <a:gd name="T8" fmla="*/ 792163 w 3625"/>
              <a:gd name="T9" fmla="*/ 33338 h 1492"/>
              <a:gd name="T10" fmla="*/ 1031875 w 3625"/>
              <a:gd name="T11" fmla="*/ 57150 h 1492"/>
              <a:gd name="T12" fmla="*/ 1284288 w 3625"/>
              <a:gd name="T13" fmla="*/ 85725 h 1492"/>
              <a:gd name="T14" fmla="*/ 1519238 w 3625"/>
              <a:gd name="T15" fmla="*/ 123825 h 1492"/>
              <a:gd name="T16" fmla="*/ 1776413 w 3625"/>
              <a:gd name="T17" fmla="*/ 166688 h 1492"/>
              <a:gd name="T18" fmla="*/ 2001838 w 3625"/>
              <a:gd name="T19" fmla="*/ 211138 h 1492"/>
              <a:gd name="T20" fmla="*/ 2287588 w 3625"/>
              <a:gd name="T21" fmla="*/ 277813 h 1492"/>
              <a:gd name="T22" fmla="*/ 2536825 w 3625"/>
              <a:gd name="T23" fmla="*/ 344488 h 1492"/>
              <a:gd name="T24" fmla="*/ 2798763 w 3625"/>
              <a:gd name="T25" fmla="*/ 427038 h 1492"/>
              <a:gd name="T26" fmla="*/ 2995613 w 3625"/>
              <a:gd name="T27" fmla="*/ 488950 h 1492"/>
              <a:gd name="T28" fmla="*/ 3309938 w 3625"/>
              <a:gd name="T29" fmla="*/ 609600 h 1492"/>
              <a:gd name="T30" fmla="*/ 3540125 w 3625"/>
              <a:gd name="T31" fmla="*/ 704850 h 1492"/>
              <a:gd name="T32" fmla="*/ 3898900 w 3625"/>
              <a:gd name="T33" fmla="*/ 868363 h 1492"/>
              <a:gd name="T34" fmla="*/ 4232275 w 3625"/>
              <a:gd name="T35" fmla="*/ 1050925 h 1492"/>
              <a:gd name="T36" fmla="*/ 4538663 w 3625"/>
              <a:gd name="T37" fmla="*/ 1247775 h 1492"/>
              <a:gd name="T38" fmla="*/ 4835525 w 3625"/>
              <a:gd name="T39" fmla="*/ 1460500 h 1492"/>
              <a:gd name="T40" fmla="*/ 5068888 w 3625"/>
              <a:gd name="T41" fmla="*/ 1647825 h 1492"/>
              <a:gd name="T42" fmla="*/ 5289550 w 3625"/>
              <a:gd name="T43" fmla="*/ 1854200 h 1492"/>
              <a:gd name="T44" fmla="*/ 5461000 w 3625"/>
              <a:gd name="T45" fmla="*/ 2032000 h 1492"/>
              <a:gd name="T46" fmla="*/ 5594350 w 3625"/>
              <a:gd name="T47" fmla="*/ 2190750 h 1492"/>
              <a:gd name="T48" fmla="*/ 5753100 w 3625"/>
              <a:gd name="T49" fmla="*/ 2366963 h 1492"/>
              <a:gd name="T50" fmla="*/ 5727700 w 3625"/>
              <a:gd name="T51" fmla="*/ 2366963 h 1492"/>
              <a:gd name="T52" fmla="*/ 0 w 3625"/>
              <a:gd name="T53" fmla="*/ 2366963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pPr>
              <a:defRPr/>
            </a:pPr>
            <a:endParaRPr lang="en-US"/>
          </a:p>
        </p:txBody>
      </p:sp>
      <p:sp>
        <p:nvSpPr>
          <p:cNvPr id="192516" name="Freeform 4"/>
          <p:cNvSpPr>
            <a:spLocks/>
          </p:cNvSpPr>
          <p:nvPr/>
        </p:nvSpPr>
        <p:spPr bwMode="white">
          <a:xfrm>
            <a:off x="0" y="3817938"/>
            <a:ext cx="8164513" cy="3019425"/>
          </a:xfrm>
          <a:custGeom>
            <a:avLst/>
            <a:gdLst>
              <a:gd name="T0" fmla="*/ 4314825 w 5143"/>
              <a:gd name="T1" fmla="*/ 642938 h 1902"/>
              <a:gd name="T2" fmla="*/ 3914775 w 5143"/>
              <a:gd name="T3" fmla="*/ 528638 h 1902"/>
              <a:gd name="T4" fmla="*/ 3495675 w 5143"/>
              <a:gd name="T5" fmla="*/ 414338 h 1902"/>
              <a:gd name="T6" fmla="*/ 3062288 w 5143"/>
              <a:gd name="T7" fmla="*/ 314325 h 1902"/>
              <a:gd name="T8" fmla="*/ 2690813 w 5143"/>
              <a:gd name="T9" fmla="*/ 242888 h 1902"/>
              <a:gd name="T10" fmla="*/ 2276475 w 5143"/>
              <a:gd name="T11" fmla="*/ 176213 h 1902"/>
              <a:gd name="T12" fmla="*/ 1885950 w 5143"/>
              <a:gd name="T13" fmla="*/ 119063 h 1902"/>
              <a:gd name="T14" fmla="*/ 1519238 w 5143"/>
              <a:gd name="T15" fmla="*/ 76200 h 1902"/>
              <a:gd name="T16" fmla="*/ 1185863 w 5143"/>
              <a:gd name="T17" fmla="*/ 47625 h 1902"/>
              <a:gd name="T18" fmla="*/ 795338 w 5143"/>
              <a:gd name="T19" fmla="*/ 23813 h 1902"/>
              <a:gd name="T20" fmla="*/ 390525 w 5143"/>
              <a:gd name="T21" fmla="*/ 4763 h 1902"/>
              <a:gd name="T22" fmla="*/ 0 w 5143"/>
              <a:gd name="T23" fmla="*/ 0 h 1902"/>
              <a:gd name="T24" fmla="*/ 0 w 5143"/>
              <a:gd name="T25" fmla="*/ 436563 h 1902"/>
              <a:gd name="T26" fmla="*/ 0 w 5143"/>
              <a:gd name="T27" fmla="*/ 547688 h 1902"/>
              <a:gd name="T28" fmla="*/ 0 w 5143"/>
              <a:gd name="T29" fmla="*/ 436563 h 1902"/>
              <a:gd name="T30" fmla="*/ 0 w 5143"/>
              <a:gd name="T31" fmla="*/ 542925 h 1902"/>
              <a:gd name="T32" fmla="*/ 538163 w 5143"/>
              <a:gd name="T33" fmla="*/ 557213 h 1902"/>
              <a:gd name="T34" fmla="*/ 962025 w 5143"/>
              <a:gd name="T35" fmla="*/ 590550 h 1902"/>
              <a:gd name="T36" fmla="*/ 1352550 w 5143"/>
              <a:gd name="T37" fmla="*/ 633413 h 1902"/>
              <a:gd name="T38" fmla="*/ 1695450 w 5143"/>
              <a:gd name="T39" fmla="*/ 690563 h 1902"/>
              <a:gd name="T40" fmla="*/ 2024063 w 5143"/>
              <a:gd name="T41" fmla="*/ 752475 h 1902"/>
              <a:gd name="T42" fmla="*/ 2452688 w 5143"/>
              <a:gd name="T43" fmla="*/ 857250 h 1902"/>
              <a:gd name="T44" fmla="*/ 2795588 w 5143"/>
              <a:gd name="T45" fmla="*/ 957263 h 1902"/>
              <a:gd name="T46" fmla="*/ 3128963 w 5143"/>
              <a:gd name="T47" fmla="*/ 1076325 h 1902"/>
              <a:gd name="T48" fmla="*/ 3438525 w 5143"/>
              <a:gd name="T49" fmla="*/ 1185863 h 1902"/>
              <a:gd name="T50" fmla="*/ 3805238 w 5143"/>
              <a:gd name="T51" fmla="*/ 1352550 h 1902"/>
              <a:gd name="T52" fmla="*/ 4148138 w 5143"/>
              <a:gd name="T53" fmla="*/ 1524000 h 1902"/>
              <a:gd name="T54" fmla="*/ 4495800 w 5143"/>
              <a:gd name="T55" fmla="*/ 1738313 h 1902"/>
              <a:gd name="T56" fmla="*/ 4781550 w 5143"/>
              <a:gd name="T57" fmla="*/ 1924050 h 1902"/>
              <a:gd name="T58" fmla="*/ 5057775 w 5143"/>
              <a:gd name="T59" fmla="*/ 2138363 h 1902"/>
              <a:gd name="T60" fmla="*/ 5319713 w 5143"/>
              <a:gd name="T61" fmla="*/ 2376488 h 1902"/>
              <a:gd name="T62" fmla="*/ 5524500 w 5143"/>
              <a:gd name="T63" fmla="*/ 2586038 h 1902"/>
              <a:gd name="T64" fmla="*/ 5734050 w 5143"/>
              <a:gd name="T65" fmla="*/ 2833688 h 1902"/>
              <a:gd name="T66" fmla="*/ 5872163 w 5143"/>
              <a:gd name="T67" fmla="*/ 3017838 h 1902"/>
              <a:gd name="T68" fmla="*/ 8162925 w 5143"/>
              <a:gd name="T69" fmla="*/ 3017838 h 1902"/>
              <a:gd name="T70" fmla="*/ 8058150 w 5143"/>
              <a:gd name="T71" fmla="*/ 2900363 h 1902"/>
              <a:gd name="T72" fmla="*/ 7886700 w 5143"/>
              <a:gd name="T73" fmla="*/ 2709863 h 1902"/>
              <a:gd name="T74" fmla="*/ 7615238 w 5143"/>
              <a:gd name="T75" fmla="*/ 2443163 h 1902"/>
              <a:gd name="T76" fmla="*/ 7329488 w 5143"/>
              <a:gd name="T77" fmla="*/ 2195513 h 1902"/>
              <a:gd name="T78" fmla="*/ 7000875 w 5143"/>
              <a:gd name="T79" fmla="*/ 1938338 h 1902"/>
              <a:gd name="T80" fmla="*/ 6643688 w 5143"/>
              <a:gd name="T81" fmla="*/ 1700213 h 1902"/>
              <a:gd name="T82" fmla="*/ 6286500 w 5143"/>
              <a:gd name="T83" fmla="*/ 1490663 h 1902"/>
              <a:gd name="T84" fmla="*/ 5886450 w 5143"/>
              <a:gd name="T85" fmla="*/ 1271588 h 1902"/>
              <a:gd name="T86" fmla="*/ 5543550 w 5143"/>
              <a:gd name="T87" fmla="*/ 1114425 h 1902"/>
              <a:gd name="T88" fmla="*/ 5129213 w 5143"/>
              <a:gd name="T89" fmla="*/ 933450 h 1902"/>
              <a:gd name="T90" fmla="*/ 4705350 w 5143"/>
              <a:gd name="T91" fmla="*/ 776288 h 1902"/>
              <a:gd name="T92" fmla="*/ 4314825 w 5143"/>
              <a:gd name="T93" fmla="*/ 642938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17" name="Freeform 5"/>
          <p:cNvSpPr>
            <a:spLocks/>
          </p:cNvSpPr>
          <p:nvPr/>
        </p:nvSpPr>
        <p:spPr bwMode="white">
          <a:xfrm>
            <a:off x="0" y="3146425"/>
            <a:ext cx="9144000" cy="3690938"/>
          </a:xfrm>
          <a:custGeom>
            <a:avLst/>
            <a:gdLst>
              <a:gd name="T0" fmla="*/ 0 w 5760"/>
              <a:gd name="T1" fmla="*/ 0 h 2325"/>
              <a:gd name="T2" fmla="*/ 0 w 5760"/>
              <a:gd name="T3" fmla="*/ 538163 h 2325"/>
              <a:gd name="T4" fmla="*/ 885825 w 5760"/>
              <a:gd name="T5" fmla="*/ 566738 h 2325"/>
              <a:gd name="T6" fmla="*/ 1281113 w 5760"/>
              <a:gd name="T7" fmla="*/ 595313 h 2325"/>
              <a:gd name="T8" fmla="*/ 1676400 w 5760"/>
              <a:gd name="T9" fmla="*/ 633413 h 2325"/>
              <a:gd name="T10" fmla="*/ 2019300 w 5760"/>
              <a:gd name="T11" fmla="*/ 676275 h 2325"/>
              <a:gd name="T12" fmla="*/ 2443163 w 5760"/>
              <a:gd name="T13" fmla="*/ 738188 h 2325"/>
              <a:gd name="T14" fmla="*/ 2843213 w 5760"/>
              <a:gd name="T15" fmla="*/ 809625 h 2325"/>
              <a:gd name="T16" fmla="*/ 3295650 w 5760"/>
              <a:gd name="T17" fmla="*/ 904875 h 2325"/>
              <a:gd name="T18" fmla="*/ 3705225 w 5760"/>
              <a:gd name="T19" fmla="*/ 1000125 h 2325"/>
              <a:gd name="T20" fmla="*/ 4038600 w 5760"/>
              <a:gd name="T21" fmla="*/ 1090613 h 2325"/>
              <a:gd name="T22" fmla="*/ 4405313 w 5760"/>
              <a:gd name="T23" fmla="*/ 1204913 h 2325"/>
              <a:gd name="T24" fmla="*/ 4767263 w 5760"/>
              <a:gd name="T25" fmla="*/ 1328738 h 2325"/>
              <a:gd name="T26" fmla="*/ 5129213 w 5760"/>
              <a:gd name="T27" fmla="*/ 1466850 h 2325"/>
              <a:gd name="T28" fmla="*/ 5457825 w 5760"/>
              <a:gd name="T29" fmla="*/ 1595438 h 2325"/>
              <a:gd name="T30" fmla="*/ 5815013 w 5760"/>
              <a:gd name="T31" fmla="*/ 1762125 h 2325"/>
              <a:gd name="T32" fmla="*/ 6196013 w 5760"/>
              <a:gd name="T33" fmla="*/ 1957388 h 2325"/>
              <a:gd name="T34" fmla="*/ 6586538 w 5760"/>
              <a:gd name="T35" fmla="*/ 2181225 h 2325"/>
              <a:gd name="T36" fmla="*/ 6910388 w 5760"/>
              <a:gd name="T37" fmla="*/ 2390775 h 2325"/>
              <a:gd name="T38" fmla="*/ 7129463 w 5760"/>
              <a:gd name="T39" fmla="*/ 2543175 h 2325"/>
              <a:gd name="T40" fmla="*/ 7410450 w 5760"/>
              <a:gd name="T41" fmla="*/ 2762250 h 2325"/>
              <a:gd name="T42" fmla="*/ 7658100 w 5760"/>
              <a:gd name="T43" fmla="*/ 2976563 h 2325"/>
              <a:gd name="T44" fmla="*/ 7886700 w 5760"/>
              <a:gd name="T45" fmla="*/ 3200400 h 2325"/>
              <a:gd name="T46" fmla="*/ 8096250 w 5760"/>
              <a:gd name="T47" fmla="*/ 3419475 h 2325"/>
              <a:gd name="T48" fmla="*/ 8315325 w 5760"/>
              <a:gd name="T49" fmla="*/ 3689350 h 2325"/>
              <a:gd name="T50" fmla="*/ 9142413 w 5760"/>
              <a:gd name="T51" fmla="*/ 3689350 h 2325"/>
              <a:gd name="T52" fmla="*/ 9142413 w 5760"/>
              <a:gd name="T53" fmla="*/ 1976438 h 2325"/>
              <a:gd name="T54" fmla="*/ 8858250 w 5760"/>
              <a:gd name="T55" fmla="*/ 1776413 h 2325"/>
              <a:gd name="T56" fmla="*/ 8572500 w 5760"/>
              <a:gd name="T57" fmla="*/ 1619250 h 2325"/>
              <a:gd name="T58" fmla="*/ 8262938 w 5760"/>
              <a:gd name="T59" fmla="*/ 1457325 h 2325"/>
              <a:gd name="T60" fmla="*/ 7986713 w 5760"/>
              <a:gd name="T61" fmla="*/ 1328738 h 2325"/>
              <a:gd name="T62" fmla="*/ 7724775 w 5760"/>
              <a:gd name="T63" fmla="*/ 1223963 h 2325"/>
              <a:gd name="T64" fmla="*/ 7477125 w 5760"/>
              <a:gd name="T65" fmla="*/ 1128713 h 2325"/>
              <a:gd name="T66" fmla="*/ 7215188 w 5760"/>
              <a:gd name="T67" fmla="*/ 1033463 h 2325"/>
              <a:gd name="T68" fmla="*/ 6962775 w 5760"/>
              <a:gd name="T69" fmla="*/ 952500 h 2325"/>
              <a:gd name="T70" fmla="*/ 6743700 w 5760"/>
              <a:gd name="T71" fmla="*/ 876300 h 2325"/>
              <a:gd name="T72" fmla="*/ 6338888 w 5760"/>
              <a:gd name="T73" fmla="*/ 766763 h 2325"/>
              <a:gd name="T74" fmla="*/ 5995988 w 5760"/>
              <a:gd name="T75" fmla="*/ 671513 h 2325"/>
              <a:gd name="T76" fmla="*/ 5657850 w 5760"/>
              <a:gd name="T77" fmla="*/ 595313 h 2325"/>
              <a:gd name="T78" fmla="*/ 5210175 w 5760"/>
              <a:gd name="T79" fmla="*/ 495300 h 2325"/>
              <a:gd name="T80" fmla="*/ 4767263 w 5760"/>
              <a:gd name="T81" fmla="*/ 414338 h 2325"/>
              <a:gd name="T82" fmla="*/ 4338638 w 5760"/>
              <a:gd name="T83" fmla="*/ 338138 h 2325"/>
              <a:gd name="T84" fmla="*/ 3890963 w 5760"/>
              <a:gd name="T85" fmla="*/ 271463 h 2325"/>
              <a:gd name="T86" fmla="*/ 3509963 w 5760"/>
              <a:gd name="T87" fmla="*/ 219075 h 2325"/>
              <a:gd name="T88" fmla="*/ 3133725 w 5760"/>
              <a:gd name="T89" fmla="*/ 171450 h 2325"/>
              <a:gd name="T90" fmla="*/ 2643188 w 5760"/>
              <a:gd name="T91" fmla="*/ 128588 h 2325"/>
              <a:gd name="T92" fmla="*/ 2281238 w 5760"/>
              <a:gd name="T93" fmla="*/ 95250 h 2325"/>
              <a:gd name="T94" fmla="*/ 1785938 w 5760"/>
              <a:gd name="T95" fmla="*/ 57150 h 2325"/>
              <a:gd name="T96" fmla="*/ 1314450 w 5760"/>
              <a:gd name="T97" fmla="*/ 33338 h 2325"/>
              <a:gd name="T98" fmla="*/ 885825 w 5760"/>
              <a:gd name="T99" fmla="*/ 19050 h 2325"/>
              <a:gd name="T100" fmla="*/ 447675 w 5760"/>
              <a:gd name="T101" fmla="*/ 476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18" name="Freeform 6"/>
          <p:cNvSpPr>
            <a:spLocks/>
          </p:cNvSpPr>
          <p:nvPr/>
        </p:nvSpPr>
        <p:spPr bwMode="white">
          <a:xfrm>
            <a:off x="0" y="2460625"/>
            <a:ext cx="9144000" cy="2497138"/>
          </a:xfrm>
          <a:custGeom>
            <a:avLst/>
            <a:gdLst>
              <a:gd name="T0" fmla="*/ 0 w 5760"/>
              <a:gd name="T1" fmla="*/ 0 h 1573"/>
              <a:gd name="T2" fmla="*/ 0 w 5760"/>
              <a:gd name="T3" fmla="*/ 557213 h 1573"/>
              <a:gd name="T4" fmla="*/ 447675 w 5760"/>
              <a:gd name="T5" fmla="*/ 566738 h 1573"/>
              <a:gd name="T6" fmla="*/ 995363 w 5760"/>
              <a:gd name="T7" fmla="*/ 576263 h 1573"/>
              <a:gd name="T8" fmla="*/ 1524000 w 5760"/>
              <a:gd name="T9" fmla="*/ 595313 h 1573"/>
              <a:gd name="T10" fmla="*/ 1933575 w 5760"/>
              <a:gd name="T11" fmla="*/ 623888 h 1573"/>
              <a:gd name="T12" fmla="*/ 2333625 w 5760"/>
              <a:gd name="T13" fmla="*/ 652463 h 1573"/>
              <a:gd name="T14" fmla="*/ 2771775 w 5760"/>
              <a:gd name="T15" fmla="*/ 690563 h 1573"/>
              <a:gd name="T16" fmla="*/ 3209925 w 5760"/>
              <a:gd name="T17" fmla="*/ 733425 h 1573"/>
              <a:gd name="T18" fmla="*/ 3714750 w 5760"/>
              <a:gd name="T19" fmla="*/ 800100 h 1573"/>
              <a:gd name="T20" fmla="*/ 4229100 w 5760"/>
              <a:gd name="T21" fmla="*/ 871538 h 1573"/>
              <a:gd name="T22" fmla="*/ 4686300 w 5760"/>
              <a:gd name="T23" fmla="*/ 947738 h 1573"/>
              <a:gd name="T24" fmla="*/ 5119688 w 5760"/>
              <a:gd name="T25" fmla="*/ 1028700 h 1573"/>
              <a:gd name="T26" fmla="*/ 5576888 w 5760"/>
              <a:gd name="T27" fmla="*/ 1123950 h 1573"/>
              <a:gd name="T28" fmla="*/ 5862638 w 5760"/>
              <a:gd name="T29" fmla="*/ 1190625 h 1573"/>
              <a:gd name="T30" fmla="*/ 6248400 w 5760"/>
              <a:gd name="T31" fmla="*/ 1285875 h 1573"/>
              <a:gd name="T32" fmla="*/ 6500813 w 5760"/>
              <a:gd name="T33" fmla="*/ 1357313 h 1573"/>
              <a:gd name="T34" fmla="*/ 6796088 w 5760"/>
              <a:gd name="T35" fmla="*/ 1443038 h 1573"/>
              <a:gd name="T36" fmla="*/ 7148513 w 5760"/>
              <a:gd name="T37" fmla="*/ 1557338 h 1573"/>
              <a:gd name="T38" fmla="*/ 7467600 w 5760"/>
              <a:gd name="T39" fmla="*/ 1671638 h 1573"/>
              <a:gd name="T40" fmla="*/ 7796213 w 5760"/>
              <a:gd name="T41" fmla="*/ 1795463 h 1573"/>
              <a:gd name="T42" fmla="*/ 8053388 w 5760"/>
              <a:gd name="T43" fmla="*/ 1900238 h 1573"/>
              <a:gd name="T44" fmla="*/ 8343900 w 5760"/>
              <a:gd name="T45" fmla="*/ 2033588 h 1573"/>
              <a:gd name="T46" fmla="*/ 8691563 w 5760"/>
              <a:gd name="T47" fmla="*/ 2224088 h 1573"/>
              <a:gd name="T48" fmla="*/ 8934450 w 5760"/>
              <a:gd name="T49" fmla="*/ 2352675 h 1573"/>
              <a:gd name="T50" fmla="*/ 9142413 w 5760"/>
              <a:gd name="T51" fmla="*/ 2495550 h 1573"/>
              <a:gd name="T52" fmla="*/ 9142413 w 5760"/>
              <a:gd name="T53" fmla="*/ 1004888 h 1573"/>
              <a:gd name="T54" fmla="*/ 8720138 w 5760"/>
              <a:gd name="T55" fmla="*/ 904875 h 1573"/>
              <a:gd name="T56" fmla="*/ 8277225 w 5760"/>
              <a:gd name="T57" fmla="*/ 795338 h 1573"/>
              <a:gd name="T58" fmla="*/ 7858125 w 5760"/>
              <a:gd name="T59" fmla="*/ 704850 h 1573"/>
              <a:gd name="T60" fmla="*/ 7462838 w 5760"/>
              <a:gd name="T61" fmla="*/ 628650 h 1573"/>
              <a:gd name="T62" fmla="*/ 7024688 w 5760"/>
              <a:gd name="T63" fmla="*/ 552450 h 1573"/>
              <a:gd name="T64" fmla="*/ 6524625 w 5760"/>
              <a:gd name="T65" fmla="*/ 466725 h 1573"/>
              <a:gd name="T66" fmla="*/ 6053138 w 5760"/>
              <a:gd name="T67" fmla="*/ 400050 h 1573"/>
              <a:gd name="T68" fmla="*/ 5634038 w 5760"/>
              <a:gd name="T69" fmla="*/ 338138 h 1573"/>
              <a:gd name="T70" fmla="*/ 5176838 w 5760"/>
              <a:gd name="T71" fmla="*/ 290513 h 1573"/>
              <a:gd name="T72" fmla="*/ 4786313 w 5760"/>
              <a:gd name="T73" fmla="*/ 242888 h 1573"/>
              <a:gd name="T74" fmla="*/ 4376738 w 5760"/>
              <a:gd name="T75" fmla="*/ 204788 h 1573"/>
              <a:gd name="T76" fmla="*/ 4000500 w 5760"/>
              <a:gd name="T77" fmla="*/ 166688 h 1573"/>
              <a:gd name="T78" fmla="*/ 3652838 w 5760"/>
              <a:gd name="T79" fmla="*/ 138113 h 1573"/>
              <a:gd name="T80" fmla="*/ 3195638 w 5760"/>
              <a:gd name="T81" fmla="*/ 104775 h 1573"/>
              <a:gd name="T82" fmla="*/ 2747963 w 5760"/>
              <a:gd name="T83" fmla="*/ 76200 h 1573"/>
              <a:gd name="T84" fmla="*/ 2419350 w 5760"/>
              <a:gd name="T85" fmla="*/ 61913 h 1573"/>
              <a:gd name="T86" fmla="*/ 2000250 w 5760"/>
              <a:gd name="T87" fmla="*/ 42863 h 1573"/>
              <a:gd name="T88" fmla="*/ 1533525 w 5760"/>
              <a:gd name="T89" fmla="*/ 23813 h 1573"/>
              <a:gd name="T90" fmla="*/ 1133475 w 5760"/>
              <a:gd name="T91" fmla="*/ 19050 h 1573"/>
              <a:gd name="T92" fmla="*/ 809625 w 5760"/>
              <a:gd name="T93" fmla="*/ 9525 h 1573"/>
              <a:gd name="T94" fmla="*/ 385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19" name="Freeform 7"/>
          <p:cNvSpPr>
            <a:spLocks/>
          </p:cNvSpPr>
          <p:nvPr/>
        </p:nvSpPr>
        <p:spPr bwMode="white">
          <a:xfrm>
            <a:off x="0" y="1793875"/>
            <a:ext cx="9144000" cy="1539875"/>
          </a:xfrm>
          <a:custGeom>
            <a:avLst/>
            <a:gdLst>
              <a:gd name="T0" fmla="*/ 0 w 5760"/>
              <a:gd name="T1" fmla="*/ 0 h 970"/>
              <a:gd name="T2" fmla="*/ 0 w 5760"/>
              <a:gd name="T3" fmla="*/ 538163 h 970"/>
              <a:gd name="T4" fmla="*/ 504825 w 5760"/>
              <a:gd name="T5" fmla="*/ 542925 h 970"/>
              <a:gd name="T6" fmla="*/ 938213 w 5760"/>
              <a:gd name="T7" fmla="*/ 552450 h 970"/>
              <a:gd name="T8" fmla="*/ 1343025 w 5760"/>
              <a:gd name="T9" fmla="*/ 561975 h 970"/>
              <a:gd name="T10" fmla="*/ 1704975 w 5760"/>
              <a:gd name="T11" fmla="*/ 571500 h 970"/>
              <a:gd name="T12" fmla="*/ 2085975 w 5760"/>
              <a:gd name="T13" fmla="*/ 581025 h 970"/>
              <a:gd name="T14" fmla="*/ 2538413 w 5760"/>
              <a:gd name="T15" fmla="*/ 604838 h 970"/>
              <a:gd name="T16" fmla="*/ 3033713 w 5760"/>
              <a:gd name="T17" fmla="*/ 633413 h 970"/>
              <a:gd name="T18" fmla="*/ 3557588 w 5760"/>
              <a:gd name="T19" fmla="*/ 666750 h 970"/>
              <a:gd name="T20" fmla="*/ 4157663 w 5760"/>
              <a:gd name="T21" fmla="*/ 719138 h 970"/>
              <a:gd name="T22" fmla="*/ 4586288 w 5760"/>
              <a:gd name="T23" fmla="*/ 757238 h 970"/>
              <a:gd name="T24" fmla="*/ 5043488 w 5760"/>
              <a:gd name="T25" fmla="*/ 804863 h 970"/>
              <a:gd name="T26" fmla="*/ 5553075 w 5760"/>
              <a:gd name="T27" fmla="*/ 862013 h 970"/>
              <a:gd name="T28" fmla="*/ 6053138 w 5760"/>
              <a:gd name="T29" fmla="*/ 928688 h 970"/>
              <a:gd name="T30" fmla="*/ 6419850 w 5760"/>
              <a:gd name="T31" fmla="*/ 981075 h 970"/>
              <a:gd name="T32" fmla="*/ 6929438 w 5760"/>
              <a:gd name="T33" fmla="*/ 1062038 h 970"/>
              <a:gd name="T34" fmla="*/ 7434263 w 5760"/>
              <a:gd name="T35" fmla="*/ 1152525 h 970"/>
              <a:gd name="T36" fmla="*/ 7905750 w 5760"/>
              <a:gd name="T37" fmla="*/ 1247775 h 970"/>
              <a:gd name="T38" fmla="*/ 8362950 w 5760"/>
              <a:gd name="T39" fmla="*/ 1343025 h 970"/>
              <a:gd name="T40" fmla="*/ 8963025 w 5760"/>
              <a:gd name="T41" fmla="*/ 1495425 h 970"/>
              <a:gd name="T42" fmla="*/ 9142413 w 5760"/>
              <a:gd name="T43" fmla="*/ 1538288 h 970"/>
              <a:gd name="T44" fmla="*/ 9142413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20" name="Freeform 8"/>
          <p:cNvSpPr>
            <a:spLocks/>
          </p:cNvSpPr>
          <p:nvPr/>
        </p:nvSpPr>
        <p:spPr bwMode="white">
          <a:xfrm>
            <a:off x="0" y="-20638"/>
            <a:ext cx="9144000" cy="1682751"/>
          </a:xfrm>
          <a:custGeom>
            <a:avLst/>
            <a:gdLst>
              <a:gd name="T0" fmla="*/ 0 w 5760"/>
              <a:gd name="T1" fmla="*/ 1195388 h 1060"/>
              <a:gd name="T2" fmla="*/ 0 w 5760"/>
              <a:gd name="T3" fmla="*/ 1681163 h 1060"/>
              <a:gd name="T4" fmla="*/ 9142413 w 5760"/>
              <a:gd name="T5" fmla="*/ 1681163 h 1060"/>
              <a:gd name="T6" fmla="*/ 9142413 w 5760"/>
              <a:gd name="T7" fmla="*/ 0 h 1060"/>
              <a:gd name="T8" fmla="*/ 8620125 w 5760"/>
              <a:gd name="T9" fmla="*/ 0 h 1060"/>
              <a:gd name="T10" fmla="*/ 8410575 w 5760"/>
              <a:gd name="T11" fmla="*/ 133350 h 1060"/>
              <a:gd name="T12" fmla="*/ 8153400 w 5760"/>
              <a:gd name="T13" fmla="*/ 252413 h 1060"/>
              <a:gd name="T14" fmla="*/ 7886700 w 5760"/>
              <a:gd name="T15" fmla="*/ 352425 h 1060"/>
              <a:gd name="T16" fmla="*/ 7639050 w 5760"/>
              <a:gd name="T17" fmla="*/ 423863 h 1060"/>
              <a:gd name="T18" fmla="*/ 7343775 w 5760"/>
              <a:gd name="T19" fmla="*/ 514350 h 1060"/>
              <a:gd name="T20" fmla="*/ 7048500 w 5760"/>
              <a:gd name="T21" fmla="*/ 581025 h 1060"/>
              <a:gd name="T22" fmla="*/ 6715125 w 5760"/>
              <a:gd name="T23" fmla="*/ 657225 h 1060"/>
              <a:gd name="T24" fmla="*/ 6253163 w 5760"/>
              <a:gd name="T25" fmla="*/ 742950 h 1060"/>
              <a:gd name="T26" fmla="*/ 5891213 w 5760"/>
              <a:gd name="T27" fmla="*/ 800100 h 1060"/>
              <a:gd name="T28" fmla="*/ 5462588 w 5760"/>
              <a:gd name="T29" fmla="*/ 862013 h 1060"/>
              <a:gd name="T30" fmla="*/ 5062538 w 5760"/>
              <a:gd name="T31" fmla="*/ 919163 h 1060"/>
              <a:gd name="T32" fmla="*/ 4643438 w 5760"/>
              <a:gd name="T33" fmla="*/ 962026 h 1060"/>
              <a:gd name="T34" fmla="*/ 4252913 w 5760"/>
              <a:gd name="T35" fmla="*/ 1004888 h 1060"/>
              <a:gd name="T36" fmla="*/ 3838575 w 5760"/>
              <a:gd name="T37" fmla="*/ 1038226 h 1060"/>
              <a:gd name="T38" fmla="*/ 3400425 w 5760"/>
              <a:gd name="T39" fmla="*/ 1071563 h 1060"/>
              <a:gd name="T40" fmla="*/ 3009900 w 5760"/>
              <a:gd name="T41" fmla="*/ 1100138 h 1060"/>
              <a:gd name="T42" fmla="*/ 2614613 w 5760"/>
              <a:gd name="T43" fmla="*/ 1123951 h 1060"/>
              <a:gd name="T44" fmla="*/ 2228850 w 5760"/>
              <a:gd name="T45" fmla="*/ 1143001 h 1060"/>
              <a:gd name="T46" fmla="*/ 1857375 w 5760"/>
              <a:gd name="T47" fmla="*/ 1162051 h 1060"/>
              <a:gd name="T48" fmla="*/ 1438275 w 5760"/>
              <a:gd name="T49" fmla="*/ 1171576 h 1060"/>
              <a:gd name="T50" fmla="*/ 847725 w 5760"/>
              <a:gd name="T51" fmla="*/ 1185863 h 1060"/>
              <a:gd name="T52" fmla="*/ 319088 w 5760"/>
              <a:gd name="T53" fmla="*/ 1195388 h 1060"/>
              <a:gd name="T54" fmla="*/ 0 w 5760"/>
              <a:gd name="T55" fmla="*/ 119538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21" name="Freeform 9"/>
          <p:cNvSpPr>
            <a:spLocks/>
          </p:cNvSpPr>
          <p:nvPr/>
        </p:nvSpPr>
        <p:spPr bwMode="white">
          <a:xfrm>
            <a:off x="0" y="-20638"/>
            <a:ext cx="8388350" cy="1068388"/>
          </a:xfrm>
          <a:custGeom>
            <a:avLst/>
            <a:gdLst>
              <a:gd name="T0" fmla="*/ 0 w 5284"/>
              <a:gd name="T1" fmla="*/ 581025 h 673"/>
              <a:gd name="T2" fmla="*/ 0 w 5284"/>
              <a:gd name="T3" fmla="*/ 1066800 h 673"/>
              <a:gd name="T4" fmla="*/ 481013 w 5284"/>
              <a:gd name="T5" fmla="*/ 1066800 h 673"/>
              <a:gd name="T6" fmla="*/ 1147763 w 5284"/>
              <a:gd name="T7" fmla="*/ 1052513 h 673"/>
              <a:gd name="T8" fmla="*/ 1619250 w 5284"/>
              <a:gd name="T9" fmla="*/ 1038225 h 673"/>
              <a:gd name="T10" fmla="*/ 2066925 w 5284"/>
              <a:gd name="T11" fmla="*/ 1019175 h 673"/>
              <a:gd name="T12" fmla="*/ 2466975 w 5284"/>
              <a:gd name="T13" fmla="*/ 1000125 h 673"/>
              <a:gd name="T14" fmla="*/ 2824163 w 5284"/>
              <a:gd name="T15" fmla="*/ 976313 h 673"/>
              <a:gd name="T16" fmla="*/ 3114675 w 5284"/>
              <a:gd name="T17" fmla="*/ 962025 h 673"/>
              <a:gd name="T18" fmla="*/ 3481388 w 5284"/>
              <a:gd name="T19" fmla="*/ 933450 h 673"/>
              <a:gd name="T20" fmla="*/ 3886200 w 5284"/>
              <a:gd name="T21" fmla="*/ 904875 h 673"/>
              <a:gd name="T22" fmla="*/ 4286250 w 5284"/>
              <a:gd name="T23" fmla="*/ 866775 h 673"/>
              <a:gd name="T24" fmla="*/ 4610100 w 5284"/>
              <a:gd name="T25" fmla="*/ 838200 h 673"/>
              <a:gd name="T26" fmla="*/ 4981575 w 5284"/>
              <a:gd name="T27" fmla="*/ 790575 h 673"/>
              <a:gd name="T28" fmla="*/ 5276850 w 5284"/>
              <a:gd name="T29" fmla="*/ 752475 h 673"/>
              <a:gd name="T30" fmla="*/ 5610225 w 5284"/>
              <a:gd name="T31" fmla="*/ 709613 h 673"/>
              <a:gd name="T32" fmla="*/ 5929313 w 5284"/>
              <a:gd name="T33" fmla="*/ 666750 h 673"/>
              <a:gd name="T34" fmla="*/ 6243638 w 5284"/>
              <a:gd name="T35" fmla="*/ 609600 h 673"/>
              <a:gd name="T36" fmla="*/ 6534150 w 5284"/>
              <a:gd name="T37" fmla="*/ 557213 h 673"/>
              <a:gd name="T38" fmla="*/ 6772275 w 5284"/>
              <a:gd name="T39" fmla="*/ 504825 h 673"/>
              <a:gd name="T40" fmla="*/ 7058025 w 5284"/>
              <a:gd name="T41" fmla="*/ 442913 h 673"/>
              <a:gd name="T42" fmla="*/ 7334250 w 5284"/>
              <a:gd name="T43" fmla="*/ 376238 h 673"/>
              <a:gd name="T44" fmla="*/ 7586663 w 5284"/>
              <a:gd name="T45" fmla="*/ 304800 h 673"/>
              <a:gd name="T46" fmla="*/ 7810500 w 5284"/>
              <a:gd name="T47" fmla="*/ 233363 h 673"/>
              <a:gd name="T48" fmla="*/ 8072438 w 5284"/>
              <a:gd name="T49" fmla="*/ 142875 h 673"/>
              <a:gd name="T50" fmla="*/ 8243888 w 5284"/>
              <a:gd name="T51" fmla="*/ 66675 h 673"/>
              <a:gd name="T52" fmla="*/ 8386763 w 5284"/>
              <a:gd name="T53" fmla="*/ 0 h 673"/>
              <a:gd name="T54" fmla="*/ 5081588 w 5284"/>
              <a:gd name="T55" fmla="*/ 0 h 673"/>
              <a:gd name="T56" fmla="*/ 4733925 w 5284"/>
              <a:gd name="T57" fmla="*/ 90488 h 673"/>
              <a:gd name="T58" fmla="*/ 4405313 w 5284"/>
              <a:gd name="T59" fmla="*/ 171450 h 673"/>
              <a:gd name="T60" fmla="*/ 4067175 w 5284"/>
              <a:gd name="T61" fmla="*/ 238125 h 673"/>
              <a:gd name="T62" fmla="*/ 3805238 w 5284"/>
              <a:gd name="T63" fmla="*/ 290513 h 673"/>
              <a:gd name="T64" fmla="*/ 3500438 w 5284"/>
              <a:gd name="T65" fmla="*/ 338138 h 673"/>
              <a:gd name="T66" fmla="*/ 3176588 w 5284"/>
              <a:gd name="T67" fmla="*/ 385763 h 673"/>
              <a:gd name="T68" fmla="*/ 2819400 w 5284"/>
              <a:gd name="T69" fmla="*/ 433388 h 673"/>
              <a:gd name="T70" fmla="*/ 2438400 w 5284"/>
              <a:gd name="T71" fmla="*/ 471488 h 673"/>
              <a:gd name="T72" fmla="*/ 2133600 w 5284"/>
              <a:gd name="T73" fmla="*/ 495300 h 673"/>
              <a:gd name="T74" fmla="*/ 1800225 w 5284"/>
              <a:gd name="T75" fmla="*/ 523875 h 673"/>
              <a:gd name="T76" fmla="*/ 1462088 w 5284"/>
              <a:gd name="T77" fmla="*/ 542925 h 673"/>
              <a:gd name="T78" fmla="*/ 1104900 w 5284"/>
              <a:gd name="T79" fmla="*/ 561975 h 673"/>
              <a:gd name="T80" fmla="*/ 795338 w 5284"/>
              <a:gd name="T81" fmla="*/ 571500 h 673"/>
              <a:gd name="T82" fmla="*/ 442913 w 5284"/>
              <a:gd name="T83" fmla="*/ 581025 h 673"/>
              <a:gd name="T84" fmla="*/ 157163 w 5284"/>
              <a:gd name="T85" fmla="*/ 585788 h 673"/>
              <a:gd name="T86" fmla="*/ 0 w 5284"/>
              <a:gd name="T87" fmla="*/ 581025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192522" name="Freeform 10"/>
          <p:cNvSpPr>
            <a:spLocks/>
          </p:cNvSpPr>
          <p:nvPr/>
        </p:nvSpPr>
        <p:spPr bwMode="white">
          <a:xfrm>
            <a:off x="0" y="-20638"/>
            <a:ext cx="4578350" cy="454026"/>
          </a:xfrm>
          <a:custGeom>
            <a:avLst/>
            <a:gdLst>
              <a:gd name="T0" fmla="*/ 0 w 2884"/>
              <a:gd name="T1" fmla="*/ 0 h 286"/>
              <a:gd name="T2" fmla="*/ 0 w 2884"/>
              <a:gd name="T3" fmla="*/ 452438 h 286"/>
              <a:gd name="T4" fmla="*/ 304800 w 2884"/>
              <a:gd name="T5" fmla="*/ 452438 h 286"/>
              <a:gd name="T6" fmla="*/ 609600 w 2884"/>
              <a:gd name="T7" fmla="*/ 447676 h 286"/>
              <a:gd name="T8" fmla="*/ 919163 w 2884"/>
              <a:gd name="T9" fmla="*/ 438151 h 286"/>
              <a:gd name="T10" fmla="*/ 1252538 w 2884"/>
              <a:gd name="T11" fmla="*/ 423863 h 286"/>
              <a:gd name="T12" fmla="*/ 1585913 w 2884"/>
              <a:gd name="T13" fmla="*/ 409576 h 286"/>
              <a:gd name="T14" fmla="*/ 1843088 w 2884"/>
              <a:gd name="T15" fmla="*/ 390526 h 286"/>
              <a:gd name="T16" fmla="*/ 2066925 w 2884"/>
              <a:gd name="T17" fmla="*/ 371476 h 286"/>
              <a:gd name="T18" fmla="*/ 2314575 w 2884"/>
              <a:gd name="T19" fmla="*/ 352426 h 286"/>
              <a:gd name="T20" fmla="*/ 2643188 w 2884"/>
              <a:gd name="T21" fmla="*/ 319088 h 286"/>
              <a:gd name="T22" fmla="*/ 3162300 w 2884"/>
              <a:gd name="T23" fmla="*/ 252413 h 286"/>
              <a:gd name="T24" fmla="*/ 3652838 w 2884"/>
              <a:gd name="T25" fmla="*/ 185738 h 286"/>
              <a:gd name="T26" fmla="*/ 4133850 w 2884"/>
              <a:gd name="T27" fmla="*/ 95250 h 286"/>
              <a:gd name="T28" fmla="*/ 457676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pPr>
              <a:defRPr/>
            </a:pPr>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FFFFFF"/>
                </a:solidFill>
                <a:effectLst/>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FFFFFF"/>
                </a:solidFill>
                <a:effectLst/>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FFFFFF"/>
                </a:solidFill>
                <a:effectLst/>
                <a:latin typeface="Times New Roman"/>
              </a:defRPr>
            </a:lvl1pPr>
          </a:lstStyle>
          <a:p>
            <a:pPr>
              <a:defRPr/>
            </a:pPr>
            <a:fld id="{89D7E362-3916-6443-B52D-900A899F7A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A68AC5FE-0646-3247-8BD0-FF98CD5DA9B2}" type="slidenum">
              <a:rPr lang="en-US"/>
              <a:pPr>
                <a:defRPr/>
              </a:pPr>
              <a:t>‹#›</a:t>
            </a:fld>
            <a:endParaRPr lang="en-US"/>
          </a:p>
        </p:txBody>
      </p:sp>
      <p:grpSp>
        <p:nvGrpSpPr>
          <p:cNvPr id="106500" name="Group 4"/>
          <p:cNvGrpSpPr>
            <a:grpSpLocks/>
          </p:cNvGrpSpPr>
          <p:nvPr/>
        </p:nvGrpSpPr>
        <p:grpSpPr bwMode="auto">
          <a:xfrm>
            <a:off x="0" y="0"/>
            <a:ext cx="9140825" cy="6850063"/>
            <a:chOff x="0" y="0"/>
            <a:chExt cx="5758" cy="4315"/>
          </a:xfrm>
        </p:grpSpPr>
        <p:grpSp>
          <p:nvGrpSpPr>
            <p:cNvPr id="10650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B00DE396-5D8E-AF42-81FE-3CBB490D40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A3E0A16-EFBE-7143-B447-3D3606468234}" type="slidenum">
              <a:rPr lang="en-US"/>
              <a:pPr>
                <a:defRPr/>
              </a:pPr>
              <a:t>‹#›</a:t>
            </a:fld>
            <a:endParaRPr lang="en-US"/>
          </a:p>
        </p:txBody>
      </p:sp>
      <p:grpSp>
        <p:nvGrpSpPr>
          <p:cNvPr id="147460" name="Group 4"/>
          <p:cNvGrpSpPr>
            <a:grpSpLocks/>
          </p:cNvGrpSpPr>
          <p:nvPr/>
        </p:nvGrpSpPr>
        <p:grpSpPr bwMode="auto">
          <a:xfrm>
            <a:off x="0" y="0"/>
            <a:ext cx="9140825" cy="6850063"/>
            <a:chOff x="0" y="0"/>
            <a:chExt cx="5758" cy="4315"/>
          </a:xfrm>
        </p:grpSpPr>
        <p:grpSp>
          <p:nvGrpSpPr>
            <p:cNvPr id="14746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72"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Arial" charset="0"/>
              </a:defRPr>
            </a:lvl1pPr>
          </a:lstStyle>
          <a:p>
            <a:pPr>
              <a:defRPr/>
            </a:pPr>
            <a:fld id="{310E4934-0A42-B945-A828-C3AFE7B700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 id="21474854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870955107"/>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0"/>
            <a:ext cx="9144000" cy="6856413"/>
            <a:chOff x="0" y="0"/>
            <a:chExt cx="5760" cy="4319"/>
          </a:xfrm>
        </p:grpSpPr>
        <p:sp>
          <p:nvSpPr>
            <p:cNvPr id="271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6" name="Freeform 1030"/>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8" name="Freeform 1032"/>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69" name="Freeform 1033"/>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1" name="Freeform 1035"/>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3" name="Freeform 1037"/>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5" name="Freeform 1039"/>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79" name="Freeform 1043"/>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1" name="Freeform 1045"/>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5" name="Freeform 1049"/>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8" name="Freeform 1052"/>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0" name="Freeform 1054"/>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nvGrpSpPr>
            <p:cNvPr id="14380" name="Group 1063"/>
            <p:cNvGrpSpPr>
              <a:grpSpLocks/>
            </p:cNvGrpSpPr>
            <p:nvPr userDrawn="1"/>
          </p:nvGrpSpPr>
          <p:grpSpPr bwMode="auto">
            <a:xfrm>
              <a:off x="0" y="1632"/>
              <a:ext cx="5758" cy="1858"/>
              <a:chOff x="0" y="1632"/>
              <a:chExt cx="5758" cy="1858"/>
            </a:xfrm>
          </p:grpSpPr>
          <p:sp>
            <p:nvSpPr>
              <p:cNvPr id="271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71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grpSp>
      <p:sp>
        <p:nvSpPr>
          <p:cNvPr id="271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1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71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Arial" charset="0"/>
                <a:cs typeface="Geneva" charset="0"/>
              </a:defRPr>
            </a:lvl1pPr>
          </a:lstStyle>
          <a:p>
            <a:pPr>
              <a:defRPr/>
            </a:pPr>
            <a:fld id="{599245CD-7F2D-2247-A3FE-CBC7E07EB3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42" r:id="rId1"/>
    <p:sldLayoutId id="2147485343" r:id="rId2"/>
    <p:sldLayoutId id="2147485344" r:id="rId3"/>
    <p:sldLayoutId id="2147485345" r:id="rId4"/>
    <p:sldLayoutId id="2147485346" r:id="rId5"/>
    <p:sldLayoutId id="2147485347" r:id="rId6"/>
    <p:sldLayoutId id="2147485348" r:id="rId7"/>
    <p:sldLayoutId id="2147485349" r:id="rId8"/>
    <p:sldLayoutId id="2147485350" r:id="rId9"/>
    <p:sldLayoutId id="21474853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ffectLst>
                  <a:outerShdw blurRad="38100" dist="38100" dir="2700000" algn="tl">
                    <a:srgbClr val="000000"/>
                  </a:outerShdw>
                </a:effectLst>
                <a:latin typeface="Garamond" pitchFamily="-105" charset="0"/>
                <a:ea typeface="+mn-ea"/>
                <a:cs typeface="+mn-cs"/>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outerShdw blurRad="38100" dist="38100" dir="2700000" algn="tl">
                    <a:srgbClr val="000000"/>
                  </a:outerShdw>
                </a:effectLst>
                <a:latin typeface="Tahoma" pitchFamily="-105" charset="-52"/>
                <a:ea typeface="+mn-ea"/>
                <a:cs typeface="+mn-cs"/>
              </a:defRPr>
            </a:lvl1pPr>
          </a:lstStyle>
          <a:p>
            <a:pPr>
              <a:defRPr/>
            </a:pPr>
            <a:endParaRPr 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outerShdw blurRad="38100" dist="38100" dir="2700000" algn="tl">
                    <a:srgbClr val="000000"/>
                  </a:outerShdw>
                </a:effectLst>
                <a:latin typeface="Tahoma" charset="0"/>
                <a:cs typeface="Geneva" charset="0"/>
              </a:defRPr>
            </a:lvl1pPr>
          </a:lstStyle>
          <a:p>
            <a:pPr>
              <a:defRPr/>
            </a:pPr>
            <a:fld id="{C2C27AA4-167B-0946-84CA-1E09495828F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52"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Arial" pitchFamily="-105" charset="0"/>
                <a:ea typeface="+mn-ea"/>
                <a:cs typeface="+mn-cs"/>
              </a:defRPr>
            </a:lvl1pPr>
          </a:lstStyle>
          <a:p>
            <a:pPr>
              <a:defRPr/>
            </a:pPr>
            <a:endParaRPr 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Arial" charset="0"/>
                <a:cs typeface="Geneva" charset="0"/>
              </a:defRPr>
            </a:lvl1pPr>
          </a:lstStyle>
          <a:p>
            <a:pPr>
              <a:defRPr/>
            </a:pPr>
            <a:fld id="{2B233178-7C99-E544-80B0-5D866050F8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B73C1BA-1949-6A46-9DD9-D4BA8300AB76}" type="slidenum">
              <a:rPr lang="en-US"/>
              <a:pPr>
                <a:defRPr/>
              </a:pPr>
              <a:t>‹#›</a:t>
            </a:fld>
            <a:endParaRPr lang="en-US"/>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latin typeface="Garamond" pitchFamily="-112"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2E027F7C-35DA-9D4A-9F28-77CEB8DE3D1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F7BB2B33-7B14-B44E-B373-AD072473E406}" type="slidenum">
              <a:rPr lang="en-US"/>
              <a:pPr>
                <a:defRPr/>
              </a:pPr>
              <a:t>‹#›</a:t>
            </a:fld>
            <a:endParaRPr lang="en-US"/>
          </a:p>
        </p:txBody>
      </p:sp>
      <p:grpSp>
        <p:nvGrpSpPr>
          <p:cNvPr id="53252" name="Group 4"/>
          <p:cNvGrpSpPr>
            <a:grpSpLocks/>
          </p:cNvGrpSpPr>
          <p:nvPr/>
        </p:nvGrpSpPr>
        <p:grpSpPr bwMode="auto">
          <a:xfrm>
            <a:off x="0" y="0"/>
            <a:ext cx="9140825" cy="6850063"/>
            <a:chOff x="0" y="0"/>
            <a:chExt cx="5758" cy="4315"/>
          </a:xfrm>
        </p:grpSpPr>
        <p:grpSp>
          <p:nvGrpSpPr>
            <p:cNvPr id="5325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 id="2147485385" r:id="rId12"/>
    <p:sldLayoutId id="2147485386" r:id="rId13"/>
    <p:sldLayoutId id="214748538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9E16DA9F-452D-6D43-A5A1-3EB75C9EF8C2}" type="slidenum">
              <a:rPr lang="en-US"/>
              <a:pPr>
                <a:defRPr/>
              </a:pPr>
              <a:t>‹#›</a:t>
            </a:fld>
            <a:endParaRPr lang="en-US"/>
          </a:p>
        </p:txBody>
      </p:sp>
      <p:grpSp>
        <p:nvGrpSpPr>
          <p:cNvPr id="68612" name="Group 4"/>
          <p:cNvGrpSpPr>
            <a:grpSpLocks/>
          </p:cNvGrpSpPr>
          <p:nvPr/>
        </p:nvGrpSpPr>
        <p:grpSpPr bwMode="auto">
          <a:xfrm>
            <a:off x="0" y="0"/>
            <a:ext cx="9140825" cy="6850063"/>
            <a:chOff x="0" y="0"/>
            <a:chExt cx="5758" cy="4315"/>
          </a:xfrm>
        </p:grpSpPr>
        <p:grpSp>
          <p:nvGrpSpPr>
            <p:cNvPr id="6861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defRPr/>
              </a:pPr>
              <a:endParaRPr lang="en-US" sz="2400">
                <a:solidFill>
                  <a:srgbClr val="FFFFFF"/>
                </a:solidFill>
                <a:effectLst/>
                <a:latin typeface="Arial" charset="0"/>
              </a:endParaRPr>
            </a:p>
          </p:txBody>
        </p:sp>
        <p:sp>
          <p:nvSpPr>
            <p:cNvPr id="19047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25" r:id="rId1"/>
    <p:sldLayoutId id="2147485426" r:id="rId2"/>
    <p:sldLayoutId id="2147485427" r:id="rId3"/>
    <p:sldLayoutId id="2147485428" r:id="rId4"/>
    <p:sldLayoutId id="2147485429" r:id="rId5"/>
    <p:sldLayoutId id="2147485430" r:id="rId6"/>
    <p:sldLayoutId id="2147485431" r:id="rId7"/>
    <p:sldLayoutId id="2147485432" r:id="rId8"/>
    <p:sldLayoutId id="2147485433" r:id="rId9"/>
    <p:sldLayoutId id="2147485434" r:id="rId10"/>
    <p:sldLayoutId id="2147485435" r:id="rId11"/>
    <p:sldLayoutId id="2147485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effectLst/>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effectLst/>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effectLst/>
                <a:latin typeface="Arial" charset="0"/>
              </a:defRPr>
            </a:lvl1pPr>
          </a:lstStyle>
          <a:p>
            <a:pPr>
              <a:defRPr/>
            </a:pPr>
            <a:fld id="{5251B54B-163C-0349-800C-66C8FD94E7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34.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5.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8.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95.xml"/><Relationship Id="rId5" Type="http://schemas.openxmlformats.org/officeDocument/2006/relationships/image" Target="../media/image72.jpe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9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94.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94.xml"/></Relationships>
</file>

<file path=ppt/slides/_rels/slide6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94.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06.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230" name="Rectangle 6"/>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solidFill>
                <a:srgbClr val="FFFFFF"/>
              </a:solidFill>
              <a:latin typeface="Garamond" pitchFamily="-105" charset="0"/>
            </a:endParaRPr>
          </a:p>
        </p:txBody>
      </p:sp>
      <p:pic>
        <p:nvPicPr>
          <p:cNvPr id="175107" name="Picture 1" descr="walls-of-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7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1" name="Rectangle 7"/>
          <p:cNvSpPr>
            <a:spLocks noGrp="1" noChangeArrowheads="1"/>
          </p:cNvSpPr>
          <p:nvPr>
            <p:ph type="ctrTitle"/>
          </p:nvPr>
        </p:nvSpPr>
        <p:spPr>
          <a:xfrm>
            <a:off x="39687" y="1147128"/>
            <a:ext cx="9140825" cy="914400"/>
          </a:xfrm>
        </p:spPr>
        <p:txBody>
          <a:bodyPr/>
          <a:lstStyle/>
          <a:p>
            <a:pPr eaLnBrk="1" hangingPunct="1">
              <a:defRPr/>
            </a:pPr>
            <a:r>
              <a:rPr lang="en-US" sz="9600" dirty="0">
                <a:solidFill>
                  <a:srgbClr val="FFFFFF"/>
                </a:solidFill>
                <a:latin typeface="Arial"/>
                <a:ea typeface="ＭＳ Ｐゴシック" charset="0"/>
                <a:cs typeface="Arial"/>
              </a:rPr>
              <a:t>Jerusalem</a:t>
            </a:r>
          </a:p>
        </p:txBody>
      </p:sp>
      <p:sp>
        <p:nvSpPr>
          <p:cNvPr id="108552" name="Rectangle 8"/>
          <p:cNvSpPr>
            <a:spLocks noGrp="1" noChangeArrowheads="1"/>
          </p:cNvSpPr>
          <p:nvPr>
            <p:ph type="subTitle" idx="1"/>
          </p:nvPr>
        </p:nvSpPr>
        <p:spPr>
          <a:xfrm>
            <a:off x="39687" y="69850"/>
            <a:ext cx="9104313" cy="914400"/>
          </a:xfrm>
        </p:spPr>
        <p:txBody>
          <a:bodyPr/>
          <a:lstStyle/>
          <a:p>
            <a:pPr eaLnBrk="1" hangingPunct="1">
              <a:buFont typeface="Wingdings" charset="0"/>
              <a:buNone/>
              <a:defRPr/>
            </a:pPr>
            <a:r>
              <a:rPr lang="en-US" sz="6600" dirty="0">
                <a:solidFill>
                  <a:srgbClr val="FFFFFF"/>
                </a:solidFill>
                <a:latin typeface="Arial"/>
                <a:ea typeface="ＭＳ Ｐゴシック" charset="0"/>
                <a:cs typeface="Arial"/>
              </a:rPr>
              <a:t>Geography of NT</a:t>
            </a:r>
          </a:p>
        </p:txBody>
      </p:sp>
      <p:sp>
        <p:nvSpPr>
          <p:cNvPr id="2" name="Rectangle 1">
            <a:extLst>
              <a:ext uri="{FF2B5EF4-FFF2-40B4-BE49-F238E27FC236}">
                <a16:creationId xmlns:a16="http://schemas.microsoft.com/office/drawing/2014/main" id="{14D6EFF4-0996-EAF2-C21C-2F66213FA4C7}"/>
              </a:ext>
            </a:extLst>
          </p:cNvPr>
          <p:cNvSpPr>
            <a:spLocks noChangeArrowheads="1"/>
          </p:cNvSpPr>
          <p:nvPr/>
        </p:nvSpPr>
        <p:spPr bwMode="auto">
          <a:xfrm>
            <a:off x="0" y="6389661"/>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27" t="1186" b="2148"/>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Rectangle 3"/>
          <p:cNvSpPr>
            <a:spLocks noGrp="1" noRot="1" noChangeArrowheads="1"/>
          </p:cNvSpPr>
          <p:nvPr>
            <p:ph type="title" idx="4294967295"/>
          </p:nvPr>
        </p:nvSpPr>
        <p:spPr>
          <a:xfrm>
            <a:off x="153988" y="228600"/>
            <a:ext cx="8305800" cy="762000"/>
          </a:xfrm>
          <a:solidFill>
            <a:srgbClr val="FF0000"/>
          </a:solidFill>
          <a:ln>
            <a:solidFill>
              <a:schemeClr val="bg2"/>
            </a:solidFill>
          </a:ln>
        </p:spPr>
        <p:txBody>
          <a:bodyPr/>
          <a:lstStyle/>
          <a:p>
            <a:pPr eaLnBrk="1" hangingPunct="1">
              <a:defRPr/>
            </a:pPr>
            <a:r>
              <a:rPr lang="en-US" sz="4000" dirty="0">
                <a:latin typeface="Arial"/>
                <a:ea typeface="ＭＳ Ｐゴシック" charset="0"/>
                <a:cs typeface="Arial"/>
              </a:rPr>
              <a:t>Jerusalem</a:t>
            </a:r>
            <a:r>
              <a:rPr lang="mr-IN" altLang="ja-JP" sz="4000" dirty="0">
                <a:latin typeface="Arial"/>
                <a:ea typeface="ＭＳ Ｐゴシック" charset="0"/>
                <a:cs typeface="Arial"/>
              </a:rPr>
              <a:t>'</a:t>
            </a:r>
            <a:r>
              <a:rPr lang="en-US" sz="4000" dirty="0">
                <a:latin typeface="Arial"/>
                <a:ea typeface="ＭＳ Ｐゴシック" charset="0"/>
                <a:cs typeface="Arial"/>
              </a:rPr>
              <a:t>s Strategic Location</a:t>
            </a:r>
          </a:p>
        </p:txBody>
      </p:sp>
      <p:sp>
        <p:nvSpPr>
          <p:cNvPr id="193539" name="Oval 4"/>
          <p:cNvSpPr>
            <a:spLocks noChangeArrowheads="1"/>
          </p:cNvSpPr>
          <p:nvPr/>
        </p:nvSpPr>
        <p:spPr bwMode="auto">
          <a:xfrm>
            <a:off x="5732239"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latin typeface="Arial" charset="0"/>
              <a:cs typeface="Arial" charset="0"/>
            </a:endParaRPr>
          </a:p>
        </p:txBody>
      </p:sp>
      <p:sp>
        <p:nvSpPr>
          <p:cNvPr id="277509" name="AutoShape 5"/>
          <p:cNvSpPr>
            <a:spLocks noChangeArrowheads="1"/>
          </p:cNvSpPr>
          <p:nvPr/>
        </p:nvSpPr>
        <p:spPr bwMode="auto">
          <a:xfrm rot="6298269">
            <a:off x="5236939"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0" name="AutoShape 6"/>
          <p:cNvSpPr>
            <a:spLocks noChangeArrowheads="1"/>
          </p:cNvSpPr>
          <p:nvPr/>
        </p:nvSpPr>
        <p:spPr bwMode="auto">
          <a:xfrm rot="17525952" flipV="1">
            <a:off x="418442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1" name="Rectangle 7"/>
          <p:cNvSpPr>
            <a:spLocks noChangeArrowheads="1"/>
          </p:cNvSpPr>
          <p:nvPr/>
        </p:nvSpPr>
        <p:spPr bwMode="auto">
          <a:xfrm>
            <a:off x="139080" y="2362200"/>
            <a:ext cx="3352800" cy="3048000"/>
          </a:xfrm>
          <a:prstGeom prst="rect">
            <a:avLst/>
          </a:prstGeom>
          <a:solidFill>
            <a:schemeClr val="bg1"/>
          </a:solidFill>
          <a:ln w="9525">
            <a:noFill/>
            <a:miter lim="800000"/>
            <a:headEnd/>
            <a:tailEnd/>
          </a:ln>
          <a:effectLst/>
        </p:spPr>
        <p:txBody>
          <a:bodyPr/>
          <a:lstStyle/>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latin typeface="Arial"/>
              <a:cs typeface="Arial"/>
            </a:endParaRPr>
          </a:p>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latin typeface="Arial"/>
              <a:cs typeface="Arial"/>
            </a:endParaRPr>
          </a:p>
          <a:p>
            <a:pPr marL="169863" eaLnBrk="1" fontAlgn="base" hangingPunct="1">
              <a:spcBef>
                <a:spcPct val="20000"/>
              </a:spcBef>
              <a:buClr>
                <a:schemeClr val="hlink"/>
              </a:buClr>
              <a:buSzPct val="70000"/>
              <a:buFont typeface="Wingdings" charset="0"/>
              <a:buNone/>
              <a:defRPr/>
            </a:pPr>
            <a:r>
              <a:rPr lang="en-US" sz="2800">
                <a:effectLst>
                  <a:outerShdw blurRad="38100" dist="38100" dir="2700000" algn="tl">
                    <a:srgbClr val="000000"/>
                  </a:outerShdw>
                </a:effectLst>
                <a:latin typeface="Arial"/>
                <a:cs typeface="Arial"/>
              </a:rPr>
              <a:t>How has God placed </a:t>
            </a:r>
            <a:r>
              <a:rPr lang="en-US" sz="2800" b="1" i="1">
                <a:effectLst>
                  <a:outerShdw blurRad="38100" dist="38100" dir="2700000" algn="tl">
                    <a:srgbClr val="000000"/>
                  </a:outerShdw>
                </a:effectLst>
                <a:latin typeface="Arial"/>
                <a:cs typeface="Arial"/>
              </a:rPr>
              <a:t>you</a:t>
            </a:r>
            <a:r>
              <a:rPr lang="en-US" sz="2800">
                <a:effectLst>
                  <a:outerShdw blurRad="38100" dist="38100" dir="2700000" algn="tl">
                    <a:srgbClr val="000000"/>
                  </a:outerShdw>
                </a:effectLst>
                <a:latin typeface="Arial"/>
                <a:cs typeface="Arial"/>
              </a:rPr>
              <a:t> in a strategic place for His purposes?</a:t>
            </a:r>
          </a:p>
        </p:txBody>
      </p:sp>
      <p:sp>
        <p:nvSpPr>
          <p:cNvPr id="277512" name="WordArt 8"/>
          <p:cNvSpPr>
            <a:spLocks noChangeArrowheads="1" noChangeShapeType="1" noTextEdit="1"/>
          </p:cNvSpPr>
          <p:nvPr/>
        </p:nvSpPr>
        <p:spPr bwMode="auto">
          <a:xfrm>
            <a:off x="44847" y="1905000"/>
            <a:ext cx="3375025" cy="1676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Arial"/>
                <a:ea typeface="Arial"/>
                <a:cs typeface="Arial"/>
              </a:rPr>
              <a:t>Thought Question:</a:t>
            </a:r>
          </a:p>
        </p:txBody>
      </p:sp>
      <p:sp>
        <p:nvSpPr>
          <p:cNvPr id="277514" name="AutoShape 10"/>
          <p:cNvSpPr>
            <a:spLocks noChangeArrowheads="1"/>
          </p:cNvSpPr>
          <p:nvPr/>
        </p:nvSpPr>
        <p:spPr bwMode="auto">
          <a:xfrm rot="7220944" flipV="1">
            <a:off x="6814914"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77516" name="Rectangle 12"/>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514"/>
                  </a:outerShdw>
                </a:effectLst>
                <a:latin typeface="Arial"/>
                <a:cs typeface="Arial"/>
              </a:rPr>
              <a:t>9</a:t>
            </a:r>
          </a:p>
        </p:txBody>
      </p:sp>
      <p:sp>
        <p:nvSpPr>
          <p:cNvPr id="277513" name="Rectangle 9"/>
          <p:cNvSpPr>
            <a:spLocks noChangeArrowheads="1"/>
          </p:cNvSpPr>
          <p:nvPr/>
        </p:nvSpPr>
        <p:spPr bwMode="auto">
          <a:xfrm>
            <a:off x="5580112" y="2827163"/>
            <a:ext cx="3563888" cy="3986213"/>
          </a:xfrm>
          <a:prstGeom prst="rect">
            <a:avLst/>
          </a:prstGeom>
          <a:solidFill>
            <a:schemeClr val="bg1"/>
          </a:solidFill>
          <a:ln w="9525">
            <a:noFill/>
            <a:miter lim="800000"/>
            <a:headEnd/>
            <a:tailEnd/>
          </a:ln>
          <a:effectLst/>
        </p:spPr>
        <p:txBody>
          <a:bodyPr/>
          <a:lstStyle/>
          <a:p>
            <a:pPr marL="169863" algn="r" eaLnBrk="1" fontAlgn="base" hangingPunct="1">
              <a:spcBef>
                <a:spcPct val="20000"/>
              </a:spcBef>
              <a:buClr>
                <a:schemeClr val="hlink"/>
              </a:buClr>
              <a:buSzPct val="70000"/>
              <a:buFont typeface="Wingdings" charset="0"/>
              <a:buNone/>
              <a:defRPr/>
            </a:pPr>
            <a:r>
              <a:rPr lang="ja-JP" altLang="en-US" sz="2800" b="1" dirty="0">
                <a:effectLst>
                  <a:outerShdw blurRad="38100" dist="38100" dir="2700000" algn="tl">
                    <a:srgbClr val="000000"/>
                  </a:outerShdw>
                </a:effectLst>
                <a:latin typeface="Arial"/>
                <a:cs typeface="Arial"/>
              </a:rPr>
              <a:t>“</a:t>
            </a:r>
            <a:r>
              <a:rPr lang="en-US" sz="2800" b="1" dirty="0">
                <a:effectLst>
                  <a:outerShdw blurRad="38100" dist="38100" dir="2700000" algn="tl">
                    <a:srgbClr val="000000"/>
                  </a:outerShdw>
                </a:effectLst>
                <a:latin typeface="Arial"/>
                <a:cs typeface="Arial"/>
              </a:rPr>
              <a:t>Thus says the L</a:t>
            </a:r>
            <a:r>
              <a:rPr lang="en-US" sz="2400" b="1" dirty="0">
                <a:effectLst>
                  <a:outerShdw blurRad="38100" dist="38100" dir="2700000" algn="tl">
                    <a:srgbClr val="000000"/>
                  </a:outerShdw>
                </a:effectLst>
                <a:latin typeface="Arial"/>
                <a:cs typeface="Arial"/>
              </a:rPr>
              <a:t>ORD</a:t>
            </a:r>
            <a:r>
              <a:rPr lang="en-US" sz="2800" b="1" dirty="0">
                <a:effectLst>
                  <a:outerShdw blurRad="38100" dist="38100" dir="2700000" algn="tl">
                    <a:srgbClr val="000000"/>
                  </a:outerShdw>
                </a:effectLst>
                <a:latin typeface="Arial"/>
                <a:cs typeface="Arial"/>
              </a:rPr>
              <a:t> God: This is Jerusalem; I have set her in the center of the nations, with countries round about her</a:t>
            </a:r>
            <a:r>
              <a:rPr lang="ja-JP" altLang="en-US" sz="2800" b="1" dirty="0">
                <a:effectLst>
                  <a:outerShdw blurRad="38100" dist="38100" dir="2700000" algn="tl">
                    <a:srgbClr val="000000"/>
                  </a:outerShdw>
                </a:effectLst>
                <a:latin typeface="Arial"/>
                <a:cs typeface="Arial"/>
              </a:rPr>
              <a:t>”</a:t>
            </a:r>
            <a:endParaRPr lang="en-US" sz="2800" b="1" dirty="0">
              <a:effectLst>
                <a:outerShdw blurRad="38100" dist="38100" dir="2700000" algn="tl">
                  <a:srgbClr val="000000"/>
                </a:outerShdw>
              </a:effectLst>
              <a:latin typeface="Arial"/>
              <a:cs typeface="Arial"/>
            </a:endParaRPr>
          </a:p>
          <a:p>
            <a:pPr marL="169863" algn="r" eaLnBrk="1" fontAlgn="base" hangingPunct="1">
              <a:spcBef>
                <a:spcPct val="20000"/>
              </a:spcBef>
              <a:buClr>
                <a:schemeClr val="hlink"/>
              </a:buClr>
              <a:buSzPct val="70000"/>
              <a:buFont typeface="Wingdings" charset="0"/>
              <a:buNone/>
              <a:defRPr/>
            </a:pPr>
            <a:r>
              <a:rPr lang="en-US" sz="2800" b="1" i="1" dirty="0">
                <a:effectLst>
                  <a:outerShdw blurRad="38100" dist="38100" dir="2700000" algn="tl">
                    <a:srgbClr val="000000"/>
                  </a:outerShdw>
                </a:effectLst>
                <a:latin typeface="Arial"/>
                <a:cs typeface="Arial"/>
              </a:rPr>
              <a:t>Ezekiel 5:5</a:t>
            </a:r>
            <a:endParaRPr lang="en-US" sz="2800" b="1"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7509"/>
                                        </p:tgtEl>
                                        <p:attrNameLst>
                                          <p:attrName>style.visibility</p:attrName>
                                        </p:attrNameLst>
                                      </p:cBhvr>
                                      <p:to>
                                        <p:strVal val="visible"/>
                                      </p:to>
                                    </p:set>
                                    <p:animEffect transition="in" filter="wipe(up)">
                                      <p:cBhvr>
                                        <p:cTn id="7" dur="500"/>
                                        <p:tgtEl>
                                          <p:spTgt spid="277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7514"/>
                                        </p:tgtEl>
                                        <p:attrNameLst>
                                          <p:attrName>style.visibility</p:attrName>
                                        </p:attrNameLst>
                                      </p:cBhvr>
                                      <p:to>
                                        <p:strVal val="visible"/>
                                      </p:to>
                                    </p:set>
                                    <p:animEffect transition="in" filter="wipe(up)">
                                      <p:cBhvr>
                                        <p:cTn id="12" dur="500"/>
                                        <p:tgtEl>
                                          <p:spTgt spid="277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77510"/>
                                        </p:tgtEl>
                                        <p:attrNameLst>
                                          <p:attrName>style.visibility</p:attrName>
                                        </p:attrNameLst>
                                      </p:cBhvr>
                                      <p:to>
                                        <p:strVal val="visible"/>
                                      </p:to>
                                    </p:set>
                                    <p:animEffect transition="in" filter="wipe(down)">
                                      <p:cBhvr>
                                        <p:cTn id="17" dur="500"/>
                                        <p:tgtEl>
                                          <p:spTgt spid="277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75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7511"/>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277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1" grpId="0" animBg="1"/>
      <p:bldP spid="277512" grpId="0" animBg="1"/>
      <p:bldP spid="2775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260975" cy="7010400"/>
          </a:xfrm>
        </p:spPr>
      </p:pic>
      <p:sp>
        <p:nvSpPr>
          <p:cNvPr id="195586" name="Text Box 4"/>
          <p:cNvSpPr txBox="1">
            <a:spLocks noChangeArrowheads="1"/>
          </p:cNvSpPr>
          <p:nvPr/>
        </p:nvSpPr>
        <p:spPr bwMode="auto">
          <a:xfrm>
            <a:off x="381000" y="3105150"/>
            <a:ext cx="3200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effectLst/>
                <a:latin typeface="Arial" charset="0"/>
                <a:cs typeface="Arial" charset="0"/>
              </a:rPr>
              <a:t>Jerusalem was known as the </a:t>
            </a:r>
            <a:r>
              <a:rPr lang="ja-JP" altLang="en-US">
                <a:effectLst/>
                <a:latin typeface="Arial" charset="0"/>
                <a:cs typeface="Arial" charset="0"/>
              </a:rPr>
              <a:t>“</a:t>
            </a:r>
            <a:r>
              <a:rPr lang="en-US" altLang="ja-JP">
                <a:effectLst/>
                <a:latin typeface="Arial" charset="0"/>
                <a:cs typeface="Arial" charset="0"/>
              </a:rPr>
              <a:t>navel of Israel.</a:t>
            </a:r>
            <a:r>
              <a:rPr lang="ja-JP" altLang="en-US">
                <a:effectLst/>
                <a:latin typeface="Arial" charset="0"/>
                <a:cs typeface="Arial" charset="0"/>
              </a:rPr>
              <a:t>”</a:t>
            </a:r>
            <a:endParaRPr lang="en-US">
              <a:effectLst/>
              <a:latin typeface="Arial" charset="0"/>
              <a:cs typeface="Arial" charset="0"/>
            </a:endParaRPr>
          </a:p>
        </p:txBody>
      </p:sp>
      <p:sp>
        <p:nvSpPr>
          <p:cNvPr id="138243" name="Rectangle 3"/>
          <p:cNvSpPr>
            <a:spLocks noGrp="1" noRot="1" noChangeArrowheads="1"/>
          </p:cNvSpPr>
          <p:nvPr>
            <p:ph type="title"/>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524000"/>
            <a:ext cx="6107113"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9"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400" b="1">
                <a:effectLst/>
                <a:latin typeface="Arial" charset="0"/>
                <a:cs typeface="Arial" charset="0"/>
              </a:rPr>
              <a:t>Jerusalem</a:t>
            </a:r>
          </a:p>
        </p:txBody>
      </p:sp>
      <p:sp>
        <p:nvSpPr>
          <p:cNvPr id="138246"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8248" name="Rectangle 8"/>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514"/>
                  </a:outerShdw>
                </a:effectLst>
                <a:latin typeface="Arial"/>
                <a:cs typeface="Arial"/>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en-US">
                <a:latin typeface="Arial"/>
                <a:ea typeface="ＭＳ Ｐゴシック" charset="0"/>
                <a:cs typeface="Arial"/>
              </a:rPr>
              <a:t>Central Location</a:t>
            </a:r>
          </a:p>
        </p:txBody>
      </p:sp>
      <p:sp>
        <p:nvSpPr>
          <p:cNvPr id="197635" name="Text Box 7"/>
          <p:cNvSpPr txBox="1">
            <a:spLocks noChangeArrowheads="1"/>
          </p:cNvSpPr>
          <p:nvPr/>
        </p:nvSpPr>
        <p:spPr bwMode="auto">
          <a:xfrm>
            <a:off x="381000" y="3105150"/>
            <a:ext cx="32004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effectLst/>
                <a:latin typeface="Arial" charset="0"/>
                <a:cs typeface="Arial" charset="0"/>
              </a:rPr>
              <a:t>Jerusalem was in Benjamin next to Judah but close to the northern tribes</a:t>
            </a:r>
          </a:p>
        </p:txBody>
      </p:sp>
      <p:sp>
        <p:nvSpPr>
          <p:cNvPr id="197636" name="Text Box 8"/>
          <p:cNvSpPr txBox="1">
            <a:spLocks noChangeArrowheads="1"/>
          </p:cNvSpPr>
          <p:nvPr/>
        </p:nvSpPr>
        <p:spPr bwMode="auto">
          <a:xfrm>
            <a:off x="6858000" y="4648200"/>
            <a:ext cx="22860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400" b="1">
                <a:effectLst/>
                <a:latin typeface="Arial" charset="0"/>
                <a:cs typeface="Arial" charset="0"/>
              </a:rPr>
              <a:t>Jerusalem</a:t>
            </a: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5370" name="Rectangle 10"/>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514"/>
                  </a:outerShdw>
                </a:effectLst>
                <a:latin typeface="Arial"/>
                <a:cs typeface="Arial"/>
              </a:rPr>
              <a:t>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8" cy="68580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0" y="0"/>
            <a:ext cx="8382000" cy="908720"/>
          </a:xfrm>
          <a:solidFill>
            <a:schemeClr val="bg2"/>
          </a:solidFill>
        </p:spPr>
        <p:txBody>
          <a:bodyPr anchor="ctr"/>
          <a:lstStyle/>
          <a:p>
            <a:pPr eaLnBrk="1" hangingPunct="1">
              <a:defRPr/>
            </a:pPr>
            <a:r>
              <a:rPr lang="en-US">
                <a:latin typeface="Arial"/>
                <a:ea typeface="ＭＳ Ｐゴシック" charset="0"/>
                <a:cs typeface="Arial"/>
              </a:rPr>
              <a:t>Jerusalem was a Border City</a:t>
            </a:r>
          </a:p>
        </p:txBody>
      </p:sp>
      <p:sp>
        <p:nvSpPr>
          <p:cNvPr id="114696" name="Text Box 8"/>
          <p:cNvSpPr txBox="1">
            <a:spLocks noChangeArrowheads="1"/>
          </p:cNvSpPr>
          <p:nvPr/>
        </p:nvSpPr>
        <p:spPr bwMode="auto">
          <a:xfrm>
            <a:off x="8594725" y="55563"/>
            <a:ext cx="527050" cy="461962"/>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a:effectLst>
                  <a:outerShdw blurRad="38100" dist="38100" dir="2700000" algn="tl">
                    <a:srgbClr val="000000"/>
                  </a:outerShdw>
                </a:effectLst>
                <a:latin typeface="Arial"/>
                <a:cs typeface="Arial"/>
              </a:rPr>
              <a:t>23</a:t>
            </a: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en-US" sz="4400" b="1">
                <a:solidFill>
                  <a:schemeClr val="tx2"/>
                </a:solidFill>
                <a:effectLst>
                  <a:outerShdw blurRad="38100" dist="38100" dir="2700000" algn="tl">
                    <a:srgbClr val="000000"/>
                  </a:outerShdw>
                </a:effectLst>
                <a:latin typeface="Arial"/>
                <a:cs typeface="Arial"/>
              </a:rPr>
              <a:t>Benjamin</a:t>
            </a: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lgn="ctr" eaLnBrk="1" fontAlgn="base" hangingPunct="1">
              <a:spcBef>
                <a:spcPct val="0"/>
              </a:spcBef>
              <a:defRPr/>
            </a:pPr>
            <a:r>
              <a:rPr lang="en-US" sz="4400" b="1">
                <a:solidFill>
                  <a:schemeClr val="tx2"/>
                </a:solidFill>
                <a:effectLst>
                  <a:outerShdw blurRad="38100" dist="38100" dir="2700000" algn="tl">
                    <a:srgbClr val="000000"/>
                  </a:outerShdw>
                </a:effectLst>
                <a:latin typeface="Arial"/>
                <a:cs typeface="Arial"/>
              </a:rPr>
              <a:t>Judah</a:t>
            </a:r>
          </a:p>
        </p:txBody>
      </p:sp>
      <p:sp>
        <p:nvSpPr>
          <p:cNvPr id="99336" name="Freeform 1032"/>
          <p:cNvSpPr>
            <a:spLocks/>
          </p:cNvSpPr>
          <p:nvPr/>
        </p:nvSpPr>
        <p:spPr bwMode="auto">
          <a:xfrm>
            <a:off x="3046413" y="2322513"/>
            <a:ext cx="4532312" cy="4532312"/>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chemeClr val="tx1"/>
            </a:solidFill>
            <a:prstDash val="solid"/>
            <a:round/>
            <a:headEnd/>
            <a:tailEnd/>
          </a:ln>
          <a:effectLst>
            <a:glow rad="228600">
              <a:schemeClr val="bg2">
                <a:alpha val="75000"/>
              </a:schemeClr>
            </a:glow>
            <a:outerShdw blurRad="98425" dist="35921" dir="2700000" algn="ctr" rotWithShape="0">
              <a:schemeClr val="bg2"/>
            </a:outerShdw>
          </a:effectLst>
        </p:spPr>
        <p:txBody>
          <a:bodyPr wrap="none" anchor="ctr">
            <a:spAutoFit/>
          </a:bodyPr>
          <a:lstStyle/>
          <a:p>
            <a:pPr>
              <a:defRPr/>
            </a:pPr>
            <a:endParaRPr lang="en-US">
              <a:latin typeface="Garamond" pitchFamily="-105" charset="0"/>
              <a:ea typeface="+mn-ea"/>
              <a:cs typeface="+mn-cs"/>
            </a:endParaRPr>
          </a:p>
        </p:txBody>
      </p:sp>
      <p:sp>
        <p:nvSpPr>
          <p:cNvPr id="199687" name="Text Box 7"/>
          <p:cNvSpPr txBox="1">
            <a:spLocks noChangeArrowheads="1"/>
          </p:cNvSpPr>
          <p:nvPr/>
        </p:nvSpPr>
        <p:spPr bwMode="auto">
          <a:xfrm>
            <a:off x="381000" y="1905000"/>
            <a:ext cx="2286000"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effectLst/>
                <a:latin typeface="Arial" charset="0"/>
                <a:cs typeface="Arial" charset="0"/>
              </a:rPr>
              <a:t>The border between Benjamin and Judah ran just south of the city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932363" y="0"/>
            <a:ext cx="3703637"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01730" name="Picture 3"/>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2942" b="8823"/>
          <a:stretch/>
        </p:blipFill>
        <p:spPr>
          <a:xfrm>
            <a:off x="-76200" y="0"/>
            <a:ext cx="4948238" cy="6858000"/>
          </a:xfrm>
          <a:noFill/>
          <a:extLst>
            <a:ext uri="{909E8E84-426E-40dd-AFC4-6F175D3DCCD1}">
              <a14:hiddenFill xmlns:a14="http://schemas.microsoft.com/office/drawing/2010/main" xmlns="">
                <a:solidFill>
                  <a:srgbClr val="FFFFFF"/>
                </a:solidFill>
              </a14:hiddenFill>
            </a:ext>
          </a:extLst>
        </p:spPr>
      </p:pic>
      <p:sp>
        <p:nvSpPr>
          <p:cNvPr id="26628" name="Text Box 4"/>
          <p:cNvSpPr txBox="1">
            <a:spLocks noChangeArrowheads="1"/>
          </p:cNvSpPr>
          <p:nvPr/>
        </p:nvSpPr>
        <p:spPr bwMode="auto">
          <a:xfrm>
            <a:off x="4932363" y="1295400"/>
            <a:ext cx="3868737" cy="146526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fontAlgn="base">
              <a:buFontTx/>
              <a:buChar char="•"/>
              <a:defRPr/>
            </a:pPr>
            <a:r>
              <a:rPr lang="en-US" b="1" dirty="0">
                <a:effectLst>
                  <a:outerShdw blurRad="38100" dist="38100" dir="2700000" algn="tl">
                    <a:srgbClr val="000000"/>
                  </a:outerShdw>
                </a:effectLst>
                <a:latin typeface="Arial"/>
                <a:cs typeface="Arial"/>
              </a:rPr>
              <a:t>Disadvantages</a:t>
            </a:r>
          </a:p>
          <a:p>
            <a:pPr fontAlgn="base">
              <a:buFontTx/>
              <a:buChar char="•"/>
              <a:defRPr/>
            </a:pPr>
            <a:r>
              <a:rPr lang="en-US" b="1" dirty="0">
                <a:effectLst>
                  <a:outerShdw blurRad="38100" dist="38100" dir="2700000" algn="tl">
                    <a:srgbClr val="000000"/>
                  </a:outerShdw>
                </a:effectLst>
                <a:latin typeface="Arial"/>
                <a:cs typeface="Arial"/>
              </a:rPr>
              <a:t>Advantages</a:t>
            </a:r>
          </a:p>
        </p:txBody>
      </p:sp>
      <p:sp>
        <p:nvSpPr>
          <p:cNvPr id="26629" name="Text Box 5"/>
          <p:cNvSpPr txBox="1">
            <a:spLocks noChangeArrowheads="1"/>
          </p:cNvSpPr>
          <p:nvPr/>
        </p:nvSpPr>
        <p:spPr bwMode="auto">
          <a:xfrm>
            <a:off x="5392738" y="2895600"/>
            <a:ext cx="3787775" cy="58420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fontAlgn="base">
              <a:buFontTx/>
              <a:buChar char="•"/>
              <a:defRPr/>
            </a:pPr>
            <a:r>
              <a:rPr lang="en-US" sz="3200" b="1" dirty="0">
                <a:effectLst>
                  <a:outerShdw blurRad="38100" dist="38100" dir="2700000" algn="tl">
                    <a:srgbClr val="000000"/>
                  </a:outerShdw>
                </a:effectLst>
                <a:latin typeface="Arial"/>
                <a:cs typeface="Arial"/>
              </a:rPr>
              <a:t>Protective valleys</a:t>
            </a:r>
          </a:p>
        </p:txBody>
      </p:sp>
      <p:sp>
        <p:nvSpPr>
          <p:cNvPr id="26634" name="Freeform 10"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Arial"/>
              <a:ea typeface="+mn-ea"/>
              <a:cs typeface="Arial"/>
            </a:endParaRPr>
          </a:p>
        </p:txBody>
      </p:sp>
      <p:sp>
        <p:nvSpPr>
          <p:cNvPr id="26636" name="AutoShape 12"/>
          <p:cNvSpPr>
            <a:spLocks noChangeArrowheads="1"/>
          </p:cNvSpPr>
          <p:nvPr/>
        </p:nvSpPr>
        <p:spPr bwMode="auto">
          <a:xfrm>
            <a:off x="3563888" y="5157192"/>
            <a:ext cx="457200" cy="405408"/>
          </a:xfrm>
          <a:prstGeom prst="leftArrow">
            <a:avLst>
              <a:gd name="adj1" fmla="val 50000"/>
              <a:gd name="adj2" fmla="val 50000"/>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7" name="AutoShape 13"/>
          <p:cNvSpPr>
            <a:spLocks noChangeArrowheads="1"/>
          </p:cNvSpPr>
          <p:nvPr/>
        </p:nvSpPr>
        <p:spPr bwMode="auto">
          <a:xfrm>
            <a:off x="2438400" y="5157192"/>
            <a:ext cx="609600" cy="405408"/>
          </a:xfrm>
          <a:prstGeom prst="rightArrow">
            <a:avLst>
              <a:gd name="adj1" fmla="val 50000"/>
              <a:gd name="adj2" fmla="val 66667"/>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8" name="AutoShape 14"/>
          <p:cNvSpPr>
            <a:spLocks noChangeArrowheads="1"/>
          </p:cNvSpPr>
          <p:nvPr/>
        </p:nvSpPr>
        <p:spPr bwMode="auto">
          <a:xfrm>
            <a:off x="3131840" y="6021288"/>
            <a:ext cx="431304" cy="457200"/>
          </a:xfrm>
          <a:prstGeom prst="upArrow">
            <a:avLst>
              <a:gd name="adj1" fmla="val 50000"/>
              <a:gd name="adj2" fmla="val 50000"/>
            </a:avLst>
          </a:prstGeom>
          <a:solidFill>
            <a:schemeClr val="tx1"/>
          </a:solidFill>
          <a:ln w="57150" cmpd="sng">
            <a:solidFill>
              <a:schemeClr val="bg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39" name="AutoShape 15"/>
          <p:cNvSpPr>
            <a:spLocks noChangeArrowheads="1"/>
          </p:cNvSpPr>
          <p:nvPr/>
        </p:nvSpPr>
        <p:spPr bwMode="auto">
          <a:xfrm>
            <a:off x="3131840" y="4038600"/>
            <a:ext cx="431304" cy="609600"/>
          </a:xfrm>
          <a:prstGeom prst="downArrow">
            <a:avLst>
              <a:gd name="adj1" fmla="val 50000"/>
              <a:gd name="adj2" fmla="val 66667"/>
            </a:avLst>
          </a:prstGeom>
          <a:solidFill>
            <a:srgbClr val="FFFF00"/>
          </a:solidFill>
          <a:ln w="38100" cmpd="sng">
            <a:solidFill>
              <a:srgbClr val="000514"/>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a:ea typeface="+mn-ea"/>
              <a:cs typeface="Arial"/>
            </a:endParaRPr>
          </a:p>
        </p:txBody>
      </p:sp>
      <p:sp>
        <p:nvSpPr>
          <p:cNvPr id="26645" name="Text Box 21"/>
          <p:cNvSpPr txBox="1">
            <a:spLocks noChangeArrowheads="1"/>
          </p:cNvSpPr>
          <p:nvPr/>
        </p:nvSpPr>
        <p:spPr bwMode="auto">
          <a:xfrm>
            <a:off x="6248400" y="3760788"/>
            <a:ext cx="2390775" cy="18161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marL="342900" indent="-342900">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buFontTx/>
              <a:buAutoNum type="arabicPeriod"/>
              <a:defRPr/>
            </a:pPr>
            <a:r>
              <a:rPr lang="en-US" sz="2800" b="1">
                <a:effectLst>
                  <a:outerShdw blurRad="38100" dist="38100" dir="2700000" algn="tl">
                    <a:srgbClr val="000000"/>
                  </a:outerShdw>
                </a:effectLst>
                <a:latin typeface="Arial"/>
                <a:cs typeface="Arial"/>
              </a:rPr>
              <a:t> Tyropoeon </a:t>
            </a:r>
          </a:p>
          <a:p>
            <a:pPr>
              <a:buFontTx/>
              <a:buAutoNum type="arabicPeriod"/>
              <a:defRPr/>
            </a:pPr>
            <a:r>
              <a:rPr lang="en-US" sz="2800" b="1">
                <a:effectLst>
                  <a:outerShdw blurRad="38100" dist="38100" dir="2700000" algn="tl">
                    <a:srgbClr val="000000"/>
                  </a:outerShdw>
                </a:effectLst>
                <a:latin typeface="Arial"/>
                <a:cs typeface="Arial"/>
              </a:rPr>
              <a:t> Hinnom</a:t>
            </a:r>
          </a:p>
          <a:p>
            <a:pPr>
              <a:buFontTx/>
              <a:buAutoNum type="arabicPeriod"/>
              <a:defRPr/>
            </a:pPr>
            <a:r>
              <a:rPr lang="en-US" sz="2800" b="1">
                <a:effectLst>
                  <a:outerShdw blurRad="38100" dist="38100" dir="2700000" algn="tl">
                    <a:srgbClr val="000000"/>
                  </a:outerShdw>
                </a:effectLst>
                <a:latin typeface="Arial"/>
                <a:cs typeface="Arial"/>
              </a:rPr>
              <a:t> Kidron</a:t>
            </a:r>
          </a:p>
        </p:txBody>
      </p:sp>
      <p:sp>
        <p:nvSpPr>
          <p:cNvPr id="26646" name="Text Box 22"/>
          <p:cNvSpPr txBox="1">
            <a:spLocks noChangeArrowheads="1"/>
          </p:cNvSpPr>
          <p:nvPr/>
        </p:nvSpPr>
        <p:spPr bwMode="auto">
          <a:xfrm rot="369527">
            <a:off x="352425" y="6199185"/>
            <a:ext cx="33512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effectLst>
                  <a:glow rad="228600">
                    <a:schemeClr val="bg2"/>
                  </a:glow>
                </a:effectLst>
                <a:latin typeface="Arial" charset="0"/>
                <a:cs typeface="Arial" charset="0"/>
              </a:rPr>
              <a:t>Hinnom Valley</a:t>
            </a:r>
          </a:p>
        </p:txBody>
      </p:sp>
      <p:sp>
        <p:nvSpPr>
          <p:cNvPr id="26647" name="Text Box 23"/>
          <p:cNvSpPr txBox="1">
            <a:spLocks noChangeArrowheads="1"/>
          </p:cNvSpPr>
          <p:nvPr/>
        </p:nvSpPr>
        <p:spPr bwMode="auto">
          <a:xfrm rot="5199946">
            <a:off x="284802" y="3886412"/>
            <a:ext cx="39798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effectLst>
                  <a:glow rad="228600">
                    <a:schemeClr val="bg2"/>
                  </a:glow>
                </a:effectLst>
                <a:latin typeface="Arial" charset="0"/>
                <a:cs typeface="Arial" charset="0"/>
              </a:rPr>
              <a:t>Tyropoeon Valley</a:t>
            </a:r>
          </a:p>
        </p:txBody>
      </p:sp>
      <p:sp>
        <p:nvSpPr>
          <p:cNvPr id="26648" name="Text Box 24"/>
          <p:cNvSpPr txBox="1">
            <a:spLocks noChangeArrowheads="1"/>
          </p:cNvSpPr>
          <p:nvPr/>
        </p:nvSpPr>
        <p:spPr bwMode="auto">
          <a:xfrm rot="-4840031">
            <a:off x="2791364" y="4482284"/>
            <a:ext cx="31226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effectLst>
                  <a:glow rad="228600">
                    <a:schemeClr val="bg2"/>
                  </a:glow>
                </a:effectLst>
                <a:latin typeface="Arial" charset="0"/>
                <a:cs typeface="Arial" charset="0"/>
              </a:rPr>
              <a:t>Kidron Valley</a:t>
            </a:r>
          </a:p>
        </p:txBody>
      </p:sp>
      <p:sp>
        <p:nvSpPr>
          <p:cNvPr id="26649" name="Rectangle 2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45"/>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6647"/>
                                        </p:tgtEl>
                                        <p:attrNameLst>
                                          <p:attrName>style.visibility</p:attrName>
                                        </p:attrNameLst>
                                      </p:cBhvr>
                                      <p:to>
                                        <p:strVal val="visible"/>
                                      </p:to>
                                    </p:set>
                                    <p:anim calcmode="lin" valueType="num">
                                      <p:cBhvr>
                                        <p:cTn id="14" dur="1000" fill="hold"/>
                                        <p:tgtEl>
                                          <p:spTgt spid="26647"/>
                                        </p:tgtEl>
                                        <p:attrNameLst>
                                          <p:attrName>ppt_w</p:attrName>
                                        </p:attrNameLst>
                                      </p:cBhvr>
                                      <p:tavLst>
                                        <p:tav tm="0">
                                          <p:val>
                                            <p:fltVal val="0"/>
                                          </p:val>
                                        </p:tav>
                                        <p:tav tm="100000">
                                          <p:val>
                                            <p:strVal val="#ppt_w"/>
                                          </p:val>
                                        </p:tav>
                                      </p:tavLst>
                                    </p:anim>
                                    <p:anim calcmode="lin" valueType="num">
                                      <p:cBhvr>
                                        <p:cTn id="15" dur="1000" fill="hold"/>
                                        <p:tgtEl>
                                          <p:spTgt spid="26647"/>
                                        </p:tgtEl>
                                        <p:attrNameLst>
                                          <p:attrName>ppt_h</p:attrName>
                                        </p:attrNameLst>
                                      </p:cBhvr>
                                      <p:tavLst>
                                        <p:tav tm="0">
                                          <p:val>
                                            <p:fltVal val="0"/>
                                          </p:val>
                                        </p:tav>
                                        <p:tav tm="100000">
                                          <p:val>
                                            <p:strVal val="#ppt_h"/>
                                          </p:val>
                                        </p:tav>
                                      </p:tavLst>
                                    </p:anim>
                                    <p:anim calcmode="lin" valueType="num">
                                      <p:cBhvr>
                                        <p:cTn id="16" dur="1000" fill="hold"/>
                                        <p:tgtEl>
                                          <p:spTgt spid="266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4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26646"/>
                                        </p:tgtEl>
                                        <p:attrNameLst>
                                          <p:attrName>style.visibility</p:attrName>
                                        </p:attrNameLst>
                                      </p:cBhvr>
                                      <p:to>
                                        <p:strVal val="visible"/>
                                      </p:to>
                                    </p:set>
                                    <p:anim calcmode="lin" valueType="num">
                                      <p:cBhvr>
                                        <p:cTn id="21" dur="1000" fill="hold"/>
                                        <p:tgtEl>
                                          <p:spTgt spid="26646"/>
                                        </p:tgtEl>
                                        <p:attrNameLst>
                                          <p:attrName>ppt_w</p:attrName>
                                        </p:attrNameLst>
                                      </p:cBhvr>
                                      <p:tavLst>
                                        <p:tav tm="0">
                                          <p:val>
                                            <p:fltVal val="0"/>
                                          </p:val>
                                        </p:tav>
                                        <p:tav tm="100000">
                                          <p:val>
                                            <p:strVal val="#ppt_w"/>
                                          </p:val>
                                        </p:tav>
                                      </p:tavLst>
                                    </p:anim>
                                    <p:anim calcmode="lin" valueType="num">
                                      <p:cBhvr>
                                        <p:cTn id="22" dur="1000" fill="hold"/>
                                        <p:tgtEl>
                                          <p:spTgt spid="26646"/>
                                        </p:tgtEl>
                                        <p:attrNameLst>
                                          <p:attrName>ppt_h</p:attrName>
                                        </p:attrNameLst>
                                      </p:cBhvr>
                                      <p:tavLst>
                                        <p:tav tm="0">
                                          <p:val>
                                            <p:fltVal val="0"/>
                                          </p:val>
                                        </p:tav>
                                        <p:tav tm="100000">
                                          <p:val>
                                            <p:strVal val="#ppt_h"/>
                                          </p:val>
                                        </p:tav>
                                      </p:tavLst>
                                    </p:anim>
                                    <p:anim calcmode="lin" valueType="num">
                                      <p:cBhvr>
                                        <p:cTn id="23" dur="1000" fill="hold"/>
                                        <p:tgtEl>
                                          <p:spTgt spid="266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664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26648"/>
                                        </p:tgtEl>
                                        <p:attrNameLst>
                                          <p:attrName>style.visibility</p:attrName>
                                        </p:attrNameLst>
                                      </p:cBhvr>
                                      <p:to>
                                        <p:strVal val="visible"/>
                                      </p:to>
                                    </p:set>
                                    <p:anim calcmode="lin" valueType="num">
                                      <p:cBhvr>
                                        <p:cTn id="28" dur="1000" fill="hold"/>
                                        <p:tgtEl>
                                          <p:spTgt spid="26648"/>
                                        </p:tgtEl>
                                        <p:attrNameLst>
                                          <p:attrName>ppt_w</p:attrName>
                                        </p:attrNameLst>
                                      </p:cBhvr>
                                      <p:tavLst>
                                        <p:tav tm="0">
                                          <p:val>
                                            <p:fltVal val="0"/>
                                          </p:val>
                                        </p:tav>
                                        <p:tav tm="100000">
                                          <p:val>
                                            <p:strVal val="#ppt_w"/>
                                          </p:val>
                                        </p:tav>
                                      </p:tavLst>
                                    </p:anim>
                                    <p:anim calcmode="lin" valueType="num">
                                      <p:cBhvr>
                                        <p:cTn id="29" dur="1000" fill="hold"/>
                                        <p:tgtEl>
                                          <p:spTgt spid="26648"/>
                                        </p:tgtEl>
                                        <p:attrNameLst>
                                          <p:attrName>ppt_h</p:attrName>
                                        </p:attrNameLst>
                                      </p:cBhvr>
                                      <p:tavLst>
                                        <p:tav tm="0">
                                          <p:val>
                                            <p:fltVal val="0"/>
                                          </p:val>
                                        </p:tav>
                                        <p:tav tm="100000">
                                          <p:val>
                                            <p:strVal val="#ppt_h"/>
                                          </p:val>
                                        </p:tav>
                                      </p:tavLst>
                                    </p:anim>
                                    <p:anim calcmode="lin" valueType="num">
                                      <p:cBhvr>
                                        <p:cTn id="30" dur="1000" fill="hold"/>
                                        <p:tgtEl>
                                          <p:spTgt spid="2664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637"/>
                                        </p:tgtEl>
                                        <p:attrNameLst>
                                          <p:attrName>style.visibility</p:attrName>
                                        </p:attrNameLst>
                                      </p:cBhvr>
                                      <p:to>
                                        <p:strVal val="visible"/>
                                      </p:to>
                                    </p:set>
                                    <p:animEffect transition="in" filter="wipe(left)">
                                      <p:cBhvr>
                                        <p:cTn id="36" dur="500"/>
                                        <p:tgtEl>
                                          <p:spTgt spid="266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638"/>
                                        </p:tgtEl>
                                        <p:attrNameLst>
                                          <p:attrName>style.visibility</p:attrName>
                                        </p:attrNameLst>
                                      </p:cBhvr>
                                      <p:to>
                                        <p:strVal val="visible"/>
                                      </p:to>
                                    </p:set>
                                    <p:animEffect transition="in" filter="wipe(down)">
                                      <p:cBhvr>
                                        <p:cTn id="41" dur="500"/>
                                        <p:tgtEl>
                                          <p:spTgt spid="266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6636"/>
                                        </p:tgtEl>
                                        <p:attrNameLst>
                                          <p:attrName>style.visibility</p:attrName>
                                        </p:attrNameLst>
                                      </p:cBhvr>
                                      <p:to>
                                        <p:strVal val="visible"/>
                                      </p:to>
                                    </p:set>
                                    <p:animEffect transition="in" filter="wipe(right)">
                                      <p:cBhvr>
                                        <p:cTn id="46" dur="500"/>
                                        <p:tgtEl>
                                          <p:spTgt spid="266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6639"/>
                                        </p:tgtEl>
                                        <p:attrNameLst>
                                          <p:attrName>style.visibility</p:attrName>
                                        </p:attrNameLst>
                                      </p:cBhvr>
                                      <p:to>
                                        <p:strVal val="visible"/>
                                      </p:to>
                                    </p:set>
                                    <p:animEffect transition="in" filter="wipe(up)">
                                      <p:cBhvr>
                                        <p:cTn id="51"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6" grpId="0" animBg="1"/>
      <p:bldP spid="26637" grpId="0" animBg="1"/>
      <p:bldP spid="26638" grpId="0" animBg="1"/>
      <p:bldP spid="26639" grpId="0" animBg="1"/>
      <p:bldP spid="26645" grpId="0" autoUpdateAnimBg="0"/>
      <p:bldP spid="26646" grpId="0" autoUpdateAnimBg="0"/>
      <p:bldP spid="26647" grpId="0" autoUpdateAnimBg="0"/>
      <p:bldP spid="266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pic>
          <p:nvPicPr>
            <p:cNvPr id="203784" name="Picture 5" descr="Double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72"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3785" name="Picture 6" descr="Double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9" y="11"/>
              <a:ext cx="3881" cy="4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2107" name="Oval 11"/>
          <p:cNvSpPr>
            <a:spLocks noChangeArrowheads="1"/>
          </p:cNvSpPr>
          <p:nvPr/>
        </p:nvSpPr>
        <p:spPr bwMode="auto">
          <a:xfrm rot="20204959">
            <a:off x="1489075" y="3170238"/>
            <a:ext cx="7231063" cy="927100"/>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Arial"/>
              <a:ea typeface="+mn-ea"/>
              <a:cs typeface="Arial"/>
            </a:endParaRPr>
          </a:p>
        </p:txBody>
      </p:sp>
      <p:pic>
        <p:nvPicPr>
          <p:cNvPr id="132106" name="Picture 10" descr="Single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73250"/>
            <a:ext cx="9144000" cy="391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8" name="Rectangle 12"/>
          <p:cNvSpPr>
            <a:spLocks noRot="1" noChangeArrowheads="1"/>
          </p:cNvSpPr>
          <p:nvPr/>
        </p:nvSpPr>
        <p:spPr bwMode="auto">
          <a:xfrm>
            <a:off x="8229600" y="0"/>
            <a:ext cx="914400" cy="609600"/>
          </a:xfrm>
          <a:prstGeom prst="rect">
            <a:avLst/>
          </a:prstGeom>
          <a:solidFill>
            <a:srgbClr val="663300"/>
          </a:solidFill>
          <a:ln w="9525">
            <a:noFill/>
            <a:miter lim="800000"/>
            <a:headEnd/>
            <a:tailEnd/>
          </a:ln>
          <a:effectLst/>
        </p:spPr>
        <p:txBody>
          <a:bodyPr anchor="ctr"/>
          <a:lstStyle/>
          <a:p>
            <a:pPr algn="ctr" eaLnBrk="1" fontAlgn="base" hangingPunct="1">
              <a:spcBef>
                <a:spcPct val="0"/>
              </a:spcBef>
              <a:defRPr/>
            </a:pPr>
            <a:r>
              <a:rPr lang="en-US" sz="2400" b="1">
                <a:effectLst>
                  <a:outerShdw blurRad="38100" dist="38100" dir="2700000" algn="tl">
                    <a:srgbClr val="000000"/>
                  </a:outerShdw>
                </a:effectLst>
                <a:latin typeface="Arial" charset="0"/>
                <a:cs typeface="Arial" charset="0"/>
              </a:rPr>
              <a:t>24d</a:t>
            </a:r>
            <a:endParaRPr lang="en-US" sz="2400" b="1">
              <a:solidFill>
                <a:srgbClr val="000000"/>
              </a:solidFill>
              <a:effectLst>
                <a:outerShdw blurRad="38100" dist="38100" dir="2700000" algn="tl">
                  <a:srgbClr val="FFFFFF"/>
                </a:outerShdw>
              </a:effectLst>
              <a:latin typeface="Arial" charset="0"/>
              <a:cs typeface="Arial" charset="0"/>
            </a:endParaRPr>
          </a:p>
        </p:txBody>
      </p:sp>
      <p:sp>
        <p:nvSpPr>
          <p:cNvPr id="132098" name="Rectangle 2"/>
          <p:cNvSpPr>
            <a:spLocks noGrp="1" noRot="1" noChangeArrowheads="1"/>
          </p:cNvSpPr>
          <p:nvPr>
            <p:ph type="title"/>
          </p:nvPr>
        </p:nvSpPr>
        <p:spPr>
          <a:xfrm>
            <a:off x="0" y="5638800"/>
            <a:ext cx="5638800" cy="1219200"/>
          </a:xfrm>
          <a:solidFill>
            <a:schemeClr val="bg2"/>
          </a:solidFill>
        </p:spPr>
        <p:txBody>
          <a:bodyPr/>
          <a:lstStyle/>
          <a:p>
            <a:pPr eaLnBrk="1" hangingPunct="1">
              <a:defRPr/>
            </a:pPr>
            <a:r>
              <a:rPr lang="en-US" sz="3600">
                <a:latin typeface="Arial" charset="0"/>
                <a:ea typeface="ＭＳ Ｐゴシック" charset="0"/>
                <a:cs typeface="Arial" charset="0"/>
              </a:rPr>
              <a:t>Eastern City of David</a:t>
            </a:r>
          </a:p>
        </p:txBody>
      </p:sp>
      <p:sp>
        <p:nvSpPr>
          <p:cNvPr id="132109" name="Text Box 13"/>
          <p:cNvSpPr txBox="1">
            <a:spLocks noChangeArrowheads="1"/>
          </p:cNvSpPr>
          <p:nvPr/>
        </p:nvSpPr>
        <p:spPr bwMode="auto">
          <a:xfrm>
            <a:off x="0" y="-11114"/>
            <a:ext cx="5638800" cy="2952000"/>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nchor="b">
            <a:spAutoFit/>
          </a:bodyPr>
          <a:lstStyle/>
          <a:p>
            <a:pPr marL="169863" indent="-169863">
              <a:defRPr/>
            </a:pPr>
            <a:r>
              <a:rPr lang="en-US" sz="2400" b="1">
                <a:effectLst/>
                <a:latin typeface="Arial"/>
                <a:ea typeface="+mn-ea"/>
                <a:cs typeface="Arial"/>
              </a:rPr>
              <a:t>“Then [Hezekiah] worked hard repairing all the broken sections of the wall and building towers on it. He built another wall outside that one and reinforced the supporting terraces of the City of David. </a:t>
            </a:r>
          </a:p>
          <a:p>
            <a:pPr marL="169863" indent="-169863" algn="r">
              <a:defRPr/>
            </a:pPr>
            <a:r>
              <a:rPr lang="en-US" sz="2400" b="1">
                <a:effectLst/>
                <a:latin typeface="Arial"/>
                <a:ea typeface="+mn-ea"/>
                <a:cs typeface="Arial"/>
              </a:rPr>
              <a:t>(2 Chron. 32:5)</a:t>
            </a:r>
          </a:p>
        </p:txBody>
      </p:sp>
      <p:sp>
        <p:nvSpPr>
          <p:cNvPr id="132110" name="Text Box 14"/>
          <p:cNvSpPr txBox="1">
            <a:spLocks noChangeArrowheads="1"/>
          </p:cNvSpPr>
          <p:nvPr/>
        </p:nvSpPr>
        <p:spPr bwMode="auto">
          <a:xfrm>
            <a:off x="0" y="2895599"/>
            <a:ext cx="5638800" cy="2952000"/>
          </a:xfrm>
          <a:prstGeom prst="rect">
            <a:avLst/>
          </a:prstGeom>
          <a:solidFill>
            <a:srgbClr val="003300"/>
          </a:solidFill>
          <a:ln w="9525">
            <a:noFill/>
            <a:miter lim="800000"/>
            <a:headEnd/>
            <a:tailEnd/>
          </a:ln>
          <a:effectLst>
            <a:outerShdw blurRad="63500" dist="35921" dir="2700000" algn="ctr" rotWithShape="0">
              <a:schemeClr val="bg2">
                <a:alpha val="50000"/>
              </a:schemeClr>
            </a:outerShdw>
          </a:effectLst>
        </p:spPr>
        <p:txBody>
          <a:bodyPr anchor="b">
            <a:spAutoFit/>
          </a:bodyPr>
          <a:lstStyle/>
          <a:p>
            <a:pPr marL="169863" indent="-169863">
              <a:defRPr/>
            </a:pPr>
            <a:r>
              <a:rPr lang="en-US" sz="2400" b="1" dirty="0">
                <a:effectLst/>
                <a:latin typeface="Arial"/>
                <a:ea typeface="+mn-ea"/>
                <a:cs typeface="Arial"/>
              </a:rPr>
              <a:t>“Afterward [Manasseh] rebuilt the outer wall of the City of David, west of the </a:t>
            </a:r>
            <a:r>
              <a:rPr lang="en-US" sz="2400" b="1" dirty="0" err="1">
                <a:effectLst/>
                <a:latin typeface="Arial"/>
                <a:ea typeface="+mn-ea"/>
                <a:cs typeface="Arial"/>
              </a:rPr>
              <a:t>Gihon</a:t>
            </a:r>
            <a:r>
              <a:rPr lang="en-US" sz="2400" b="1" dirty="0">
                <a:effectLst/>
                <a:latin typeface="Arial"/>
                <a:ea typeface="+mn-ea"/>
                <a:cs typeface="Arial"/>
              </a:rPr>
              <a:t> spring in the valley, as far as the entrance to the Fish Gate and encircling the </a:t>
            </a:r>
            <a:r>
              <a:rPr lang="en-US" sz="2400" b="1" dirty="0" err="1">
                <a:effectLst/>
                <a:latin typeface="Arial"/>
                <a:ea typeface="+mn-ea"/>
                <a:cs typeface="Arial"/>
              </a:rPr>
              <a:t>Ophel</a:t>
            </a:r>
            <a:r>
              <a:rPr lang="en-US" sz="2400" b="1" dirty="0">
                <a:effectLst/>
                <a:latin typeface="Arial"/>
                <a:ea typeface="+mn-ea"/>
                <a:cs typeface="Arial"/>
              </a:rPr>
              <a:t>; he also made it much higher… </a:t>
            </a:r>
          </a:p>
          <a:p>
            <a:pPr marL="169863" indent="-169863" algn="r">
              <a:defRPr/>
            </a:pPr>
            <a:r>
              <a:rPr lang="en-US" sz="2400" b="1" dirty="0">
                <a:effectLst/>
                <a:latin typeface="Arial"/>
                <a:ea typeface="+mn-ea"/>
                <a:cs typeface="Arial"/>
              </a:rPr>
              <a:t>(2 Chron. 33:14)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fade">
                                      <p:cBhvr>
                                        <p:cTn id="7" dur="500"/>
                                        <p:tgtEl>
                                          <p:spTgt spid="13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2106"/>
                                        </p:tgtEl>
                                      </p:cBhvr>
                                    </p:animEffect>
                                    <p:set>
                                      <p:cBhvr>
                                        <p:cTn id="12" dur="1" fill="hold">
                                          <p:stCondLst>
                                            <p:cond delay="499"/>
                                          </p:stCondLst>
                                        </p:cTn>
                                        <p:tgtEl>
                                          <p:spTgt spid="132106"/>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2107"/>
                                        </p:tgtEl>
                                        <p:attrNameLst>
                                          <p:attrName>style.visibility</p:attrName>
                                        </p:attrNameLst>
                                      </p:cBhvr>
                                      <p:to>
                                        <p:strVal val="visible"/>
                                      </p:to>
                                    </p:set>
                                    <p:anim calcmode="lin" valueType="num">
                                      <p:cBhvr additive="base">
                                        <p:cTn id="21" dur="500" fill="hold"/>
                                        <p:tgtEl>
                                          <p:spTgt spid="132107"/>
                                        </p:tgtEl>
                                        <p:attrNameLst>
                                          <p:attrName>ppt_x</p:attrName>
                                        </p:attrNameLst>
                                      </p:cBhvr>
                                      <p:tavLst>
                                        <p:tav tm="0">
                                          <p:val>
                                            <p:strVal val="#ppt_x"/>
                                          </p:val>
                                        </p:tav>
                                        <p:tav tm="100000">
                                          <p:val>
                                            <p:strVal val="#ppt_x"/>
                                          </p:val>
                                        </p:tav>
                                      </p:tavLst>
                                    </p:anim>
                                    <p:anim calcmode="lin" valueType="num">
                                      <p:cBhvr additive="base">
                                        <p:cTn id="22" dur="500" fill="hold"/>
                                        <p:tgtEl>
                                          <p:spTgt spid="1321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2109"/>
                                        </p:tgtEl>
                                        <p:attrNameLst>
                                          <p:attrName>style.visibility</p:attrName>
                                        </p:attrNameLst>
                                      </p:cBhvr>
                                      <p:to>
                                        <p:strVal val="visible"/>
                                      </p:to>
                                    </p:set>
                                    <p:animEffect transition="in" filter="checkerboard(across)">
                                      <p:cBhvr>
                                        <p:cTn id="27" dur="500"/>
                                        <p:tgtEl>
                                          <p:spTgt spid="1321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2110"/>
                                        </p:tgtEl>
                                        <p:attrNameLst>
                                          <p:attrName>style.visibility</p:attrName>
                                        </p:attrNameLst>
                                      </p:cBhvr>
                                      <p:to>
                                        <p:strVal val="visible"/>
                                      </p:to>
                                    </p:set>
                                    <p:animEffect transition="in" filter="checkerboard(across)">
                                      <p:cBhvr>
                                        <p:cTn id="32" dur="500"/>
                                        <p:tgtEl>
                                          <p:spTgt spid="132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animBg="1"/>
      <p:bldP spid="132109" grpId="0" animBg="1"/>
      <p:bldP spid="132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a:defRPr/>
            </a:pPr>
            <a:endParaRPr lang="en-US">
              <a:effectLst>
                <a:outerShdw blurRad="38100" dist="38100" dir="2700000" algn="tl">
                  <a:srgbClr val="FFFFFF"/>
                </a:outerShdw>
              </a:effectLst>
              <a:latin typeface="Garamond" pitchFamily="-105" charset="0"/>
              <a:ea typeface="+mn-ea"/>
              <a:cs typeface="+mn-cs"/>
            </a:endParaRPr>
          </a:p>
        </p:txBody>
      </p:sp>
      <p:pic>
        <p:nvPicPr>
          <p:cNvPr id="205826" name="Picture 3" descr="OABSO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95250"/>
            <a:ext cx="5091112" cy="676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Rectangle 4"/>
          <p:cNvSpPr>
            <a:spLocks noGrp="1" noChangeArrowheads="1"/>
          </p:cNvSpPr>
          <p:nvPr>
            <p:ph type="title" idx="4294967295"/>
          </p:nvPr>
        </p:nvSpPr>
        <p:spPr>
          <a:xfrm>
            <a:off x="1219200" y="6096000"/>
            <a:ext cx="7772400" cy="579438"/>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dirty="0">
                <a:solidFill>
                  <a:schemeClr val="bg1"/>
                </a:solidFill>
              </a:rPr>
              <a:t>Genesis 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0787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07875"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b="1">
                <a:effectLst/>
                <a:latin typeface="Arial" charset="0"/>
                <a:cs typeface="Arial" charset="0"/>
              </a:rPr>
              <a:t>Disadvantages</a:t>
            </a:r>
          </a:p>
          <a:p>
            <a:pPr fontAlgn="base">
              <a:buFontTx/>
              <a:buChar char="•"/>
            </a:pPr>
            <a:r>
              <a:rPr lang="en-US" b="1">
                <a:effectLst/>
                <a:latin typeface="Arial" charset="0"/>
                <a:cs typeface="Arial" charset="0"/>
              </a:rPr>
              <a:t>Advantages</a:t>
            </a:r>
          </a:p>
        </p:txBody>
      </p:sp>
      <p:sp>
        <p:nvSpPr>
          <p:cNvPr id="207876" name="Text Box 5"/>
          <p:cNvSpPr txBox="1">
            <a:spLocks noChangeArrowheads="1"/>
          </p:cNvSpPr>
          <p:nvPr/>
        </p:nvSpPr>
        <p:spPr bwMode="auto">
          <a:xfrm>
            <a:off x="5867400" y="2895600"/>
            <a:ext cx="32766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sz="2800">
                <a:effectLst/>
                <a:latin typeface="Arial" charset="0"/>
                <a:cs typeface="Arial" charset="0"/>
              </a:rPr>
              <a:t>Protective hills</a:t>
            </a:r>
          </a:p>
          <a:p>
            <a:pPr fontAlgn="base">
              <a:buFontTx/>
              <a:buChar char="•"/>
            </a:pPr>
            <a:r>
              <a:rPr lang="en-US" sz="2800">
                <a:effectLst/>
                <a:latin typeface="Arial" charset="0"/>
                <a:cs typeface="Arial" charset="0"/>
              </a:rPr>
              <a:t>Water source</a:t>
            </a:r>
          </a:p>
        </p:txBody>
      </p:sp>
      <p:sp>
        <p:nvSpPr>
          <p:cNvPr id="121867" name="Line 11"/>
          <p:cNvSpPr>
            <a:spLocks noChangeShapeType="1"/>
          </p:cNvSpPr>
          <p:nvPr/>
        </p:nvSpPr>
        <p:spPr bwMode="auto">
          <a:xfrm flipH="1">
            <a:off x="3962400" y="3810000"/>
            <a:ext cx="1981200" cy="1219200"/>
          </a:xfrm>
          <a:prstGeom prst="line">
            <a:avLst/>
          </a:prstGeom>
          <a:noFill/>
          <a:ln w="76200">
            <a:solidFill>
              <a:schemeClr val="tx1"/>
            </a:solidFill>
            <a:round/>
            <a:headEnd/>
            <a:tailEnd type="triangle" w="med" len="med"/>
          </a:ln>
          <a:effectLst>
            <a:glow rad="228600">
              <a:schemeClr val="bg2">
                <a:alpha val="75000"/>
              </a:schemeClr>
            </a:glow>
          </a:effectLst>
        </p:spPr>
        <p:txBody>
          <a:bodyPr/>
          <a:lstStyle/>
          <a:p>
            <a:pPr>
              <a:defRPr/>
            </a:pPr>
            <a:endParaRPr lang="en-US">
              <a:latin typeface="Arial"/>
              <a:ea typeface="+mn-ea"/>
              <a:cs typeface="Arial"/>
            </a:endParaRPr>
          </a:p>
        </p:txBody>
      </p:sp>
      <p:sp>
        <p:nvSpPr>
          <p:cNvPr id="121869" name="Rectangle 13"/>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1867"/>
                                        </p:tgtEl>
                                        <p:attrNameLst>
                                          <p:attrName>style.visibility</p:attrName>
                                        </p:attrNameLst>
                                      </p:cBhvr>
                                      <p:to>
                                        <p:strVal val="visible"/>
                                      </p:to>
                                    </p:set>
                                    <p:animEffect transition="in" filter="wipe(up)">
                                      <p:cBhvr>
                                        <p:cTn id="7" dur="5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rrowheads="1"/>
          </p:cNvSpPr>
          <p:nvPr>
            <p:ph type="title"/>
          </p:nvPr>
        </p:nvSpPr>
        <p:spPr>
          <a:xfrm>
            <a:off x="5257800" y="1130300"/>
            <a:ext cx="3429000" cy="1219200"/>
          </a:xfrm>
        </p:spPr>
        <p:txBody>
          <a:bodyPr/>
          <a:lstStyle/>
          <a:p>
            <a:pPr eaLnBrk="1" hangingPunct="1">
              <a:defRPr/>
            </a:pPr>
            <a:r>
              <a:rPr lang="en-US" sz="4000" dirty="0">
                <a:latin typeface="Arial"/>
                <a:ea typeface="ＭＳ Ｐゴシック" charset="0"/>
                <a:cs typeface="Arial"/>
              </a:rPr>
              <a:t>Hezekiah</a:t>
            </a:r>
            <a:r>
              <a:rPr lang="mr-IN" sz="4000" dirty="0">
                <a:latin typeface="Arial"/>
                <a:ea typeface="ＭＳ Ｐゴシック" charset="0"/>
                <a:cs typeface="Arial"/>
              </a:rPr>
              <a:t>'</a:t>
            </a:r>
            <a:r>
              <a:rPr lang="en-US" sz="4000" dirty="0">
                <a:latin typeface="Arial"/>
                <a:ea typeface="ＭＳ Ｐゴシック" charset="0"/>
                <a:cs typeface="Arial"/>
              </a:rPr>
              <a:t>s Tunnel</a:t>
            </a:r>
          </a:p>
        </p:txBody>
      </p:sp>
      <p:pic>
        <p:nvPicPr>
          <p:cNvPr id="209922" name="Picture 7"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3" name="Picture 9"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Line 6"/>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3131" name="Rectangle 11"/>
          <p:cNvSpPr>
            <a:spLocks noRot="1" noChangeArrowheads="1"/>
          </p:cNvSpPr>
          <p:nvPr/>
        </p:nvSpPr>
        <p:spPr bwMode="auto">
          <a:xfrm>
            <a:off x="8101013" y="71438"/>
            <a:ext cx="1042987" cy="549275"/>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dirty="0">
                <a:effectLst>
                  <a:outerShdw blurRad="38100" dist="38100" dir="2700000" algn="tl">
                    <a:srgbClr val="000000"/>
                  </a:outerShdw>
                </a:effectLst>
                <a:latin typeface="Arial"/>
                <a:cs typeface="Arial"/>
              </a:rPr>
              <a:t>24e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26"/>
                                        </p:tgtEl>
                                        <p:attrNameLst>
                                          <p:attrName>style.visibility</p:attrName>
                                        </p:attrNameLst>
                                      </p:cBhvr>
                                      <p:to>
                                        <p:strVal val="visible"/>
                                      </p:to>
                                    </p:set>
                                    <p:animEffect transition="in" filter="wipe(up)">
                                      <p:cBhvr>
                                        <p:cTn id="7" dur="500"/>
                                        <p:tgtEl>
                                          <p:spTgt spid="13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715000" y="838200"/>
            <a:ext cx="3429000" cy="1219200"/>
          </a:xfrm>
        </p:spPr>
        <p:txBody>
          <a:bodyPr/>
          <a:lstStyle/>
          <a:p>
            <a:pPr eaLnBrk="1" hangingPunct="1">
              <a:defRPr/>
            </a:pPr>
            <a:r>
              <a:rPr lang="en-US" sz="4000" dirty="0">
                <a:latin typeface="Arial"/>
                <a:ea typeface="ＭＳ Ｐゴシック" charset="0"/>
                <a:cs typeface="Arial"/>
              </a:rPr>
              <a:t>Hezekiah</a:t>
            </a:r>
            <a:r>
              <a:rPr lang="mr-IN" sz="4000" dirty="0">
                <a:latin typeface="Arial"/>
                <a:ea typeface="ＭＳ Ｐゴシック" charset="0"/>
                <a:cs typeface="Arial"/>
              </a:rPr>
              <a:t>'</a:t>
            </a:r>
            <a:r>
              <a:rPr lang="en-US" sz="4000" dirty="0">
                <a:latin typeface="Arial"/>
                <a:ea typeface="ＭＳ Ｐゴシック" charset="0"/>
                <a:cs typeface="Arial"/>
              </a:rPr>
              <a:t>s Tunnel</a:t>
            </a:r>
          </a:p>
        </p:txBody>
      </p:sp>
      <p:pic>
        <p:nvPicPr>
          <p:cNvPr id="211970"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1"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9" name="Line 5"/>
          <p:cNvSpPr>
            <a:spLocks noChangeShapeType="1"/>
          </p:cNvSpPr>
          <p:nvPr/>
        </p:nvSpPr>
        <p:spPr bwMode="auto">
          <a:xfrm flipH="1">
            <a:off x="2362200" y="2514600"/>
            <a:ext cx="2133600" cy="16002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267270" name="Text Box 6"/>
          <p:cNvSpPr txBox="1">
            <a:spLocks noChangeArrowheads="1"/>
          </p:cNvSpPr>
          <p:nvPr/>
        </p:nvSpPr>
        <p:spPr bwMode="auto">
          <a:xfrm>
            <a:off x="8077200" y="7620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en-US" sz="2800" b="1">
                <a:effectLst/>
                <a:latin typeface="Arial"/>
                <a:ea typeface="+mn-ea"/>
                <a:cs typeface="Arial"/>
              </a:rPr>
              <a:t>24e</a:t>
            </a:r>
          </a:p>
        </p:txBody>
      </p:sp>
      <p:grpSp>
        <p:nvGrpSpPr>
          <p:cNvPr id="2" name="Group 7"/>
          <p:cNvGrpSpPr>
            <a:grpSpLocks/>
          </p:cNvGrpSpPr>
          <p:nvPr/>
        </p:nvGrpSpPr>
        <p:grpSpPr bwMode="auto">
          <a:xfrm>
            <a:off x="76200" y="1"/>
            <a:ext cx="5734050" cy="2560638"/>
            <a:chOff x="624" y="2544"/>
            <a:chExt cx="3612" cy="1613"/>
          </a:xfrm>
          <a:solidFill>
            <a:srgbClr val="003399"/>
          </a:solidFill>
        </p:grpSpPr>
        <p:pic>
          <p:nvPicPr>
            <p:cNvPr id="267272" name="Picture 8"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grpFill/>
            <a:effectLst>
              <a:outerShdw blurRad="63500" dist="38099" dir="2700000" algn="ctr" rotWithShape="0">
                <a:schemeClr val="bg2">
                  <a:alpha val="74998"/>
                </a:schemeClr>
              </a:outerShdw>
            </a:effectLst>
          </p:spPr>
        </p:pic>
        <p:sp>
          <p:nvSpPr>
            <p:cNvPr id="267273" name="Text Box 9"/>
            <p:cNvSpPr txBox="1">
              <a:spLocks noChangeArrowheads="1"/>
            </p:cNvSpPr>
            <p:nvPr/>
          </p:nvSpPr>
          <p:spPr bwMode="auto">
            <a:xfrm>
              <a:off x="2590" y="3866"/>
              <a:ext cx="1646" cy="291"/>
            </a:xfrm>
            <a:prstGeom prst="rect">
              <a:avLst/>
            </a:prstGeom>
            <a:grpFill/>
            <a:ln w="9525">
              <a:noFill/>
              <a:miter lim="800000"/>
              <a:headEnd/>
              <a:tailEnd/>
            </a:ln>
            <a:effectLst>
              <a:outerShdw blurRad="63500" dist="38099" dir="2700000" algn="ctr" rotWithShape="0">
                <a:schemeClr val="bg2">
                  <a:alpha val="74998"/>
                </a:schemeClr>
              </a:outerShdw>
            </a:effectLst>
          </p:spPr>
          <p:txBody>
            <a:bodyPr wrap="none">
              <a:spAutoFit/>
            </a:bodyPr>
            <a:lstStyle/>
            <a:p>
              <a:pPr fontAlgn="base">
                <a:spcBef>
                  <a:spcPct val="0"/>
                </a:spcBef>
                <a:defRPr/>
              </a:pPr>
              <a:r>
                <a:rPr lang="en-US" sz="2400">
                  <a:effectLst/>
                  <a:latin typeface="Arial"/>
                  <a:ea typeface="MS PGothic" pitchFamily="34" charset="-128"/>
                  <a:cs typeface="Arial"/>
                </a:rPr>
                <a:t>Siloam Inscription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wipe(up)">
                                      <p:cBhvr>
                                        <p:cTn id="7" dur="500"/>
                                        <p:tgtEl>
                                          <p:spTgt spid="267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000514"/>
          </a:solidFill>
          <a:ln>
            <a:solidFill>
              <a:schemeClr val="bg2"/>
            </a:solidFill>
          </a:ln>
        </p:spPr>
        <p:txBody>
          <a:bodyPr/>
          <a:lstStyle/>
          <a:p>
            <a:pPr eaLnBrk="1" hangingPunct="1">
              <a:defRPr/>
            </a:pPr>
            <a:r>
              <a:rPr lang="en-US" sz="4000" dirty="0">
                <a:latin typeface="Arial"/>
                <a:ea typeface="ＭＳ Ｐゴシック" charset="0"/>
                <a:cs typeface="Arial"/>
              </a:rPr>
              <a:t>The World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152400" y="2667000"/>
            <a:ext cx="8991600" cy="4154488"/>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ja-JP" altLang="en-US" sz="2400" b="1">
                <a:effectLst/>
                <a:latin typeface="Arial"/>
                <a:cs typeface="Arial"/>
              </a:rPr>
              <a:t>“</a:t>
            </a:r>
            <a:r>
              <a:rPr lang="en-US" sz="2400" b="1">
                <a:effectLst/>
                <a:latin typeface="Arial"/>
                <a:cs typeface="Arial"/>
              </a:rPr>
              <a:t>[...when] (the tunnel) was driven  through. And this was the way in which it was cut through: While [...] (were) still [...] axe(s), each man  toward his fellow, and while there were still three cubits to be cut through, [there was heard] the voice of a man calling to his fellow, for there was an overlap in the rock on the right [and on the left]. And when the tunnel was driven through, the quarrymen hewed (the rock), each man toward his fellow, axe against axe; and the water flowed from the spring toward the reservoir for 1,200 cubits, and the height of  the rock above the head(s) of the quarrymen was 100 cubits.</a:t>
            </a:r>
            <a:r>
              <a:rPr lang="ja-JP" altLang="en-US" sz="2400" b="1">
                <a:effectLst/>
                <a:latin typeface="Arial"/>
                <a:cs typeface="Arial"/>
              </a:rPr>
              <a:t>”</a:t>
            </a:r>
            <a:endParaRPr lang="en-US" sz="2400" b="1">
              <a:effectLst/>
              <a:latin typeface="Arial"/>
              <a:cs typeface="Arial"/>
            </a:endParaRPr>
          </a:p>
        </p:txBody>
      </p:sp>
      <p:sp>
        <p:nvSpPr>
          <p:cNvPr id="269315" name="Rectangle 3"/>
          <p:cNvSpPr>
            <a:spLocks noGrp="1" noRot="1" noChangeArrowheads="1"/>
          </p:cNvSpPr>
          <p:nvPr>
            <p:ph type="title"/>
          </p:nvPr>
        </p:nvSpPr>
        <p:spPr>
          <a:xfrm>
            <a:off x="5562600" y="762000"/>
            <a:ext cx="3505200" cy="1371600"/>
          </a:xfrm>
        </p:spPr>
        <p:txBody>
          <a:bodyPr/>
          <a:lstStyle/>
          <a:p>
            <a:pPr eaLnBrk="1" hangingPunct="1">
              <a:defRPr/>
            </a:pPr>
            <a:r>
              <a:rPr lang="en-US" sz="4000">
                <a:latin typeface="Arial"/>
                <a:ea typeface="ＭＳ Ｐゴシック" charset="0"/>
                <a:cs typeface="Arial"/>
              </a:rPr>
              <a:t>Siloam Inscription</a:t>
            </a:r>
          </a:p>
        </p:txBody>
      </p:sp>
      <p:pic>
        <p:nvPicPr>
          <p:cNvPr id="269316" name="Picture 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269318" name="Text Box 6"/>
          <p:cNvSpPr txBox="1">
            <a:spLocks noChangeArrowheads="1"/>
          </p:cNvSpPr>
          <p:nvPr/>
        </p:nvSpPr>
        <p:spPr bwMode="auto">
          <a:xfrm>
            <a:off x="8077200" y="15240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algn="ctr">
              <a:defRPr/>
            </a:pPr>
            <a:r>
              <a:rPr lang="en-US" sz="2800" b="1">
                <a:effectLst/>
                <a:latin typeface="Arial"/>
                <a:ea typeface="+mn-ea"/>
                <a:cs typeface="Arial"/>
              </a:rPr>
              <a:t>24e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0" name="Picture 6"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2"/>
          <p:cNvSpPr>
            <a:spLocks noGrp="1" noRot="1" noChangeArrowheads="1"/>
          </p:cNvSpPr>
          <p:nvPr>
            <p:ph type="title"/>
          </p:nvPr>
        </p:nvSpPr>
        <p:spPr>
          <a:xfrm>
            <a:off x="3851275" y="692150"/>
            <a:ext cx="5005388" cy="533400"/>
          </a:xfrm>
          <a:solidFill>
            <a:srgbClr val="000514"/>
          </a:solidFill>
        </p:spPr>
        <p:txBody>
          <a:bodyPr/>
          <a:lstStyle/>
          <a:p>
            <a:pPr eaLnBrk="1" hangingPunct="1">
              <a:defRPr/>
            </a:pPr>
            <a:r>
              <a:rPr lang="en-US" sz="4000" dirty="0">
                <a:latin typeface="Arail"/>
                <a:ea typeface="ＭＳ Ｐゴシック" charset="0"/>
                <a:cs typeface="Arail"/>
              </a:rPr>
              <a:t>Warren</a:t>
            </a:r>
            <a:r>
              <a:rPr lang="mr-IN" sz="4000" dirty="0">
                <a:latin typeface="Arail"/>
                <a:ea typeface="ＭＳ Ｐゴシック" charset="0"/>
                <a:cs typeface="Arail"/>
              </a:rPr>
              <a:t>'</a:t>
            </a:r>
            <a:r>
              <a:rPr lang="en-US" sz="4000" dirty="0">
                <a:latin typeface="Arail"/>
                <a:ea typeface="ＭＳ Ｐゴシック" charset="0"/>
                <a:cs typeface="Arail"/>
              </a:rPr>
              <a:t>s Shaft</a:t>
            </a:r>
          </a:p>
        </p:txBody>
      </p:sp>
      <p:pic>
        <p:nvPicPr>
          <p:cNvPr id="134151" name="Picture 7"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a:grpSpLocks/>
          </p:cNvGrpSpPr>
          <p:nvPr/>
        </p:nvGrpSpPr>
        <p:grpSpPr bwMode="auto">
          <a:xfrm rot="339438">
            <a:off x="2894013" y="1230313"/>
            <a:ext cx="4267200" cy="3733800"/>
            <a:chOff x="1824" y="336"/>
            <a:chExt cx="2544" cy="2784"/>
          </a:xfrm>
        </p:grpSpPr>
        <p:sp>
          <p:nvSpPr>
            <p:cNvPr id="134149" name="Line 5"/>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p:spPr>
          <p:txBody>
            <a:bodyPr/>
            <a:lstStyle/>
            <a:p>
              <a:pPr>
                <a:defRPr/>
              </a:pPr>
              <a:endParaRPr lang="en-US">
                <a:latin typeface="Arail"/>
                <a:ea typeface="+mn-ea"/>
                <a:cs typeface="Arail"/>
              </a:endParaRPr>
            </a:p>
          </p:txBody>
        </p:sp>
        <p:sp>
          <p:nvSpPr>
            <p:cNvPr id="134152" name="Line 8"/>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p:spPr>
          <p:txBody>
            <a:bodyPr/>
            <a:lstStyle/>
            <a:p>
              <a:pPr>
                <a:defRPr/>
              </a:pPr>
              <a:endParaRPr lang="en-US">
                <a:latin typeface="Arail"/>
                <a:ea typeface="+mn-ea"/>
                <a:cs typeface="Arail"/>
              </a:endParaRPr>
            </a:p>
          </p:txBody>
        </p:sp>
      </p:grpSp>
      <p:sp>
        <p:nvSpPr>
          <p:cNvPr id="134154" name="Rectangle 10"/>
          <p:cNvSpPr>
            <a:spLocks noRot="1" noChangeArrowheads="1"/>
          </p:cNvSpPr>
          <p:nvPr/>
        </p:nvSpPr>
        <p:spPr bwMode="auto">
          <a:xfrm>
            <a:off x="8229600" y="0"/>
            <a:ext cx="914400" cy="6096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solidFill>
                  <a:schemeClr val="tx2"/>
                </a:solidFill>
                <a:effectLst>
                  <a:outerShdw blurRad="38100" dist="38100" dir="2700000" algn="tl">
                    <a:srgbClr val="000000"/>
                  </a:outerShdw>
                </a:effectLst>
                <a:latin typeface="Arail"/>
                <a:cs typeface="Arail"/>
              </a:rPr>
              <a:t>24c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decel="50000" fill="hold">
                                          <p:stCondLst>
                                            <p:cond delay="0"/>
                                          </p:stCondLst>
                                        </p:cTn>
                                        <p:tgtEl>
                                          <p:spTgt spid="1341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41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4150"/>
                                        </p:tgtEl>
                                        <p:attrNameLst>
                                          <p:attrName>ppt_w</p:attrName>
                                        </p:attrNameLst>
                                      </p:cBhvr>
                                      <p:tavLst>
                                        <p:tav tm="0">
                                          <p:val>
                                            <p:strVal val="#ppt_w*.05"/>
                                          </p:val>
                                        </p:tav>
                                        <p:tav tm="100000">
                                          <p:val>
                                            <p:strVal val="#ppt_w"/>
                                          </p:val>
                                        </p:tav>
                                      </p:tavLst>
                                    </p:anim>
                                    <p:anim calcmode="lin" valueType="num">
                                      <p:cBhvr>
                                        <p:cTn id="10" dur="1000" fill="hold"/>
                                        <p:tgtEl>
                                          <p:spTgt spid="1341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41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41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41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41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34151"/>
                                        </p:tgtEl>
                                        <p:attrNameLst>
                                          <p:attrName>style.visibility</p:attrName>
                                        </p:attrNameLst>
                                      </p:cBhvr>
                                      <p:to>
                                        <p:strVal val="visible"/>
                                      </p:to>
                                    </p:set>
                                    <p:animEffect transition="in" filter="fade">
                                      <p:cBhvr>
                                        <p:cTn id="19" dur="1000"/>
                                        <p:tgtEl>
                                          <p:spTgt spid="134151"/>
                                        </p:tgtEl>
                                      </p:cBhvr>
                                    </p:animEffect>
                                    <p:anim calcmode="lin" valueType="num">
                                      <p:cBhvr>
                                        <p:cTn id="20" dur="1000" fill="hold"/>
                                        <p:tgtEl>
                                          <p:spTgt spid="134151"/>
                                        </p:tgtEl>
                                        <p:attrNameLst>
                                          <p:attrName>ppt_x</p:attrName>
                                        </p:attrNameLst>
                                      </p:cBhvr>
                                      <p:tavLst>
                                        <p:tav tm="0">
                                          <p:val>
                                            <p:strVal val="#ppt_x"/>
                                          </p:val>
                                        </p:tav>
                                        <p:tav tm="100000">
                                          <p:val>
                                            <p:strVal val="#ppt_x"/>
                                          </p:val>
                                        </p:tav>
                                      </p:tavLst>
                                    </p:anim>
                                    <p:anim calcmode="lin" valueType="num">
                                      <p:cBhvr>
                                        <p:cTn id="21" dur="900" decel="100000" fill="hold"/>
                                        <p:tgtEl>
                                          <p:spTgt spid="13415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4151"/>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181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1508" name="Text Box 4"/>
          <p:cNvSpPr txBox="1">
            <a:spLocks noChangeArrowheads="1"/>
          </p:cNvSpPr>
          <p:nvPr/>
        </p:nvSpPr>
        <p:spPr bwMode="auto">
          <a:xfrm>
            <a:off x="5486400" y="762000"/>
            <a:ext cx="35814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b="1">
                <a:effectLst/>
                <a:latin typeface="Arial" charset="0"/>
                <a:cs typeface="Arial" charset="0"/>
              </a:rPr>
              <a:t>Disadvantages</a:t>
            </a:r>
          </a:p>
          <a:p>
            <a:pPr fontAlgn="base">
              <a:buFontTx/>
              <a:buChar char="•"/>
            </a:pPr>
            <a:r>
              <a:rPr lang="en-US" b="1">
                <a:effectLst/>
                <a:latin typeface="Arial" charset="0"/>
                <a:cs typeface="Arial" charset="0"/>
              </a:rPr>
              <a:t>Advantages</a:t>
            </a:r>
          </a:p>
          <a:p>
            <a:pPr fontAlgn="base">
              <a:buFontTx/>
              <a:buChar char="•"/>
            </a:pPr>
            <a:r>
              <a:rPr lang="en-US" b="1">
                <a:effectLst/>
                <a:latin typeface="Arial" charset="0"/>
                <a:cs typeface="Arial" charset="0"/>
              </a:rPr>
              <a:t>Stages</a:t>
            </a:r>
          </a:p>
        </p:txBody>
      </p:sp>
      <p:grpSp>
        <p:nvGrpSpPr>
          <p:cNvPr id="2" name="Group 48"/>
          <p:cNvGrpSpPr>
            <a:grpSpLocks/>
          </p:cNvGrpSpPr>
          <p:nvPr/>
        </p:nvGrpSpPr>
        <p:grpSpPr bwMode="auto">
          <a:xfrm>
            <a:off x="3044825" y="3429000"/>
            <a:ext cx="5456238" cy="2752725"/>
            <a:chOff x="1918" y="2160"/>
            <a:chExt cx="3437" cy="1734"/>
          </a:xfrm>
        </p:grpSpPr>
        <p:sp>
          <p:nvSpPr>
            <p:cNvPr id="21509" name="Freeform 5"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ffectLst>
                  <a:outerShdw blurRad="38100" dist="38100" dir="2700000" algn="tl">
                    <a:srgbClr val="DDDDDD"/>
                  </a:outerShdw>
                </a:effectLst>
                <a:latin typeface="Garamond" pitchFamily="-105" charset="0"/>
                <a:ea typeface="+mn-ea"/>
                <a:cs typeface="+mn-cs"/>
              </a:endParaRPr>
            </a:p>
          </p:txBody>
        </p:sp>
        <p:sp>
          <p:nvSpPr>
            <p:cNvPr id="21515" name="Line 11"/>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21516" name="Text Box 12"/>
            <p:cNvSpPr txBox="1">
              <a:spLocks noChangeArrowheads="1"/>
            </p:cNvSpPr>
            <p:nvPr/>
          </p:nvSpPr>
          <p:spPr bwMode="auto">
            <a:xfrm>
              <a:off x="3504" y="2160"/>
              <a:ext cx="185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dirty="0" err="1">
                  <a:effectLst/>
                  <a:latin typeface="Arial"/>
                  <a:ea typeface="+mn-ea"/>
                  <a:cs typeface="Arial"/>
                </a:rPr>
                <a:t>Jebusite</a:t>
              </a:r>
              <a:r>
                <a:rPr lang="en-US" sz="2400" b="1" dirty="0">
                  <a:effectLst/>
                  <a:latin typeface="Arial"/>
                  <a:ea typeface="+mn-ea"/>
                  <a:cs typeface="Arial"/>
                </a:rPr>
                <a:t> (1500 BC)</a:t>
              </a:r>
            </a:p>
          </p:txBody>
        </p:sp>
      </p:grpSp>
      <p:sp>
        <p:nvSpPr>
          <p:cNvPr id="21558" name="Text Box 54"/>
          <p:cNvSpPr txBox="1">
            <a:spLocks noChangeArrowheads="1"/>
          </p:cNvSpPr>
          <p:nvPr/>
        </p:nvSpPr>
        <p:spPr bwMode="auto">
          <a:xfrm>
            <a:off x="8532813" y="158750"/>
            <a:ext cx="527050" cy="461963"/>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a:effectLst>
                  <a:outerShdw blurRad="38100" dist="38100" dir="2700000" algn="tl">
                    <a:srgbClr val="000000"/>
                  </a:outerShdw>
                </a:effectLst>
                <a:latin typeface="Arial"/>
                <a:cs typeface="Arial"/>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 calcmode="lin" valueType="num">
                                      <p:cBhvr>
                                        <p:cTn id="7" dur="500" fill="hold"/>
                                        <p:tgtEl>
                                          <p:spTgt spid="21508">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21508">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21508">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21508">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2150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a:xfrm>
            <a:off x="0" y="152400"/>
            <a:ext cx="9144000" cy="1143000"/>
          </a:xfrm>
        </p:spPr>
        <p:txBody>
          <a:bodyPr/>
          <a:lstStyle/>
          <a:p>
            <a:pPr eaLnBrk="1" hangingPunct="1">
              <a:defRPr/>
            </a:pPr>
            <a:r>
              <a:rPr lang="en-US" sz="4000" dirty="0">
                <a:latin typeface="Arial"/>
                <a:ea typeface="ＭＳ Ｐゴシック" charset="0"/>
                <a:cs typeface="Arial"/>
              </a:rPr>
              <a:t>Model of the City of David (</a:t>
            </a:r>
            <a:r>
              <a:rPr lang="en-US" sz="3200" dirty="0">
                <a:latin typeface="Arial"/>
                <a:ea typeface="ＭＳ Ｐゴシック" charset="0"/>
                <a:cs typeface="Arial"/>
              </a:rPr>
              <a:t>AD</a:t>
            </a:r>
            <a:r>
              <a:rPr lang="en-US" sz="4000" dirty="0">
                <a:latin typeface="Arial"/>
                <a:ea typeface="ＭＳ Ｐゴシック" charset="0"/>
                <a:cs typeface="Arial"/>
              </a:rPr>
              <a:t> 66)</a:t>
            </a:r>
            <a:br>
              <a:rPr lang="en-US" sz="4000" dirty="0">
                <a:latin typeface="Arial"/>
                <a:ea typeface="ＭＳ Ｐゴシック" charset="0"/>
                <a:cs typeface="Arial"/>
              </a:rPr>
            </a:br>
            <a:r>
              <a:rPr lang="en-US" sz="4000" dirty="0">
                <a:latin typeface="Arial"/>
                <a:ea typeface="ＭＳ Ｐゴシック" charset="0"/>
                <a:cs typeface="Arial"/>
              </a:rPr>
              <a:t>(Rebuilt Old </a:t>
            </a:r>
            <a:r>
              <a:rPr lang="en-US" sz="4000" dirty="0" err="1">
                <a:latin typeface="Arial"/>
                <a:ea typeface="ＭＳ Ｐゴシック" charset="0"/>
                <a:cs typeface="Arial"/>
              </a:rPr>
              <a:t>Jebusite</a:t>
            </a:r>
            <a:r>
              <a:rPr lang="en-US" sz="4000" dirty="0">
                <a:latin typeface="Arial"/>
                <a:ea typeface="ＭＳ Ｐゴシック" charset="0"/>
                <a:cs typeface="Arial"/>
              </a:rPr>
              <a:t> City)</a:t>
            </a:r>
          </a:p>
        </p:txBody>
      </p:sp>
      <p:pic>
        <p:nvPicPr>
          <p:cNvPr id="220162"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1384300"/>
            <a:ext cx="7010400" cy="5549900"/>
          </a:xfrm>
          <a:noFill/>
          <a:extLst>
            <a:ext uri="{909E8E84-426E-40dd-AFC4-6F175D3DCCD1}">
              <a14:hiddenFill xmlns:a14="http://schemas.microsoft.com/office/drawing/2010/main" xmlns="">
                <a:solidFill>
                  <a:srgbClr val="FFFFFF"/>
                </a:solidFill>
              </a14:hiddenFill>
            </a:ext>
          </a:extLst>
        </p:spPr>
      </p:pic>
      <p:sp>
        <p:nvSpPr>
          <p:cNvPr id="106503" name="Oval 7"/>
          <p:cNvSpPr>
            <a:spLocks noChangeArrowheads="1"/>
          </p:cNvSpPr>
          <p:nvPr/>
        </p:nvSpPr>
        <p:spPr bwMode="auto">
          <a:xfrm rot="20780114">
            <a:off x="4046538" y="1717675"/>
            <a:ext cx="1625600" cy="5253038"/>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06504" name="Text Box 8"/>
          <p:cNvSpPr txBox="1">
            <a:spLocks noChangeArrowheads="1"/>
          </p:cNvSpPr>
          <p:nvPr/>
        </p:nvSpPr>
        <p:spPr bwMode="auto">
          <a:xfrm>
            <a:off x="8594725" y="55563"/>
            <a:ext cx="527050" cy="461962"/>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a:effectLst>
                  <a:outerShdw blurRad="38100" dist="38100" dir="2700000" algn="tl">
                    <a:srgbClr val="000000"/>
                  </a:outerShdw>
                </a:effectLst>
                <a:latin typeface="Arial"/>
                <a:cs typeface="Arial"/>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6503"/>
                                        </p:tgtEl>
                                        <p:attrNameLst>
                                          <p:attrName>style.visibility</p:attrName>
                                        </p:attrNameLst>
                                      </p:cBhvr>
                                      <p:to>
                                        <p:strVal val="visible"/>
                                      </p:to>
                                    </p:set>
                                    <p:anim calcmode="lin" valueType="num">
                                      <p:cBhvr>
                                        <p:cTn id="7" dur="1000" fill="hold"/>
                                        <p:tgtEl>
                                          <p:spTgt spid="106503"/>
                                        </p:tgtEl>
                                        <p:attrNameLst>
                                          <p:attrName>ppt_w</p:attrName>
                                        </p:attrNameLst>
                                      </p:cBhvr>
                                      <p:tavLst>
                                        <p:tav tm="0">
                                          <p:val>
                                            <p:fltVal val="0"/>
                                          </p:val>
                                        </p:tav>
                                        <p:tav tm="100000">
                                          <p:val>
                                            <p:strVal val="#ppt_w"/>
                                          </p:val>
                                        </p:tav>
                                      </p:tavLst>
                                    </p:anim>
                                    <p:anim calcmode="lin" valueType="num">
                                      <p:cBhvr>
                                        <p:cTn id="8" dur="1000" fill="hold"/>
                                        <p:tgtEl>
                                          <p:spTgt spid="106503"/>
                                        </p:tgtEl>
                                        <p:attrNameLst>
                                          <p:attrName>ppt_h</p:attrName>
                                        </p:attrNameLst>
                                      </p:cBhvr>
                                      <p:tavLst>
                                        <p:tav tm="0">
                                          <p:val>
                                            <p:fltVal val="0"/>
                                          </p:val>
                                        </p:tav>
                                        <p:tav tm="100000">
                                          <p:val>
                                            <p:strVal val="#ppt_h"/>
                                          </p:val>
                                        </p:tav>
                                      </p:tavLst>
                                    </p:anim>
                                    <p:anim calcmode="lin" valueType="num">
                                      <p:cBhvr>
                                        <p:cTn id="9" dur="1000" fill="hold"/>
                                        <p:tgtEl>
                                          <p:spTgt spid="106503"/>
                                        </p:tgtEl>
                                        <p:attrNameLst>
                                          <p:attrName>style.rotation</p:attrName>
                                        </p:attrNameLst>
                                      </p:cBhvr>
                                      <p:tavLst>
                                        <p:tav tm="0">
                                          <p:val>
                                            <p:fltVal val="90"/>
                                          </p:val>
                                        </p:tav>
                                        <p:tav tm="100000">
                                          <p:val>
                                            <p:fltVal val="0"/>
                                          </p:val>
                                        </p:tav>
                                      </p:tavLst>
                                    </p:anim>
                                    <p:animEffect transition="in" filter="fade">
                                      <p:cBhvr>
                                        <p:cTn id="10"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title"/>
          </p:nvPr>
        </p:nvSpPr>
        <p:spPr>
          <a:xfrm>
            <a:off x="107950" y="115888"/>
            <a:ext cx="6624638" cy="600075"/>
          </a:xfrm>
          <a:solidFill>
            <a:schemeClr val="tx1"/>
          </a:solidFill>
        </p:spPr>
        <p:txBody>
          <a:bodyPr/>
          <a:lstStyle/>
          <a:p>
            <a:pPr eaLnBrk="1" hangingPunct="1">
              <a:defRPr/>
            </a:pPr>
            <a:r>
              <a:rPr lang="en-US" sz="3200" b="1" dirty="0">
                <a:solidFill>
                  <a:schemeClr val="bg1"/>
                </a:solidFill>
                <a:cs typeface="+mj-cs"/>
              </a:rPr>
              <a:t>Jerusalem Valleys &amp; Ridges</a:t>
            </a:r>
          </a:p>
        </p:txBody>
      </p:sp>
      <p:sp>
        <p:nvSpPr>
          <p:cNvPr id="222211" name="Rectangle 2"/>
          <p:cNvSpPr txBox="1">
            <a:spLocks noChangeArrowheads="1"/>
          </p:cNvSpPr>
          <p:nvPr/>
        </p:nvSpPr>
        <p:spPr bwMode="auto">
          <a:xfrm rot="2737893">
            <a:off x="5446713" y="1903412"/>
            <a:ext cx="4533900" cy="4730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Eastern Ridge (Mount of Olives)</a:t>
            </a:r>
          </a:p>
        </p:txBody>
      </p:sp>
      <p:sp>
        <p:nvSpPr>
          <p:cNvPr id="222212" name="Rectangle 2"/>
          <p:cNvSpPr txBox="1">
            <a:spLocks noChangeArrowheads="1"/>
          </p:cNvSpPr>
          <p:nvPr/>
        </p:nvSpPr>
        <p:spPr bwMode="auto">
          <a:xfrm rot="2737893">
            <a:off x="5603082" y="3158331"/>
            <a:ext cx="2406650" cy="4746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Kidron Valley</a:t>
            </a:r>
          </a:p>
        </p:txBody>
      </p:sp>
      <p:sp>
        <p:nvSpPr>
          <p:cNvPr id="222213" name="Rectangle 2"/>
          <p:cNvSpPr txBox="1">
            <a:spLocks noChangeArrowheads="1"/>
          </p:cNvSpPr>
          <p:nvPr/>
        </p:nvSpPr>
        <p:spPr bwMode="auto">
          <a:xfrm rot="2737893">
            <a:off x="3051176" y="2840037"/>
            <a:ext cx="4533900" cy="4730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Central Mountain Ridge (Moriah)</a:t>
            </a:r>
          </a:p>
        </p:txBody>
      </p:sp>
      <p:sp>
        <p:nvSpPr>
          <p:cNvPr id="222214" name="Rectangle 2"/>
          <p:cNvSpPr txBox="1">
            <a:spLocks noChangeArrowheads="1"/>
          </p:cNvSpPr>
          <p:nvPr/>
        </p:nvSpPr>
        <p:spPr bwMode="auto">
          <a:xfrm rot="2737893">
            <a:off x="2623345" y="3323431"/>
            <a:ext cx="3065462" cy="4730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Tyropoeon Valley</a:t>
            </a:r>
          </a:p>
        </p:txBody>
      </p:sp>
      <p:sp>
        <p:nvSpPr>
          <p:cNvPr id="222215" name="Rectangle 2"/>
          <p:cNvSpPr txBox="1">
            <a:spLocks noChangeArrowheads="1"/>
          </p:cNvSpPr>
          <p:nvPr/>
        </p:nvSpPr>
        <p:spPr bwMode="auto">
          <a:xfrm rot="2737893">
            <a:off x="-360362" y="3343275"/>
            <a:ext cx="4533900" cy="4730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Western Mountain Ridge</a:t>
            </a:r>
          </a:p>
        </p:txBody>
      </p:sp>
      <p:sp>
        <p:nvSpPr>
          <p:cNvPr id="222216" name="Rectangle 2"/>
          <p:cNvSpPr txBox="1">
            <a:spLocks noChangeArrowheads="1"/>
          </p:cNvSpPr>
          <p:nvPr/>
        </p:nvSpPr>
        <p:spPr bwMode="auto">
          <a:xfrm>
            <a:off x="2916238" y="6021388"/>
            <a:ext cx="3244850" cy="466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000" b="1">
                <a:solidFill>
                  <a:srgbClr val="FFFFFF"/>
                </a:solidFill>
                <a:effectLst/>
                <a:latin typeface="Arial" charset="0"/>
                <a:cs typeface="Arial" charset="0"/>
              </a:rPr>
              <a:t>Valley of Hinnom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43 Jer 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18"/>
          <a:stretch/>
        </p:blipFill>
        <p:spPr bwMode="auto">
          <a:xfrm>
            <a:off x="3771900" y="0"/>
            <a:ext cx="544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2"/>
          <p:cNvSpPr txBox="1">
            <a:spLocks noChangeArrowheads="1"/>
          </p:cNvSpPr>
          <p:nvPr/>
        </p:nvSpPr>
        <p:spPr bwMode="auto">
          <a:xfrm>
            <a:off x="2771800" y="6346651"/>
            <a:ext cx="3744416" cy="51134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eaLnBrk="1" fontAlgn="base"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Arial" charset="0"/>
              </a:rPr>
              <a:t>NT Jerusalem</a:t>
            </a:r>
          </a:p>
        </p:txBody>
      </p:sp>
      <p:sp>
        <p:nvSpPr>
          <p:cNvPr id="116742" name="Text Box 6"/>
          <p:cNvSpPr txBox="1">
            <a:spLocks noChangeArrowheads="1"/>
          </p:cNvSpPr>
          <p:nvPr/>
        </p:nvSpPr>
        <p:spPr bwMode="auto">
          <a:xfrm>
            <a:off x="365125" y="1755775"/>
            <a:ext cx="2723823"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buFontTx/>
              <a:buChar char="•"/>
              <a:defRPr/>
            </a:pPr>
            <a:r>
              <a:rPr lang="en-US" b="1">
                <a:effectLst>
                  <a:outerShdw blurRad="38100" dist="38100" dir="2700000" algn="tl">
                    <a:srgbClr val="000000"/>
                  </a:outerShdw>
                </a:effectLst>
                <a:latin typeface="Arial"/>
                <a:cs typeface="Arial"/>
              </a:rPr>
              <a:t>Northeast</a:t>
            </a:r>
          </a:p>
          <a:p>
            <a:pPr>
              <a:buFontTx/>
              <a:buChar char="•"/>
              <a:defRPr/>
            </a:pPr>
            <a:r>
              <a:rPr lang="en-US" b="1">
                <a:effectLst>
                  <a:outerShdw blurRad="38100" dist="38100" dir="2700000" algn="tl">
                    <a:srgbClr val="000000"/>
                  </a:outerShdw>
                </a:effectLst>
                <a:latin typeface="Arial"/>
                <a:cs typeface="Arial"/>
              </a:rPr>
              <a:t>Temple</a:t>
            </a:r>
          </a:p>
          <a:p>
            <a:pPr>
              <a:buFontTx/>
              <a:buChar char="•"/>
              <a:defRPr/>
            </a:pPr>
            <a:r>
              <a:rPr lang="en-US" b="1">
                <a:effectLst>
                  <a:outerShdw blurRad="38100" dist="38100" dir="2700000" algn="tl">
                    <a:srgbClr val="000000"/>
                  </a:outerShdw>
                </a:effectLst>
                <a:latin typeface="Arial"/>
                <a:cs typeface="Arial"/>
              </a:rPr>
              <a:t>Ophal</a:t>
            </a:r>
          </a:p>
          <a:p>
            <a:pPr>
              <a:buFontTx/>
              <a:buChar char="•"/>
              <a:defRPr/>
            </a:pPr>
            <a:r>
              <a:rPr lang="en-US" b="1">
                <a:effectLst>
                  <a:outerShdw blurRad="38100" dist="38100" dir="2700000" algn="tl">
                    <a:srgbClr val="000000"/>
                  </a:outerShdw>
                </a:effectLst>
                <a:latin typeface="Arial"/>
                <a:cs typeface="Arial"/>
              </a:rPr>
              <a:t>Upper City</a:t>
            </a:r>
          </a:p>
          <a:p>
            <a:pPr>
              <a:buFontTx/>
              <a:buChar char="•"/>
              <a:defRPr/>
            </a:pPr>
            <a:r>
              <a:rPr lang="en-US" b="1">
                <a:effectLst>
                  <a:outerShdw blurRad="38100" dist="38100" dir="2700000" algn="tl">
                    <a:srgbClr val="000000"/>
                  </a:outerShdw>
                </a:effectLst>
                <a:latin typeface="Arial"/>
                <a:cs typeface="Arial"/>
              </a:rPr>
              <a:t>Lower City</a:t>
            </a:r>
          </a:p>
        </p:txBody>
      </p:sp>
      <p:sp>
        <p:nvSpPr>
          <p:cNvPr id="116743" name="Line 7"/>
          <p:cNvSpPr>
            <a:spLocks noChangeShapeType="1"/>
          </p:cNvSpPr>
          <p:nvPr/>
        </p:nvSpPr>
        <p:spPr bwMode="auto">
          <a:xfrm>
            <a:off x="2895600" y="3810000"/>
            <a:ext cx="4724400" cy="990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4" name="Line 8"/>
          <p:cNvSpPr>
            <a:spLocks noChangeShapeType="1"/>
          </p:cNvSpPr>
          <p:nvPr/>
        </p:nvSpPr>
        <p:spPr bwMode="auto">
          <a:xfrm>
            <a:off x="2895600" y="2971800"/>
            <a:ext cx="4724400" cy="4572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5" name="Line 9"/>
          <p:cNvSpPr>
            <a:spLocks noChangeShapeType="1"/>
          </p:cNvSpPr>
          <p:nvPr/>
        </p:nvSpPr>
        <p:spPr bwMode="auto">
          <a:xfrm flipV="1">
            <a:off x="2895600" y="1905000"/>
            <a:ext cx="4419600" cy="2286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6" name="Line 10"/>
          <p:cNvSpPr>
            <a:spLocks noChangeShapeType="1"/>
          </p:cNvSpPr>
          <p:nvPr/>
        </p:nvSpPr>
        <p:spPr bwMode="auto">
          <a:xfrm>
            <a:off x="2895600" y="4572000"/>
            <a:ext cx="3200400" cy="3048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7" name="Line 11"/>
          <p:cNvSpPr>
            <a:spLocks noChangeShapeType="1"/>
          </p:cNvSpPr>
          <p:nvPr/>
        </p:nvSpPr>
        <p:spPr bwMode="auto">
          <a:xfrm>
            <a:off x="2895600" y="5410200"/>
            <a:ext cx="3505200" cy="152400"/>
          </a:xfrm>
          <a:prstGeom prst="line">
            <a:avLst/>
          </a:prstGeom>
          <a:noFill/>
          <a:ln w="381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Arial"/>
              <a:ea typeface="+mn-ea"/>
              <a:cs typeface="Arial"/>
            </a:endParaRPr>
          </a:p>
        </p:txBody>
      </p:sp>
      <p:sp>
        <p:nvSpPr>
          <p:cNvPr id="116748" name="Rectangle 12"/>
          <p:cNvSpPr>
            <a:spLocks noGrp="1" noRot="1" noChangeArrowheads="1"/>
          </p:cNvSpPr>
          <p:nvPr>
            <p:ph type="title" idx="4294967295"/>
          </p:nvPr>
        </p:nvSpPr>
        <p:spPr>
          <a:xfrm>
            <a:off x="457200" y="274638"/>
            <a:ext cx="5486400" cy="868362"/>
          </a:xfrm>
          <a:gradFill rotWithShape="0">
            <a:gsLst>
              <a:gs pos="0">
                <a:srgbClr val="663300"/>
              </a:gs>
              <a:gs pos="50000">
                <a:srgbClr val="663300">
                  <a:gamma/>
                  <a:shade val="46275"/>
                  <a:invGamma/>
                </a:srgbClr>
              </a:gs>
              <a:gs pos="100000">
                <a:srgbClr val="663300"/>
              </a:gs>
            </a:gsLst>
            <a:lin ang="5400000" scaled="1"/>
          </a:gradFill>
        </p:spPr>
        <p:txBody>
          <a:bodyPr/>
          <a:lstStyle/>
          <a:p>
            <a:pPr eaLnBrk="1" hangingPunct="1">
              <a:defRPr/>
            </a:pPr>
            <a:r>
              <a:rPr lang="en-US">
                <a:latin typeface="Arial"/>
                <a:ea typeface="ＭＳ Ｐゴシック" charset="0"/>
                <a:cs typeface="Arial"/>
              </a:rPr>
              <a:t>Hills of Jerusalem</a:t>
            </a:r>
          </a:p>
        </p:txBody>
      </p:sp>
      <p:sp>
        <p:nvSpPr>
          <p:cNvPr id="116749" name="Text Box 13"/>
          <p:cNvSpPr txBox="1">
            <a:spLocks noChangeArrowheads="1"/>
          </p:cNvSpPr>
          <p:nvPr/>
        </p:nvSpPr>
        <p:spPr bwMode="auto">
          <a:xfrm>
            <a:off x="8594725" y="55563"/>
            <a:ext cx="527050" cy="461962"/>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a:effectLst>
                  <a:outerShdw blurRad="38100" dist="38100" dir="2700000" algn="tl">
                    <a:srgbClr val="000000"/>
                  </a:outerShdw>
                </a:effectLst>
                <a:latin typeface="Arial"/>
                <a:cs typeface="Arial"/>
              </a:rPr>
              <a:t>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fontAlgn="base">
              <a:buFontTx/>
              <a:buChar char="•"/>
              <a:defRPr/>
            </a:pPr>
            <a:r>
              <a:rPr lang="en-US" b="1">
                <a:solidFill>
                  <a:srgbClr val="FFFFFF"/>
                </a:solidFill>
                <a:effectLst/>
                <a:latin typeface="Arial"/>
                <a:ea typeface="+mn-ea"/>
                <a:cs typeface="Arial"/>
              </a:rPr>
              <a:t>Disadvantages</a:t>
            </a:r>
          </a:p>
          <a:p>
            <a:pPr fontAlgn="base">
              <a:buFontTx/>
              <a:buChar char="•"/>
              <a:defRPr/>
            </a:pPr>
            <a:r>
              <a:rPr lang="en-US" b="1">
                <a:solidFill>
                  <a:srgbClr val="FFFFFF"/>
                </a:solidFill>
                <a:effectLst/>
                <a:latin typeface="Arial"/>
                <a:ea typeface="+mn-ea"/>
                <a:cs typeface="Arial"/>
              </a:rPr>
              <a:t>Advantages</a:t>
            </a:r>
          </a:p>
          <a:p>
            <a:pPr fontAlgn="base">
              <a:buFontTx/>
              <a:buChar char="•"/>
              <a:defRPr/>
            </a:pPr>
            <a:r>
              <a:rPr lang="en-US" b="1">
                <a:solidFill>
                  <a:srgbClr val="FFFFFF"/>
                </a:solidFill>
                <a:effectLst/>
                <a:latin typeface="Arial"/>
                <a:ea typeface="+mn-ea"/>
                <a:cs typeface="Arial"/>
              </a:rPr>
              <a:t>Stages</a:t>
            </a:r>
          </a:p>
        </p:txBody>
      </p:sp>
      <p:grpSp>
        <p:nvGrpSpPr>
          <p:cNvPr id="226308" name="Group 34"/>
          <p:cNvGrpSpPr>
            <a:grpSpLocks/>
          </p:cNvGrpSpPr>
          <p:nvPr/>
        </p:nvGrpSpPr>
        <p:grpSpPr bwMode="auto">
          <a:xfrm>
            <a:off x="3044825" y="3357017"/>
            <a:ext cx="5456238" cy="2808288"/>
            <a:chOff x="1918" y="2125"/>
            <a:chExt cx="3437" cy="1769"/>
          </a:xfrm>
        </p:grpSpPr>
        <p:sp>
          <p:nvSpPr>
            <p:cNvPr id="22565" name="Freeform 37"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solidFill>
                  <a:srgbClr val="FFFFFF"/>
                </a:solidFill>
                <a:latin typeface="Arial"/>
                <a:ea typeface="+mn-ea"/>
                <a:cs typeface="Arial"/>
              </a:endParaRPr>
            </a:p>
          </p:txBody>
        </p:sp>
        <p:sp>
          <p:nvSpPr>
            <p:cNvPr id="22564" name="Line 36"/>
            <p:cNvSpPr>
              <a:spLocks noChangeShapeType="1"/>
            </p:cNvSpPr>
            <p:nvPr/>
          </p:nvSpPr>
          <p:spPr bwMode="auto">
            <a:xfrm>
              <a:off x="3120" y="2125"/>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63" name="Text Box 35"/>
            <p:cNvSpPr txBox="1">
              <a:spLocks noChangeArrowheads="1"/>
            </p:cNvSpPr>
            <p:nvPr/>
          </p:nvSpPr>
          <p:spPr bwMode="auto">
            <a:xfrm>
              <a:off x="3504" y="2160"/>
              <a:ext cx="185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Jebusite (1500 BC)</a:t>
              </a:r>
            </a:p>
          </p:txBody>
        </p:sp>
      </p:grpSp>
      <p:grpSp>
        <p:nvGrpSpPr>
          <p:cNvPr id="3" name="Group 30"/>
          <p:cNvGrpSpPr>
            <a:grpSpLocks/>
          </p:cNvGrpSpPr>
          <p:nvPr/>
        </p:nvGrpSpPr>
        <p:grpSpPr bwMode="auto">
          <a:xfrm>
            <a:off x="2700338" y="2316163"/>
            <a:ext cx="5697537" cy="2554287"/>
            <a:chOff x="1701" y="1459"/>
            <a:chExt cx="3589" cy="1609"/>
          </a:xfrm>
        </p:grpSpPr>
        <p:sp>
          <p:nvSpPr>
            <p:cNvPr id="22561" name="Freeform 33"/>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a:defRPr/>
              </a:pPr>
              <a:endParaRPr lang="en-US">
                <a:solidFill>
                  <a:srgbClr val="FFFFFF"/>
                </a:solidFill>
                <a:latin typeface="Arial"/>
                <a:ea typeface="+mn-ea"/>
                <a:cs typeface="Arial"/>
              </a:endParaRPr>
            </a:p>
          </p:txBody>
        </p:sp>
        <p:sp>
          <p:nvSpPr>
            <p:cNvPr id="22560" name="Line 32"/>
            <p:cNvSpPr>
              <a:spLocks noChangeShapeType="1"/>
            </p:cNvSpPr>
            <p:nvPr/>
          </p:nvSpPr>
          <p:spPr bwMode="auto">
            <a:xfrm>
              <a:off x="3120" y="2387"/>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9" name="Text Box 31"/>
            <p:cNvSpPr txBox="1">
              <a:spLocks noChangeArrowheads="1"/>
            </p:cNvSpPr>
            <p:nvPr/>
          </p:nvSpPr>
          <p:spPr bwMode="auto">
            <a:xfrm>
              <a:off x="3504" y="2414"/>
              <a:ext cx="178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Solomon (971 BC)</a:t>
              </a:r>
            </a:p>
          </p:txBody>
        </p:sp>
      </p:grpSp>
      <p:grpSp>
        <p:nvGrpSpPr>
          <p:cNvPr id="4" name="Group 26"/>
          <p:cNvGrpSpPr>
            <a:grpSpLocks/>
          </p:cNvGrpSpPr>
          <p:nvPr/>
        </p:nvGrpSpPr>
        <p:grpSpPr bwMode="auto">
          <a:xfrm>
            <a:off x="3435350" y="4581525"/>
            <a:ext cx="4979988" cy="1879600"/>
            <a:chOff x="2164" y="2886"/>
            <a:chExt cx="3137" cy="1184"/>
          </a:xfrm>
        </p:grpSpPr>
        <p:sp>
          <p:nvSpPr>
            <p:cNvPr id="22557" name="Freeform 29"/>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a:defRPr/>
              </a:pPr>
              <a:endParaRPr lang="en-US">
                <a:solidFill>
                  <a:srgbClr val="FFFFFF"/>
                </a:solidFill>
                <a:latin typeface="Arial"/>
                <a:ea typeface="+mn-ea"/>
                <a:cs typeface="Arial"/>
              </a:endParaRPr>
            </a:p>
          </p:txBody>
        </p:sp>
        <p:sp>
          <p:nvSpPr>
            <p:cNvPr id="22556" name="Line 28"/>
            <p:cNvSpPr>
              <a:spLocks noChangeShapeType="1"/>
            </p:cNvSpPr>
            <p:nvPr/>
          </p:nvSpPr>
          <p:spPr bwMode="auto">
            <a:xfrm>
              <a:off x="3120" y="2886"/>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5" name="Text Box 27"/>
            <p:cNvSpPr txBox="1">
              <a:spLocks noChangeArrowheads="1"/>
            </p:cNvSpPr>
            <p:nvPr/>
          </p:nvSpPr>
          <p:spPr bwMode="auto">
            <a:xfrm>
              <a:off x="3504" y="2922"/>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Hezekiah (700 BC)</a:t>
              </a:r>
            </a:p>
          </p:txBody>
        </p:sp>
      </p:grpSp>
      <p:grpSp>
        <p:nvGrpSpPr>
          <p:cNvPr id="5" name="Group 22"/>
          <p:cNvGrpSpPr>
            <a:grpSpLocks/>
          </p:cNvGrpSpPr>
          <p:nvPr/>
        </p:nvGrpSpPr>
        <p:grpSpPr bwMode="auto">
          <a:xfrm>
            <a:off x="1552575" y="2422525"/>
            <a:ext cx="6862763" cy="4117975"/>
            <a:chOff x="978" y="1526"/>
            <a:chExt cx="4323" cy="2594"/>
          </a:xfrm>
        </p:grpSpPr>
        <p:sp>
          <p:nvSpPr>
            <p:cNvPr id="22553" name="Line 25"/>
            <p:cNvSpPr>
              <a:spLocks noChangeShapeType="1"/>
            </p:cNvSpPr>
            <p:nvPr/>
          </p:nvSpPr>
          <p:spPr bwMode="auto">
            <a:xfrm>
              <a:off x="3120" y="2659"/>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52" name="Text Box 24"/>
            <p:cNvSpPr txBox="1">
              <a:spLocks noChangeArrowheads="1"/>
            </p:cNvSpPr>
            <p:nvPr/>
          </p:nvSpPr>
          <p:spPr bwMode="auto">
            <a:xfrm>
              <a:off x="3504" y="2668"/>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Hezekiah (700 BC)</a:t>
              </a:r>
            </a:p>
          </p:txBody>
        </p:sp>
        <p:sp>
          <p:nvSpPr>
            <p:cNvPr id="22551" name="Freeform 23"/>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6" name="Group 18"/>
          <p:cNvGrpSpPr>
            <a:grpSpLocks/>
          </p:cNvGrpSpPr>
          <p:nvPr/>
        </p:nvGrpSpPr>
        <p:grpSpPr bwMode="auto">
          <a:xfrm>
            <a:off x="720725" y="980728"/>
            <a:ext cx="8515350" cy="5479305"/>
            <a:chOff x="454" y="795"/>
            <a:chExt cx="5364" cy="3237"/>
          </a:xfrm>
        </p:grpSpPr>
        <p:sp>
          <p:nvSpPr>
            <p:cNvPr id="22549" name="Line 21"/>
            <p:cNvSpPr>
              <a:spLocks noChangeShapeType="1"/>
            </p:cNvSpPr>
            <p:nvPr/>
          </p:nvSpPr>
          <p:spPr bwMode="auto">
            <a:xfrm>
              <a:off x="3120" y="3657"/>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8" name="Text Box 20"/>
            <p:cNvSpPr txBox="1">
              <a:spLocks noChangeArrowheads="1"/>
            </p:cNvSpPr>
            <p:nvPr/>
          </p:nvSpPr>
          <p:spPr bwMode="auto">
            <a:xfrm>
              <a:off x="3504" y="3683"/>
              <a:ext cx="2314"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Herod the Great (20 BC)</a:t>
              </a:r>
            </a:p>
          </p:txBody>
        </p:sp>
        <p:sp>
          <p:nvSpPr>
            <p:cNvPr id="22547" name="Freeform 19"/>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7" name="Group 14"/>
          <p:cNvGrpSpPr>
            <a:grpSpLocks/>
          </p:cNvGrpSpPr>
          <p:nvPr/>
        </p:nvGrpSpPr>
        <p:grpSpPr bwMode="auto">
          <a:xfrm>
            <a:off x="2867025" y="2573338"/>
            <a:ext cx="5684838" cy="3703637"/>
            <a:chOff x="1806" y="1621"/>
            <a:chExt cx="3581" cy="2333"/>
          </a:xfrm>
        </p:grpSpPr>
        <p:sp>
          <p:nvSpPr>
            <p:cNvPr id="22545" name="Text Box 17"/>
            <p:cNvSpPr txBox="1">
              <a:spLocks noChangeArrowheads="1"/>
            </p:cNvSpPr>
            <p:nvPr/>
          </p:nvSpPr>
          <p:spPr bwMode="auto">
            <a:xfrm>
              <a:off x="3504" y="3175"/>
              <a:ext cx="188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Nehemiah (444 BC)</a:t>
              </a:r>
            </a:p>
          </p:txBody>
        </p:sp>
        <p:sp>
          <p:nvSpPr>
            <p:cNvPr id="22544" name="Line 16"/>
            <p:cNvSpPr>
              <a:spLocks noChangeShapeType="1"/>
            </p:cNvSpPr>
            <p:nvPr/>
          </p:nvSpPr>
          <p:spPr bwMode="auto">
            <a:xfrm>
              <a:off x="3120" y="3158"/>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3" name="Freeform 15"/>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8" name="Group 10"/>
          <p:cNvGrpSpPr>
            <a:grpSpLocks/>
          </p:cNvGrpSpPr>
          <p:nvPr/>
        </p:nvGrpSpPr>
        <p:grpSpPr bwMode="auto">
          <a:xfrm>
            <a:off x="644525" y="2122488"/>
            <a:ext cx="8181975" cy="4294187"/>
            <a:chOff x="406" y="1337"/>
            <a:chExt cx="5154" cy="2705"/>
          </a:xfrm>
        </p:grpSpPr>
        <p:sp>
          <p:nvSpPr>
            <p:cNvPr id="22541" name="Line 13"/>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40" name="Text Box 12"/>
            <p:cNvSpPr txBox="1">
              <a:spLocks noChangeArrowheads="1"/>
            </p:cNvSpPr>
            <p:nvPr/>
          </p:nvSpPr>
          <p:spPr bwMode="auto">
            <a:xfrm>
              <a:off x="3504" y="3429"/>
              <a:ext cx="205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Hasmonean (100 BC)</a:t>
              </a:r>
            </a:p>
          </p:txBody>
        </p:sp>
        <p:sp>
          <p:nvSpPr>
            <p:cNvPr id="22539" name="Freeform 11"/>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9" name="Group 6"/>
          <p:cNvGrpSpPr>
            <a:grpSpLocks/>
          </p:cNvGrpSpPr>
          <p:nvPr/>
        </p:nvGrpSpPr>
        <p:grpSpPr bwMode="auto">
          <a:xfrm>
            <a:off x="0" y="914400"/>
            <a:ext cx="7735888" cy="5795963"/>
            <a:chOff x="0" y="576"/>
            <a:chExt cx="4873" cy="3651"/>
          </a:xfrm>
        </p:grpSpPr>
        <p:sp>
          <p:nvSpPr>
            <p:cNvPr id="22537" name="Line 9"/>
            <p:cNvSpPr>
              <a:spLocks noChangeShapeType="1"/>
            </p:cNvSpPr>
            <p:nvPr/>
          </p:nvSpPr>
          <p:spPr bwMode="auto">
            <a:xfrm>
              <a:off x="3120" y="3929"/>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sp>
          <p:nvSpPr>
            <p:cNvPr id="22536" name="Text Box 8"/>
            <p:cNvSpPr txBox="1">
              <a:spLocks noChangeArrowheads="1"/>
            </p:cNvSpPr>
            <p:nvPr/>
          </p:nvSpPr>
          <p:spPr bwMode="auto">
            <a:xfrm>
              <a:off x="3504" y="3936"/>
              <a:ext cx="13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en-US" sz="2400" b="1">
                  <a:solidFill>
                    <a:srgbClr val="FFFFFF"/>
                  </a:solidFill>
                  <a:effectLst/>
                  <a:latin typeface="Arial"/>
                  <a:ea typeface="+mn-ea"/>
                  <a:cs typeface="Arial"/>
                </a:rPr>
                <a:t>Modern Walls</a:t>
              </a:r>
            </a:p>
          </p:txBody>
        </p:sp>
        <p:sp>
          <p:nvSpPr>
            <p:cNvPr id="22535" name="Freeform 7"/>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a:defRPr/>
              </a:pPr>
              <a:endParaRPr lang="en-US">
                <a:solidFill>
                  <a:srgbClr val="FFFFFF"/>
                </a:solidFill>
                <a:latin typeface="Arial"/>
                <a:ea typeface="+mn-ea"/>
                <a:cs typeface="Arial"/>
              </a:endParaRPr>
            </a:p>
          </p:txBody>
        </p:sp>
      </p:grpSp>
      <p:grpSp>
        <p:nvGrpSpPr>
          <p:cNvPr id="10" name="Group 3"/>
          <p:cNvGrpSpPr>
            <a:grpSpLocks/>
          </p:cNvGrpSpPr>
          <p:nvPr/>
        </p:nvGrpSpPr>
        <p:grpSpPr bwMode="auto">
          <a:xfrm>
            <a:off x="7885113" y="4064000"/>
            <a:ext cx="3457575" cy="1452563"/>
            <a:chOff x="4992" y="2560"/>
            <a:chExt cx="831" cy="915"/>
          </a:xfrm>
        </p:grpSpPr>
        <p:sp>
          <p:nvSpPr>
            <p:cNvPr id="22533" name="AutoShape 5"/>
            <p:cNvSpPr>
              <a:spLocks noChangeArrowheads="1"/>
            </p:cNvSpPr>
            <p:nvPr/>
          </p:nvSpPr>
          <p:spPr bwMode="auto">
            <a:xfrm>
              <a:off x="4992" y="2560"/>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solidFill>
                  <a:srgbClr val="FFFFFF"/>
                </a:solidFill>
                <a:latin typeface="Arial"/>
                <a:ea typeface="+mn-ea"/>
                <a:cs typeface="Arial"/>
              </a:endParaRPr>
            </a:p>
          </p:txBody>
        </p:sp>
        <p:sp>
          <p:nvSpPr>
            <p:cNvPr id="22532" name="Text Box 4"/>
            <p:cNvSpPr txBox="1">
              <a:spLocks noChangeArrowheads="1"/>
            </p:cNvSpPr>
            <p:nvPr/>
          </p:nvSpPr>
          <p:spPr bwMode="auto">
            <a:xfrm>
              <a:off x="5010" y="3048"/>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a:defRPr/>
              </a:pPr>
              <a:r>
                <a:rPr lang="en-US" sz="2400" b="1" dirty="0">
                  <a:solidFill>
                    <a:srgbClr val="FFFFFF"/>
                  </a:solidFill>
                  <a:effectLst/>
                  <a:latin typeface="Arial"/>
                  <a:ea typeface="+mn-ea"/>
                  <a:cs typeface="Arial"/>
                </a:rPr>
                <a:t>586 BC</a:t>
              </a:r>
            </a:p>
          </p:txBody>
        </p:sp>
      </p:grpSp>
      <p:sp>
        <p:nvSpPr>
          <p:cNvPr id="22530" name="Text Box 2"/>
          <p:cNvSpPr txBox="1">
            <a:spLocks noChangeArrowheads="1"/>
          </p:cNvSpPr>
          <p:nvPr/>
        </p:nvSpPr>
        <p:spPr bwMode="auto">
          <a:xfrm>
            <a:off x="8458200" y="317599"/>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sz="2800" b="1">
                <a:solidFill>
                  <a:srgbClr val="FFFFFF"/>
                </a:solidFill>
                <a:effectLst>
                  <a:outerShdw blurRad="38100" dist="38100" dir="2700000" algn="tl">
                    <a:srgbClr val="000000"/>
                  </a:outerShdw>
                </a:effectLst>
                <a:latin typeface="Arial"/>
                <a:cs typeface="Arial"/>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5105400" y="0"/>
            <a:ext cx="3429000" cy="792163"/>
          </a:xfrm>
        </p:spPr>
        <p:txBody>
          <a:bodyPr/>
          <a:lstStyle/>
          <a:p>
            <a:pPr algn="l" eaLnBrk="1" hangingPunct="1">
              <a:defRPr/>
            </a:pPr>
            <a:r>
              <a:rPr lang="en-US" dirty="0">
                <a:latin typeface="Arial"/>
                <a:ea typeface="ＭＳ Ｐゴシック" charset="0"/>
                <a:cs typeface="Arial"/>
              </a:rPr>
              <a:t>Jerusalem</a:t>
            </a:r>
          </a:p>
        </p:txBody>
      </p:sp>
      <p:pic>
        <p:nvPicPr>
          <p:cNvPr id="22835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2532" name="Text Box 4"/>
          <p:cNvSpPr txBox="1">
            <a:spLocks noChangeArrowheads="1"/>
          </p:cNvSpPr>
          <p:nvPr/>
        </p:nvSpPr>
        <p:spPr bwMode="auto">
          <a:xfrm>
            <a:off x="5076056" y="1295400"/>
            <a:ext cx="4038600" cy="3113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b="1" dirty="0">
                <a:effectLst>
                  <a:outerShdw blurRad="50800" dist="38100" dir="2700000">
                    <a:srgbClr val="000000">
                      <a:alpha val="43000"/>
                    </a:srgbClr>
                  </a:outerShdw>
                </a:effectLst>
                <a:latin typeface="Arial"/>
                <a:cs typeface="Arial"/>
              </a:rPr>
              <a:t>Disadvantages</a:t>
            </a:r>
          </a:p>
          <a:p>
            <a:pPr fontAlgn="base">
              <a:buFontTx/>
              <a:buChar char="•"/>
              <a:defRPr/>
            </a:pPr>
            <a:r>
              <a:rPr lang="en-US" b="1" dirty="0">
                <a:effectLst>
                  <a:outerShdw blurRad="50800" dist="38100" dir="2700000">
                    <a:srgbClr val="000000">
                      <a:alpha val="43000"/>
                    </a:srgbClr>
                  </a:outerShdw>
                </a:effectLst>
                <a:latin typeface="Arial"/>
                <a:cs typeface="Arial"/>
              </a:rPr>
              <a:t>Advantages</a:t>
            </a:r>
          </a:p>
          <a:p>
            <a:pPr fontAlgn="base">
              <a:buFontTx/>
              <a:buChar char="•"/>
              <a:defRPr/>
            </a:pPr>
            <a:r>
              <a:rPr lang="en-US" b="1" dirty="0">
                <a:effectLst>
                  <a:outerShdw blurRad="50800" dist="38100" dir="2700000">
                    <a:srgbClr val="000000">
                      <a:alpha val="43000"/>
                    </a:srgbClr>
                  </a:outerShdw>
                </a:effectLst>
                <a:latin typeface="Arial"/>
                <a:cs typeface="Arial"/>
              </a:rPr>
              <a:t>Stages</a:t>
            </a:r>
          </a:p>
          <a:p>
            <a:pPr fontAlgn="base">
              <a:buFontTx/>
              <a:buChar char="•"/>
              <a:defRPr/>
            </a:pPr>
            <a:r>
              <a:rPr lang="en-US" b="1" dirty="0">
                <a:effectLst>
                  <a:outerShdw blurRad="50800" dist="38100" dir="2700000">
                    <a:srgbClr val="000000">
                      <a:alpha val="43000"/>
                    </a:srgbClr>
                  </a:outerShdw>
                </a:effectLst>
                <a:latin typeface="Arial"/>
                <a:cs typeface="Arial"/>
              </a:rPr>
              <a:t>Significance</a:t>
            </a:r>
          </a:p>
        </p:txBody>
      </p:sp>
      <p:sp>
        <p:nvSpPr>
          <p:cNvPr id="22533" name="Text Box 5"/>
          <p:cNvSpPr txBox="1">
            <a:spLocks noChangeArrowheads="1"/>
          </p:cNvSpPr>
          <p:nvPr/>
        </p:nvSpPr>
        <p:spPr bwMode="auto">
          <a:xfrm>
            <a:off x="5867400" y="4495800"/>
            <a:ext cx="3276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b="1" dirty="0">
                <a:effectLst>
                  <a:outerShdw blurRad="50800" dist="38100" dir="2700000">
                    <a:srgbClr val="000000">
                      <a:alpha val="43000"/>
                    </a:srgbClr>
                  </a:outerShdw>
                </a:effectLst>
                <a:latin typeface="Arial"/>
                <a:cs typeface="Arial"/>
              </a:rPr>
              <a:t>Jewish</a:t>
            </a:r>
          </a:p>
        </p:txBody>
      </p:sp>
      <p:sp>
        <p:nvSpPr>
          <p:cNvPr id="22534" name="Text Box 6"/>
          <p:cNvSpPr txBox="1">
            <a:spLocks noChangeArrowheads="1"/>
          </p:cNvSpPr>
          <p:nvPr/>
        </p:nvSpPr>
        <p:spPr bwMode="auto">
          <a:xfrm>
            <a:off x="5867400" y="5029200"/>
            <a:ext cx="3276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b="1" dirty="0">
                <a:effectLst>
                  <a:outerShdw blurRad="50800" dist="38100" dir="2700000">
                    <a:srgbClr val="000000">
                      <a:alpha val="43000"/>
                    </a:srgbClr>
                  </a:outerShdw>
                </a:effectLst>
                <a:latin typeface="Arial"/>
                <a:cs typeface="Arial"/>
              </a:rPr>
              <a:t>Christian</a:t>
            </a:r>
          </a:p>
        </p:txBody>
      </p:sp>
      <p:sp>
        <p:nvSpPr>
          <p:cNvPr id="22535" name="Text Box 7"/>
          <p:cNvSpPr txBox="1">
            <a:spLocks noChangeArrowheads="1"/>
          </p:cNvSpPr>
          <p:nvPr/>
        </p:nvSpPr>
        <p:spPr bwMode="auto">
          <a:xfrm>
            <a:off x="5867400" y="6096000"/>
            <a:ext cx="3276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b="1" dirty="0">
                <a:effectLst>
                  <a:outerShdw blurRad="50800" dist="38100" dir="2700000">
                    <a:srgbClr val="000000">
                      <a:alpha val="43000"/>
                    </a:srgbClr>
                  </a:outerShdw>
                </a:effectLst>
                <a:latin typeface="Arial"/>
                <a:cs typeface="Arial"/>
              </a:rPr>
              <a:t>All Nations</a:t>
            </a:r>
          </a:p>
        </p:txBody>
      </p:sp>
      <p:sp>
        <p:nvSpPr>
          <p:cNvPr id="22536" name="Text Box 8"/>
          <p:cNvSpPr txBox="1">
            <a:spLocks noChangeArrowheads="1"/>
          </p:cNvSpPr>
          <p:nvPr/>
        </p:nvSpPr>
        <p:spPr bwMode="auto">
          <a:xfrm>
            <a:off x="5867400" y="5562600"/>
            <a:ext cx="3276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defRPr/>
            </a:pPr>
            <a:r>
              <a:rPr lang="en-US" sz="2400" b="1" dirty="0">
                <a:effectLst>
                  <a:outerShdw blurRad="50800" dist="38100" dir="2700000">
                    <a:srgbClr val="000000">
                      <a:alpha val="43000"/>
                    </a:srgbClr>
                  </a:outerShdw>
                </a:effectLst>
                <a:latin typeface="Arial"/>
                <a:cs typeface="Arial"/>
              </a:rPr>
              <a:t>Muslim</a:t>
            </a:r>
          </a:p>
        </p:txBody>
      </p:sp>
      <p:sp>
        <p:nvSpPr>
          <p:cNvPr id="22537" name="Text Box 9"/>
          <p:cNvSpPr txBox="1">
            <a:spLocks noChangeArrowheads="1"/>
          </p:cNvSpPr>
          <p:nvPr/>
        </p:nvSpPr>
        <p:spPr bwMode="auto">
          <a:xfrm>
            <a:off x="8594725" y="55563"/>
            <a:ext cx="527050" cy="46196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a:effectLst>
                  <a:outerShdw blurRad="38100" dist="38100" dir="2700000" algn="tl">
                    <a:srgbClr val="000000"/>
                  </a:outerShdw>
                </a:effectLst>
                <a:latin typeface="Arial"/>
                <a:cs typeface="Arial"/>
              </a:rPr>
              <a:t>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2532">
                                            <p:txEl>
                                              <p:pRg st="3" end="3"/>
                                            </p:txEl>
                                          </p:spTgt>
                                        </p:tgtEl>
                                        <p:attrNameLst>
                                          <p:attrName>style.visibility</p:attrName>
                                        </p:attrNameLst>
                                      </p:cBhvr>
                                      <p:to>
                                        <p:strVal val="visible"/>
                                      </p:to>
                                    </p:set>
                                    <p:anim calcmode="lin" valueType="num">
                                      <p:cBhvr>
                                        <p:cTn id="7" dur="500" fill="hold"/>
                                        <p:tgtEl>
                                          <p:spTgt spid="2253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2">
                                            <p:txEl>
                                              <p:pRg st="3" end="3"/>
                                            </p:txEl>
                                          </p:spTgt>
                                        </p:tgtEl>
                                        <p:attrNameLst>
                                          <p:attrName>ppt_y</p:attrName>
                                        </p:attrNameLst>
                                      </p:cBhvr>
                                      <p:tavLst>
                                        <p:tav tm="0">
                                          <p:val>
                                            <p:strVal val="#ppt_y"/>
                                          </p:val>
                                        </p:tav>
                                        <p:tav tm="100000">
                                          <p:val>
                                            <p:strVal val="#ppt_y"/>
                                          </p:val>
                                        </p:tav>
                                      </p:tavLst>
                                    </p:anim>
                                    <p:anim calcmode="lin" valueType="num">
                                      <p:cBhvr>
                                        <p:cTn id="9" dur="500" fill="hold"/>
                                        <p:tgtEl>
                                          <p:spTgt spid="2253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2">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22533"/>
                                        </p:tgtEl>
                                        <p:attrNameLst>
                                          <p:attrName>style.visibility</p:attrName>
                                        </p:attrNameLst>
                                      </p:cBhvr>
                                      <p:to>
                                        <p:strVal val="visible"/>
                                      </p:to>
                                    </p:set>
                                    <p:anim calcmode="lin" valueType="num">
                                      <p:cBhvr>
                                        <p:cTn id="16"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19" dur="1000" fill="hold"/>
                                        <p:tgtEl>
                                          <p:spTgt spid="2253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25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22534"/>
                                        </p:tgtEl>
                                        <p:attrNameLst>
                                          <p:attrName>style.visibility</p:attrName>
                                        </p:attrNameLst>
                                      </p:cBhvr>
                                      <p:to>
                                        <p:strVal val="visible"/>
                                      </p:to>
                                    </p:set>
                                    <p:anim calcmode="lin" valueType="num">
                                      <p:cBhvr>
                                        <p:cTn id="28"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31" dur="1000" fill="hold"/>
                                        <p:tgtEl>
                                          <p:spTgt spid="2253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253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22536"/>
                                        </p:tgtEl>
                                        <p:attrNameLst>
                                          <p:attrName>style.visibility</p:attrName>
                                        </p:attrNameLst>
                                      </p:cBhvr>
                                      <p:to>
                                        <p:strVal val="visible"/>
                                      </p:to>
                                    </p:set>
                                    <p:anim calcmode="lin" valueType="num">
                                      <p:cBhvr>
                                        <p:cTn id="40"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43" dur="1000" fill="hold"/>
                                        <p:tgtEl>
                                          <p:spTgt spid="2253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25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22535"/>
                                        </p:tgtEl>
                                        <p:attrNameLst>
                                          <p:attrName>style.visibility</p:attrName>
                                        </p:attrNameLst>
                                      </p:cBhvr>
                                      <p:to>
                                        <p:strVal val="visible"/>
                                      </p:to>
                                    </p:set>
                                    <p:anim calcmode="lin" valueType="num">
                                      <p:cBhvr>
                                        <p:cTn id="52"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55" dur="1000" fill="hold"/>
                                        <p:tgtEl>
                                          <p:spTgt spid="22535"/>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sz="3200">
                <a:latin typeface="Arial"/>
                <a:ea typeface="ＭＳ Ｐゴシック" charset="0"/>
                <a:cs typeface="Arial"/>
              </a:rPr>
              <a:t>What was Israel</a:t>
            </a:r>
            <a:r>
              <a:rPr lang="mr-IN" altLang="ja-JP" sz="3200">
                <a:latin typeface="Arial"/>
                <a:ea typeface="ＭＳ Ｐゴシック" charset="0"/>
                <a:cs typeface="Arial"/>
              </a:rPr>
              <a:t>'</a:t>
            </a:r>
            <a:r>
              <a:rPr lang="en-US" sz="3200">
                <a:latin typeface="Arial"/>
                <a:ea typeface="ＭＳ Ｐゴシック" charset="0"/>
                <a:cs typeface="Arial"/>
              </a:rPr>
              <a:t>s Attitude about the Nations?</a:t>
            </a:r>
          </a:p>
        </p:txBody>
      </p:sp>
      <p:sp>
        <p:nvSpPr>
          <p:cNvPr id="182276"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2000" i="1" dirty="0">
                <a:solidFill>
                  <a:schemeClr val="tx2"/>
                </a:solidFill>
                <a:effectLst>
                  <a:outerShdw blurRad="38100" dist="38100" dir="2700000" algn="tl">
                    <a:srgbClr val="000000"/>
                  </a:outerShdw>
                </a:effectLst>
                <a:latin typeface="Arial"/>
                <a:cs typeface="Arial"/>
              </a:rPr>
              <a:t>Readings From the First-Century World</a:t>
            </a:r>
            <a:r>
              <a:rPr lang="en-US" sz="2000" dirty="0">
                <a:solidFill>
                  <a:schemeClr val="tx2"/>
                </a:solidFill>
                <a:effectLst>
                  <a:outerShdw blurRad="38100" dist="38100" dir="2700000" algn="tl">
                    <a:srgbClr val="000000"/>
                  </a:outerShdw>
                </a:effectLst>
                <a:latin typeface="Arial"/>
                <a:cs typeface="Arial"/>
              </a:rPr>
              <a: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sz="3200">
                <a:latin typeface="Arial"/>
                <a:ea typeface="ＭＳ Ｐゴシック" charset="0"/>
                <a:cs typeface="Arial"/>
              </a:rPr>
              <a:t>Ten Jewish Levels of Holiness in the Land</a:t>
            </a:r>
          </a:p>
        </p:txBody>
      </p:sp>
      <p:sp>
        <p:nvSpPr>
          <p:cNvPr id="140292" name="Oval 4"/>
          <p:cNvSpPr>
            <a:spLocks noChangeArrowheads="1"/>
          </p:cNvSpPr>
          <p:nvPr/>
        </p:nvSpPr>
        <p:spPr bwMode="auto">
          <a:xfrm>
            <a:off x="5593432"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40296" name="Text Box 8"/>
          <p:cNvSpPr txBox="1">
            <a:spLocks noChangeArrowheads="1"/>
          </p:cNvSpPr>
          <p:nvPr/>
        </p:nvSpPr>
        <p:spPr bwMode="auto">
          <a:xfrm>
            <a:off x="179512" y="2163341"/>
            <a:ext cx="4968552" cy="353943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square" anchor="b">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ja-JP" altLang="en-US" sz="3200">
                <a:effectLst/>
                <a:latin typeface="Arial"/>
                <a:cs typeface="Arial"/>
              </a:rPr>
              <a:t>“</a:t>
            </a:r>
            <a:r>
              <a:rPr lang="en-US" sz="3200">
                <a:effectLst/>
                <a:latin typeface="Arial"/>
                <a:cs typeface="Arial"/>
              </a:rPr>
              <a:t>There are ten degrees of holiness.  The land of Israel is holier than any other land… in that from it they may bring the Firstfruits and the Two Loaves…</a:t>
            </a:r>
            <a:r>
              <a:rPr lang="ja-JP" altLang="en-US" sz="3200">
                <a:effectLst/>
                <a:latin typeface="Arial"/>
                <a:cs typeface="Arial"/>
              </a:rPr>
              <a:t>”</a:t>
            </a:r>
            <a:endParaRPr lang="en-US" sz="3200">
              <a:effectLst/>
              <a:latin typeface="Arial"/>
              <a:cs typeface="Arial"/>
            </a:endParaRPr>
          </a:p>
        </p:txBody>
      </p:sp>
      <p:sp>
        <p:nvSpPr>
          <p:cNvPr id="140298" name="Rectangle 10"/>
          <p:cNvSpPr>
            <a:spLocks noRot="1" noChangeArrowheads="1"/>
          </p:cNvSpPr>
          <p:nvPr/>
        </p:nvSpPr>
        <p:spPr bwMode="auto">
          <a:xfrm>
            <a:off x="34798" y="1052736"/>
            <a:ext cx="6355432" cy="864096"/>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b="1">
                <a:solidFill>
                  <a:schemeClr val="tx2"/>
                </a:solidFill>
                <a:effectLst>
                  <a:outerShdw blurRad="38100" dist="38100" dir="2700000" algn="tl">
                    <a:srgbClr val="000000"/>
                  </a:outerShdw>
                </a:effectLst>
                <a:latin typeface="Arial"/>
                <a:cs typeface="Arial"/>
              </a:rPr>
              <a:t>Israel vs. Other Nations</a:t>
            </a: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en-US" sz="3200" dirty="0">
                <a:solidFill>
                  <a:schemeClr val="tx2"/>
                </a:solidFill>
                <a:effectLst>
                  <a:outerShdw blurRad="38100" dist="38100" dir="2700000" algn="tl">
                    <a:srgbClr val="000000"/>
                  </a:outerShdw>
                </a:effectLst>
                <a:latin typeface="Arial"/>
                <a:cs typeface="Arial"/>
              </a:rPr>
              <a:t>10th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1905000" y="152400"/>
            <a:ext cx="5410200" cy="762000"/>
          </a:xfrm>
          <a:solidFill>
            <a:schemeClr val="bg2"/>
          </a:solidFill>
          <a:ln w="57150">
            <a:solidFill>
              <a:schemeClr val="bg2"/>
            </a:solidFill>
          </a:ln>
        </p:spPr>
        <p:txBody>
          <a:bodyPr/>
          <a:lstStyle/>
          <a:p>
            <a:pPr eaLnBrk="1" hangingPunct="1">
              <a:defRPr/>
            </a:pPr>
            <a:r>
              <a:rPr lang="en-US" sz="4000">
                <a:latin typeface="Arial"/>
                <a:ea typeface="ＭＳ Ｐゴシック" charset="0"/>
                <a:cs typeface="Arial"/>
              </a:rPr>
              <a:t>Modern Middle East</a:t>
            </a:r>
          </a:p>
        </p:txBody>
      </p:sp>
      <p:sp>
        <p:nvSpPr>
          <p:cNvPr id="3076" name="Rectangle 4"/>
          <p:cNvSpPr>
            <a:spLocks noRot="1" noChangeArrowheads="1"/>
          </p:cNvSpPr>
          <p:nvPr/>
        </p:nvSpPr>
        <p:spPr bwMode="auto">
          <a:xfrm>
            <a:off x="8382000" y="0"/>
            <a:ext cx="762000" cy="533400"/>
          </a:xfrm>
          <a:prstGeom prst="rect">
            <a:avLst/>
          </a:prstGeom>
          <a:solidFill>
            <a:schemeClr val="bg1"/>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9</a:t>
            </a:r>
            <a:endParaRPr lang="en-US" sz="2800" b="1">
              <a:solidFill>
                <a:srgbClr val="000000"/>
              </a:solidFill>
              <a:effectLst>
                <a:outerShdw blurRad="38100" dist="38100" dir="2700000" algn="tl">
                  <a:srgbClr val="FFFFFF"/>
                </a:outerShdw>
              </a:effectLst>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498"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en-US">
                <a:effectLst/>
                <a:latin typeface="Tahoma" charset="0"/>
                <a:ea typeface="ＭＳ Ｐゴシック" charset="0"/>
                <a:cs typeface="ＭＳ Ｐゴシック" charset="0"/>
              </a:rPr>
              <a:t>Firstfruits: Wave Sheaf Offering</a:t>
            </a:r>
          </a:p>
        </p:txBody>
      </p:sp>
      <p:sp>
        <p:nvSpPr>
          <p:cNvPr id="236549" name="Rectangle 5"/>
          <p:cNvSpPr>
            <a:spLocks noGrp="1" noChangeArrowheads="1"/>
          </p:cNvSpPr>
          <p:nvPr>
            <p:ph type="body" sz="half" idx="2"/>
          </p:nvPr>
        </p:nvSpPr>
        <p:spPr>
          <a:xfrm>
            <a:off x="5105400" y="304800"/>
            <a:ext cx="4038600" cy="2362200"/>
          </a:xfrm>
        </p:spPr>
        <p:txBody>
          <a:bodyPr/>
          <a:lstStyle/>
          <a:p>
            <a:pPr eaLnBrk="1" hangingPunct="1">
              <a:defRPr/>
            </a:pPr>
            <a:r>
              <a:rPr lang="en-US" sz="3200">
                <a:latin typeface="Tahoma" charset="0"/>
                <a:ea typeface="ＭＳ Ｐゴシック" charset="0"/>
                <a:cs typeface="ＭＳ Ｐゴシック" charset="0"/>
              </a:rPr>
              <a:t>Harvested in the far north of Israel</a:t>
            </a:r>
          </a:p>
          <a:p>
            <a:pPr eaLnBrk="1" hangingPunct="1">
              <a:defRPr/>
            </a:pPr>
            <a:r>
              <a:rPr lang="en-US" sz="3200">
                <a:latin typeface="Tahoma" charset="0"/>
                <a:ea typeface="ＭＳ Ｐゴシック" charset="0"/>
                <a:cs typeface="ＭＳ Ｐゴシック" charset="0"/>
              </a:rPr>
              <a:t>Brought down to Jerusalem</a:t>
            </a: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4822825"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236552" name="Text Box 8"/>
          <p:cNvSpPr txBox="1">
            <a:spLocks noChangeArrowheads="1"/>
          </p:cNvSpPr>
          <p:nvPr/>
        </p:nvSpPr>
        <p:spPr bwMode="auto">
          <a:xfrm>
            <a:off x="4929188" y="6453188"/>
            <a:ext cx="4179887" cy="369887"/>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1800" dirty="0" err="1">
                <a:effectLst>
                  <a:outerShdw blurRad="38100" dist="38100" dir="2700000" algn="tl">
                    <a:srgbClr val="000000"/>
                  </a:outerShdw>
                </a:effectLst>
                <a:latin typeface="Arial"/>
                <a:cs typeface="Arial"/>
              </a:rPr>
              <a:t>Beitzel</a:t>
            </a:r>
            <a:r>
              <a:rPr lang="en-US" sz="1800" dirty="0">
                <a:effectLst>
                  <a:outerShdw blurRad="38100" dist="38100" dir="2700000" algn="tl">
                    <a:srgbClr val="000000"/>
                  </a:outerShdw>
                </a:effectLst>
                <a:latin typeface="Arial"/>
                <a:cs typeface="Arial"/>
              </a:rPr>
              <a:t>, </a:t>
            </a:r>
            <a:r>
              <a:rPr lang="en-US" sz="1800" i="1" dirty="0">
                <a:effectLst>
                  <a:outerShdw blurRad="38100" dist="38100" dir="2700000" algn="tl">
                    <a:srgbClr val="000000"/>
                  </a:outerShdw>
                </a:effectLst>
                <a:latin typeface="Arial"/>
                <a:cs typeface="Arial"/>
              </a:rPr>
              <a:t>Moody Atlas of Bible Lands</a:t>
            </a:r>
            <a:r>
              <a:rPr lang="en-US" sz="1800" dirty="0">
                <a:effectLst>
                  <a:outerShdw blurRad="38100" dist="38100" dir="2700000" algn="tl">
                    <a:srgbClr val="000000"/>
                  </a:outerShdw>
                </a:effectLst>
                <a:latin typeface="Arial"/>
                <a:cs typeface="Arial"/>
              </a:rPr>
              <a:t>, 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654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15888"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sz="3600">
                <a:latin typeface="Arial"/>
                <a:ea typeface="ＭＳ Ｐゴシック" charset="0"/>
                <a:cs typeface="Arial"/>
              </a:rPr>
              <a:t>Urban vs. </a:t>
            </a:r>
            <a:br>
              <a:rPr lang="en-US" sz="3600">
                <a:latin typeface="Arial"/>
                <a:ea typeface="ＭＳ Ｐゴシック" charset="0"/>
                <a:cs typeface="Arial"/>
              </a:rPr>
            </a:br>
            <a:r>
              <a:rPr lang="en-US" sz="3600">
                <a:latin typeface="Arial"/>
                <a:ea typeface="ＭＳ Ｐゴシック" charset="0"/>
                <a:cs typeface="Arial"/>
              </a:rPr>
              <a:t>Rural Areas</a:t>
            </a:r>
          </a:p>
        </p:txBody>
      </p:sp>
      <p:sp>
        <p:nvSpPr>
          <p:cNvPr id="141316" name="Text Box 4"/>
          <p:cNvSpPr txBox="1">
            <a:spLocks noChangeArrowheads="1"/>
          </p:cNvSpPr>
          <p:nvPr/>
        </p:nvSpPr>
        <p:spPr bwMode="auto">
          <a:xfrm>
            <a:off x="-36512" y="2971800"/>
            <a:ext cx="39624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ja-JP" altLang="en-US" sz="3200">
                <a:effectLst/>
                <a:latin typeface="Arial" charset="0"/>
                <a:cs typeface="Arial" charset="0"/>
              </a:rPr>
              <a:t>“</a:t>
            </a:r>
            <a:r>
              <a:rPr lang="en-US" altLang="ja-JP" sz="3200">
                <a:effectLst/>
                <a:latin typeface="Arial" charset="0"/>
                <a:cs typeface="Arial" charset="0"/>
              </a:rPr>
              <a:t>The walled cities are still more holy in that they must send forth the lepers [and corpses] from their midst</a:t>
            </a:r>
            <a:r>
              <a:rPr lang="ja-JP" altLang="en-US" sz="3200">
                <a:effectLst/>
                <a:latin typeface="Arial" charset="0"/>
                <a:cs typeface="Arial" charset="0"/>
              </a:rPr>
              <a:t>”</a:t>
            </a:r>
            <a:endParaRPr lang="en-US" sz="320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tx2"/>
                </a:solidFill>
                <a:effectLst>
                  <a:outerShdw blurRad="38100" dist="38100" dir="2700000" algn="tl">
                    <a:srgbClr val="000000"/>
                  </a:outerShdw>
                </a:effectLst>
                <a:latin typeface="Arial"/>
                <a:cs typeface="Arial"/>
              </a:rPr>
              <a:t>Ten Jewish Levels of Holiness in the Land</a:t>
            </a:r>
          </a:p>
        </p:txBody>
      </p:sp>
      <p:sp>
        <p:nvSpPr>
          <p:cNvPr id="141359" name="Text Box 47"/>
          <p:cNvSpPr txBox="1">
            <a:spLocks noChangeArrowheads="1"/>
          </p:cNvSpPr>
          <p:nvPr/>
        </p:nvSpPr>
        <p:spPr bwMode="auto">
          <a:xfrm>
            <a:off x="-36512"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en-US" sz="3200">
                <a:solidFill>
                  <a:schemeClr val="tx2"/>
                </a:solidFill>
                <a:effectLst>
                  <a:outerShdw blurRad="38100" dist="38100" dir="2700000" algn="tl">
                    <a:srgbClr val="000000"/>
                  </a:outerShdw>
                </a:effectLst>
                <a:latin typeface="Arial"/>
                <a:cs typeface="Arial"/>
              </a:rPr>
              <a:t>9th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sz="3600">
                <a:latin typeface="Arial"/>
                <a:ea typeface="ＭＳ Ｐゴシック" charset="0"/>
                <a:cs typeface="Arial"/>
              </a:rPr>
              <a:t>Jerusalem vs. Other Cities</a:t>
            </a:r>
          </a:p>
        </p:txBody>
      </p:sp>
      <p:sp>
        <p:nvSpPr>
          <p:cNvPr id="141316" name="Text Box 4"/>
          <p:cNvSpPr txBox="1">
            <a:spLocks noChangeArrowheads="1"/>
          </p:cNvSpPr>
          <p:nvPr/>
        </p:nvSpPr>
        <p:spPr bwMode="auto">
          <a:xfrm>
            <a:off x="0" y="2971800"/>
            <a:ext cx="39624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ja-JP" altLang="en-US" sz="3200">
                <a:effectLst/>
                <a:latin typeface="Arial" charset="0"/>
                <a:cs typeface="Arial" charset="0"/>
              </a:rPr>
              <a:t>“</a:t>
            </a:r>
            <a:r>
              <a:rPr lang="en-US" altLang="ja-JP" sz="3200">
                <a:effectLst/>
                <a:latin typeface="Arial" charset="0"/>
                <a:cs typeface="Arial" charset="0"/>
              </a:rPr>
              <a:t>Within the wall [of Jerusalem] is still more holy for there [only] they will eat [the holy food].</a:t>
            </a:r>
            <a:r>
              <a:rPr lang="ja-JP" altLang="en-US" sz="3200">
                <a:effectLst/>
                <a:latin typeface="Arial" charset="0"/>
                <a:cs typeface="Arial" charset="0"/>
              </a:rPr>
              <a:t>”</a:t>
            </a:r>
            <a:endParaRPr lang="en-US" sz="3200">
              <a:effectLst/>
              <a:latin typeface="Arial" charset="0"/>
              <a:cs typeface="Arial" charset="0"/>
            </a:endParaRPr>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solidFill>
                <a:srgbClr val="FFFFFF"/>
              </a:solidFill>
              <a:effectLst>
                <a:outerShdw blurRad="38100" dist="38100" dir="2700000" algn="tl">
                  <a:srgbClr val="000000"/>
                </a:outerShdw>
              </a:effectLst>
              <a:latin typeface="Garamond" pitchFamily="-105" charset="0"/>
              <a:ea typeface="+mn-ea"/>
              <a:cs typeface="+mn-cs"/>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rgbClr val="E5E5FF"/>
                </a:solidFill>
                <a:effectLst>
                  <a:outerShdw blurRad="38100" dist="38100" dir="2700000" algn="tl">
                    <a:srgbClr val="000000"/>
                  </a:outerShdw>
                </a:effectLst>
                <a:latin typeface="Arial"/>
                <a:cs typeface="Arial"/>
              </a:rPr>
              <a:t>Ten Jewish Levels of Holiness in the Land</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en-US" sz="3200" dirty="0">
                <a:solidFill>
                  <a:srgbClr val="E5E5FF"/>
                </a:solidFill>
                <a:effectLst>
                  <a:outerShdw blurRad="38100" dist="38100" dir="2700000" algn="tl">
                    <a:srgbClr val="000000"/>
                  </a:outerShdw>
                </a:effectLst>
                <a:latin typeface="Arial"/>
                <a:cs typeface="Arial"/>
              </a:rPr>
              <a:t>8th Most Holy Place</a:t>
            </a:r>
          </a:p>
        </p:txBody>
      </p:sp>
      <p:sp>
        <p:nvSpPr>
          <p:cNvPr id="23863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400" b="1">
                <a:effectLst/>
                <a:latin typeface="Arial" charset="0"/>
                <a:cs typeface="Arial" charset="0"/>
              </a:rPr>
              <a:t>Jerusalem</a:t>
            </a: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Garamond"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defRPr/>
            </a:pPr>
            <a:r>
              <a:rPr lang="en-US">
                <a:latin typeface="Garamond" charset="0"/>
                <a:ea typeface="ＭＳ Ｐゴシック" charset="0"/>
                <a:cs typeface="ＭＳ Ｐゴシック" charset="0"/>
              </a:rPr>
              <a:t>Temple Mount</a:t>
            </a:r>
          </a:p>
        </p:txBody>
      </p:sp>
      <p:pic>
        <p:nvPicPr>
          <p:cNvPr id="240643"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b="1">
                <a:effectLst>
                  <a:outerShdw blurRad="38100" dist="38100" dir="2700000" algn="tl">
                    <a:srgbClr val="000000"/>
                  </a:outerShdw>
                </a:effectLst>
                <a:latin typeface="Arial"/>
                <a:cs typeface="Arial"/>
              </a:rPr>
              <a:t>Temple Mount vs. Other Sections</a:t>
            </a:r>
          </a:p>
        </p:txBody>
      </p:sp>
      <p:sp>
        <p:nvSpPr>
          <p:cNvPr id="146441" name="Text Box 9"/>
          <p:cNvSpPr txBox="1">
            <a:spLocks noChangeArrowheads="1"/>
          </p:cNvSpPr>
          <p:nvPr/>
        </p:nvSpPr>
        <p:spPr bwMode="auto">
          <a:xfrm>
            <a:off x="0" y="3200400"/>
            <a:ext cx="40386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ja-JP" altLang="en-US" sz="3200">
                <a:effectLst/>
                <a:latin typeface="Arial" charset="0"/>
                <a:cs typeface="Arial" charset="0"/>
              </a:rPr>
              <a:t>“</a:t>
            </a:r>
            <a:r>
              <a:rPr lang="en-US" altLang="ja-JP" sz="3200">
                <a:effectLst/>
                <a:latin typeface="Arial" charset="0"/>
                <a:cs typeface="Arial" charset="0"/>
              </a:rPr>
              <a:t>No man or woman that has a flux, no menstruant, and no woman after childbirth may enter therein.</a:t>
            </a:r>
            <a:r>
              <a:rPr lang="ja-JP" altLang="en-US" sz="3200">
                <a:effectLst/>
                <a:latin typeface="Arial" charset="0"/>
                <a:cs typeface="Arial" charset="0"/>
              </a:rPr>
              <a:t>”</a:t>
            </a:r>
            <a:endParaRPr lang="en-US" sz="3200">
              <a:effectLst/>
              <a:latin typeface="Arial" charset="0"/>
              <a:cs typeface="Arial"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eaLnBrk="1" fontAlgn="base" hangingPunct="1">
              <a:spcBef>
                <a:spcPct val="0"/>
              </a:spcBef>
              <a:defRPr/>
            </a:pPr>
            <a:r>
              <a:rPr lang="en-US" sz="3200">
                <a:effectLst>
                  <a:outerShdw blurRad="38100" dist="38100" dir="2700000" algn="tl">
                    <a:srgbClr val="000000"/>
                  </a:outerShdw>
                </a:effectLst>
                <a:latin typeface="Arial"/>
                <a:cs typeface="Arial"/>
              </a:rPr>
              <a:t>7th Most Holy Place</a:t>
            </a: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dirty="0">
                <a:effectLst>
                  <a:outerShdw blurRad="38100" dist="38100" dir="2700000" algn="tl">
                    <a:srgbClr val="000000"/>
                  </a:outerShdw>
                </a:effectLst>
                <a:latin typeface="Arial"/>
                <a:cs typeface="Arial"/>
              </a:rPr>
              <a:t>Ten Jewish Levels of Holiness in the Land</a:t>
            </a:r>
            <a:endParaRPr lang="en-US" b="1" dirty="0">
              <a:effectLst>
                <a:outerShdw blurRad="38100" dist="38100" dir="2700000" algn="tl">
                  <a:srgbClr val="000000"/>
                </a:outerShdw>
              </a:effectLst>
              <a:latin typeface="Arial"/>
              <a:cs typeface="Arial"/>
            </a:endParaRPr>
          </a:p>
        </p:txBody>
      </p:sp>
      <p:sp>
        <p:nvSpPr>
          <p:cNvPr id="9" name="Rectangle 6"/>
          <p:cNvSpPr>
            <a:spLocks noChangeArrowheads="1"/>
          </p:cNvSpPr>
          <p:nvPr/>
        </p:nvSpPr>
        <p:spPr bwMode="auto">
          <a:xfrm rot="21045103">
            <a:off x="7173913" y="2366963"/>
            <a:ext cx="990600" cy="16129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13"/>
          <p:cNvSpPr>
            <a:spLocks noGrp="1" noChangeArrowheads="1"/>
          </p:cNvSpPr>
          <p:nvPr>
            <p:ph type="title"/>
          </p:nvPr>
        </p:nvSpPr>
        <p:spPr>
          <a:xfrm>
            <a:off x="457200" y="1600200"/>
            <a:ext cx="3352800" cy="1143000"/>
          </a:xfrm>
        </p:spPr>
        <p:txBody>
          <a:bodyPr/>
          <a:lstStyle/>
          <a:p>
            <a:pPr eaLnBrk="1" hangingPunct="1"/>
            <a:r>
              <a:rPr lang="en-US">
                <a:latin typeface="Arial" charset="0"/>
                <a:ea typeface="ＭＳ Ｐゴシック" charset="0"/>
                <a:cs typeface="ＭＳ Ｐゴシック" charset="0"/>
              </a:rPr>
              <a:t>The Rampart</a:t>
            </a:r>
          </a:p>
        </p:txBody>
      </p:sp>
      <p:pic>
        <p:nvPicPr>
          <p:cNvPr id="242690"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5025" y="381000"/>
            <a:ext cx="4498975"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b="1">
                <a:solidFill>
                  <a:schemeClr val="bg1"/>
                </a:solidFill>
                <a:effectLst>
                  <a:outerShdw blurRad="38100" dist="38100" dir="2700000" algn="tl">
                    <a:srgbClr val="000000"/>
                  </a:outerShdw>
                </a:effectLst>
                <a:latin typeface="Arial" charset="0"/>
                <a:cs typeface="Geneva" charset="0"/>
              </a:rPr>
              <a:t>The Rampart vs. the Rest of Temple Mount</a:t>
            </a:r>
            <a:endParaRPr lang="en-US" sz="4400">
              <a:solidFill>
                <a:schemeClr val="bg1"/>
              </a:solidFill>
              <a:effectLst/>
              <a:latin typeface="Arial" charset="0"/>
              <a:cs typeface="Geneva" charset="0"/>
            </a:endParaRPr>
          </a:p>
        </p:txBody>
      </p:sp>
      <p:sp>
        <p:nvSpPr>
          <p:cNvPr id="149509" name="Text Box 5"/>
          <p:cNvSpPr txBox="1">
            <a:spLocks noChangeArrowheads="1"/>
          </p:cNvSpPr>
          <p:nvPr/>
        </p:nvSpPr>
        <p:spPr bwMode="auto">
          <a:xfrm>
            <a:off x="0" y="3271838"/>
            <a:ext cx="4267200" cy="2554287"/>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ja-JP" altLang="en-US" sz="3200">
                <a:solidFill>
                  <a:schemeClr val="bg1"/>
                </a:solidFill>
                <a:effectLst/>
                <a:latin typeface="Arials" charset="0"/>
                <a:cs typeface="Arials" charset="0"/>
              </a:rPr>
              <a:t>“</a:t>
            </a:r>
            <a:r>
              <a:rPr lang="en-US" altLang="ja-JP" sz="3200">
                <a:solidFill>
                  <a:schemeClr val="bg1"/>
                </a:solidFill>
                <a:effectLst/>
                <a:latin typeface="Arials" charset="0"/>
                <a:cs typeface="Arials" charset="0"/>
              </a:rPr>
              <a:t>No Gentiles and none that have contracted uncleanness from a corpse may enter</a:t>
            </a:r>
            <a:r>
              <a:rPr lang="ja-JP" altLang="en-US" sz="3200">
                <a:solidFill>
                  <a:schemeClr val="bg1"/>
                </a:solidFill>
                <a:effectLst/>
                <a:latin typeface="Arials" charset="0"/>
                <a:cs typeface="Arials" charset="0"/>
              </a:rPr>
              <a:t>”</a:t>
            </a:r>
            <a:endParaRPr lang="en-US" sz="3200">
              <a:solidFill>
                <a:schemeClr val="bg1"/>
              </a:solidFill>
              <a:effectLst/>
              <a:latin typeface="Arials" charset="0"/>
              <a:cs typeface="Arials" charset="0"/>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sz="3200">
              <a:solidFill>
                <a:schemeClr val="bg1"/>
              </a:solidFill>
              <a:effectLst/>
              <a:latin typeface="Arial" charset="0"/>
              <a:cs typeface="Geneva" charset="0"/>
            </a:endParaRPr>
          </a:p>
        </p:txBody>
      </p:sp>
      <p:sp>
        <p:nvSpPr>
          <p:cNvPr id="242694"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s" charset="0"/>
                <a:cs typeface="Arials" charset="0"/>
              </a:rPr>
              <a:t>6th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Women</a:t>
            </a:r>
          </a:p>
        </p:txBody>
      </p:sp>
      <p:pic>
        <p:nvPicPr>
          <p:cNvPr id="244738"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1447800"/>
            <a:ext cx="8153400" cy="502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Court of Women</a:t>
            </a:r>
          </a:p>
        </p:txBody>
      </p:sp>
      <p:sp>
        <p:nvSpPr>
          <p:cNvPr id="150533" name="Text Box 5"/>
          <p:cNvSpPr txBox="1">
            <a:spLocks noChangeArrowheads="1"/>
          </p:cNvSpPr>
          <p:nvPr/>
        </p:nvSpPr>
        <p:spPr bwMode="auto">
          <a:xfrm>
            <a:off x="0" y="2209800"/>
            <a:ext cx="3276600" cy="354012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 charset="0"/>
                <a:cs typeface="Arial" charset="0"/>
              </a:rPr>
              <a:t>This closest place for women also excluded men who had immersed themselves the same day </a:t>
            </a: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800" b="1">
                <a:solidFill>
                  <a:schemeClr val="bg1"/>
                </a:solidFill>
                <a:effectLst>
                  <a:outerShdw blurRad="38100" dist="38100" dir="2700000" algn="tl">
                    <a:srgbClr val="000000"/>
                  </a:outerShdw>
                </a:effectLst>
                <a:latin typeface="Arial"/>
                <a:cs typeface="Arial"/>
              </a:rPr>
              <a:t>5th Most Holy Place</a:t>
            </a: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sz="4000">
              <a:solidFill>
                <a:schemeClr val="bg1"/>
              </a:solidFill>
              <a:effectLst/>
              <a:latin typeface="Arial" charset="0"/>
              <a:cs typeface="Geneva" charset="0"/>
            </a:endParaRPr>
          </a:p>
        </p:txBody>
      </p:sp>
      <p:sp>
        <p:nvSpPr>
          <p:cNvPr id="150538" name="Text Box 10"/>
          <p:cNvSpPr txBox="1">
            <a:spLocks noChangeArrowheads="1"/>
          </p:cNvSpPr>
          <p:nvPr/>
        </p:nvSpPr>
        <p:spPr bwMode="auto">
          <a:xfrm>
            <a:off x="3635375" y="4648200"/>
            <a:ext cx="2592388" cy="646113"/>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b="1" dirty="0">
                <a:solidFill>
                  <a:srgbClr val="FFFFFF"/>
                </a:solidFill>
                <a:effectLst>
                  <a:glow rad="228600">
                    <a:schemeClr val="tx1"/>
                  </a:glow>
                </a:effectLst>
                <a:latin typeface="Arial"/>
                <a:cs typeface="Arial"/>
              </a:rPr>
              <a:t>Israelites</a:t>
            </a:r>
            <a:endParaRPr lang="en-US" dirty="0">
              <a:solidFill>
                <a:srgbClr val="FFFFFF"/>
              </a:solidFill>
              <a:effectLst>
                <a:glow rad="228600">
                  <a:schemeClr val="tx1"/>
                </a:glow>
              </a:effectLst>
              <a:latin typeface="Arial"/>
              <a:cs typeface="Arial"/>
            </a:endParaRPr>
          </a:p>
        </p:txBody>
      </p:sp>
      <p:sp>
        <p:nvSpPr>
          <p:cNvPr id="150539" name="Text Box 11"/>
          <p:cNvSpPr txBox="1">
            <a:spLocks noChangeArrowheads="1"/>
          </p:cNvSpPr>
          <p:nvPr/>
        </p:nvSpPr>
        <p:spPr bwMode="auto">
          <a:xfrm rot="4190545">
            <a:off x="5657056" y="3671094"/>
            <a:ext cx="2668588" cy="64770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b="1" dirty="0">
                <a:solidFill>
                  <a:srgbClr val="FFFFFF"/>
                </a:solidFill>
                <a:effectLst>
                  <a:glow rad="228600">
                    <a:schemeClr val="tx1"/>
                  </a:glow>
                </a:effectLst>
                <a:latin typeface="Arial"/>
                <a:cs typeface="Arial"/>
              </a:rPr>
              <a:t>Israelites</a:t>
            </a:r>
            <a:endParaRPr lang="en-US" dirty="0">
              <a:solidFill>
                <a:srgbClr val="FFFFFF"/>
              </a:solidFill>
              <a:effectLst>
                <a:glow rad="228600">
                  <a:schemeClr val="tx1"/>
                </a:glow>
              </a:effectLst>
              <a:latin typeface="Arial"/>
              <a:cs typeface="Arial"/>
            </a:endParaRPr>
          </a:p>
        </p:txBody>
      </p:sp>
      <p:sp>
        <p:nvSpPr>
          <p:cNvPr id="150540" name="Text Box 12"/>
          <p:cNvSpPr txBox="1">
            <a:spLocks noChangeArrowheads="1"/>
          </p:cNvSpPr>
          <p:nvPr/>
        </p:nvSpPr>
        <p:spPr bwMode="auto">
          <a:xfrm rot="4130650">
            <a:off x="5493544" y="3613944"/>
            <a:ext cx="4535488"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b="1" dirty="0">
                <a:solidFill>
                  <a:srgbClr val="FFFFFF"/>
                </a:solidFill>
                <a:effectLst>
                  <a:glow rad="228600">
                    <a:schemeClr val="tx1"/>
                  </a:glow>
                </a:effectLst>
                <a:latin typeface="Arial"/>
                <a:cs typeface="Arial"/>
              </a:rPr>
              <a:t>Women?/Gentiles</a:t>
            </a:r>
            <a:endParaRPr lang="en-US" dirty="0">
              <a:solidFill>
                <a:srgbClr val="FFFFFF"/>
              </a:solidFill>
              <a:effectLst>
                <a:glow rad="228600">
                  <a:schemeClr val="tx1"/>
                </a:glow>
              </a:effectLst>
              <a:latin typeface="Arial"/>
              <a:cs typeface="Arial"/>
            </a:endParaRPr>
          </a:p>
        </p:txBody>
      </p:sp>
      <p:sp>
        <p:nvSpPr>
          <p:cNvPr id="150541" name="Text Box 13"/>
          <p:cNvSpPr txBox="1">
            <a:spLocks noChangeArrowheads="1"/>
          </p:cNvSpPr>
          <p:nvPr/>
        </p:nvSpPr>
        <p:spPr bwMode="auto">
          <a:xfrm>
            <a:off x="4038600" y="2895600"/>
            <a:ext cx="2111375" cy="641350"/>
          </a:xfrm>
          <a:prstGeom prst="rect">
            <a:avLst/>
          </a:prstGeom>
          <a:noFill/>
          <a:ln w="9525">
            <a:no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b="1" dirty="0">
                <a:solidFill>
                  <a:srgbClr val="FFFFFF"/>
                </a:solidFill>
                <a:effectLst>
                  <a:glow rad="228600">
                    <a:schemeClr val="tx1"/>
                  </a:glow>
                </a:effectLst>
                <a:latin typeface="Arial"/>
                <a:cs typeface="Arial"/>
              </a:rPr>
              <a:t>Priests</a:t>
            </a:r>
            <a:endParaRPr lang="en-US" dirty="0">
              <a:solidFill>
                <a:srgbClr val="FFFFFF"/>
              </a:solidFill>
              <a:effectLst>
                <a:glow rad="228600">
                  <a:schemeClr val="tx1"/>
                </a:glow>
              </a:effectLst>
              <a:latin typeface="Arial"/>
              <a:cs typeface="Arial"/>
            </a:endParaRPr>
          </a:p>
        </p:txBody>
      </p:sp>
      <p:sp>
        <p:nvSpPr>
          <p:cNvPr id="150542" name="Line 14"/>
          <p:cNvSpPr>
            <a:spLocks noChangeShapeType="1"/>
          </p:cNvSpPr>
          <p:nvPr/>
        </p:nvSpPr>
        <p:spPr bwMode="auto">
          <a:xfrm>
            <a:off x="6629400" y="1752600"/>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latin typeface="Garamond"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3810000" y="1828800"/>
            <a:ext cx="4953000" cy="350838"/>
          </a:xfrm>
        </p:spPr>
        <p:txBody>
          <a:bodyPr/>
          <a:lstStyle/>
          <a:p>
            <a:pPr eaLnBrk="1" hangingPunct="1"/>
            <a:r>
              <a:rPr lang="en-US">
                <a:solidFill>
                  <a:schemeClr val="bg1"/>
                </a:solidFill>
                <a:latin typeface="Arial" charset="0"/>
                <a:ea typeface="ＭＳ Ｐゴシック" charset="0"/>
                <a:cs typeface="ＭＳ Ｐゴシック" charset="0"/>
              </a:rPr>
              <a:t>Court of Israelites</a:t>
            </a:r>
          </a:p>
        </p:txBody>
      </p:sp>
      <p:pic>
        <p:nvPicPr>
          <p:cNvPr id="246786"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Court of Israelites</a:t>
            </a:r>
          </a:p>
        </p:txBody>
      </p:sp>
      <p:sp>
        <p:nvSpPr>
          <p:cNvPr id="167941" name="Text Box 5"/>
          <p:cNvSpPr txBox="1">
            <a:spLocks noChangeArrowheads="1"/>
          </p:cNvSpPr>
          <p:nvPr/>
        </p:nvSpPr>
        <p:spPr bwMode="auto">
          <a:xfrm>
            <a:off x="0" y="2362200"/>
            <a:ext cx="3492500" cy="3046413"/>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 charset="0"/>
                <a:cs typeface="Arial" charset="0"/>
              </a:rPr>
              <a:t>Only men whose atonement was complete could enter (otherwise they needed a sin offering)</a:t>
            </a: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800" b="1">
                <a:solidFill>
                  <a:schemeClr val="bg1"/>
                </a:solidFill>
                <a:effectLst>
                  <a:outerShdw blurRad="38100" dist="38100" dir="2700000" algn="tl">
                    <a:srgbClr val="000000"/>
                  </a:outerShdw>
                </a:effectLst>
                <a:latin typeface="Arial"/>
                <a:cs typeface="Arial"/>
              </a:rPr>
              <a:t>4th Most Holy Place</a:t>
            </a: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3962400" y="304800"/>
            <a:ext cx="3276600" cy="6278563"/>
          </a:xfrm>
        </p:spPr>
        <p:txBody>
          <a:bodyPr/>
          <a:lstStyle/>
          <a:p>
            <a:pPr eaLnBrk="1" hangingPunct="1"/>
            <a:r>
              <a:rPr lang="en-US">
                <a:solidFill>
                  <a:schemeClr val="bg1"/>
                </a:solidFill>
                <a:latin typeface="Arial" charset="0"/>
                <a:ea typeface="ＭＳ Ｐゴシック" charset="0"/>
                <a:cs typeface="ＭＳ Ｐゴシック" charset="0"/>
              </a:rPr>
              <a:t>The Inner Temple Court and the steps leading to the Nicanor Gate</a:t>
            </a:r>
          </a:p>
        </p:txBody>
      </p:sp>
      <p:pic>
        <p:nvPicPr>
          <p:cNvPr id="248834"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04800"/>
            <a:ext cx="51260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Court of Priests</a:t>
            </a:r>
          </a:p>
        </p:txBody>
      </p:sp>
      <p:sp>
        <p:nvSpPr>
          <p:cNvPr id="151558" name="Text Box 6"/>
          <p:cNvSpPr txBox="1">
            <a:spLocks noChangeArrowheads="1"/>
          </p:cNvSpPr>
          <p:nvPr/>
        </p:nvSpPr>
        <p:spPr bwMode="auto">
          <a:xfrm>
            <a:off x="76200" y="2514600"/>
            <a:ext cx="3632200" cy="354012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 charset="0"/>
                <a:cs typeface="Arial" charset="0"/>
              </a:rPr>
              <a:t>Only for priests and men who </a:t>
            </a:r>
            <a:r>
              <a:rPr lang="ja-JP" altLang="en-US" sz="3200">
                <a:solidFill>
                  <a:schemeClr val="bg1"/>
                </a:solidFill>
                <a:effectLst/>
                <a:latin typeface="Arial" charset="0"/>
                <a:cs typeface="Arial" charset="0"/>
              </a:rPr>
              <a:t>“</a:t>
            </a:r>
            <a:r>
              <a:rPr lang="en-US" altLang="ja-JP" sz="3200">
                <a:solidFill>
                  <a:schemeClr val="bg1"/>
                </a:solidFill>
                <a:effectLst/>
                <a:latin typeface="Arial" charset="0"/>
                <a:cs typeface="Arial" charset="0"/>
              </a:rPr>
              <a:t>must perform the laying on our hands, slaughtering, and waving</a:t>
            </a:r>
            <a:r>
              <a:rPr lang="ja-JP" altLang="en-US" sz="3200">
                <a:solidFill>
                  <a:schemeClr val="bg1"/>
                </a:solidFill>
                <a:effectLst/>
                <a:latin typeface="Arial" charset="0"/>
                <a:cs typeface="Arial" charset="0"/>
              </a:rPr>
              <a:t>”</a:t>
            </a:r>
            <a:endParaRPr lang="en-US" sz="3200">
              <a:solidFill>
                <a:schemeClr val="bg1"/>
              </a:solidFill>
              <a:effectLst/>
              <a:latin typeface="Arial" charset="0"/>
              <a:cs typeface="Arial" charset="0"/>
            </a:endParaRPr>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800" b="1">
                <a:solidFill>
                  <a:schemeClr val="bg1"/>
                </a:solidFill>
                <a:effectLst>
                  <a:outerShdw blurRad="38100" dist="38100" dir="2700000" algn="tl">
                    <a:srgbClr val="000000"/>
                  </a:outerShdw>
                </a:effectLst>
                <a:latin typeface="Arial"/>
                <a:cs typeface="Arial"/>
              </a:rPr>
              <a:t>3rd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1905000" y="2438400"/>
            <a:ext cx="5715000" cy="1219200"/>
          </a:xfrm>
        </p:spPr>
        <p:txBody>
          <a:bodyPr/>
          <a:lstStyle/>
          <a:p>
            <a:pPr eaLnBrk="1" hangingPunct="1"/>
            <a:r>
              <a:rPr lang="en-US" sz="4000">
                <a:solidFill>
                  <a:schemeClr val="bg1"/>
                </a:solidFill>
                <a:latin typeface="Arial" charset="0"/>
                <a:ea typeface="ＭＳ Ｐゴシック" charset="0"/>
                <a:cs typeface="ＭＳ Ｐゴシック" charset="0"/>
              </a:rPr>
              <a:t>The Great Basin in the Court of the Priests.</a:t>
            </a:r>
          </a:p>
        </p:txBody>
      </p:sp>
      <p:pic>
        <p:nvPicPr>
          <p:cNvPr id="250882" name="Picture 3" descr="Great Bas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339850"/>
            <a:ext cx="8458200" cy="509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b="1">
                <a:solidFill>
                  <a:schemeClr val="bg1"/>
                </a:solidFill>
                <a:effectLst>
                  <a:outerShdw blurRad="38100" dist="38100" dir="2700000" algn="tl">
                    <a:srgbClr val="000000"/>
                  </a:outerShdw>
                </a:effectLst>
                <a:latin typeface="Arial" charset="0"/>
                <a:cs typeface="Geneva" charset="0"/>
              </a:rPr>
              <a:t>Between </a:t>
            </a:r>
            <a:br>
              <a:rPr lang="en-US" b="1">
                <a:solidFill>
                  <a:schemeClr val="bg1"/>
                </a:solidFill>
                <a:effectLst>
                  <a:outerShdw blurRad="38100" dist="38100" dir="2700000" algn="tl">
                    <a:srgbClr val="000000"/>
                  </a:outerShdw>
                </a:effectLst>
                <a:latin typeface="Arial" charset="0"/>
                <a:cs typeface="Geneva" charset="0"/>
              </a:rPr>
            </a:br>
            <a:r>
              <a:rPr lang="en-US" b="1">
                <a:solidFill>
                  <a:schemeClr val="bg1"/>
                </a:solidFill>
                <a:effectLst>
                  <a:outerShdw blurRad="38100" dist="38100" dir="2700000" algn="tl">
                    <a:srgbClr val="000000"/>
                  </a:outerShdw>
                </a:effectLst>
                <a:latin typeface="Arial" charset="0"/>
                <a:cs typeface="Geneva" charset="0"/>
              </a:rPr>
              <a:t>Porch &amp; Altar</a:t>
            </a:r>
          </a:p>
        </p:txBody>
      </p:sp>
      <p:sp>
        <p:nvSpPr>
          <p:cNvPr id="152582" name="Text Box 6"/>
          <p:cNvSpPr txBox="1">
            <a:spLocks noChangeArrowheads="1"/>
          </p:cNvSpPr>
          <p:nvPr/>
        </p:nvSpPr>
        <p:spPr bwMode="auto">
          <a:xfrm>
            <a:off x="0" y="2971800"/>
            <a:ext cx="3810000" cy="2566988"/>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 charset="0"/>
                <a:cs typeface="Arial" charset="0"/>
              </a:rPr>
              <a:t>Only priests without blemishes and hair tied could enter here to wash their hands and feet </a:t>
            </a: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2800" b="1">
                <a:solidFill>
                  <a:schemeClr val="bg1"/>
                </a:solidFill>
                <a:effectLst>
                  <a:outerShdw blurRad="38100" dist="38100" dir="2700000" algn="tl">
                    <a:srgbClr val="000000"/>
                  </a:outerShdw>
                </a:effectLst>
                <a:latin typeface="Arial"/>
                <a:cs typeface="Arial"/>
              </a:rPr>
              <a:t>2nd Most Holy Place</a:t>
            </a:r>
          </a:p>
        </p:txBody>
      </p:sp>
      <p:sp>
        <p:nvSpPr>
          <p:cNvPr id="152584" name="Text Box 8"/>
          <p:cNvSpPr txBox="1">
            <a:spLocks noChangeArrowheads="1"/>
          </p:cNvSpPr>
          <p:nvPr/>
        </p:nvSpPr>
        <p:spPr bwMode="auto">
          <a:xfrm>
            <a:off x="7667625" y="3059113"/>
            <a:ext cx="1347788" cy="58420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3200" b="1">
                <a:solidFill>
                  <a:schemeClr val="bg1"/>
                </a:solidFill>
                <a:effectLst>
                  <a:outerShdw blurRad="38100" dist="38100" dir="2700000" algn="tl">
                    <a:srgbClr val="969696"/>
                  </a:outerShdw>
                </a:effectLst>
                <a:latin typeface="Arial"/>
                <a:cs typeface="Arial"/>
              </a:rPr>
              <a:t>Porch</a:t>
            </a:r>
          </a:p>
        </p:txBody>
      </p:sp>
      <p:sp>
        <p:nvSpPr>
          <p:cNvPr id="152585" name="Text Box 9"/>
          <p:cNvSpPr txBox="1">
            <a:spLocks noChangeArrowheads="1"/>
          </p:cNvSpPr>
          <p:nvPr/>
        </p:nvSpPr>
        <p:spPr bwMode="auto">
          <a:xfrm>
            <a:off x="7720013" y="4724400"/>
            <a:ext cx="1120775" cy="58420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3200" b="1">
                <a:solidFill>
                  <a:schemeClr val="bg1"/>
                </a:solidFill>
                <a:effectLst>
                  <a:outerShdw blurRad="38100" dist="38100" dir="2700000" algn="tl">
                    <a:srgbClr val="969696"/>
                  </a:outerShdw>
                </a:effectLst>
                <a:latin typeface="Arial"/>
                <a:cs typeface="Arial"/>
              </a:rPr>
              <a:t>Altar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257800" y="274638"/>
            <a:ext cx="3733800" cy="1401762"/>
          </a:xfrm>
        </p:spPr>
        <p:txBody>
          <a:bodyPr/>
          <a:lstStyle/>
          <a:p>
            <a:pPr eaLnBrk="1" hangingPunct="1"/>
            <a:r>
              <a:rPr lang="en-US" sz="3600" b="1">
                <a:solidFill>
                  <a:schemeClr val="bg1"/>
                </a:solidFill>
                <a:latin typeface="Arial" charset="0"/>
                <a:ea typeface="ＭＳ Ｐゴシック" charset="0"/>
                <a:cs typeface="ＭＳ Ｐゴシック" charset="0"/>
              </a:rPr>
              <a:t>The Great Gates</a:t>
            </a:r>
          </a:p>
        </p:txBody>
      </p:sp>
      <p:pic>
        <p:nvPicPr>
          <p:cNvPr id="252930" name="Picture 3" descr="The Great Ga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3016250"/>
          </a:xfrm>
          <a:prstGeom prst="rect">
            <a:avLst/>
          </a:prstGeom>
          <a:noFill/>
          <a:ln w="9525">
            <a:noFill/>
            <a:miter lim="800000"/>
            <a:headEnd/>
            <a:tailEnd/>
          </a:ln>
          <a:effectLst/>
        </p:spPr>
        <p:txBody>
          <a:bodyPr>
            <a:spAutoFit/>
          </a:bodyPr>
          <a:lstStyle/>
          <a:p>
            <a:pPr algn="ctr">
              <a:defRPr/>
            </a:pPr>
            <a:r>
              <a:rPr lang="en-US" sz="3200">
                <a:solidFill>
                  <a:schemeClr val="bg1"/>
                </a:solidFill>
                <a:effectLst/>
                <a:latin typeface="Arial" pitchFamily="-105" charset="0"/>
                <a:ea typeface="+mn-ea"/>
                <a:cs typeface="+mn-cs"/>
              </a:rPr>
              <a:t>These lead to the temple sanctuary. Only priests with hands and feet washed could enter here.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3" name="Rectangle 5"/>
          <p:cNvSpPr>
            <a:spLocks noGrp="1" noChangeArrowheads="1"/>
          </p:cNvSpPr>
          <p:nvPr>
            <p:ph type="title"/>
          </p:nvPr>
        </p:nvSpPr>
        <p:spPr>
          <a:xfrm>
            <a:off x="0" y="228600"/>
            <a:ext cx="2971800" cy="1066800"/>
          </a:xfrm>
          <a:solidFill>
            <a:srgbClr val="FF0000"/>
          </a:solidFill>
          <a:ln>
            <a:solidFill>
              <a:schemeClr val="bg2"/>
            </a:solidFill>
          </a:ln>
        </p:spPr>
        <p:txBody>
          <a:bodyPr/>
          <a:lstStyle/>
          <a:p>
            <a:pPr eaLnBrk="1" hangingPunct="1">
              <a:defRPr/>
            </a:pPr>
            <a:r>
              <a:rPr lang="en-US" b="0">
                <a:latin typeface="Arial"/>
                <a:ea typeface="ＭＳ Ｐゴシック" charset="0"/>
                <a:cs typeface="Arial"/>
              </a:rPr>
              <a:t>Left Stage</a:t>
            </a: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algn="ctr" eaLnBrk="1" fontAlgn="base" hangingPunct="1">
              <a:spcBef>
                <a:spcPct val="0"/>
              </a:spcBef>
              <a:defRPr/>
            </a:pPr>
            <a:r>
              <a:rPr lang="en-US" sz="4000">
                <a:solidFill>
                  <a:srgbClr val="FFFFFF"/>
                </a:solidFill>
                <a:effectLst>
                  <a:outerShdw blurRad="38100" dist="38100" dir="2700000" algn="tl">
                    <a:srgbClr val="000000"/>
                  </a:outerShdw>
                </a:effectLst>
                <a:latin typeface="Arial"/>
                <a:cs typeface="Arial"/>
              </a:rPr>
              <a:t>Right Stage</a:t>
            </a: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81257" name="Text Box 10"/>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Arial" charset="0"/>
                <a:cs typeface="Arial" charset="0"/>
              </a:rPr>
              <a:t>Travel in Ancient Israel</a:t>
            </a: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solidFill>
                <a:srgbClr val="FFFFFF"/>
              </a:solidFill>
              <a:effectLst>
                <a:outerShdw blurRad="38100" dist="38100" dir="2700000" algn="tl">
                  <a:srgbClr val="000000"/>
                </a:outerShdw>
              </a:effectLst>
              <a:latin typeface="Garamond" pitchFamily="-105" charset="0"/>
              <a:cs typeface="Geneva" charset="0"/>
            </a:endParaRPr>
          </a:p>
        </p:txBody>
      </p:sp>
      <p:sp>
        <p:nvSpPr>
          <p:cNvPr id="124940" name="Text Box 12"/>
          <p:cNvSpPr txBox="1">
            <a:spLocks noChangeArrowheads="1"/>
          </p:cNvSpPr>
          <p:nvPr/>
        </p:nvSpPr>
        <p:spPr bwMode="auto">
          <a:xfrm>
            <a:off x="381000" y="1600200"/>
            <a:ext cx="31003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0000"/>
                </a:solidFill>
                <a:effectLst/>
                <a:latin typeface="Arial" charset="0"/>
                <a:cs typeface="Arial" charset="0"/>
              </a:rPr>
              <a:t>West &amp; North</a:t>
            </a:r>
          </a:p>
        </p:txBody>
      </p:sp>
      <p:sp>
        <p:nvSpPr>
          <p:cNvPr id="124941" name="Text Box 13"/>
          <p:cNvSpPr txBox="1">
            <a:spLocks noChangeArrowheads="1"/>
          </p:cNvSpPr>
          <p:nvPr/>
        </p:nvSpPr>
        <p:spPr bwMode="auto">
          <a:xfrm>
            <a:off x="5867400" y="1600200"/>
            <a:ext cx="30575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rgbClr val="FFFFFF"/>
                </a:solidFill>
                <a:effectLst/>
                <a:latin typeface="Arial" charset="0"/>
                <a:cs typeface="Arial" charset="0"/>
              </a:rPr>
              <a:t>East &amp; 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charset="0"/>
                <a:ea typeface="ＭＳ Ｐゴシック" charset="0"/>
                <a:cs typeface="ＭＳ Ｐゴシック"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algn="ctr" eaLnBrk="1" fontAlgn="base" hangingPunct="1">
              <a:spcBef>
                <a:spcPct val="0"/>
              </a:spcBef>
            </a:pPr>
            <a:r>
              <a:rPr lang="en-US">
                <a:solidFill>
                  <a:schemeClr val="bg1"/>
                </a:solidFill>
                <a:effectLst/>
                <a:latin typeface="Arial" charset="0"/>
              </a:rPr>
              <a:t>Ten Jewish Levels of Holiness in the Land</a:t>
            </a:r>
            <a:endParaRPr lang="en-US" sz="4000">
              <a:solidFill>
                <a:schemeClr val="bg1"/>
              </a:solidFill>
              <a:effectLst/>
              <a:latin typeface="Arial"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
        <p:nvSpPr>
          <p:cNvPr id="153607" name="Text Box 7"/>
          <p:cNvSpPr txBox="1">
            <a:spLocks noChangeArrowheads="1"/>
          </p:cNvSpPr>
          <p:nvPr/>
        </p:nvSpPr>
        <p:spPr bwMode="auto">
          <a:xfrm>
            <a:off x="381000" y="2590800"/>
            <a:ext cx="3200400" cy="2062103"/>
          </a:xfrm>
          <a:prstGeom prst="rect">
            <a:avLst/>
          </a:prstGeom>
          <a:noFill/>
          <a:ln w="9525">
            <a:noFill/>
            <a:miter lim="800000"/>
            <a:headEnd/>
            <a:tailEnd/>
          </a:ln>
          <a:effectLst/>
        </p:spPr>
        <p:txBody>
          <a:bodyPr>
            <a:spAutoFit/>
          </a:bodyPr>
          <a:lstStyle>
            <a:defPPr>
              <a:defRPr lang="en-US"/>
            </a:defPPr>
            <a:lvl1pPr algn="ctr">
              <a:defRPr sz="3200">
                <a:solidFill>
                  <a:schemeClr val="bg1"/>
                </a:solidFill>
                <a:effectLst/>
                <a:latin typeface="Arial" pitchFamily="-105" charset="0"/>
                <a:ea typeface="+mn-ea"/>
                <a:cs typeface="+mn-cs"/>
              </a:defRPr>
            </a:lvl1pPr>
          </a:lstStyle>
          <a:p>
            <a:r>
              <a:rPr lang="en-US"/>
              <a:t>Only priests with hands and feet washed can enter here</a:t>
            </a: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3200" b="1" dirty="0">
                <a:solidFill>
                  <a:schemeClr val="bg1"/>
                </a:solidFill>
                <a:effectLst>
                  <a:outerShdw blurRad="38100" dist="38100" dir="2700000" algn="tl">
                    <a:srgbClr val="000000"/>
                  </a:outerShdw>
                </a:effectLst>
                <a:latin typeface="Arial"/>
                <a:cs typeface="Arial"/>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The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4724400" y="2438400"/>
            <a:ext cx="2819400" cy="1676400"/>
          </a:xfrm>
        </p:spPr>
        <p:txBody>
          <a:bodyPr/>
          <a:lstStyle/>
          <a:p>
            <a:pPr eaLnBrk="1" hangingPunct="1"/>
            <a:r>
              <a:rPr lang="en-US">
                <a:solidFill>
                  <a:schemeClr val="bg1"/>
                </a:solidFill>
                <a:latin typeface="Arial" charset="0"/>
                <a:ea typeface="ＭＳ Ｐゴシック" charset="0"/>
                <a:cs typeface="ＭＳ Ｐゴシック" charset="0"/>
              </a:rPr>
              <a:t>The Holy Place</a:t>
            </a:r>
          </a:p>
        </p:txBody>
      </p:sp>
      <p:pic>
        <p:nvPicPr>
          <p:cNvPr id="254978" name="Picture 3" descr="the holy pla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7875"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9"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p>
            <a:pPr algn="ctr" eaLnBrk="1" fontAlgn="base" hangingPunct="1">
              <a:spcBef>
                <a:spcPct val="0"/>
              </a:spcBef>
            </a:pPr>
            <a:r>
              <a:rPr lang="en-US">
                <a:solidFill>
                  <a:schemeClr val="bg1"/>
                </a:solidFill>
                <a:effectLst/>
                <a:latin typeface="Arial" charset="0"/>
              </a:rPr>
              <a:t>Ten Jewish Levels of Holiness in the Land</a:t>
            </a:r>
            <a:endParaRPr lang="en-US" sz="4000">
              <a:solidFill>
                <a:schemeClr val="bg1"/>
              </a:solidFill>
              <a:effectLst/>
              <a:latin typeface="Arial"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
        <p:nvSpPr>
          <p:cNvPr id="153607" name="Text Box 7"/>
          <p:cNvSpPr txBox="1">
            <a:spLocks noChangeArrowheads="1"/>
          </p:cNvSpPr>
          <p:nvPr/>
        </p:nvSpPr>
        <p:spPr bwMode="auto">
          <a:xfrm>
            <a:off x="381000" y="2590800"/>
            <a:ext cx="3200400" cy="232727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a:solidFill>
                  <a:schemeClr val="bg1"/>
                </a:solidFill>
                <a:effectLst/>
              </a:rPr>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73263"/>
            <a:ext cx="9144000" cy="4884737"/>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3200" b="1" dirty="0">
                <a:solidFill>
                  <a:schemeClr val="bg1"/>
                </a:solidFill>
                <a:effectLst>
                  <a:outerShdw blurRad="38100" dist="38100" dir="2700000" algn="tl">
                    <a:srgbClr val="000000"/>
                  </a:outerShdw>
                </a:effectLst>
                <a:latin typeface="Arial"/>
                <a:cs typeface="Arial"/>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The Holy Place</a:t>
            </a:r>
          </a:p>
        </p:txBody>
      </p:sp>
    </p:spTree>
    <p:extLst>
      <p:ext uri="{BB962C8B-B14F-4D97-AF65-F5344CB8AC3E}">
        <p14:creationId xmlns:p14="http://schemas.microsoft.com/office/powerpoint/2010/main" val="2556498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p>
            <a:pPr algn="ctr" eaLnBrk="1" fontAlgn="base" hangingPunct="1">
              <a:spcBef>
                <a:spcPct val="0"/>
              </a:spcBef>
              <a:defRPr/>
            </a:pPr>
            <a:r>
              <a:rPr lang="en-US" sz="3200" b="1">
                <a:solidFill>
                  <a:schemeClr val="bg1"/>
                </a:solidFill>
                <a:effectLst>
                  <a:outerShdw blurRad="38100" dist="38100" dir="2700000" algn="tl">
                    <a:srgbClr val="000000"/>
                  </a:outerShdw>
                </a:effectLst>
                <a:latin typeface="Arial" charset="0"/>
                <a:cs typeface="Geneva" charset="0"/>
              </a:rPr>
              <a:t>Ten Jewish Levels of Holiness in the Land</a:t>
            </a:r>
            <a:endParaRPr lang="en-US" b="1">
              <a:solidFill>
                <a:schemeClr val="bg1"/>
              </a:solidFill>
              <a:effectLst>
                <a:outerShdw blurRad="38100" dist="38100" dir="2700000" algn="tl">
                  <a:srgbClr val="000000"/>
                </a:outerShdw>
              </a:effectLst>
              <a:latin typeface="Arial" charset="0"/>
              <a:cs typeface="Geneva" charset="0"/>
            </a:endParaRPr>
          </a:p>
        </p:txBody>
      </p:sp>
      <p:sp>
        <p:nvSpPr>
          <p:cNvPr id="257026" name="Rectangle 2"/>
          <p:cNvSpPr>
            <a:spLocks noGrp="1" noChangeArrowheads="1"/>
          </p:cNvSpPr>
          <p:nvPr>
            <p:ph type="title"/>
          </p:nvPr>
        </p:nvSpPr>
        <p:spPr>
          <a:xfrm>
            <a:off x="1600200" y="2362200"/>
            <a:ext cx="5867400" cy="990600"/>
          </a:xfrm>
        </p:spPr>
        <p:txBody>
          <a:bodyPr/>
          <a:lstStyle/>
          <a:p>
            <a:pPr eaLnBrk="1" hangingPunct="1"/>
            <a:r>
              <a:rPr lang="en-US">
                <a:solidFill>
                  <a:schemeClr val="bg1"/>
                </a:solidFill>
                <a:latin typeface="Arial" charset="0"/>
                <a:ea typeface="ＭＳ Ｐゴシック" charset="0"/>
                <a:cs typeface="ＭＳ Ｐゴシック" charset="0"/>
              </a:rPr>
              <a:t>The Holy of Holies</a:t>
            </a:r>
          </a:p>
        </p:txBody>
      </p:sp>
      <p:pic>
        <p:nvPicPr>
          <p:cNvPr id="257027" name="Picture 3" descr="the ar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524000"/>
            <a:ext cx="76962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p>
            <a:pPr algn="ctr" eaLnBrk="1" fontAlgn="base" hangingPunct="1">
              <a:spcBef>
                <a:spcPct val="0"/>
              </a:spcBef>
              <a:defRPr/>
            </a:pPr>
            <a:r>
              <a:rPr lang="en-US" sz="4000" b="1">
                <a:solidFill>
                  <a:schemeClr val="bg1"/>
                </a:solidFill>
                <a:effectLst>
                  <a:outerShdw blurRad="38100" dist="38100" dir="2700000" algn="tl">
                    <a:srgbClr val="000000"/>
                  </a:outerShdw>
                </a:effectLst>
                <a:latin typeface="Arial" charset="0"/>
                <a:cs typeface="Geneva" charset="0"/>
              </a:rPr>
              <a:t>Holy of Holies</a:t>
            </a:r>
          </a:p>
        </p:txBody>
      </p:sp>
      <p:sp>
        <p:nvSpPr>
          <p:cNvPr id="257029" name="Text Box 6"/>
          <p:cNvSpPr txBox="1">
            <a:spLocks noChangeArrowheads="1"/>
          </p:cNvSpPr>
          <p:nvPr/>
        </p:nvSpPr>
        <p:spPr bwMode="auto">
          <a:xfrm>
            <a:off x="0" y="2143125"/>
            <a:ext cx="3132138" cy="3540125"/>
          </a:xfrm>
          <a:prstGeom prst="rect">
            <a:avLst/>
          </a:prstGeom>
          <a:solidFill>
            <a:schemeClr val="tx1"/>
          </a:solidFill>
          <a:ln w="38100">
            <a:solidFill>
              <a:schemeClr val="tx1"/>
            </a:solidFill>
            <a:miter lim="800000"/>
            <a:headEnd/>
            <a:tailEnd/>
          </a:ln>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a:solidFill>
                  <a:schemeClr val="bg1"/>
                </a:solidFill>
                <a:effectLst/>
                <a:latin typeface="Arial" charset="0"/>
                <a:cs typeface="Arial" charset="0"/>
              </a:rPr>
              <a:t>Only the High Priest could enter behind the veil and only once yearly on the Day of Atonement </a:t>
            </a: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fontAlgn="base">
              <a:defRPr/>
            </a:pPr>
            <a:r>
              <a:rPr lang="en-US" sz="3200" b="1">
                <a:solidFill>
                  <a:schemeClr val="bg1"/>
                </a:solidFill>
                <a:effectLst>
                  <a:outerShdw blurRad="38100" dist="38100" dir="2700000" algn="tl">
                    <a:srgbClr val="000000"/>
                  </a:outerShdw>
                </a:effectLst>
                <a:latin typeface="Arial"/>
                <a:cs typeface="Arial"/>
              </a:rPr>
              <a:t>Holiest Place of All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0" name="Rectangle 1030"/>
          <p:cNvSpPr>
            <a:spLocks noChangeArrowheads="1"/>
          </p:cNvSpPr>
          <p:nvPr/>
        </p:nvSpPr>
        <p:spPr bwMode="auto">
          <a:xfrm>
            <a:off x="0" y="0"/>
            <a:ext cx="9144000" cy="6858000"/>
          </a:xfrm>
          <a:prstGeom prst="rect">
            <a:avLst/>
          </a:prstGeom>
          <a:solidFill>
            <a:schemeClr val="tx1"/>
          </a:solidFill>
          <a:ln w="9525">
            <a:noFill/>
            <a:miter lim="800000"/>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259074" name="Rectangle 2"/>
          <p:cNvSpPr>
            <a:spLocks noGrp="1" noChangeArrowheads="1"/>
          </p:cNvSpPr>
          <p:nvPr>
            <p:ph type="title"/>
          </p:nvPr>
        </p:nvSpPr>
        <p:spPr>
          <a:xfrm>
            <a:off x="5334000" y="274638"/>
            <a:ext cx="3352800" cy="1143000"/>
          </a:xfrm>
        </p:spPr>
        <p:txBody>
          <a:bodyPr/>
          <a:lstStyle/>
          <a:p>
            <a:pPr eaLnBrk="1" hangingPunct="1"/>
            <a:r>
              <a:rPr lang="en-US" sz="4000">
                <a:latin typeface="Arial" charset="0"/>
                <a:ea typeface="ＭＳ Ｐゴシック" charset="0"/>
                <a:cs typeface="ＭＳ Ｐゴシック" charset="0"/>
              </a:rPr>
              <a:t>Where</a:t>
            </a:r>
            <a:r>
              <a:rPr lang="mr-IN" altLang="ja-JP" sz="4000">
                <a:latin typeface="Arial" charset="0"/>
                <a:ea typeface="ＭＳ Ｐゴシック" charset="0"/>
                <a:cs typeface="ＭＳ Ｐゴシック" charset="0"/>
              </a:rPr>
              <a:t>'</a:t>
            </a:r>
            <a:r>
              <a:rPr lang="en-US" altLang="ja-JP" sz="4000">
                <a:latin typeface="Arial" charset="0"/>
                <a:ea typeface="ＭＳ Ｐゴシック" charset="0"/>
                <a:cs typeface="ＭＳ Ｐゴシック" charset="0"/>
              </a:rPr>
              <a:t>s the Square?</a:t>
            </a:r>
            <a:endParaRPr lang="en-US" sz="4000">
              <a:latin typeface="Arial" charset="0"/>
              <a:ea typeface="ＭＳ Ｐゴシック" charset="0"/>
              <a:cs typeface="ＭＳ Ｐゴシック" charset="0"/>
            </a:endParaRPr>
          </a:p>
        </p:txBody>
      </p:sp>
      <p:pic>
        <p:nvPicPr>
          <p:cNvPr id="259075" name="Picture 4" descr="TMoun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62" name="Text Box 6"/>
          <p:cNvSpPr txBox="1">
            <a:spLocks noChangeArrowheads="1"/>
          </p:cNvSpPr>
          <p:nvPr/>
        </p:nvSpPr>
        <p:spPr bwMode="auto">
          <a:xfrm>
            <a:off x="5148263" y="765175"/>
            <a:ext cx="3814762" cy="2677656"/>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r" eaLnBrk="1" fontAlgn="base" hangingPunct="1">
              <a:spcBef>
                <a:spcPct val="30000"/>
              </a:spcBef>
              <a:defRPr/>
            </a:pPr>
            <a:r>
              <a:rPr lang="en-US" sz="2800">
                <a:solidFill>
                  <a:schemeClr val="bg1"/>
                </a:solidFill>
                <a:effectLst/>
                <a:latin typeface="Arial" charset="0"/>
              </a:rPr>
              <a:t>Leen Ritmeyer, </a:t>
            </a:r>
            <a:r>
              <a:rPr lang="ja-JP" altLang="en-US" sz="2800">
                <a:solidFill>
                  <a:schemeClr val="bg1"/>
                </a:solidFill>
                <a:effectLst/>
                <a:latin typeface="Arial" charset="0"/>
              </a:rPr>
              <a:t>“</a:t>
            </a:r>
            <a:r>
              <a:rPr lang="en-US" sz="2800">
                <a:solidFill>
                  <a:schemeClr val="bg1"/>
                </a:solidFill>
                <a:effectLst/>
                <a:latin typeface="Arial" charset="0"/>
              </a:rPr>
              <a:t>Locating the Original Temple Mount,</a:t>
            </a:r>
            <a:r>
              <a:rPr lang="ja-JP" altLang="en-US" sz="2800">
                <a:solidFill>
                  <a:schemeClr val="bg1"/>
                </a:solidFill>
                <a:effectLst/>
                <a:latin typeface="Arial" charset="0"/>
              </a:rPr>
              <a:t>”</a:t>
            </a:r>
            <a:r>
              <a:rPr lang="en-US" sz="2800">
                <a:solidFill>
                  <a:schemeClr val="bg1"/>
                </a:solidFill>
                <a:effectLst/>
                <a:latin typeface="Arial" charset="0"/>
              </a:rPr>
              <a:t> </a:t>
            </a:r>
            <a:r>
              <a:rPr lang="en-US" sz="2800" i="1">
                <a:solidFill>
                  <a:schemeClr val="bg1"/>
                </a:solidFill>
                <a:effectLst/>
                <a:latin typeface="Arial" charset="0"/>
              </a:rPr>
              <a:t>Biblical Archaeology Review</a:t>
            </a:r>
            <a:r>
              <a:rPr lang="en-US" sz="2800">
                <a:solidFill>
                  <a:schemeClr val="bg1"/>
                </a:solidFill>
                <a:effectLst/>
                <a:latin typeface="Arial" charset="0"/>
              </a:rPr>
              <a:t> 18 (March/April 1992): 27</a:t>
            </a:r>
            <a:endParaRPr lang="en-US" sz="4800">
              <a:solidFill>
                <a:schemeClr val="bg1"/>
              </a:solidFill>
              <a:effectLst>
                <a:outerShdw blurRad="38100" dist="38100" dir="2700000" algn="tl">
                  <a:srgbClr val="000000"/>
                </a:outerShdw>
              </a:effectLst>
            </a:endParaRPr>
          </a:p>
        </p:txBody>
      </p:sp>
      <p:sp>
        <p:nvSpPr>
          <p:cNvPr id="259077"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1"/>
                </a:solidFill>
                <a:effectLst/>
                <a:latin typeface="Arial" charset="0"/>
              </a:rPr>
              <a:t>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ChangeArrowheads="1"/>
          </p:cNvSpPr>
          <p:nvPr>
            <p:ph type="ctrTitle"/>
          </p:nvPr>
        </p:nvSpPr>
        <p:spPr/>
        <p:txBody>
          <a:bodyPr/>
          <a:lstStyle/>
          <a:p>
            <a:pPr eaLnBrk="1" hangingPunct="1"/>
            <a:r>
              <a:rPr lang="en-US">
                <a:latin typeface="Arial" charset="0"/>
                <a:ea typeface="ＭＳ Ｐゴシック" charset="0"/>
                <a:cs typeface="ＭＳ Ｐゴシック" charset="0"/>
              </a:rPr>
              <a:t>Temple Mount Stages 1-2</a:t>
            </a:r>
          </a:p>
        </p:txBody>
      </p:sp>
      <p:sp>
        <p:nvSpPr>
          <p:cNvPr id="261122"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261123" name="Picture 4" descr="TMoun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9144000" cy="666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4" name="Text Box 4"/>
          <p:cNvSpPr txBox="1">
            <a:spLocks noChangeArrowheads="1"/>
          </p:cNvSpPr>
          <p:nvPr/>
        </p:nvSpPr>
        <p:spPr bwMode="auto">
          <a:xfrm>
            <a:off x="8532813" y="92075"/>
            <a:ext cx="523875" cy="45720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1"/>
                </a:solidFill>
                <a:effectLst/>
                <a:latin typeface="Arial" charset="0"/>
              </a:rPr>
              <a:t>25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Temple Mount Stages 3-4</a:t>
            </a:r>
          </a:p>
        </p:txBody>
      </p:sp>
      <p:sp>
        <p:nvSpPr>
          <p:cNvPr id="2631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63171" name="Picture 4" descr="TMoun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0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4"/>
          <p:cNvSpPr txBox="1">
            <a:spLocks noChangeArrowheads="1"/>
          </p:cNvSpPr>
          <p:nvPr/>
        </p:nvSpPr>
        <p:spPr bwMode="auto">
          <a:xfrm>
            <a:off x="8532813" y="92075"/>
            <a:ext cx="523875" cy="457200"/>
          </a:xfrm>
          <a:prstGeom prst="rect">
            <a:avLst/>
          </a:prstGeom>
          <a:solidFill>
            <a:srgbClr val="0005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1"/>
                </a:solidFill>
                <a:effectLst/>
                <a:latin typeface="Arial" charset="0"/>
              </a:rPr>
              <a:t>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p:txBody>
          <a:bodyPr/>
          <a:lstStyle/>
          <a:p>
            <a:pPr eaLnBrk="1" hangingPunct="1"/>
            <a:r>
              <a:rPr lang="en-US">
                <a:solidFill>
                  <a:schemeClr val="bg1"/>
                </a:solidFill>
                <a:latin typeface="Arial" charset="0"/>
                <a:ea typeface="ＭＳ Ｐゴシック" charset="0"/>
                <a:cs typeface="ＭＳ Ｐゴシック" charset="0"/>
              </a:rPr>
              <a:t>Temple Mount Development</a:t>
            </a:r>
          </a:p>
        </p:txBody>
      </p:sp>
      <p:sp>
        <p:nvSpPr>
          <p:cNvPr id="26521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265219" name="Picture 4" descr="TMoun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19238"/>
            <a:ext cx="9144000" cy="533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0"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1"/>
                </a:solidFill>
                <a:effectLst/>
                <a:latin typeface="Arial" charset="0"/>
              </a:rPr>
              <a:t>25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Underground Temple Chambers</a:t>
            </a:r>
          </a:p>
        </p:txBody>
      </p:sp>
      <p:pic>
        <p:nvPicPr>
          <p:cNvPr id="267266" name="Picture 4" descr="underground chambers of the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38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267" name="Picture 5" descr="tunnels beneath the temple mou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13325" y="0"/>
            <a:ext cx="4130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6"/>
          <p:cNvSpPr>
            <a:spLocks noGrp="1" noRot="1" noChangeArrowheads="1"/>
          </p:cNvSpPr>
          <p:nvPr>
            <p:ph type="title"/>
          </p:nvPr>
        </p:nvSpPr>
        <p:spPr/>
        <p:txBody>
          <a:bodyPr/>
          <a:lstStyle/>
          <a:p>
            <a:pPr eaLnBrk="1" hangingPunct="1">
              <a:defRPr/>
            </a:pPr>
            <a:r>
              <a:rPr lang="en-US" dirty="0">
                <a:latin typeface="Arial"/>
                <a:ea typeface="ＭＳ Ｐゴシック" charset="0"/>
                <a:cs typeface="Arial"/>
              </a:rPr>
              <a:t>Jewish Western Wall</a:t>
            </a:r>
          </a:p>
        </p:txBody>
      </p:sp>
      <p:pic>
        <p:nvPicPr>
          <p:cNvPr id="269314" name="Picture 5"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noFill/>
          <a:extLst>
            <a:ext uri="{909E8E84-426E-40dd-AFC4-6F175D3DCCD1}">
              <a14:hiddenFill xmlns:a14="http://schemas.microsoft.com/office/drawing/2010/main" xmlns="">
                <a:solidFill>
                  <a:srgbClr val="FFFFFF"/>
                </a:solidFill>
              </a14:hiddenFill>
            </a:ext>
          </a:extLst>
        </p:spPr>
      </p:pic>
      <p:pic>
        <p:nvPicPr>
          <p:cNvPr id="32777" name="Picture 9"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noFill/>
          <a:extLst>
            <a:ext uri="{909E8E84-426E-40dd-AFC4-6F175D3DCCD1}">
              <a14:hiddenFill xmlns:a14="http://schemas.microsoft.com/office/drawing/2010/main" xmlns="">
                <a:solidFill>
                  <a:srgbClr val="FFFFFF"/>
                </a:solidFill>
              </a14:hiddenFill>
            </a:ext>
          </a:extLst>
        </p:spPr>
      </p:pic>
      <p:pic>
        <p:nvPicPr>
          <p:cNvPr id="32779" name="Picture 11"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noFill/>
          <a:extLst>
            <a:ext uri="{909E8E84-426E-40dd-AFC4-6F175D3DCCD1}">
              <a14:hiddenFill xmlns:a14="http://schemas.microsoft.com/office/drawing/2010/main" xmlns="">
                <a:solidFill>
                  <a:srgbClr val="FFFFFF"/>
                </a:solidFill>
              </a14:hiddenFill>
            </a:ext>
          </a:extLst>
        </p:spPr>
      </p:pic>
      <p:sp>
        <p:nvSpPr>
          <p:cNvPr id="7" name="Text Box 4"/>
          <p:cNvSpPr txBox="1">
            <a:spLocks noChangeArrowheads="1"/>
          </p:cNvSpPr>
          <p:nvPr/>
        </p:nvSpPr>
        <p:spPr bwMode="auto">
          <a:xfrm>
            <a:off x="8532813" y="9207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spcAft>
                <a:spcPts val="0"/>
              </a:spcAft>
              <a:defRPr/>
            </a:pPr>
            <a:r>
              <a:rPr lang="en-US" sz="2400" b="1" kern="0" dirty="0">
                <a:solidFill>
                  <a:srgbClr val="FFFFFF"/>
                </a:solidFill>
                <a:effectLst/>
                <a:latin typeface="Arial" charset="0"/>
              </a:rPr>
              <a:t>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dissolve">
                                      <p:cBhvr>
                                        <p:cTn id="7" dur="500"/>
                                        <p:tgtEl>
                                          <p:spTgt spid="32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transition="in" filter="barn(inHorizontal)">
                                      <p:cBhvr>
                                        <p:cTn id="12"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Rot="1" noChangeArrowheads="1"/>
          </p:cNvSpPr>
          <p:nvPr>
            <p:ph type="title"/>
          </p:nvPr>
        </p:nvSpPr>
        <p:spPr>
          <a:xfrm>
            <a:off x="-152400" y="0"/>
            <a:ext cx="44196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latin typeface="Arial"/>
                <a:ea typeface="ＭＳ Ｐゴシック" charset="0"/>
                <a:cs typeface="Arial"/>
              </a:rPr>
              <a:t>Prayers for the Third Temple</a:t>
            </a:r>
          </a:p>
        </p:txBody>
      </p:sp>
      <p:pic>
        <p:nvPicPr>
          <p:cNvPr id="147460"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dissolve">
                                      <p:cBhvr>
                                        <p:cTn id="7" dur="500"/>
                                        <p:tgtEl>
                                          <p:spTgt spid="147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7460"/>
                                        </p:tgtEl>
                                        <p:attrNameLst>
                                          <p:attrName>style.visibility</p:attrName>
                                        </p:attrNameLst>
                                      </p:cBhvr>
                                      <p:to>
                                        <p:strVal val="visible"/>
                                      </p:to>
                                    </p:set>
                                    <p:animEffect transition="in" filter="dissolve">
                                      <p:cBhvr>
                                        <p:cTn id="12"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183298"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17415"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b="1">
                <a:effectLst/>
                <a:latin typeface="Arial" charset="0"/>
                <a:cs typeface="Arial" charset="0"/>
              </a:rPr>
              <a:t>Disadvantages</a:t>
            </a:r>
          </a:p>
          <a:p>
            <a:pPr fontAlgn="base">
              <a:buFontTx/>
              <a:buChar char="•"/>
            </a:pPr>
            <a:r>
              <a:rPr lang="en-US" b="1">
                <a:effectLst/>
                <a:latin typeface="Arial" charset="0"/>
                <a:cs typeface="Arial" charset="0"/>
              </a:rPr>
              <a:t>Advantages</a:t>
            </a:r>
          </a:p>
          <a:p>
            <a:pPr fontAlgn="base">
              <a:buFontTx/>
              <a:buChar char="•"/>
            </a:pPr>
            <a:r>
              <a:rPr lang="en-US" b="1">
                <a:effectLst/>
                <a:latin typeface="Arial" charset="0"/>
                <a:cs typeface="Arial" charset="0"/>
              </a:rPr>
              <a:t>Stages</a:t>
            </a:r>
          </a:p>
          <a:p>
            <a:pPr fontAlgn="base">
              <a:buFontTx/>
              <a:buChar char="•"/>
            </a:pPr>
            <a:r>
              <a:rPr lang="en-US" b="1">
                <a:effectLst/>
                <a:latin typeface="Arial" charset="0"/>
                <a:cs typeface="Arial" charset="0"/>
              </a:rPr>
              <a:t>Significance</a:t>
            </a:r>
          </a:p>
        </p:txBody>
      </p:sp>
      <p:sp>
        <p:nvSpPr>
          <p:cNvPr id="17416" name="Rectangle 8"/>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304800"/>
            <a:ext cx="3200400" cy="2057400"/>
          </a:xfrm>
        </p:spPr>
        <p:txBody>
          <a:bodyPr/>
          <a:lstStyle/>
          <a:p>
            <a:pPr eaLnBrk="1" hangingPunct="1">
              <a:defRPr/>
            </a:pPr>
            <a:r>
              <a:rPr lang="en-US">
                <a:latin typeface="Arial" charset="0"/>
                <a:ea typeface="ＭＳ Ｐゴシック" charset="0"/>
                <a:cs typeface="ＭＳ Ｐゴシック" charset="0"/>
              </a:rPr>
              <a:t>Modern Temple Mount</a:t>
            </a:r>
          </a:p>
        </p:txBody>
      </p:sp>
      <p:pic>
        <p:nvPicPr>
          <p:cNvPr id="3"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1" name="Text Box 4"/>
          <p:cNvSpPr txBox="1">
            <a:spLocks noChangeArrowheads="1"/>
          </p:cNvSpPr>
          <p:nvPr/>
        </p:nvSpPr>
        <p:spPr bwMode="auto">
          <a:xfrm>
            <a:off x="8543925"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chemeClr val="bg2"/>
                </a:solidFill>
                <a:effectLst/>
                <a:latin typeface="Arial" charset="0"/>
              </a:rPr>
              <a:t>25</a:t>
            </a:r>
          </a:p>
        </p:txBody>
      </p:sp>
      <p:grpSp>
        <p:nvGrpSpPr>
          <p:cNvPr id="2" name="Group 7"/>
          <p:cNvGrpSpPr>
            <a:grpSpLocks/>
          </p:cNvGrpSpPr>
          <p:nvPr/>
        </p:nvGrpSpPr>
        <p:grpSpPr bwMode="auto">
          <a:xfrm>
            <a:off x="4572000" y="2514600"/>
            <a:ext cx="4089400" cy="1257300"/>
            <a:chOff x="2880" y="1584"/>
            <a:chExt cx="2576" cy="792"/>
          </a:xfrm>
        </p:grpSpPr>
        <p:sp>
          <p:nvSpPr>
            <p:cNvPr id="148485" name="Line 5"/>
            <p:cNvSpPr>
              <a:spLocks noChangeShapeType="1"/>
            </p:cNvSpPr>
            <p:nvPr/>
          </p:nvSpPr>
          <p:spPr bwMode="auto">
            <a:xfrm rot="-21287010">
              <a:off x="2880" y="1872"/>
              <a:ext cx="2352" cy="0"/>
            </a:xfrm>
            <a:prstGeom prst="line">
              <a:avLst/>
            </a:prstGeom>
            <a:noFill/>
            <a:ln w="57150">
              <a:solidFill>
                <a:srgbClr val="FF0000"/>
              </a:solidFill>
              <a:round/>
              <a:headEnd/>
              <a:tailEnd/>
            </a:ln>
            <a:effectLst>
              <a:outerShdw blurRad="63500" dist="35921" dir="2700000" algn="ctr" rotWithShape="0">
                <a:schemeClr val="bg2">
                  <a:alpha val="50000"/>
                </a:schemeClr>
              </a:outerShdw>
            </a:effectLst>
          </p:spPr>
          <p:txBody>
            <a:bodyPr wrap="none" anchor="ctr">
              <a:spAutoFit/>
            </a:bodyPr>
            <a:lstStyle/>
            <a:p>
              <a:pPr>
                <a:defRPr/>
              </a:pPr>
              <a:endParaRPr lang="en-US">
                <a:latin typeface="Garamond" pitchFamily="-105" charset="0"/>
                <a:ea typeface="+mn-ea"/>
                <a:cs typeface="+mn-cs"/>
              </a:endParaRPr>
            </a:p>
          </p:txBody>
        </p:sp>
        <p:sp>
          <p:nvSpPr>
            <p:cNvPr id="273414" name="WordArt 6"/>
            <p:cNvSpPr>
              <a:spLocks noChangeArrowheads="1" noChangeShapeType="1" noTextEdit="1"/>
            </p:cNvSpPr>
            <p:nvPr/>
          </p:nvSpPr>
          <p:spPr bwMode="auto">
            <a:xfrm>
              <a:off x="4704" y="1584"/>
              <a:ext cx="752" cy="792"/>
            </a:xfrm>
            <a:prstGeom prst="rect">
              <a:avLst/>
            </a:prstGeom>
          </p:spPr>
          <p:txBody>
            <a:bodyPr wrap="none" fromWordArt="1">
              <a:prstTxWarp prst="textSlantUp">
                <a:avLst>
                  <a:gd name="adj" fmla="val 32056"/>
                </a:avLst>
              </a:prstTxWarp>
            </a:bodyPr>
            <a:lstStyle/>
            <a:p>
              <a:pPr algn="ctr"/>
              <a:r>
                <a:rPr lang="fr-FR"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 ? ? ?</a:t>
              </a:r>
              <a:endParaRPr lang="en-US"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Jerusalem Moder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xmlns="">
                <a:solidFill>
                  <a:srgbClr val="FFFFFF"/>
                </a:solidFill>
              </a14:hiddenFill>
            </a:ext>
          </a:extLst>
        </p:spPr>
      </p:pic>
      <p:sp>
        <p:nvSpPr>
          <p:cNvPr id="103426" name="Rectangle 2" descr="Green marble"/>
          <p:cNvSpPr>
            <a:spLocks noGrp="1" noRot="1" noChangeArrowheads="1"/>
          </p:cNvSpPr>
          <p:nvPr>
            <p:ph type="title"/>
          </p:nvPr>
        </p:nvSpPr>
        <p:spPr>
          <a:xfrm>
            <a:off x="3505200" y="152400"/>
            <a:ext cx="5638800" cy="838200"/>
          </a:xfrm>
          <a:blipFill dpi="0" rotWithShape="1">
            <a:blip r:embed="rId4"/>
            <a:srcRect/>
            <a:tile tx="0" ty="0" sx="100000" sy="100000" flip="none" algn="tl"/>
          </a:blipFill>
        </p:spPr>
        <p:txBody>
          <a:bodyPr/>
          <a:lstStyle/>
          <a:p>
            <a:pPr eaLnBrk="1" hangingPunct="1">
              <a:defRPr/>
            </a:pPr>
            <a:r>
              <a:rPr lang="en-US" dirty="0">
                <a:effectLst/>
                <a:latin typeface="Arial"/>
                <a:ea typeface="ＭＳ Ｐゴシック" charset="0"/>
                <a:cs typeface="Arial"/>
              </a:rPr>
              <a:t>Jerusalem Today</a:t>
            </a:r>
            <a:endParaRPr lang="en-US" dirty="0">
              <a:effectLst>
                <a:outerShdw blurRad="38100" dist="38100" dir="2700000" algn="tl">
                  <a:srgbClr val="DDDDDD"/>
                </a:outerShdw>
              </a:effectLst>
              <a:latin typeface="Arial"/>
              <a:ea typeface="ＭＳ Ｐゴシック" charset="0"/>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rtlCol="0">
            <a:normAutofit/>
          </a:bodyPr>
          <a:lstStyle/>
          <a:p>
            <a:pPr eaLnBrk="1" fontAlgn="auto" hangingPunct="1">
              <a:spcAft>
                <a:spcPts val="0"/>
              </a:spcAft>
              <a:defRPr/>
            </a:pPr>
            <a:r>
              <a:rPr lang="en-US" sz="4000" b="1" dirty="0">
                <a:effectLst>
                  <a:glow rad="228600">
                    <a:srgbClr val="000000"/>
                  </a:glow>
                </a:effectLst>
                <a:ea typeface="+mj-ea"/>
              </a:rPr>
              <a:t>Antichrist will make a 7-year treaty with Israel</a:t>
            </a: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fontAlgn="base" hangingPunct="1"/>
            <a:r>
              <a:rPr lang="en-US" sz="1400" b="1">
                <a:solidFill>
                  <a:srgbClr val="000000"/>
                </a:solidFill>
                <a:effectLst/>
              </a:rPr>
              <a:t>Artwork by Sunny Chandra</a:t>
            </a:r>
          </a:p>
        </p:txBody>
      </p:sp>
      <p:sp>
        <p:nvSpPr>
          <p:cNvPr id="481284" name="Rectangle 3"/>
          <p:cNvSpPr txBox="1">
            <a:spLocks/>
          </p:cNvSpPr>
          <p:nvPr/>
        </p:nvSpPr>
        <p:spPr bwMode="auto">
          <a:xfrm>
            <a:off x="0" y="5949950"/>
            <a:ext cx="9144000" cy="908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lnSpc>
                <a:spcPct val="90000"/>
              </a:lnSpc>
              <a:spcBef>
                <a:spcPct val="20000"/>
              </a:spcBef>
              <a:buFont typeface="Arial" charset="0"/>
              <a:buNone/>
            </a:pPr>
            <a:r>
              <a:rPr lang="en-US" sz="2800" b="1" dirty="0">
                <a:solidFill>
                  <a:srgbClr val="FFFFFF"/>
                </a:solidFill>
                <a:effectLst/>
                <a:latin typeface="Arial" charset="0"/>
                <a:cs typeface="Arial" charset="0"/>
              </a:rPr>
              <a:t>This will likely enable the rebuilding of the Jerusalem temple (Third Temple Era)</a:t>
            </a:r>
          </a:p>
        </p:txBody>
      </p:sp>
      <p:sp>
        <p:nvSpPr>
          <p:cNvPr id="8" name="Text Box 60"/>
          <p:cNvSpPr txBox="1">
            <a:spLocks noChangeArrowheads="1"/>
          </p:cNvSpPr>
          <p:nvPr/>
        </p:nvSpPr>
        <p:spPr bwMode="auto">
          <a:xfrm>
            <a:off x="9540552" y="116632"/>
            <a:ext cx="831850"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defRPr/>
            </a:pPr>
            <a:r>
              <a:rPr lang="en-US" b="1" dirty="0">
                <a:solidFill>
                  <a:srgbClr val="FFFFFF"/>
                </a:solidFill>
                <a:effectLst/>
                <a:latin typeface="Arial"/>
                <a:ea typeface="Osaka" charset="0"/>
                <a:cs typeface="Arial"/>
              </a:rPr>
              <a:t>79 B</a:t>
            </a:r>
            <a:endParaRPr lang="en-US" sz="2000" b="1" dirty="0">
              <a:solidFill>
                <a:srgbClr val="FFFFFF"/>
              </a:solidFill>
              <a:effectLst/>
              <a:latin typeface="Arial"/>
              <a:ea typeface="Osaka" charset="0"/>
              <a:cs typeface="Arial"/>
            </a:endParaRPr>
          </a:p>
        </p:txBody>
      </p:sp>
      <p:pic>
        <p:nvPicPr>
          <p:cNvPr id="2" name="Picture 1" descr="Third Temple Adjacent Dome of Ro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63538"/>
            <a:ext cx="9144000" cy="4857750"/>
          </a:xfrm>
          <a:prstGeom prst="rect">
            <a:avLst/>
          </a:prstGeom>
        </p:spPr>
      </p:pic>
    </p:spTree>
    <p:extLst>
      <p:ext uri="{BB962C8B-B14F-4D97-AF65-F5344CB8AC3E}">
        <p14:creationId xmlns:p14="http://schemas.microsoft.com/office/powerpoint/2010/main" val="3167797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0" y="44624"/>
            <a:ext cx="9144000" cy="1143000"/>
          </a:xfrm>
        </p:spPr>
        <p:txBody>
          <a:bodyPr/>
          <a:lstStyle/>
          <a:p>
            <a:pPr eaLnBrk="1" hangingPunct="1">
              <a:defRPr/>
            </a:pPr>
            <a:r>
              <a:rPr lang="en-US"/>
              <a:t>Jewish Hope of Resurrection</a:t>
            </a:r>
          </a:p>
        </p:txBody>
      </p:sp>
      <p:pic>
        <p:nvPicPr>
          <p:cNvPr id="277506"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7507"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5" name="AutoShape 5"/>
          <p:cNvSpPr>
            <a:spLocks noChangeArrowheads="1"/>
          </p:cNvSpPr>
          <p:nvPr/>
        </p:nvSpPr>
        <p:spPr bwMode="auto">
          <a:xfrm rot="482294" flipH="1">
            <a:off x="6005513" y="4140200"/>
            <a:ext cx="3968750" cy="758825"/>
          </a:xfrm>
          <a:prstGeom prst="curvedUpArrow">
            <a:avLst>
              <a:gd name="adj1" fmla="val 104603"/>
              <a:gd name="adj2" fmla="val 209205"/>
              <a:gd name="adj3" fmla="val 33333"/>
            </a:avLst>
          </a:prstGeom>
          <a:solidFill>
            <a:schemeClr val="hlink"/>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nchor="ctr">
            <a:spAutoFit/>
          </a:bodyPr>
          <a:lstStyle/>
          <a:p>
            <a:pPr fontAlgn="base">
              <a:spcBef>
                <a:spcPct val="0"/>
              </a:spcBef>
              <a:defRPr/>
            </a:pPr>
            <a:endParaRPr lang="en-US" sz="2400">
              <a:solidFill>
                <a:srgbClr val="FFFFFF"/>
              </a:solidFill>
              <a:effectLst/>
              <a:latin typeface="Arial" charset="0"/>
            </a:endParaRPr>
          </a:p>
        </p:txBody>
      </p:sp>
      <p:sp>
        <p:nvSpPr>
          <p:cNvPr id="358407" name="Text Box 7"/>
          <p:cNvSpPr txBox="1">
            <a:spLocks noChangeArrowheads="1"/>
          </p:cNvSpPr>
          <p:nvPr/>
        </p:nvSpPr>
        <p:spPr bwMode="auto">
          <a:xfrm>
            <a:off x="0" y="1187624"/>
            <a:ext cx="9144000" cy="83099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square">
            <a:spAutoFit/>
          </a:bodyPr>
          <a:lstStyle/>
          <a:p>
            <a:pPr algn="ctr">
              <a:defRPr/>
            </a:pPr>
            <a:r>
              <a:rPr lang="en-US" sz="2400" b="1" dirty="0">
                <a:solidFill>
                  <a:srgbClr val="FFFFFF"/>
                </a:solidFill>
                <a:effectLst>
                  <a:outerShdw blurRad="38100" dist="38100" dir="2700000" algn="tl">
                    <a:srgbClr val="000000"/>
                  </a:outerShdw>
                </a:effectLst>
                <a:latin typeface="Arial"/>
                <a:cs typeface="Arial"/>
              </a:rPr>
              <a:t>Jews buried on the Mt. of Olives hope to be the first to enter the Eastern Gate with Messiah when He comes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05"/>
                                        </p:tgtEl>
                                        <p:attrNameLst>
                                          <p:attrName>style.visibility</p:attrName>
                                        </p:attrNameLst>
                                      </p:cBhvr>
                                      <p:to>
                                        <p:strVal val="visible"/>
                                      </p:to>
                                    </p:set>
                                    <p:animEffect transition="in" filter="wipe(right)">
                                      <p:cBhvr>
                                        <p:cTn id="7" dur="500"/>
                                        <p:tgtEl>
                                          <p:spTgt spid="358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108520" y="-99392"/>
            <a:ext cx="9289032" cy="7056784"/>
            <a:chOff x="-21" y="0"/>
            <a:chExt cx="5562" cy="4352"/>
          </a:xfrm>
        </p:grpSpPr>
        <p:pic>
          <p:nvPicPr>
            <p:cNvPr id="7"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9554" name="Rectangle 5"/>
          <p:cNvSpPr>
            <a:spLocks noGrp="1" noChangeArrowheads="1"/>
          </p:cNvSpPr>
          <p:nvPr>
            <p:ph type="title" idx="4294967295"/>
          </p:nvPr>
        </p:nvSpPr>
        <p:spPr>
          <a:xfrm>
            <a:off x="3733800" y="609600"/>
            <a:ext cx="5410200" cy="990600"/>
          </a:xfrm>
        </p:spPr>
        <p:txBody>
          <a:bodyPr/>
          <a:lstStyle/>
          <a:p>
            <a:pPr eaLnBrk="1" hangingPunct="1"/>
            <a:r>
              <a:rPr lang="en-US" sz="4000" b="1">
                <a:latin typeface="Arial" charset="0"/>
                <a:ea typeface="ＭＳ Ｐゴシック" charset="0"/>
                <a:cs typeface="ＭＳ Ｐゴシック" charset="0"/>
              </a:rPr>
              <a:t>First to Rise?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defRPr/>
            </a:pPr>
            <a:endParaRPr lang="en-US" sz="2400">
              <a:solidFill>
                <a:srgbClr val="FFFFFF"/>
              </a:solidFill>
              <a:effectLst/>
              <a:latin typeface="Arial" charset="0"/>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00200"/>
            <a:ext cx="9253538" cy="1143000"/>
          </a:xfrm>
          <a:effectLst>
            <a:outerShdw blurRad="63500" dist="35921" dir="2700000" algn="ctr" rotWithShape="0">
              <a:srgbClr val="000000">
                <a:alpha val="74998"/>
              </a:srgbClr>
            </a:outerShdw>
          </a:effectLst>
        </p:spPr>
        <p:txBody>
          <a:bodyPr/>
          <a:lstStyle/>
          <a:p>
            <a:pPr>
              <a:defRPr/>
            </a:pPr>
            <a:r>
              <a:rPr lang="en-US" sz="4000" b="1" dirty="0">
                <a:effectLst>
                  <a:outerShdw blurRad="38100" dist="38100" dir="2700000" algn="tl">
                    <a:srgbClr val="000000">
                      <a:alpha val="43137"/>
                    </a:srgbClr>
                  </a:outerShdw>
                </a:effectLst>
              </a:rPr>
              <a:t>Muslims Sealed the Eastern Gate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8950" y="0"/>
            <a:ext cx="4845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Rot="1" noChangeArrowheads="1"/>
          </p:cNvSpPr>
          <p:nvPr>
            <p:ph type="title" idx="4294967295"/>
          </p:nvPr>
        </p:nvSpPr>
        <p:spPr>
          <a:xfrm>
            <a:off x="5435600" y="457200"/>
            <a:ext cx="3708400" cy="685800"/>
          </a:xfrm>
          <a:solidFill>
            <a:srgbClr val="663300"/>
          </a:solidFill>
        </p:spPr>
        <p:txBody>
          <a:bodyPr/>
          <a:lstStyle/>
          <a:p>
            <a:pPr eaLnBrk="1" hangingPunct="1">
              <a:defRPr/>
            </a:pPr>
            <a:r>
              <a:rPr lang="en-US" sz="2800" dirty="0">
                <a:latin typeface="Arial"/>
                <a:ea typeface="ＭＳ Ｐゴシック" charset="0"/>
                <a:cs typeface="Arial"/>
              </a:rPr>
              <a:t>Modern Jerusalem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5181600" y="3046413"/>
            <a:ext cx="3581400" cy="2973387"/>
          </a:xfrm>
        </p:spPr>
        <p:txBody>
          <a:bodyPr/>
          <a:lstStyle/>
          <a:p>
            <a:pPr eaLnBrk="1" hangingPunct="1">
              <a:defRPr/>
            </a:pPr>
            <a:r>
              <a:rPr lang="en-US">
                <a:latin typeface="Arial" charset="0"/>
                <a:ea typeface="ＭＳ Ｐゴシック" charset="0"/>
                <a:cs typeface="Arial" charset="0"/>
              </a:rPr>
              <a:t>This cave lay within a garden on the Mount of Olives across from the Temple Mount</a:t>
            </a:r>
          </a:p>
        </p:txBody>
      </p:sp>
      <p:pic>
        <p:nvPicPr>
          <p:cNvPr id="285698" name="Picture 3" descr="NT Jerusal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6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6" name="Rectangle 4"/>
          <p:cNvSpPr>
            <a:spLocks noGrp="1" noRot="1" noChangeArrowheads="1"/>
          </p:cNvSpPr>
          <p:nvPr>
            <p:ph type="title"/>
          </p:nvPr>
        </p:nvSpPr>
        <p:spPr>
          <a:xfrm>
            <a:off x="4724400" y="1447800"/>
            <a:ext cx="4191000" cy="1017588"/>
          </a:xfrm>
          <a:solidFill>
            <a:srgbClr val="000000"/>
          </a:solidFill>
        </p:spPr>
        <p:txBody>
          <a:bodyPr/>
          <a:lstStyle/>
          <a:p>
            <a:pPr eaLnBrk="1" hangingPunct="1">
              <a:defRPr/>
            </a:pPr>
            <a:r>
              <a:rPr lang="en-US">
                <a:effectLst/>
                <a:latin typeface="Arial" charset="0"/>
                <a:ea typeface="ＭＳ Ｐゴシック" charset="0"/>
                <a:cs typeface="Arial" charset="0"/>
              </a:rPr>
              <a:t>Gethsemane</a:t>
            </a:r>
            <a:endParaRPr lang="en-US">
              <a:effectLst>
                <a:outerShdw blurRad="38100" dist="38100" dir="2700000" algn="tl">
                  <a:srgbClr val="FFFFFF"/>
                </a:outerShdw>
              </a:effectLst>
              <a:latin typeface="Arial" charset="0"/>
              <a:ea typeface="ＭＳ Ｐゴシック" charset="0"/>
              <a:cs typeface="Arial" charset="0"/>
            </a:endParaRPr>
          </a:p>
        </p:txBody>
      </p:sp>
      <p:sp>
        <p:nvSpPr>
          <p:cNvPr id="136197" name="AutoShape 5"/>
          <p:cNvSpPr>
            <a:spLocks noChangeArrowheads="1"/>
          </p:cNvSpPr>
          <p:nvPr/>
        </p:nvSpPr>
        <p:spPr bwMode="auto">
          <a:xfrm rot="19742174" flipV="1">
            <a:off x="4343400" y="2895600"/>
            <a:ext cx="9144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36198" name="Text Box 6"/>
          <p:cNvSpPr txBox="1">
            <a:spLocks noChangeArrowheads="1"/>
          </p:cNvSpPr>
          <p:nvPr/>
        </p:nvSpPr>
        <p:spPr bwMode="auto">
          <a:xfrm>
            <a:off x="0" y="1758950"/>
            <a:ext cx="3200400" cy="4032250"/>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3200">
                <a:effectLst/>
                <a:latin typeface="Arial" charset="0"/>
                <a:cs typeface="Arial" charset="0"/>
              </a:rPr>
              <a:t>Mark 14:32 </a:t>
            </a:r>
            <a:r>
              <a:rPr lang="ja-JP" altLang="en-US" sz="3200">
                <a:effectLst/>
                <a:latin typeface="Arial" charset="0"/>
                <a:cs typeface="Arial" charset="0"/>
              </a:rPr>
              <a:t>“</a:t>
            </a:r>
            <a:r>
              <a:rPr lang="en-US" sz="3200">
                <a:effectLst/>
                <a:latin typeface="Arial" charset="0"/>
                <a:cs typeface="Arial" charset="0"/>
              </a:rPr>
              <a:t>And they went to a place called Gethsemane. And he said to his disciples, </a:t>
            </a:r>
            <a:r>
              <a:rPr lang="mr-IN" altLang="ja-JP" sz="3200">
                <a:effectLst/>
                <a:latin typeface="Arial" charset="0"/>
                <a:cs typeface="Arial" charset="0"/>
              </a:rPr>
              <a:t>'</a:t>
            </a:r>
            <a:r>
              <a:rPr lang="en-US" sz="3200">
                <a:effectLst/>
                <a:latin typeface="Arial" charset="0"/>
                <a:cs typeface="Arial" charset="0"/>
              </a:rPr>
              <a:t>Sit here while I pray</a:t>
            </a:r>
            <a:r>
              <a:rPr lang="mr-IN" altLang="ja-JP" sz="3200">
                <a:effectLst/>
                <a:latin typeface="Arial" charset="0"/>
                <a:cs typeface="Arial" charset="0"/>
              </a:rPr>
              <a:t>'</a:t>
            </a:r>
            <a:r>
              <a:rPr lang="ja-JP" altLang="en-US" sz="3200">
                <a:effectLst/>
                <a:latin typeface="Arial" charset="0"/>
                <a:cs typeface="Arial" charset="0"/>
              </a:rPr>
              <a:t>”</a:t>
            </a:r>
            <a:r>
              <a:rPr lang="en-US" sz="3200">
                <a:effectLst/>
                <a:latin typeface="Arial" charset="0"/>
                <a:cs typeface="Arial" charset="0"/>
              </a:rPr>
              <a:t> (ESV</a:t>
            </a:r>
            <a:r>
              <a:rPr lang="en-US" sz="3200">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dissolve">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3 Jer N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018"/>
          <a:stretch/>
        </p:blipFill>
        <p:spPr bwMode="auto">
          <a:xfrm>
            <a:off x="3771900" y="0"/>
            <a:ext cx="544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bwMode="auto">
          <a:xfrm>
            <a:off x="0" y="0"/>
            <a:ext cx="3886200" cy="6858000"/>
          </a:xfrm>
          <a:prstGeom prst="rect">
            <a:avLst/>
          </a:prstGeom>
          <a:solidFill>
            <a:schemeClr val="bg2"/>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4" name="Rectangle 16"/>
          <p:cNvSpPr>
            <a:spLocks noGrp="1" noRot="1" noChangeArrowheads="1"/>
          </p:cNvSpPr>
          <p:nvPr>
            <p:ph type="title" idx="4294967295"/>
          </p:nvPr>
        </p:nvSpPr>
        <p:spPr>
          <a:xfrm>
            <a:off x="323528" y="476672"/>
            <a:ext cx="3312368" cy="1096962"/>
          </a:xfrm>
          <a:noFill/>
          <a:ln w="9525">
            <a:noFill/>
            <a:miter lim="800000"/>
            <a:headEnd/>
            <a:tailEnd/>
          </a:ln>
          <a:effectLst>
            <a:outerShdw blurRad="63500" dist="38099" dir="2700000" algn="ctr" rotWithShape="0">
              <a:schemeClr val="bg2">
                <a:alpha val="50000"/>
              </a:schemeClr>
            </a:outerShdw>
          </a:effectLst>
        </p:spPr>
        <p:txBody>
          <a:bodyPr wrap="square">
            <a:spAutoFit/>
          </a:bodyPr>
          <a:lstStyle/>
          <a:p>
            <a:pPr algn="l" fontAlgn="t">
              <a:spcBef>
                <a:spcPct val="50000"/>
              </a:spcBef>
            </a:pPr>
            <a:r>
              <a:rPr lang="en-US" sz="3200" kern="1200">
                <a:solidFill>
                  <a:schemeClr val="tx1"/>
                </a:solidFill>
                <a:effectLst/>
                <a:latin typeface="Arial"/>
                <a:ea typeface="+mn-ea"/>
                <a:cs typeface="Arial"/>
              </a:rPr>
              <a:t>Significance to Christians</a:t>
            </a:r>
          </a:p>
        </p:txBody>
      </p:sp>
      <p:sp>
        <p:nvSpPr>
          <p:cNvPr id="124938" name="Text Box 10"/>
          <p:cNvSpPr txBox="1">
            <a:spLocks noChangeArrowheads="1"/>
          </p:cNvSpPr>
          <p:nvPr/>
        </p:nvSpPr>
        <p:spPr bwMode="auto">
          <a:xfrm>
            <a:off x="107504" y="2555875"/>
            <a:ext cx="3539971" cy="353943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buFontTx/>
              <a:buChar char="•"/>
              <a:defRPr/>
            </a:pPr>
            <a:r>
              <a:rPr lang="en-US" sz="3200" b="1">
                <a:effectLst>
                  <a:outerShdw blurRad="38100" dist="38100" dir="2700000" algn="tl">
                    <a:srgbClr val="000000"/>
                  </a:outerShdw>
                </a:effectLst>
                <a:latin typeface="Arial" charset="0"/>
                <a:cs typeface="Arial" charset="0"/>
              </a:rPr>
              <a:t> Christ</a:t>
            </a:r>
            <a:r>
              <a:rPr lang="mr-IN" sz="3200" b="1">
                <a:effectLst>
                  <a:outerShdw blurRad="38100" dist="38100" dir="2700000" algn="tl">
                    <a:srgbClr val="000000"/>
                  </a:outerShdw>
                </a:effectLst>
                <a:latin typeface="Arial" charset="0"/>
                <a:cs typeface="Arial" charset="0"/>
              </a:rPr>
              <a:t>'</a:t>
            </a:r>
            <a:r>
              <a:rPr lang="en-US" sz="3200" b="1">
                <a:effectLst>
                  <a:outerShdw blurRad="38100" dist="38100" dir="2700000" algn="tl">
                    <a:srgbClr val="000000"/>
                  </a:outerShdw>
                </a:effectLst>
                <a:latin typeface="Arial" charset="0"/>
                <a:cs typeface="Arial" charset="0"/>
              </a:rPr>
              <a:t>s Death</a:t>
            </a:r>
          </a:p>
          <a:p>
            <a:pPr>
              <a:buFontTx/>
              <a:buChar char="•"/>
              <a:defRPr/>
            </a:pPr>
            <a:r>
              <a:rPr lang="en-US" sz="3200" b="1">
                <a:effectLst>
                  <a:outerShdw blurRad="38100" dist="38100" dir="2700000" algn="tl">
                    <a:srgbClr val="000000"/>
                  </a:outerShdw>
                </a:effectLst>
                <a:latin typeface="Arial" charset="0"/>
                <a:cs typeface="Arial" charset="0"/>
              </a:rPr>
              <a:t> Resurrection</a:t>
            </a:r>
          </a:p>
          <a:p>
            <a:pPr>
              <a:buFontTx/>
              <a:buChar char="•"/>
              <a:defRPr/>
            </a:pPr>
            <a:r>
              <a:rPr lang="en-US" sz="3200" b="1">
                <a:effectLst>
                  <a:outerShdw blurRad="38100" dist="38100" dir="2700000" algn="tl">
                    <a:srgbClr val="000000"/>
                  </a:outerShdw>
                </a:effectLst>
                <a:latin typeface="Arial" charset="0"/>
                <a:cs typeface="Arial" charset="0"/>
              </a:rPr>
              <a:t> Church Born</a:t>
            </a:r>
          </a:p>
          <a:p>
            <a:pPr>
              <a:buFontTx/>
              <a:buChar char="•"/>
              <a:defRPr/>
            </a:pPr>
            <a:r>
              <a:rPr lang="en-US" sz="3200" b="1">
                <a:effectLst>
                  <a:outerShdw blurRad="38100" dist="38100" dir="2700000" algn="tl">
                    <a:srgbClr val="000000"/>
                  </a:outerShdw>
                </a:effectLst>
                <a:latin typeface="Arial" charset="0"/>
                <a:cs typeface="Arial" charset="0"/>
              </a:rPr>
              <a:t> Mother Church</a:t>
            </a:r>
          </a:p>
          <a:p>
            <a:pPr>
              <a:buFontTx/>
              <a:buChar char="•"/>
              <a:defRPr/>
            </a:pPr>
            <a:r>
              <a:rPr lang="en-US" sz="3200" b="1">
                <a:effectLst>
                  <a:outerShdw blurRad="38100" dist="38100" dir="2700000" algn="tl">
                    <a:srgbClr val="000000"/>
                  </a:outerShdw>
                </a:effectLst>
                <a:latin typeface="Arial" charset="0"/>
                <a:cs typeface="Arial" charset="0"/>
              </a:rPr>
              <a:t> Christ</a:t>
            </a:r>
            <a:r>
              <a:rPr lang="mr-IN" altLang="ja-JP" sz="3200" b="1">
                <a:effectLst>
                  <a:outerShdw blurRad="38100" dist="38100" dir="2700000" algn="tl">
                    <a:srgbClr val="000000"/>
                  </a:outerShdw>
                </a:effectLst>
                <a:latin typeface="Arial" charset="0"/>
                <a:cs typeface="Arial" charset="0"/>
              </a:rPr>
              <a:t>'</a:t>
            </a:r>
            <a:r>
              <a:rPr lang="en-US" sz="3200" b="1">
                <a:effectLst>
                  <a:outerShdw blurRad="38100" dist="38100" dir="2700000" algn="tl">
                    <a:srgbClr val="000000"/>
                  </a:outerShdw>
                </a:effectLst>
                <a:latin typeface="Arial" charset="0"/>
                <a:cs typeface="Arial" charset="0"/>
              </a:rPr>
              <a:t>s Return</a:t>
            </a:r>
          </a:p>
        </p:txBody>
      </p:sp>
      <p:sp>
        <p:nvSpPr>
          <p:cNvPr id="124939" name="AutoShape 11"/>
          <p:cNvSpPr>
            <a:spLocks/>
          </p:cNvSpPr>
          <p:nvPr/>
        </p:nvSpPr>
        <p:spPr bwMode="auto">
          <a:xfrm>
            <a:off x="3352800" y="2617788"/>
            <a:ext cx="222250" cy="963612"/>
          </a:xfrm>
          <a:prstGeom prst="rightBrace">
            <a:avLst>
              <a:gd name="adj1" fmla="val 33333"/>
              <a:gd name="adj2" fmla="val 50000"/>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a:defRPr/>
            </a:pPr>
            <a:endParaRPr lang="en-US">
              <a:effectLst>
                <a:outerShdw blurRad="38100" dist="38100" dir="2700000" algn="tl">
                  <a:srgbClr val="000000"/>
                </a:outerShdw>
              </a:effectLst>
              <a:latin typeface="Garamond" pitchFamily="-105" charset="0"/>
              <a:ea typeface="+mn-ea"/>
              <a:cs typeface="+mn-cs"/>
            </a:endParaRPr>
          </a:p>
        </p:txBody>
      </p:sp>
      <p:sp>
        <p:nvSpPr>
          <p:cNvPr id="124940" name="Line 12"/>
          <p:cNvSpPr>
            <a:spLocks noChangeShapeType="1"/>
          </p:cNvSpPr>
          <p:nvPr/>
        </p:nvSpPr>
        <p:spPr bwMode="auto">
          <a:xfrm>
            <a:off x="3810000" y="3124200"/>
            <a:ext cx="1828800" cy="228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1" name="Line 13"/>
          <p:cNvSpPr>
            <a:spLocks noChangeShapeType="1"/>
          </p:cNvSpPr>
          <p:nvPr/>
        </p:nvSpPr>
        <p:spPr bwMode="auto">
          <a:xfrm flipV="1">
            <a:off x="3810000" y="1752600"/>
            <a:ext cx="2209800" cy="13716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2" name="Line 14"/>
          <p:cNvSpPr>
            <a:spLocks noChangeShapeType="1"/>
          </p:cNvSpPr>
          <p:nvPr/>
        </p:nvSpPr>
        <p:spPr bwMode="auto">
          <a:xfrm>
            <a:off x="3429000" y="4191000"/>
            <a:ext cx="2590800" cy="3810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24943" name="Line 15"/>
          <p:cNvSpPr>
            <a:spLocks noChangeShapeType="1"/>
          </p:cNvSpPr>
          <p:nvPr/>
        </p:nvSpPr>
        <p:spPr bwMode="auto">
          <a:xfrm flipV="1">
            <a:off x="3657600" y="4038600"/>
            <a:ext cx="5486400" cy="1676400"/>
          </a:xfrm>
          <a:prstGeom prst="line">
            <a:avLst/>
          </a:prstGeom>
          <a:noFill/>
          <a:ln w="7620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latin typeface="Garamond" pitchFamily="-111" charset="0"/>
              <a:ea typeface="+mn-ea"/>
              <a:cs typeface="+mn-cs"/>
            </a:endParaRPr>
          </a:p>
        </p:txBody>
      </p:sp>
      <p:sp>
        <p:nvSpPr>
          <p:cNvPr id="13" name="Rectangle 2"/>
          <p:cNvSpPr txBox="1">
            <a:spLocks noChangeArrowheads="1"/>
          </p:cNvSpPr>
          <p:nvPr/>
        </p:nvSpPr>
        <p:spPr bwMode="auto">
          <a:xfrm>
            <a:off x="3851920" y="6346651"/>
            <a:ext cx="3744416" cy="51134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eaLnBrk="1" fontAlgn="base" latinLnBrk="0" hangingPunct="1">
              <a:lnSpc>
                <a:spcPct val="100000"/>
              </a:lnSpc>
              <a:spcBef>
                <a:spcPct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Arial" charset="0"/>
              </a:rPr>
              <a:t>NT 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8">
                                            <p:txEl>
                                              <p:pRg st="1" end="1"/>
                                            </p:txEl>
                                          </p:spTgt>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124939"/>
                                        </p:tgtEl>
                                        <p:attrNameLst>
                                          <p:attrName>style.visibility</p:attrName>
                                        </p:attrNameLst>
                                      </p:cBhvr>
                                      <p:to>
                                        <p:strVal val="visible"/>
                                      </p:to>
                                    </p:set>
                                    <p:animEffect transition="in" filter="wipe(left)">
                                      <p:cBhvr>
                                        <p:cTn id="12" dur="1000"/>
                                        <p:tgtEl>
                                          <p:spTgt spid="1249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4940"/>
                                        </p:tgtEl>
                                        <p:attrNameLst>
                                          <p:attrName>style.visibility</p:attrName>
                                        </p:attrNameLst>
                                      </p:cBhvr>
                                      <p:to>
                                        <p:strVal val="visible"/>
                                      </p:to>
                                    </p:set>
                                    <p:animEffect transition="in" filter="wipe(left)">
                                      <p:cBhvr>
                                        <p:cTn id="17" dur="1000"/>
                                        <p:tgtEl>
                                          <p:spTgt spid="124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41"/>
                                        </p:tgtEl>
                                        <p:attrNameLst>
                                          <p:attrName>style.visibility</p:attrName>
                                        </p:attrNameLst>
                                      </p:cBhvr>
                                      <p:to>
                                        <p:strVal val="visible"/>
                                      </p:to>
                                    </p:set>
                                    <p:animEffect transition="in" filter="wipe(left)">
                                      <p:cBhvr>
                                        <p:cTn id="22" dur="1000"/>
                                        <p:tgtEl>
                                          <p:spTgt spid="1249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8">
                                            <p:txEl>
                                              <p:pRg st="2" end="2"/>
                                            </p:txEl>
                                          </p:spTgt>
                                        </p:tgtEl>
                                        <p:attrNameLst>
                                          <p:attrName>style.visibility</p:attrName>
                                        </p:attrNameLst>
                                      </p:cBhvr>
                                      <p:to>
                                        <p:strVal val="visible"/>
                                      </p:to>
                                    </p:set>
                                  </p:childTnLst>
                                </p:cTn>
                              </p:par>
                            </p:childTnLst>
                          </p:cTn>
                        </p:par>
                        <p:par>
                          <p:cTn id="27" fill="hold" nodeType="afterGroup">
                            <p:stCondLst>
                              <p:cond delay="0"/>
                            </p:stCondLst>
                            <p:childTnLst>
                              <p:par>
                                <p:cTn id="28" presetID="22" presetClass="entr" presetSubtype="8" fill="hold" nodeType="afterEffect">
                                  <p:stCondLst>
                                    <p:cond delay="0"/>
                                  </p:stCondLst>
                                  <p:childTnLst>
                                    <p:set>
                                      <p:cBhvr>
                                        <p:cTn id="29" dur="1" fill="hold">
                                          <p:stCondLst>
                                            <p:cond delay="0"/>
                                          </p:stCondLst>
                                        </p:cTn>
                                        <p:tgtEl>
                                          <p:spTgt spid="124942"/>
                                        </p:tgtEl>
                                        <p:attrNameLst>
                                          <p:attrName>style.visibility</p:attrName>
                                        </p:attrNameLst>
                                      </p:cBhvr>
                                      <p:to>
                                        <p:strVal val="visible"/>
                                      </p:to>
                                    </p:set>
                                    <p:animEffect transition="in" filter="wipe(left)">
                                      <p:cBhvr>
                                        <p:cTn id="30" dur="1000"/>
                                        <p:tgtEl>
                                          <p:spTgt spid="12494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938">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4938">
                                            <p:txEl>
                                              <p:pRg st="4" end="4"/>
                                            </p:txEl>
                                          </p:spTgt>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8" fill="hold" nodeType="afterEffect">
                                  <p:stCondLst>
                                    <p:cond delay="0"/>
                                  </p:stCondLst>
                                  <p:childTnLst>
                                    <p:set>
                                      <p:cBhvr>
                                        <p:cTn id="41" dur="1" fill="hold">
                                          <p:stCondLst>
                                            <p:cond delay="0"/>
                                          </p:stCondLst>
                                        </p:cTn>
                                        <p:tgtEl>
                                          <p:spTgt spid="124943"/>
                                        </p:tgtEl>
                                        <p:attrNameLst>
                                          <p:attrName>style.visibility</p:attrName>
                                        </p:attrNameLst>
                                      </p:cBhvr>
                                      <p:to>
                                        <p:strVal val="visible"/>
                                      </p:to>
                                    </p:set>
                                    <p:animEffect transition="in" filter="wipe(left)">
                                      <p:cBhvr>
                                        <p:cTn id="42" dur="1000"/>
                                        <p:tgtEl>
                                          <p:spTgt spid="12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build="p"/>
      <p:bldP spid="12493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r>
              <a:rPr lang="en-US" sz="4000">
                <a:latin typeface="Arial" charset="0"/>
                <a:ea typeface="ＭＳ Ｐゴシック" charset="0"/>
                <a:cs typeface="Arial" charset="0"/>
              </a:rPr>
              <a:t>Muslim Control</a:t>
            </a:r>
          </a:p>
        </p:txBody>
      </p:sp>
      <p:pic>
        <p:nvPicPr>
          <p:cNvPr id="289794" name="Picture 5"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934200" y="381000"/>
            <a:ext cx="1600200" cy="1039813"/>
          </a:xfrm>
        </p:spPr>
      </p:pic>
      <p:pic>
        <p:nvPicPr>
          <p:cNvPr id="30728" name="Picture 8"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noFill/>
          <a:extLst>
            <a:ext uri="{909E8E84-426E-40dd-AFC4-6F175D3DCCD1}">
              <a14:hiddenFill xmlns:a14="http://schemas.microsoft.com/office/drawing/2010/main" xmlns="">
                <a:solidFill>
                  <a:srgbClr val="FFFFFF"/>
                </a:solidFill>
              </a14:hiddenFill>
            </a:ext>
          </a:extLst>
        </p:spPr>
      </p:pic>
      <p:sp>
        <p:nvSpPr>
          <p:cNvPr id="30730" name="Text Box 10"/>
          <p:cNvSpPr txBox="1">
            <a:spLocks noChangeArrowheads="1"/>
          </p:cNvSpPr>
          <p:nvPr/>
        </p:nvSpPr>
        <p:spPr bwMode="auto">
          <a:xfrm>
            <a:off x="4800600" y="5240338"/>
            <a:ext cx="434340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sz="3200" b="1">
                <a:effectLst>
                  <a:outerShdw blurRad="38100" dist="38100" dir="2700000" algn="tl">
                    <a:srgbClr val="000000"/>
                  </a:outerShdw>
                </a:effectLst>
                <a:latin typeface="Arial" charset="0"/>
                <a:cs typeface="Arial" charset="0"/>
              </a:rPr>
              <a:t>Al-Aksa Mosque</a:t>
            </a:r>
          </a:p>
        </p:txBody>
      </p:sp>
      <p:pic>
        <p:nvPicPr>
          <p:cNvPr id="30731" name="Picture 11"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noFill/>
          <a:extLst>
            <a:ext uri="{909E8E84-426E-40dd-AFC4-6F175D3DCCD1}">
              <a14:hiddenFill xmlns:a14="http://schemas.microsoft.com/office/drawing/2010/main" xmlns="">
                <a:solidFill>
                  <a:srgbClr val="FFFFFF"/>
                </a:solidFill>
              </a14:hiddenFill>
            </a:ext>
          </a:extLst>
        </p:spPr>
      </p:pic>
      <p:sp>
        <p:nvSpPr>
          <p:cNvPr id="30733" name="Text Box 13"/>
          <p:cNvSpPr txBox="1">
            <a:spLocks noChangeArrowheads="1"/>
          </p:cNvSpPr>
          <p:nvPr/>
        </p:nvSpPr>
        <p:spPr bwMode="auto">
          <a:xfrm>
            <a:off x="0" y="5240338"/>
            <a:ext cx="4765675" cy="1077912"/>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en-US" sz="3200" b="1">
                <a:effectLst>
                  <a:outerShdw blurRad="38100" dist="38100" dir="2700000" algn="tl">
                    <a:srgbClr val="000000"/>
                  </a:outerShdw>
                </a:effectLst>
                <a:latin typeface="Arial" charset="0"/>
                <a:cs typeface="Arial" charset="0"/>
              </a:rPr>
              <a:t>Mosque of Omar</a:t>
            </a:r>
            <a:br>
              <a:rPr lang="en-US" sz="3200" b="1">
                <a:effectLst>
                  <a:outerShdw blurRad="38100" dist="38100" dir="2700000" algn="tl">
                    <a:srgbClr val="000000"/>
                  </a:outerShdw>
                </a:effectLst>
                <a:latin typeface="Arial" charset="0"/>
                <a:cs typeface="Arial" charset="0"/>
              </a:rPr>
            </a:br>
            <a:r>
              <a:rPr lang="en-US" sz="3200" b="1">
                <a:effectLst>
                  <a:outerShdw blurRad="38100" dist="38100" dir="2700000" algn="tl">
                    <a:srgbClr val="000000"/>
                  </a:outerShdw>
                </a:effectLst>
                <a:latin typeface="Arial" charset="0"/>
                <a:cs typeface="Arial" charset="0"/>
              </a:rPr>
              <a:t>(Dome of the Rock)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dissolve">
                                      <p:cBhvr>
                                        <p:cTn id="7" dur="500"/>
                                        <p:tgtEl>
                                          <p:spTgt spid="307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ssolve">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wipe(down)">
                                      <p:cBhvr>
                                        <p:cTn id="15" dur="500"/>
                                        <p:tgtEl>
                                          <p:spTgt spid="30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730"/>
                                        </p:tgtEl>
                                        <p:attrNameLst>
                                          <p:attrName>style.visibility</p:attrName>
                                        </p:attrNameLst>
                                      </p:cBhvr>
                                      <p:to>
                                        <p:strVal val="visible"/>
                                      </p:to>
                                    </p:set>
                                    <p:animEffect transition="in" filter="wipe(down)">
                                      <p:cBhvr>
                                        <p:cTn id="18"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185346"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3556" name="Text Box 4"/>
          <p:cNvSpPr txBox="1">
            <a:spLocks noChangeArrowheads="1"/>
          </p:cNvSpPr>
          <p:nvPr/>
        </p:nvSpPr>
        <p:spPr bwMode="auto">
          <a:xfrm>
            <a:off x="5257800" y="1295400"/>
            <a:ext cx="3581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b="1">
                <a:effectLst/>
                <a:latin typeface="Arial" charset="0"/>
                <a:cs typeface="Arial" charset="0"/>
              </a:rPr>
              <a:t>Disadvantages</a:t>
            </a:r>
          </a:p>
        </p:txBody>
      </p:sp>
      <p:sp>
        <p:nvSpPr>
          <p:cNvPr id="23557" name="Rectangle 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556">
                                            <p:txEl>
                                              <p:pRg st="0" end="0"/>
                                            </p:txEl>
                                          </p:spTgt>
                                        </p:tgtEl>
                                        <p:attrNameLst>
                                          <p:attrName>ppt_x</p:attrName>
                                          <p:attrName>ppt_y</p:attrName>
                                        </p:attrNameLst>
                                      </p:cBhvr>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a:ea typeface="ＭＳ Ｐゴシック" charset="0"/>
                <a:cs typeface="Arial"/>
              </a:rPr>
              <a:t>A Dome to Outshine the Dome</a:t>
            </a:r>
          </a:p>
        </p:txBody>
      </p:sp>
      <p:pic>
        <p:nvPicPr>
          <p:cNvPr id="291842" name="Picture 4"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4"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6" name="Rectangle 2"/>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a:ea typeface="ＭＳ Ｐゴシック" charset="0"/>
                <a:cs typeface="Arial"/>
              </a:rPr>
              <a:t>The Rock Inside</a:t>
            </a:r>
          </a:p>
        </p:txBody>
      </p:sp>
      <p:sp>
        <p:nvSpPr>
          <p:cNvPr id="4" name="Text Box 5"/>
          <p:cNvSpPr txBox="1">
            <a:spLocks noChangeArrowheads="1"/>
          </p:cNvSpPr>
          <p:nvPr/>
        </p:nvSpPr>
        <p:spPr bwMode="auto">
          <a:xfrm>
            <a:off x="0" y="0"/>
            <a:ext cx="4464496" cy="1200328"/>
          </a:xfrm>
          <a:prstGeom prst="rect">
            <a:avLst/>
          </a:prstGeom>
          <a:solidFill>
            <a:schemeClr val="bg2"/>
          </a:solidFill>
          <a:ln w="9525">
            <a:noFill/>
            <a:miter lim="800000"/>
            <a:headEnd/>
            <a:tailEnd/>
          </a:ln>
          <a:effec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eaLnBrk="1" hangingPunct="1">
              <a:spcBef>
                <a:spcPct val="50000"/>
              </a:spcBef>
              <a:buClrTx/>
              <a:buSzTx/>
              <a:buFontTx/>
              <a:buNone/>
              <a:defRPr/>
            </a:pPr>
            <a:r>
              <a:rPr lang="en-US" altLang="zh-CN" sz="2400" b="1" dirty="0">
                <a:effectLst>
                  <a:outerShdw blurRad="38100" dist="38100" dir="2700000" algn="tl">
                    <a:srgbClr val="000000"/>
                  </a:outerShdw>
                </a:effectLst>
                <a:latin typeface="Arial"/>
                <a:ea typeface="SimSun" pitchFamily="2" charset="-122"/>
                <a:cs typeface="Arial"/>
              </a:rPr>
              <a:t>SACRED STONE:</a:t>
            </a:r>
            <a:br>
              <a:rPr lang="en-US" altLang="zh-CN" sz="2400" b="1" dirty="0">
                <a:effectLst>
                  <a:outerShdw blurRad="38100" dist="38100" dir="2700000" algn="tl">
                    <a:srgbClr val="000000"/>
                  </a:outerShdw>
                </a:effectLst>
                <a:latin typeface="Arial"/>
                <a:ea typeface="SimSun" pitchFamily="2" charset="-122"/>
                <a:cs typeface="Arial"/>
              </a:rPr>
            </a:br>
            <a:r>
              <a:rPr lang="en-US" altLang="zh-CN" sz="2400" b="1" dirty="0">
                <a:effectLst>
                  <a:outerShdw blurRad="38100" dist="38100" dir="2700000" algn="tl">
                    <a:srgbClr val="000000"/>
                  </a:outerShdw>
                </a:effectLst>
                <a:latin typeface="Arial"/>
                <a:ea typeface="SimSun" pitchFamily="2" charset="-122"/>
                <a:cs typeface="Arial"/>
              </a:rPr>
              <a:t>The Dome of the Rock celebrates a union with God</a:t>
            </a:r>
            <a:endParaRPr lang="zh-CN" altLang="en-GB" b="1" dirty="0">
              <a:latin typeface="Arial"/>
              <a:ea typeface="SimSun" pitchFamily="2" charset="-122"/>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228600" y="0"/>
            <a:ext cx="4191000" cy="3535363"/>
          </a:xfrm>
        </p:spPr>
        <p:txBody>
          <a:bodyPr/>
          <a:lstStyle/>
          <a:p>
            <a:pPr eaLnBrk="1" hangingPunct="1">
              <a:defRPr/>
            </a:pPr>
            <a:r>
              <a:rPr lang="en-US" dirty="0">
                <a:latin typeface="Arial"/>
                <a:ea typeface="ＭＳ Ｐゴシック" charset="0"/>
                <a:cs typeface="Arial"/>
              </a:rPr>
              <a:t>Muslim Prayers at the Dome</a:t>
            </a:r>
          </a:p>
        </p:txBody>
      </p:sp>
      <p:pic>
        <p:nvPicPr>
          <p:cNvPr id="295938" name="Picture 4"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39" name="Picture 5"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en-US" sz="4000"/>
              <a:t>Present Jerusalem Population</a:t>
            </a:r>
          </a:p>
        </p:txBody>
      </p:sp>
      <p:sp>
        <p:nvSpPr>
          <p:cNvPr id="354310" name="Rectangle 6"/>
          <p:cNvSpPr>
            <a:spLocks noChangeArrowheads="1"/>
          </p:cNvSpPr>
          <p:nvPr/>
        </p:nvSpPr>
        <p:spPr bwMode="auto">
          <a:xfrm>
            <a:off x="5791200" y="3733800"/>
            <a:ext cx="3276600" cy="239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fontAlgn="base" hangingPunct="1">
              <a:spcBef>
                <a:spcPct val="20000"/>
              </a:spcBef>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a:cs typeface="Arial"/>
              </a:rPr>
              <a:t>West = Jews</a:t>
            </a:r>
          </a:p>
          <a:p>
            <a:pPr marL="342900" indent="-342900" eaLnBrk="1" fontAlgn="base" hangingPunct="1">
              <a:spcBef>
                <a:spcPct val="20000"/>
              </a:spcBef>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a:cs typeface="Arial"/>
              </a:rPr>
              <a:t>East = Arabs</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a:ext>
            </a:extLst>
          </a:blip>
          <a:srcRect t="2195" r="2563"/>
          <a:stretch/>
        </p:blipFill>
        <p:spPr bwMode="auto">
          <a:xfrm>
            <a:off x="0" y="150518"/>
            <a:ext cx="5635037" cy="6707481"/>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t>Jerusalem (2002)</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0" y="0"/>
            <a:ext cx="57912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6080125" y="6137275"/>
            <a:ext cx="2889250" cy="63023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none">
            <a:spAutoFit/>
          </a:bodyPr>
          <a:lstStyle/>
          <a:p>
            <a:pPr algn="r">
              <a:defRPr/>
            </a:pPr>
            <a:r>
              <a:rPr lang="en-US" sz="1400">
                <a:solidFill>
                  <a:srgbClr val="FFFFFF"/>
                </a:solidFill>
                <a:effectLst/>
                <a:latin typeface="Arial"/>
                <a:cs typeface="Arial"/>
              </a:rPr>
              <a:t>Foundation for Middle East Peace</a:t>
            </a:r>
          </a:p>
          <a:p>
            <a:pPr algn="r">
              <a:defRPr/>
            </a:pPr>
            <a:r>
              <a:rPr lang="en-US" sz="1400">
                <a:solidFill>
                  <a:srgbClr val="FFFFFF"/>
                </a:solidFill>
                <a:effectLst/>
                <a:latin typeface="Arial"/>
                <a:cs typeface="Arial"/>
              </a:rPr>
              <a:t>(March 2002)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364547" name="Rectangle 3"/>
          <p:cNvSpPr>
            <a:spLocks noGrp="1" noRot="1" noChangeArrowheads="1"/>
          </p:cNvSpPr>
          <p:nvPr>
            <p:ph type="title"/>
          </p:nvPr>
        </p:nvSpPr>
        <p:spPr>
          <a:xfrm>
            <a:off x="4284663" y="228600"/>
            <a:ext cx="4783137" cy="1600200"/>
          </a:xfrm>
          <a:solidFill>
            <a:schemeClr val="tx2"/>
          </a:solidFill>
          <a:ln w="38100">
            <a:solidFill>
              <a:schemeClr val="bg2"/>
            </a:solidFill>
            <a:miter lim="800000"/>
            <a:headEnd/>
            <a:tailEnd/>
          </a:ln>
        </p:spPr>
        <p:txBody>
          <a:bodyPr/>
          <a:lstStyle/>
          <a:p>
            <a:pPr eaLnBrk="1" hangingPunct="1">
              <a:defRPr/>
            </a:pPr>
            <a:r>
              <a:rPr lang="en-US" sz="3600">
                <a:solidFill>
                  <a:schemeClr val="bg2"/>
                </a:solidFill>
              </a:rPr>
              <a:t>Modern Jerusalem Surroundings</a:t>
            </a:r>
            <a:endParaRPr lang="en-US" sz="4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107504" y="457200"/>
            <a:ext cx="3528392" cy="1524000"/>
          </a:xfrm>
          <a:ln>
            <a:solidFill>
              <a:schemeClr val="hlink"/>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en-US" sz="3600"/>
              <a:t>Quarters of Old Jerusalem</a:t>
            </a:r>
            <a:endParaRPr lang="en-US" sz="5400"/>
          </a:p>
        </p:txBody>
      </p:sp>
      <p:grpSp>
        <p:nvGrpSpPr>
          <p:cNvPr id="304130" name="Group 17"/>
          <p:cNvGrpSpPr>
            <a:grpSpLocks/>
          </p:cNvGrpSpPr>
          <p:nvPr/>
        </p:nvGrpSpPr>
        <p:grpSpPr bwMode="auto">
          <a:xfrm>
            <a:off x="3849688" y="-76200"/>
            <a:ext cx="5294312" cy="7010400"/>
            <a:chOff x="2425" y="-48"/>
            <a:chExt cx="3335" cy="4416"/>
          </a:xfrm>
        </p:grpSpPr>
        <p:pic>
          <p:nvPicPr>
            <p:cNvPr id="304140"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1"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2"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4143"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4131" name="Text Box 8"/>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144393" name="Text Box 9"/>
          <p:cNvSpPr txBox="1">
            <a:spLocks noChangeArrowheads="1"/>
          </p:cNvSpPr>
          <p:nvPr/>
        </p:nvSpPr>
        <p:spPr bwMode="auto">
          <a:xfrm>
            <a:off x="539552" y="3810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spcBef>
                <a:spcPct val="0"/>
              </a:spcBef>
              <a:defRPr/>
            </a:pPr>
            <a:r>
              <a:rPr lang="en-US" sz="3200" b="1">
                <a:solidFill>
                  <a:srgbClr val="FFFFFF"/>
                </a:solidFill>
                <a:effectLst/>
                <a:latin typeface="Arial" charset="0"/>
              </a:rPr>
              <a:t>• Jewish</a:t>
            </a:r>
          </a:p>
        </p:txBody>
      </p:sp>
      <p:sp>
        <p:nvSpPr>
          <p:cNvPr id="144394" name="Text Box 10"/>
          <p:cNvSpPr txBox="1">
            <a:spLocks noChangeArrowheads="1"/>
          </p:cNvSpPr>
          <p:nvPr/>
        </p:nvSpPr>
        <p:spPr bwMode="auto">
          <a:xfrm>
            <a:off x="539552" y="3048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spcBef>
                <a:spcPct val="0"/>
              </a:spcBef>
              <a:defRPr/>
            </a:pPr>
            <a:r>
              <a:rPr lang="en-US" sz="3200" b="1">
                <a:solidFill>
                  <a:srgbClr val="FFFFFF"/>
                </a:solidFill>
                <a:effectLst/>
                <a:latin typeface="Arial" charset="0"/>
              </a:rPr>
              <a:t>• Muslim</a:t>
            </a:r>
          </a:p>
        </p:txBody>
      </p:sp>
      <p:sp>
        <p:nvSpPr>
          <p:cNvPr id="144395" name="Text Box 11"/>
          <p:cNvSpPr txBox="1">
            <a:spLocks noChangeArrowheads="1"/>
          </p:cNvSpPr>
          <p:nvPr/>
        </p:nvSpPr>
        <p:spPr bwMode="auto">
          <a:xfrm>
            <a:off x="539552" y="22860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spcBef>
                <a:spcPct val="0"/>
              </a:spcBef>
              <a:defRPr/>
            </a:pPr>
            <a:r>
              <a:rPr lang="en-US" sz="3200" b="1">
                <a:solidFill>
                  <a:srgbClr val="FFFFFF"/>
                </a:solidFill>
                <a:effectLst/>
                <a:latin typeface="Arial" charset="0"/>
              </a:rPr>
              <a:t>• Christian</a:t>
            </a:r>
          </a:p>
        </p:txBody>
      </p:sp>
      <p:sp>
        <p:nvSpPr>
          <p:cNvPr id="144396" name="Text Box 12"/>
          <p:cNvSpPr txBox="1">
            <a:spLocks noChangeArrowheads="1"/>
          </p:cNvSpPr>
          <p:nvPr/>
        </p:nvSpPr>
        <p:spPr bwMode="auto">
          <a:xfrm>
            <a:off x="539552" y="4622800"/>
            <a:ext cx="2806824"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fontAlgn="base">
              <a:spcBef>
                <a:spcPct val="0"/>
              </a:spcBef>
              <a:defRPr/>
            </a:pPr>
            <a:r>
              <a:rPr lang="en-US" sz="3200" b="1">
                <a:solidFill>
                  <a:srgbClr val="FFFFFF"/>
                </a:solidFill>
                <a:effectLst/>
                <a:latin typeface="Arial" charset="0"/>
              </a:rPr>
              <a:t>• Armenian</a:t>
            </a:r>
          </a:p>
        </p:txBody>
      </p:sp>
      <p:sp>
        <p:nvSpPr>
          <p:cNvPr id="144397" name="AutoShape 13"/>
          <p:cNvSpPr>
            <a:spLocks noChangeArrowheads="1"/>
          </p:cNvSpPr>
          <p:nvPr/>
        </p:nvSpPr>
        <p:spPr bwMode="auto">
          <a:xfrm>
            <a:off x="3352800" y="2333625"/>
            <a:ext cx="1357313" cy="485775"/>
          </a:xfrm>
          <a:custGeom>
            <a:avLst/>
            <a:gdLst>
              <a:gd name="T0" fmla="*/ 1017985 w 21600"/>
              <a:gd name="T1" fmla="*/ 0 h 21600"/>
              <a:gd name="T2" fmla="*/ 0 w 21600"/>
              <a:gd name="T3" fmla="*/ 242888 h 21600"/>
              <a:gd name="T4" fmla="*/ 1017985 w 21600"/>
              <a:gd name="T5" fmla="*/ 485775 h 21600"/>
              <a:gd name="T6" fmla="*/ 1357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p>
        </p:txBody>
      </p:sp>
      <p:sp>
        <p:nvSpPr>
          <p:cNvPr id="144398" name="AutoShape 14"/>
          <p:cNvSpPr>
            <a:spLocks noChangeArrowheads="1"/>
          </p:cNvSpPr>
          <p:nvPr/>
        </p:nvSpPr>
        <p:spPr bwMode="auto">
          <a:xfrm>
            <a:off x="3352800" y="3079750"/>
            <a:ext cx="3276600" cy="485775"/>
          </a:xfrm>
          <a:custGeom>
            <a:avLst/>
            <a:gdLst>
              <a:gd name="T0" fmla="*/ 2457450 w 21600"/>
              <a:gd name="T1" fmla="*/ 0 h 21600"/>
              <a:gd name="T2" fmla="*/ 0 w 21600"/>
              <a:gd name="T3" fmla="*/ 242888 h 21600"/>
              <a:gd name="T4" fmla="*/ 2457450 w 21600"/>
              <a:gd name="T5" fmla="*/ 485775 h 21600"/>
              <a:gd name="T6" fmla="*/ 3276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pPr>
              <a:defRPr/>
            </a:pPr>
            <a:endParaRPr lang="en-US"/>
          </a:p>
        </p:txBody>
      </p:sp>
      <p:sp>
        <p:nvSpPr>
          <p:cNvPr id="144399" name="AutoShape 15"/>
          <p:cNvSpPr>
            <a:spLocks noChangeArrowheads="1"/>
          </p:cNvSpPr>
          <p:nvPr/>
        </p:nvSpPr>
        <p:spPr bwMode="auto">
          <a:xfrm>
            <a:off x="3352800" y="3825875"/>
            <a:ext cx="3429000" cy="485775"/>
          </a:xfrm>
          <a:custGeom>
            <a:avLst/>
            <a:gdLst>
              <a:gd name="T0" fmla="*/ 2571750 w 21600"/>
              <a:gd name="T1" fmla="*/ 0 h 21600"/>
              <a:gd name="T2" fmla="*/ 0 w 21600"/>
              <a:gd name="T3" fmla="*/ 242888 h 21600"/>
              <a:gd name="T4" fmla="*/ 2571750 w 21600"/>
              <a:gd name="T5" fmla="*/ 485775 h 21600"/>
              <a:gd name="T6" fmla="*/ 34290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pPr>
              <a:defRPr/>
            </a:pPr>
            <a:endParaRPr lang="en-US"/>
          </a:p>
        </p:txBody>
      </p:sp>
      <p:sp>
        <p:nvSpPr>
          <p:cNvPr id="144400" name="AutoShape 16"/>
          <p:cNvSpPr>
            <a:spLocks noChangeArrowheads="1"/>
          </p:cNvSpPr>
          <p:nvPr/>
        </p:nvSpPr>
        <p:spPr bwMode="auto">
          <a:xfrm>
            <a:off x="3352800" y="4622800"/>
            <a:ext cx="2133600" cy="485775"/>
          </a:xfrm>
          <a:custGeom>
            <a:avLst/>
            <a:gdLst>
              <a:gd name="T0" fmla="*/ 1600200 w 21600"/>
              <a:gd name="T1" fmla="*/ 0 h 21600"/>
              <a:gd name="T2" fmla="*/ 0 w 21600"/>
              <a:gd name="T3" fmla="*/ 242888 h 21600"/>
              <a:gd name="T4" fmla="*/ 1600200 w 21600"/>
              <a:gd name="T5" fmla="*/ 485775 h 21600"/>
              <a:gd name="T6" fmla="*/ 2133600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52400" y="304800"/>
            <a:ext cx="3886200" cy="2378075"/>
          </a:xfrm>
          <a:effectLst>
            <a:outerShdw blurRad="63500" dist="107763" dir="13500000" algn="ctr" rotWithShape="0">
              <a:srgbClr val="000000">
                <a:alpha val="74998"/>
              </a:srgbClr>
            </a:outerShdw>
          </a:effectLst>
        </p:spPr>
        <p:txBody>
          <a:bodyPr/>
          <a:lstStyle/>
          <a:p>
            <a:pPr eaLnBrk="1" hangingPunct="1">
              <a:defRPr/>
            </a:pPr>
            <a:r>
              <a:rPr lang="en-US"/>
              <a:t>Christian Quarter</a:t>
            </a:r>
          </a:p>
        </p:txBody>
      </p:sp>
      <p:pic>
        <p:nvPicPr>
          <p:cNvPr id="30617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775" y="0"/>
            <a:ext cx="48482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5538" y="0"/>
            <a:ext cx="6019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6"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
        <p:nvSpPr>
          <p:cNvPr id="157698" name="Rectangle 2"/>
          <p:cNvSpPr>
            <a:spLocks noGrp="1" noChangeArrowheads="1"/>
          </p:cNvSpPr>
          <p:nvPr>
            <p:ph type="ctrTitle"/>
          </p:nvPr>
        </p:nvSpPr>
        <p:spPr>
          <a:xfrm>
            <a:off x="0" y="304800"/>
            <a:ext cx="3708400" cy="2378075"/>
          </a:xfrm>
          <a:effectLst>
            <a:outerShdw blurRad="63500" dist="107763" dir="13500000" algn="ctr" rotWithShape="0">
              <a:srgbClr val="000000">
                <a:alpha val="74998"/>
              </a:srgbClr>
            </a:outerShdw>
          </a:effectLst>
        </p:spPr>
        <p:txBody>
          <a:bodyPr/>
          <a:lstStyle/>
          <a:p>
            <a:pPr eaLnBrk="1" hangingPunct="1">
              <a:defRPr/>
            </a:pPr>
            <a:r>
              <a:rPr lang="en-US" dirty="0"/>
              <a:t>Christian Quarter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445442" name="Rectangle 2"/>
          <p:cNvSpPr>
            <a:spLocks noGrp="1" noRot="1" noChangeArrowheads="1"/>
          </p:cNvSpPr>
          <p:nvPr>
            <p:ph type="title"/>
          </p:nvPr>
        </p:nvSpPr>
        <p:spPr>
          <a:xfrm>
            <a:off x="3124200" y="5410200"/>
            <a:ext cx="4572000" cy="1447800"/>
          </a:xfrm>
          <a:solidFill>
            <a:schemeClr val="bg1"/>
          </a:solidFill>
        </p:spPr>
        <p:txBody>
          <a:bodyPr/>
          <a:lstStyle/>
          <a:p>
            <a:pPr eaLnBrk="1" hangingPunct="1">
              <a:defRPr/>
            </a:pPr>
            <a:r>
              <a:rPr lang="en-US"/>
              <a:t>A New Model of Temple Mount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24579" name="Rectangle 3"/>
          <p:cNvSpPr>
            <a:spLocks noGrp="1" noChangeArrowheads="1"/>
          </p:cNvSpPr>
          <p:nvPr>
            <p:ph type="title"/>
          </p:nvPr>
        </p:nvSpPr>
        <p:spPr>
          <a:xfrm>
            <a:off x="0" y="228600"/>
            <a:ext cx="2971800" cy="1066800"/>
          </a:xfrm>
          <a:solidFill>
            <a:srgbClr val="800000"/>
          </a:solidFill>
          <a:ln>
            <a:solidFill>
              <a:schemeClr val="bg2"/>
            </a:solidFill>
          </a:ln>
        </p:spPr>
        <p:txBody>
          <a:bodyPr/>
          <a:lstStyle/>
          <a:p>
            <a:pPr eaLnBrk="1" hangingPunct="1">
              <a:defRPr/>
            </a:pPr>
            <a:r>
              <a:rPr lang="en-US" b="0">
                <a:latin typeface="Arial"/>
                <a:ea typeface="ＭＳ Ｐゴシック" charset="0"/>
                <a:cs typeface="Arial"/>
              </a:rPr>
              <a:t>Left Stage</a:t>
            </a:r>
          </a:p>
        </p:txBody>
      </p:sp>
      <p:sp>
        <p:nvSpPr>
          <p:cNvPr id="24580" name="Rectangle 4"/>
          <p:cNvSpPr>
            <a:spLocks noChangeArrowheads="1"/>
          </p:cNvSpPr>
          <p:nvPr/>
        </p:nvSpPr>
        <p:spPr bwMode="auto">
          <a:xfrm>
            <a:off x="5867400" y="228600"/>
            <a:ext cx="2895600" cy="1066800"/>
          </a:xfrm>
          <a:prstGeom prst="rect">
            <a:avLst/>
          </a:prstGeom>
          <a:solidFill>
            <a:srgbClr val="800000"/>
          </a:solidFill>
          <a:ln w="9525">
            <a:solidFill>
              <a:schemeClr val="bg2"/>
            </a:solidFill>
            <a:miter lim="800000"/>
            <a:headEnd/>
            <a:tailEnd/>
          </a:ln>
          <a:effectLst/>
        </p:spPr>
        <p:txBody>
          <a:bodyPr anchor="ctr"/>
          <a:lstStyle/>
          <a:p>
            <a:pPr algn="ctr" eaLnBrk="1" fontAlgn="base" hangingPunct="1">
              <a:spcBef>
                <a:spcPct val="0"/>
              </a:spcBef>
              <a:defRPr/>
            </a:pPr>
            <a:r>
              <a:rPr lang="en-US" sz="4000">
                <a:effectLst>
                  <a:outerShdw blurRad="38100" dist="38100" dir="2700000" algn="tl">
                    <a:srgbClr val="000000"/>
                  </a:outerShdw>
                </a:effectLst>
                <a:latin typeface="Arial"/>
                <a:cs typeface="Arial"/>
              </a:rPr>
              <a:t>Right Stage</a:t>
            </a:r>
          </a:p>
        </p:txBody>
      </p:sp>
      <p:sp>
        <p:nvSpPr>
          <p:cNvPr id="187396" name="Text Box 5"/>
          <p:cNvSpPr txBox="1">
            <a:spLocks noChangeArrowheads="1"/>
          </p:cNvSpPr>
          <p:nvPr/>
        </p:nvSpPr>
        <p:spPr bwMode="auto">
          <a:xfrm>
            <a:off x="2971800" y="2286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effectLst/>
                <a:latin typeface="Arial" charset="0"/>
                <a:cs typeface="Arial" charset="0"/>
              </a:rPr>
              <a:t>Travel in Ancient Israel</a:t>
            </a:r>
          </a:p>
        </p:txBody>
      </p:sp>
      <p:sp>
        <p:nvSpPr>
          <p:cNvPr id="24582"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3"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4"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5"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6" name="Freeform 10"/>
          <p:cNvSpPr>
            <a:spLocks/>
          </p:cNvSpPr>
          <p:nvPr/>
        </p:nvSpPr>
        <p:spPr bwMode="auto">
          <a:xfrm>
            <a:off x="2903538" y="2274888"/>
            <a:ext cx="2870200" cy="5018087"/>
          </a:xfrm>
          <a:custGeom>
            <a:avLst/>
            <a:gdLst/>
            <a:ahLst/>
            <a:cxnLst>
              <a:cxn ang="0">
                <a:pos x="0" y="3161"/>
              </a:cxn>
              <a:cxn ang="0">
                <a:pos x="115" y="2743"/>
              </a:cxn>
              <a:cxn ang="0">
                <a:pos x="201" y="2613"/>
              </a:cxn>
              <a:cxn ang="0">
                <a:pos x="230" y="2570"/>
              </a:cxn>
              <a:cxn ang="0">
                <a:pos x="345" y="2498"/>
              </a:cxn>
              <a:cxn ang="0">
                <a:pos x="432" y="2426"/>
              </a:cxn>
              <a:cxn ang="0">
                <a:pos x="504" y="2397"/>
              </a:cxn>
              <a:cxn ang="0">
                <a:pos x="633" y="2311"/>
              </a:cxn>
              <a:cxn ang="0">
                <a:pos x="677" y="2282"/>
              </a:cxn>
              <a:cxn ang="0">
                <a:pos x="720" y="2253"/>
              </a:cxn>
              <a:cxn ang="0">
                <a:pos x="821" y="2052"/>
              </a:cxn>
              <a:cxn ang="0">
                <a:pos x="878" y="1836"/>
              </a:cxn>
              <a:cxn ang="0">
                <a:pos x="936" y="1749"/>
              </a:cxn>
              <a:cxn ang="0">
                <a:pos x="1008" y="1591"/>
              </a:cxn>
              <a:cxn ang="0">
                <a:pos x="1065" y="1519"/>
              </a:cxn>
              <a:cxn ang="0">
                <a:pos x="1123" y="1433"/>
              </a:cxn>
              <a:cxn ang="0">
                <a:pos x="1181" y="1361"/>
              </a:cxn>
              <a:cxn ang="0">
                <a:pos x="1253" y="1274"/>
              </a:cxn>
              <a:cxn ang="0">
                <a:pos x="1325" y="1260"/>
              </a:cxn>
              <a:cxn ang="0">
                <a:pos x="1368" y="1058"/>
              </a:cxn>
              <a:cxn ang="0">
                <a:pos x="1411" y="1044"/>
              </a:cxn>
              <a:cxn ang="0">
                <a:pos x="1641" y="857"/>
              </a:cxn>
              <a:cxn ang="0">
                <a:pos x="1771" y="785"/>
              </a:cxn>
              <a:cxn ang="0">
                <a:pos x="1699" y="525"/>
              </a:cxn>
              <a:cxn ang="0">
                <a:pos x="1742" y="295"/>
              </a:cxn>
              <a:cxn ang="0">
                <a:pos x="1800" y="209"/>
              </a:cxn>
              <a:cxn ang="0">
                <a:pos x="1757" y="65"/>
              </a:cxn>
              <a:cxn ang="0">
                <a:pos x="1728" y="7"/>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cmpd="sng">
            <a:solidFill>
              <a:srgbClr val="0033CC"/>
            </a:solidFill>
            <a:round/>
            <a:headEnd/>
            <a:tailEnd/>
          </a:ln>
          <a:effectLst/>
        </p:spPr>
        <p:txBody>
          <a:bodyPr/>
          <a:lstStyle/>
          <a:p>
            <a:pPr>
              <a:defRPr/>
            </a:pPr>
            <a:endParaRPr lang="en-US">
              <a:effectLst>
                <a:outerShdw blurRad="38100" dist="38100" dir="2700000" algn="tl">
                  <a:srgbClr val="000000"/>
                </a:outerShdw>
              </a:effectLst>
              <a:latin typeface="Arial"/>
              <a:ea typeface="+mn-ea"/>
              <a:cs typeface="Arial"/>
            </a:endParaRPr>
          </a:p>
        </p:txBody>
      </p:sp>
      <p:sp>
        <p:nvSpPr>
          <p:cNvPr id="24589" name="Rectangle 13"/>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514"/>
                  </a:outerShdw>
                </a:effectLst>
                <a:latin typeface="Arial"/>
                <a:cs typeface="Arial"/>
              </a:rPr>
              <a:t>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580"/>
                                        </p:tgtEl>
                                        <p:attrNameLst>
                                          <p:attrName>ppt_y</p:attrName>
                                        </p:attrNameLst>
                                      </p:cBhvr>
                                      <p:tavLst>
                                        <p:tav tm="0">
                                          <p:val>
                                            <p:strVal val="#ppt_y"/>
                                          </p:val>
                                        </p:tav>
                                        <p:tav tm="100000">
                                          <p:val>
                                            <p:strVal val="#ppt_y"/>
                                          </p:val>
                                        </p:tav>
                                      </p:tavLst>
                                    </p:anim>
                                    <p:anim calcmode="lin" valueType="num">
                                      <p:cBhvr>
                                        <p:cTn id="9" dur="500" fill="hold"/>
                                        <p:tgtEl>
                                          <p:spTgt spid="245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5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0" y="304800"/>
            <a:ext cx="4211638" cy="2378075"/>
          </a:xfrm>
          <a:effectLst>
            <a:outerShdw blurRad="63500" dist="107763" dir="13500000" algn="ctr" rotWithShape="0">
              <a:srgbClr val="000000">
                <a:alpha val="74998"/>
              </a:srgbClr>
            </a:outerShdw>
          </a:effectLst>
        </p:spPr>
        <p:txBody>
          <a:bodyPr/>
          <a:lstStyle/>
          <a:p>
            <a:pPr eaLnBrk="1" hangingPunct="1">
              <a:defRPr/>
            </a:pPr>
            <a:r>
              <a:rPr lang="en-US" dirty="0"/>
              <a:t>Muslim Quarter</a:t>
            </a:r>
          </a:p>
        </p:txBody>
      </p:sp>
      <p:pic>
        <p:nvPicPr>
          <p:cNvPr id="311298"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0"/>
            <a:ext cx="4935537"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338" y="0"/>
            <a:ext cx="6062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Rectangle 2"/>
          <p:cNvSpPr>
            <a:spLocks noGrp="1" noChangeArrowheads="1"/>
          </p:cNvSpPr>
          <p:nvPr>
            <p:ph type="ctrTitle"/>
          </p:nvPr>
        </p:nvSpPr>
        <p:spPr>
          <a:xfrm>
            <a:off x="34925" y="304800"/>
            <a:ext cx="3268663" cy="2378075"/>
          </a:xfrm>
          <a:effectLst>
            <a:outerShdw blurRad="63500" dist="107763" dir="13500000" algn="ctr" rotWithShape="0">
              <a:srgbClr val="000000">
                <a:alpha val="74998"/>
              </a:srgbClr>
            </a:outerShdw>
          </a:effectLst>
        </p:spPr>
        <p:txBody>
          <a:bodyPr/>
          <a:lstStyle/>
          <a:p>
            <a:pPr eaLnBrk="1" hangingPunct="1">
              <a:defRPr/>
            </a:pPr>
            <a:r>
              <a:rPr lang="en-US"/>
              <a:t>Muslim Quarter</a:t>
            </a:r>
          </a:p>
        </p:txBody>
      </p:sp>
      <p:sp>
        <p:nvSpPr>
          <p:cNvPr id="31334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152400" y="304800"/>
            <a:ext cx="3843338" cy="2378075"/>
          </a:xfrm>
          <a:effectLst>
            <a:outerShdw blurRad="63500" dist="107763" dir="13500000" algn="ctr" rotWithShape="0">
              <a:srgbClr val="000000">
                <a:alpha val="74998"/>
              </a:srgbClr>
            </a:outerShdw>
          </a:effectLst>
        </p:spPr>
        <p:txBody>
          <a:bodyPr/>
          <a:lstStyle/>
          <a:p>
            <a:pPr eaLnBrk="1" hangingPunct="1">
              <a:defRPr/>
            </a:pPr>
            <a:r>
              <a:rPr lang="en-US" dirty="0"/>
              <a:t>Jewish Quarter</a:t>
            </a:r>
          </a:p>
        </p:txBody>
      </p:sp>
      <p:pic>
        <p:nvPicPr>
          <p:cNvPr id="315394"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0"/>
            <a:ext cx="4959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7400" y="0"/>
            <a:ext cx="6122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4" name="Rectangle 2"/>
          <p:cNvSpPr>
            <a:spLocks noGrp="1" noChangeArrowheads="1"/>
          </p:cNvSpPr>
          <p:nvPr>
            <p:ph type="ctrTitle"/>
          </p:nvPr>
        </p:nvSpPr>
        <p:spPr>
          <a:xfrm>
            <a:off x="0" y="304800"/>
            <a:ext cx="3276600" cy="2378075"/>
          </a:xfrm>
          <a:effectLst>
            <a:outerShdw blurRad="63500" dist="107763" dir="13500000" algn="ctr" rotWithShape="0">
              <a:srgbClr val="000000">
                <a:alpha val="74998"/>
              </a:srgbClr>
            </a:outerShdw>
          </a:effectLst>
        </p:spPr>
        <p:txBody>
          <a:bodyPr/>
          <a:lstStyle/>
          <a:p>
            <a:pPr eaLnBrk="1" hangingPunct="1">
              <a:defRPr/>
            </a:pPr>
            <a:r>
              <a:rPr lang="en-US" dirty="0"/>
              <a:t>Jewish Quarter</a:t>
            </a:r>
          </a:p>
        </p:txBody>
      </p:sp>
      <p:sp>
        <p:nvSpPr>
          <p:cNvPr id="31744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304800"/>
            <a:ext cx="4203700" cy="2378075"/>
          </a:xfrm>
          <a:effectLst>
            <a:outerShdw blurRad="63500" dist="107763" dir="13500000" algn="ctr" rotWithShape="0">
              <a:srgbClr val="000000">
                <a:alpha val="74998"/>
              </a:srgbClr>
            </a:outerShdw>
          </a:effectLst>
        </p:spPr>
        <p:txBody>
          <a:bodyPr/>
          <a:lstStyle/>
          <a:p>
            <a:pPr eaLnBrk="1" hangingPunct="1">
              <a:defRPr/>
            </a:pPr>
            <a:r>
              <a:rPr lang="en-US" dirty="0"/>
              <a:t>Armenian Quarter</a:t>
            </a:r>
          </a:p>
        </p:txBody>
      </p:sp>
      <p:pic>
        <p:nvPicPr>
          <p:cNvPr id="31949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34925" y="304800"/>
            <a:ext cx="4132263" cy="2378075"/>
          </a:xfrm>
          <a:effectLst>
            <a:outerShdw blurRad="63500" dist="107763" dir="13500000" algn="ctr" rotWithShape="0">
              <a:srgbClr val="000000">
                <a:alpha val="74998"/>
              </a:srgbClr>
            </a:outerShdw>
          </a:effectLst>
        </p:spPr>
        <p:txBody>
          <a:bodyPr/>
          <a:lstStyle/>
          <a:p>
            <a:pPr eaLnBrk="1" hangingPunct="1">
              <a:defRPr/>
            </a:pPr>
            <a:r>
              <a:rPr lang="en-US" dirty="0"/>
              <a:t>Armenian Quarter</a:t>
            </a:r>
          </a:p>
        </p:txBody>
      </p:sp>
      <p:pic>
        <p:nvPicPr>
          <p:cNvPr id="321538"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spcBef>
                <a:spcPct val="0"/>
              </a:spcBef>
            </a:pPr>
            <a:r>
              <a:rPr lang="en-US" sz="2400" b="1">
                <a:solidFill>
                  <a:srgbClr val="000514"/>
                </a:solidFill>
                <a:effectLst/>
                <a:latin typeface="Arial" charset="0"/>
              </a:rPr>
              <a:t>147g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5"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noFill/>
          <a:extLst>
            <a:ext uri="{909E8E84-426E-40dd-AFC4-6F175D3DCCD1}">
              <a14:hiddenFill xmlns:a14="http://schemas.microsoft.com/office/drawing/2010/main" xmlns="">
                <a:solidFill>
                  <a:srgbClr val="FFFFFF"/>
                </a:solidFill>
              </a14:hiddenFill>
            </a:ext>
          </a:extLst>
        </p:spPr>
      </p:pic>
      <p:sp>
        <p:nvSpPr>
          <p:cNvPr id="36870" name="Rectangle 6"/>
          <p:cNvSpPr>
            <a:spLocks noGrp="1" noRot="1" noChangeArrowheads="1"/>
          </p:cNvSpPr>
          <p:nvPr>
            <p:ph type="title"/>
          </p:nvPr>
        </p:nvSpPr>
        <p:spPr>
          <a:xfrm>
            <a:off x="-152400" y="274638"/>
            <a:ext cx="9448800" cy="1143000"/>
          </a:xfrm>
        </p:spPr>
        <p:txBody>
          <a:bodyPr/>
          <a:lstStyle/>
          <a:p>
            <a:pPr eaLnBrk="1" hangingPunct="1">
              <a:defRPr/>
            </a:pPr>
            <a:r>
              <a:rPr lang="en-US" dirty="0">
                <a:latin typeface="Arial"/>
                <a:ea typeface="ＭＳ Ｐゴシック" charset="0"/>
                <a:cs typeface="Arial"/>
              </a:rPr>
              <a:t>What</a:t>
            </a:r>
            <a:r>
              <a:rPr lang="mr-IN" dirty="0">
                <a:latin typeface="Arial"/>
                <a:ea typeface="ＭＳ Ｐゴシック" charset="0"/>
                <a:cs typeface="Arial"/>
              </a:rPr>
              <a:t>'</a:t>
            </a:r>
            <a:r>
              <a:rPr lang="en-US" dirty="0">
                <a:latin typeface="Arial"/>
                <a:ea typeface="ＭＳ Ｐゴシック" charset="0"/>
                <a:cs typeface="Arial"/>
              </a:rPr>
              <a:t>s the Future for the Dome?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325635" name="AutoShape 3"/>
          <p:cNvSpPr>
            <a:spLocks noChangeArrowheads="1"/>
          </p:cNvSpPr>
          <p:nvPr/>
        </p:nvSpPr>
        <p:spPr bwMode="auto">
          <a:xfrm>
            <a:off x="5181600" y="908050"/>
            <a:ext cx="1035050" cy="2070100"/>
          </a:xfrm>
          <a:prstGeom prst="star4">
            <a:avLst>
              <a:gd name="adj" fmla="val 12500"/>
            </a:avLst>
          </a:prstGeom>
          <a:solidFill>
            <a:srgbClr val="FF0000"/>
          </a:solidFill>
          <a:ln>
            <a:noFill/>
          </a:ln>
          <a:effectLst>
            <a:outerShdw dist="17819" dir="2700000" algn="ctr" rotWithShape="0">
              <a:srgbClr val="000514">
                <a:alpha val="50026"/>
              </a:srgb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fontAlgn="base" hangingPunct="1">
              <a:lnSpc>
                <a:spcPct val="93000"/>
              </a:lnSpc>
              <a:spcBef>
                <a:spcPct val="0"/>
              </a:spcBef>
              <a:buClr>
                <a:srgbClr val="FFFFFF"/>
              </a:buClr>
              <a:buSzPct val="100000"/>
              <a:buFont typeface="Arial" charset="0"/>
              <a:buNone/>
            </a:pPr>
            <a:endParaRPr lang="en-US" sz="2400">
              <a:solidFill>
                <a:srgbClr val="FFFFFF"/>
              </a:solidFill>
              <a:effectLst/>
              <a:latin typeface="Arial" charset="0"/>
            </a:endParaRPr>
          </a:p>
        </p:txBody>
      </p:sp>
      <p:sp>
        <p:nvSpPr>
          <p:cNvPr id="258052"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3"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4"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5"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6"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7"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258058"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6"/>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325643"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5pPr>
            <a:lvl6pPr marL="25146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6pPr>
            <a:lvl7pPr marL="29718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7pPr>
            <a:lvl8pPr marL="34290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8pPr>
            <a:lvl9pPr marL="3886200" indent="-228600" defTabSz="449263" eaLnBrk="0" fontAlgn="t" hangingPunct="0">
              <a:spcBef>
                <a:spcPct val="5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solidFill>
                  <a:schemeClr val="tx1"/>
                </a:solidFill>
                <a:latin typeface="Garamond" charset="0"/>
                <a:ea typeface="ＭＳ Ｐゴシック" charset="0"/>
              </a:defRPr>
            </a:lvl9pPr>
          </a:lstStyle>
          <a:p>
            <a:pPr algn="r" eaLnBrk="1" fontAlgn="base" hangingPunct="1">
              <a:spcBef>
                <a:spcPct val="0"/>
              </a:spcBef>
              <a:buClr>
                <a:srgbClr val="FFFFFF"/>
              </a:buClr>
              <a:buSzPct val="100000"/>
              <a:buFont typeface="Arial" charset="0"/>
              <a:buNone/>
            </a:pPr>
            <a:r>
              <a:rPr lang="ja-JP" altLang="en-GB" sz="3200">
                <a:solidFill>
                  <a:srgbClr val="FFFFFF"/>
                </a:solidFill>
                <a:effectLst/>
                <a:latin typeface="Arial" charset="0"/>
                <a:cs typeface="Arial" charset="0"/>
              </a:rPr>
              <a:t>“</a:t>
            </a:r>
            <a:r>
              <a:rPr lang="en-GB" altLang="ja-JP" sz="3200">
                <a:solidFill>
                  <a:srgbClr val="FFFFFF"/>
                </a:solidFill>
                <a:effectLst/>
                <a:latin typeface="Arial" charset="0"/>
                <a:cs typeface="Arial" charset="0"/>
              </a:rPr>
              <a:t>The law will go out from Zion, </a:t>
            </a:r>
          </a:p>
          <a:p>
            <a:pPr algn="r" eaLnBrk="1" fontAlgn="base" hangingPunct="1">
              <a:spcBef>
                <a:spcPct val="0"/>
              </a:spcBef>
              <a:buClr>
                <a:srgbClr val="FFFFFF"/>
              </a:buClr>
              <a:buSzPct val="100000"/>
              <a:buFont typeface="Arial" charset="0"/>
              <a:buNone/>
            </a:pPr>
            <a:r>
              <a:rPr lang="en-GB" sz="3200">
                <a:solidFill>
                  <a:srgbClr val="FFFFFF"/>
                </a:solidFill>
                <a:effectLst/>
                <a:latin typeface="Arial" charset="0"/>
                <a:cs typeface="Arial" charset="0"/>
              </a:rPr>
              <a:t>the word of the L</a:t>
            </a:r>
            <a:r>
              <a:rPr lang="en-GB" sz="2800">
                <a:solidFill>
                  <a:srgbClr val="FFFFFF"/>
                </a:solidFill>
                <a:effectLst/>
                <a:latin typeface="Arial" charset="0"/>
                <a:cs typeface="Arial" charset="0"/>
              </a:rPr>
              <a:t>ORD</a:t>
            </a:r>
            <a:r>
              <a:rPr lang="en-GB" sz="3200">
                <a:solidFill>
                  <a:srgbClr val="FFFFFF"/>
                </a:solidFill>
                <a:effectLst/>
                <a:latin typeface="Arial" charset="0"/>
                <a:cs typeface="Arial" charset="0"/>
              </a:rPr>
              <a:t> from Jerusalem</a:t>
            </a:r>
            <a:r>
              <a:rPr lang="ja-JP" altLang="en-GB" sz="3200">
                <a:solidFill>
                  <a:srgbClr val="FFFFFF"/>
                </a:solidFill>
                <a:effectLst/>
                <a:latin typeface="Arial" charset="0"/>
                <a:cs typeface="Arial" charset="0"/>
              </a:rPr>
              <a:t>”</a:t>
            </a:r>
            <a:endParaRPr lang="en-GB" altLang="ja-JP" sz="3200">
              <a:solidFill>
                <a:srgbClr val="FFFFFF"/>
              </a:solidFill>
              <a:effectLst/>
              <a:latin typeface="Arial" charset="0"/>
              <a:cs typeface="Arial" charset="0"/>
            </a:endParaRPr>
          </a:p>
          <a:p>
            <a:pPr algn="r" eaLnBrk="1" fontAlgn="base" hangingPunct="1">
              <a:spcBef>
                <a:spcPct val="0"/>
              </a:spcBef>
              <a:buClr>
                <a:srgbClr val="FFFFFF"/>
              </a:buClr>
              <a:buSzPct val="100000"/>
              <a:buFont typeface="Arial" charset="0"/>
              <a:buNone/>
            </a:pPr>
            <a:r>
              <a:rPr lang="en-GB" sz="3200">
                <a:solidFill>
                  <a:srgbClr val="FFFFFF"/>
                </a:solidFill>
                <a:effectLst/>
                <a:latin typeface="Arial" charset="0"/>
                <a:cs typeface="Arial" charset="0"/>
              </a:rPr>
              <a:t>—Isaiah 2:3</a:t>
            </a: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152400" y="381000"/>
            <a:ext cx="3962400" cy="3200400"/>
          </a:xfrm>
        </p:spPr>
        <p:txBody>
          <a:bodyPr/>
          <a:lstStyle/>
          <a:p>
            <a:pPr eaLnBrk="1" hangingPunct="1">
              <a:defRPr/>
            </a:pPr>
            <a:r>
              <a:rPr lang="en-US">
                <a:latin typeface="Arial"/>
                <a:ea typeface="ＭＳ Ｐゴシック" charset="0"/>
                <a:cs typeface="Arial"/>
              </a:rPr>
              <a:t>Jerusalem was off the main highway</a:t>
            </a:r>
          </a:p>
        </p:txBody>
      </p:sp>
      <p:pic>
        <p:nvPicPr>
          <p:cNvPr id="189442"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65650" y="0"/>
            <a:ext cx="4654550" cy="6858000"/>
          </a:xfrm>
          <a:noFill/>
          <a:extLst>
            <a:ext uri="{909E8E84-426E-40dd-AFC4-6F175D3DCCD1}">
              <a14:hiddenFill xmlns:a14="http://schemas.microsoft.com/office/drawing/2010/main" xmlns="">
                <a:solidFill>
                  <a:srgbClr val="FFFFFF"/>
                </a:solidFill>
              </a14:hiddenFill>
            </a:ext>
          </a:extLst>
        </p:spPr>
      </p:pic>
      <p:sp>
        <p:nvSpPr>
          <p:cNvPr id="101383" name="Text Box 7"/>
          <p:cNvSpPr txBox="1">
            <a:spLocks noChangeArrowheads="1"/>
          </p:cNvSpPr>
          <p:nvPr/>
        </p:nvSpPr>
        <p:spPr bwMode="auto">
          <a:xfrm>
            <a:off x="177800" y="5734050"/>
            <a:ext cx="4394200" cy="83026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dirty="0" err="1">
                <a:effectLst>
                  <a:outerShdw blurRad="38100" dist="38100" dir="2700000" algn="tl">
                    <a:srgbClr val="000000"/>
                  </a:outerShdw>
                </a:effectLst>
                <a:latin typeface="Arial"/>
                <a:cs typeface="Arial"/>
              </a:rPr>
              <a:t>Beitzel</a:t>
            </a:r>
            <a:r>
              <a:rPr lang="en-US" sz="2400" dirty="0">
                <a:effectLst>
                  <a:outerShdw blurRad="38100" dist="38100" dir="2700000" algn="tl">
                    <a:srgbClr val="000000"/>
                  </a:outerShdw>
                </a:effectLst>
                <a:latin typeface="Arial"/>
                <a:cs typeface="Arial"/>
              </a:rPr>
              <a:t>, </a:t>
            </a:r>
            <a:r>
              <a:rPr lang="en-US" sz="2400" i="1" dirty="0">
                <a:effectLst>
                  <a:outerShdw blurRad="38100" dist="38100" dir="2700000" algn="tl">
                    <a:srgbClr val="000000"/>
                  </a:outerShdw>
                </a:effectLst>
                <a:latin typeface="Arial"/>
                <a:cs typeface="Arial"/>
              </a:rPr>
              <a:t>Moody Atlas of Bible Lands</a:t>
            </a:r>
            <a:r>
              <a:rPr lang="en-US" sz="2400" dirty="0">
                <a:effectLst>
                  <a:outerShdw blurRad="38100" dist="38100" dir="2700000" algn="tl">
                    <a:srgbClr val="000000"/>
                  </a:outerShdw>
                </a:effectLst>
                <a:latin typeface="Arial"/>
                <a:cs typeface="Arial"/>
              </a:rPr>
              <a:t>, 68</a:t>
            </a:r>
          </a:p>
        </p:txBody>
      </p:sp>
      <p:sp>
        <p:nvSpPr>
          <p:cNvPr id="101384" name="Rectangle 8"/>
          <p:cNvSpPr>
            <a:spLocks noRot="1" noChangeArrowheads="1"/>
          </p:cNvSpPr>
          <p:nvPr/>
        </p:nvSpPr>
        <p:spPr bwMode="auto">
          <a:xfrm>
            <a:off x="8382000" y="0"/>
            <a:ext cx="762000" cy="533400"/>
          </a:xfrm>
          <a:prstGeom prst="rect">
            <a:avLst/>
          </a:prstGeom>
          <a:solidFill>
            <a:srgbClr val="000000"/>
          </a:solid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514"/>
                  </a:outerShdw>
                </a:effectLst>
                <a:latin typeface="Arial"/>
                <a:cs typeface="Arial"/>
              </a:rPr>
              <a:t>12</a:t>
            </a:r>
          </a:p>
        </p:txBody>
      </p:sp>
      <p:sp>
        <p:nvSpPr>
          <p:cNvPr id="2" name="Rectangle 1"/>
          <p:cNvSpPr/>
          <p:nvPr/>
        </p:nvSpPr>
        <p:spPr bwMode="auto">
          <a:xfrm>
            <a:off x="4572000" y="2780927"/>
            <a:ext cx="1296144" cy="1222325"/>
          </a:xfrm>
          <a:prstGeom prst="rect">
            <a:avLst/>
          </a:prstGeom>
          <a:solidFill>
            <a:srgbClr val="F5F5F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3600" b="0" i="0" u="none" strike="noStrike" cap="none" normalizeH="0" baseline="0">
              <a:ln>
                <a:noFill/>
              </a:ln>
              <a:solidFill>
                <a:schemeClr val="tx1"/>
              </a:solidFill>
              <a:effectLst/>
              <a:latin typeface="Garamond" pitchFamily="-111" charset="0"/>
            </a:endParaRPr>
          </a:p>
        </p:txBody>
      </p:sp>
      <p:sp>
        <p:nvSpPr>
          <p:cNvPr id="6" name="Text Box 7"/>
          <p:cNvSpPr txBox="1">
            <a:spLocks noChangeArrowheads="1"/>
          </p:cNvSpPr>
          <p:nvPr/>
        </p:nvSpPr>
        <p:spPr bwMode="auto">
          <a:xfrm>
            <a:off x="4644008" y="2996952"/>
            <a:ext cx="1368152" cy="830997"/>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2400" b="1" dirty="0" err="1">
                <a:solidFill>
                  <a:schemeClr val="bg2"/>
                </a:solidFill>
                <a:effectLst/>
                <a:latin typeface="Arial"/>
                <a:cs typeface="Arial"/>
              </a:rPr>
              <a:t>Roads of Israel</a:t>
            </a:r>
            <a:endParaRPr lang="en-US" sz="2400" b="1" dirty="0">
              <a:solidFill>
                <a:schemeClr val="bg2"/>
              </a:solidFill>
              <a:effectLst/>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5105400" y="0"/>
            <a:ext cx="34290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19149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a14="http://schemas.microsoft.com/office/drawing/2010/main" xmlns="">
                <a:solidFill>
                  <a:srgbClr val="FFFFFF"/>
                </a:solidFill>
              </a14:hiddenFill>
            </a:ext>
          </a:extLst>
        </p:spPr>
      </p:pic>
      <p:sp>
        <p:nvSpPr>
          <p:cNvPr id="20484"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en-US" b="1">
                <a:effectLst/>
                <a:latin typeface="Arial" charset="0"/>
                <a:cs typeface="Arial" charset="0"/>
              </a:rPr>
              <a:t>Disadvantages</a:t>
            </a:r>
          </a:p>
          <a:p>
            <a:pPr fontAlgn="base">
              <a:buFontTx/>
              <a:buChar char="•"/>
            </a:pPr>
            <a:r>
              <a:rPr lang="en-US" b="1">
                <a:effectLst/>
                <a:latin typeface="Arial" charset="0"/>
                <a:cs typeface="Arial" charset="0"/>
              </a:rPr>
              <a:t>Advantages</a:t>
            </a:r>
          </a:p>
        </p:txBody>
      </p:sp>
      <p:sp>
        <p:nvSpPr>
          <p:cNvPr id="20485" name="Rectangle 5"/>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algn="ctr" eaLnBrk="1" fontAlgn="base" hangingPunct="1">
              <a:spcBef>
                <a:spcPct val="0"/>
              </a:spcBef>
              <a:defRPr/>
            </a:pPr>
            <a:r>
              <a:rPr lang="en-US" sz="2800" b="1">
                <a:effectLst>
                  <a:outerShdw blurRad="38100" dist="38100" dir="2700000" algn="tl">
                    <a:srgbClr val="000000"/>
                  </a:outerShdw>
                </a:effectLst>
                <a:latin typeface="Arial"/>
                <a:cs typeface="Arial"/>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2048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12961</TotalTime>
  <Words>1979</Words>
  <Application>Microsoft Macintosh PowerPoint</Application>
  <PresentationFormat>On-screen Show (4:3)</PresentationFormat>
  <Paragraphs>394</Paragraphs>
  <Slides>79</Slides>
  <Notes>76</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79</vt:i4>
      </vt:variant>
    </vt:vector>
  </HeadingPairs>
  <TitlesOfParts>
    <vt:vector size="104" baseType="lpstr">
      <vt:lpstr>Arail</vt:lpstr>
      <vt:lpstr>Arials</vt:lpstr>
      <vt:lpstr>Arial</vt:lpstr>
      <vt:lpstr>Calibri</vt:lpstr>
      <vt:lpstr>Comic Sans MS</vt:lpstr>
      <vt:lpstr>Garamond</vt:lpstr>
      <vt:lpstr>Impact</vt:lpstr>
      <vt:lpstr>Tahoma</vt:lpstr>
      <vt:lpstr>Times New Roman</vt:lpstr>
      <vt:lpstr>Wingdings</vt:lpstr>
      <vt:lpstr>Stream</vt:lpstr>
      <vt:lpstr>Beam</vt:lpstr>
      <vt:lpstr>Slit</vt:lpstr>
      <vt:lpstr>Default Design</vt:lpstr>
      <vt:lpstr>1_Stream</vt:lpstr>
      <vt:lpstr>2_Stream</vt:lpstr>
      <vt:lpstr>3_Stream</vt:lpstr>
      <vt:lpstr>5_Stream</vt:lpstr>
      <vt:lpstr>Blank Presentation</vt:lpstr>
      <vt:lpstr>1_Pulse</vt:lpstr>
      <vt:lpstr>4_Stream</vt:lpstr>
      <vt:lpstr>2_Default Design</vt:lpstr>
      <vt:lpstr>7_Stream</vt:lpstr>
      <vt:lpstr>1_Default Design</vt:lpstr>
      <vt:lpstr>4_Office Theme</vt:lpstr>
      <vt:lpstr>Jerusalem</vt:lpstr>
      <vt:lpstr>The World Today</vt:lpstr>
      <vt:lpstr>Modern Middle East</vt:lpstr>
      <vt:lpstr>Left Stage</vt:lpstr>
      <vt:lpstr>Jerusalem</vt:lpstr>
      <vt:lpstr>Jerusalem</vt:lpstr>
      <vt:lpstr>Left Stage</vt:lpstr>
      <vt:lpstr>Jerusalem was off the main highway</vt:lpstr>
      <vt:lpstr>Jerusalem</vt:lpstr>
      <vt:lpstr>Jerusalem's Strategic Location</vt:lpstr>
      <vt:lpstr>Central Location</vt:lpstr>
      <vt:lpstr>Central Location</vt:lpstr>
      <vt:lpstr>Jerusalem was a Border City</vt:lpstr>
      <vt:lpstr>Jerusalem</vt:lpstr>
      <vt:lpstr>Eastern City of David</vt:lpstr>
      <vt:lpstr>Genesis 22</vt:lpstr>
      <vt:lpstr>Jerusalem</vt:lpstr>
      <vt:lpstr>Hezekiah's Tunnel</vt:lpstr>
      <vt:lpstr>Hezekiah's Tunnel</vt:lpstr>
      <vt:lpstr>Siloam Inscription</vt:lpstr>
      <vt:lpstr>Warren's Shaft</vt:lpstr>
      <vt:lpstr>Jerusalem</vt:lpstr>
      <vt:lpstr>Model of the City of David (AD 66) (Rebuilt Old Jebusite City)</vt:lpstr>
      <vt:lpstr>Jerusalem Valleys &amp; Ridges</vt:lpstr>
      <vt:lpstr>Hills of Jerusalem</vt:lpstr>
      <vt:lpstr>Jerusalem</vt:lpstr>
      <vt:lpstr>Jerusalem</vt:lpstr>
      <vt:lpstr>What was Israel's Attitude about the Nations?</vt:lpstr>
      <vt:lpstr>Ten Jewish Levels of Holiness in the Land</vt:lpstr>
      <vt:lpstr>Firstfruits: Wave Sheaf Offering</vt:lpstr>
      <vt:lpstr>Urban vs.  Rural Areas</vt:lpstr>
      <vt:lpstr>Jerusalem vs. Other Cities</vt:lpstr>
      <vt:lpstr>Temple Mount</vt:lpstr>
      <vt:lpstr>The Rampart</vt:lpstr>
      <vt:lpstr>Court of Women</vt:lpstr>
      <vt:lpstr>Court of Israelites</vt:lpstr>
      <vt:lpstr>The Inner Temple Court and the steps leading to the Nicanor Gate</vt:lpstr>
      <vt:lpstr>The Great Basin in the Court of the Priests.</vt:lpstr>
      <vt:lpstr>The Great Gates</vt:lpstr>
      <vt:lpstr>The Holy Place</vt:lpstr>
      <vt:lpstr>The Holy Place</vt:lpstr>
      <vt:lpstr>The Holy of Holies</vt:lpstr>
      <vt:lpstr>Where's the Square?</vt:lpstr>
      <vt:lpstr>Temple Mount Stages 1-2</vt:lpstr>
      <vt:lpstr>Temple Mount Stages 3-4</vt:lpstr>
      <vt:lpstr>Temple Mount Development</vt:lpstr>
      <vt:lpstr>Underground Temple Chambers</vt:lpstr>
      <vt:lpstr>Jewish Western Wall</vt:lpstr>
      <vt:lpstr>Prayers for the Third Temple</vt:lpstr>
      <vt:lpstr>Modern Temple Mount</vt:lpstr>
      <vt:lpstr>Jerusalem Today</vt:lpstr>
      <vt:lpstr>Antichrist will make a 7-year treaty with Israel</vt:lpstr>
      <vt:lpstr>Jewish Hope of Resurrection</vt:lpstr>
      <vt:lpstr>First to Rise?</vt:lpstr>
      <vt:lpstr>Muslims Sealed the Eastern Gate</vt:lpstr>
      <vt:lpstr>Modern Jerusalem</vt:lpstr>
      <vt:lpstr>Gethsemane</vt:lpstr>
      <vt:lpstr>Significance to Christians</vt:lpstr>
      <vt:lpstr>Muslim Control</vt:lpstr>
      <vt:lpstr>A Dome to Outshine the Dome</vt:lpstr>
      <vt:lpstr>The Rock Inside</vt:lpstr>
      <vt:lpstr>Muslim Prayers at the Dome</vt:lpstr>
      <vt:lpstr>Present Jerusalem Population</vt:lpstr>
      <vt:lpstr>Jerusalem (2002)</vt:lpstr>
      <vt:lpstr>Modern Jerusalem Surroundings</vt:lpstr>
      <vt:lpstr>Quarters of Old Jerusalem</vt:lpstr>
      <vt:lpstr>Christian Quarter</vt:lpstr>
      <vt:lpstr>Christian Quarter</vt:lpstr>
      <vt:lpstr>A New Model of Temple Mount</vt:lpstr>
      <vt:lpstr>Muslim Quarter</vt:lpstr>
      <vt:lpstr>Muslim Quarter</vt:lpstr>
      <vt:lpstr>Jewish Quarter</vt:lpstr>
      <vt:lpstr>Jewish Quarter</vt:lpstr>
      <vt:lpstr>Armenian Quarter</vt:lpstr>
      <vt:lpstr>Armenian Quarter</vt:lpstr>
      <vt:lpstr>What's the Future for the Dome?</vt:lpstr>
      <vt:lpstr>PowerPoint Presentation</vt:lpstr>
      <vt:lpstr>NT Backgrounds link at BibleStudyDownloads.org</vt:lpstr>
      <vt:lpstr>Black</vt:lpstr>
    </vt:vector>
  </TitlesOfParts>
  <Manager/>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Rick Griffith</cp:lastModifiedBy>
  <cp:revision>481</cp:revision>
  <dcterms:created xsi:type="dcterms:W3CDTF">2002-07-30T01:35:17Z</dcterms:created>
  <dcterms:modified xsi:type="dcterms:W3CDTF">2022-08-31T10:51:40Z</dcterms:modified>
  <cp:category/>
</cp:coreProperties>
</file>