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theme/theme8.xml" ContentType="application/vnd.openxmlformats-officedocument.theme+xml"/>
  <Override PartName="/ppt/slideLayouts/slideLayout40.xml" ContentType="application/vnd.openxmlformats-officedocument.presentationml.slideLayout+xml"/>
  <Override PartName="/ppt/theme/theme9.xml" ContentType="application/vnd.openxmlformats-officedocument.theme+xml"/>
  <Override PartName="/ppt/slideLayouts/slideLayout41.xml" ContentType="application/vnd.openxmlformats-officedocument.presentationml.slideLayout+xml"/>
  <Override PartName="/ppt/theme/theme10.xml" ContentType="application/vnd.openxmlformats-officedocument.theme+xml"/>
  <Override PartName="/ppt/slideLayouts/slideLayout42.xml" ContentType="application/vnd.openxmlformats-officedocument.presentationml.slideLayout+xml"/>
  <Override PartName="/ppt/theme/theme11.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2.xml" ContentType="application/vnd.openxmlformats-officedocument.theme+xml"/>
  <Override PartName="/ppt/slideLayouts/slideLayout46.xml" ContentType="application/vnd.openxmlformats-officedocument.presentationml.slideLayout+xml"/>
  <Override PartName="/ppt/theme/theme1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4.xml" ContentType="application/vnd.openxmlformats-officedocument.theme+xml"/>
  <Override PartName="/ppt/slideLayouts/slideLayout50.xml" ContentType="application/vnd.openxmlformats-officedocument.presentationml.slideLayout+xml"/>
  <Override PartName="/ppt/theme/theme15.xml" ContentType="application/vnd.openxmlformats-officedocument.theme+xml"/>
  <Override PartName="/ppt/slideLayouts/slideLayout51.xml" ContentType="application/vnd.openxmlformats-officedocument.presentationml.slideLayout+xml"/>
  <Override PartName="/ppt/theme/theme16.xml" ContentType="application/vnd.openxmlformats-officedocument.theme+xml"/>
  <Override PartName="/ppt/slideLayouts/slideLayout52.xml" ContentType="application/vnd.openxmlformats-officedocument.presentationml.slideLayout+xml"/>
  <Override PartName="/ppt/theme/theme1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8.xml" ContentType="application/vnd.openxmlformats-officedocument.theme+xml"/>
  <Override PartName="/ppt/slideLayouts/slideLayout55.xml" ContentType="application/vnd.openxmlformats-officedocument.presentationml.slideLayout+xml"/>
  <Override PartName="/ppt/theme/theme19.xml" ContentType="application/vnd.openxmlformats-officedocument.theme+xml"/>
  <Override PartName="/ppt/slideLayouts/slideLayout56.xml" ContentType="application/vnd.openxmlformats-officedocument.presentationml.slideLayout+xml"/>
  <Override PartName="/ppt/theme/theme20.xml" ContentType="application/vnd.openxmlformats-officedocument.theme+xml"/>
  <Override PartName="/ppt/slideLayouts/slideLayout57.xml" ContentType="application/vnd.openxmlformats-officedocument.presentationml.slideLayout+xml"/>
  <Override PartName="/ppt/theme/theme21.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4.xml" ContentType="application/vnd.openxmlformats-officedocument.theme+xml"/>
  <Override PartName="/ppt/slideLayouts/slideLayout94.xml" ContentType="application/vnd.openxmlformats-officedocument.presentationml.slideLayout+xml"/>
  <Override PartName="/ppt/theme/theme25.xml" ContentType="application/vnd.openxmlformats-officedocument.theme+xml"/>
  <Override PartName="/ppt/slideLayouts/slideLayout95.xml" ContentType="application/vnd.openxmlformats-officedocument.presentationml.slideLayout+xml"/>
  <Override PartName="/ppt/theme/theme2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2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28.xml" ContentType="application/vnd.openxmlformats-officedocument.theme+xml"/>
  <Override PartName="/ppt/slideLayouts/slideLayout120.xml" ContentType="application/vnd.openxmlformats-officedocument.presentationml.slideLayout+xml"/>
  <Override PartName="/ppt/theme/theme2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0.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3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32.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3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34.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35.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36.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37.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38.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39.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40.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41.xml" ContentType="application/vnd.openxmlformats-officedocument.theme+xml"/>
  <Override PartName="/ppt/slideLayouts/slideLayout250.xml" ContentType="application/vnd.openxmlformats-officedocument.presentationml.slideLayout+xml"/>
  <Override PartName="/ppt/theme/theme42.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1.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2.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781" r:id="rId3"/>
    <p:sldMasterId id="2147483783" r:id="rId4"/>
    <p:sldMasterId id="2147483964" r:id="rId5"/>
    <p:sldMasterId id="2147483966" r:id="rId6"/>
    <p:sldMasterId id="2147484002" r:id="rId7"/>
    <p:sldMasterId id="2147484015" r:id="rId8"/>
    <p:sldMasterId id="2147484017" r:id="rId9"/>
    <p:sldMasterId id="2147484019" r:id="rId10"/>
    <p:sldMasterId id="2147484021" r:id="rId11"/>
    <p:sldMasterId id="2147484023" r:id="rId12"/>
    <p:sldMasterId id="2147484027" r:id="rId13"/>
    <p:sldMasterId id="2147484029" r:id="rId14"/>
    <p:sldMasterId id="2147484033" r:id="rId15"/>
    <p:sldMasterId id="2147484035" r:id="rId16"/>
    <p:sldMasterId id="2147484037" r:id="rId17"/>
    <p:sldMasterId id="2147484039" r:id="rId18"/>
    <p:sldMasterId id="2147484042" r:id="rId19"/>
    <p:sldMasterId id="2147484044" r:id="rId20"/>
    <p:sldMasterId id="2147484046" r:id="rId21"/>
    <p:sldMasterId id="2147484048" r:id="rId22"/>
    <p:sldMasterId id="2147484815" r:id="rId23"/>
    <p:sldMasterId id="2147485045" r:id="rId24"/>
    <p:sldMasterId id="2147485187" r:id="rId25"/>
    <p:sldMasterId id="2147485582" r:id="rId26"/>
    <p:sldMasterId id="2147485584" r:id="rId27"/>
    <p:sldMasterId id="2147485598" r:id="rId28"/>
    <p:sldMasterId id="2147485610" r:id="rId29"/>
    <p:sldMasterId id="2147485612" r:id="rId30"/>
    <p:sldMasterId id="2147485625" r:id="rId31"/>
    <p:sldMasterId id="2147485688" r:id="rId32"/>
    <p:sldMasterId id="2147485712" r:id="rId33"/>
    <p:sldMasterId id="2147485715" r:id="rId34"/>
    <p:sldMasterId id="2147485728" r:id="rId35"/>
    <p:sldMasterId id="2147485742" r:id="rId36"/>
    <p:sldMasterId id="2147485756" r:id="rId37"/>
    <p:sldMasterId id="2147485768" r:id="rId38"/>
    <p:sldMasterId id="2147485780" r:id="rId39"/>
    <p:sldMasterId id="2147485792" r:id="rId40"/>
    <p:sldMasterId id="2147485804" r:id="rId41"/>
    <p:sldMasterId id="2147485816" r:id="rId42"/>
    <p:sldMasterId id="2147485818" r:id="rId43"/>
  </p:sldMasterIdLst>
  <p:notesMasterIdLst>
    <p:notesMasterId r:id="rId152"/>
  </p:notesMasterIdLst>
  <p:sldIdLst>
    <p:sldId id="257" r:id="rId44"/>
    <p:sldId id="287" r:id="rId45"/>
    <p:sldId id="371" r:id="rId46"/>
    <p:sldId id="386" r:id="rId47"/>
    <p:sldId id="387" r:id="rId48"/>
    <p:sldId id="388" r:id="rId49"/>
    <p:sldId id="395" r:id="rId50"/>
    <p:sldId id="289" r:id="rId51"/>
    <p:sldId id="281" r:id="rId52"/>
    <p:sldId id="3806" r:id="rId53"/>
    <p:sldId id="3807" r:id="rId54"/>
    <p:sldId id="326" r:id="rId55"/>
    <p:sldId id="327" r:id="rId56"/>
    <p:sldId id="328" r:id="rId57"/>
    <p:sldId id="329" r:id="rId58"/>
    <p:sldId id="379" r:id="rId59"/>
    <p:sldId id="380" r:id="rId60"/>
    <p:sldId id="381" r:id="rId61"/>
    <p:sldId id="382" r:id="rId62"/>
    <p:sldId id="383" r:id="rId63"/>
    <p:sldId id="384" r:id="rId64"/>
    <p:sldId id="385" r:id="rId65"/>
    <p:sldId id="330" r:id="rId66"/>
    <p:sldId id="331" r:id="rId67"/>
    <p:sldId id="332" r:id="rId68"/>
    <p:sldId id="391" r:id="rId69"/>
    <p:sldId id="333" r:id="rId70"/>
    <p:sldId id="334" r:id="rId71"/>
    <p:sldId id="335" r:id="rId72"/>
    <p:sldId id="336" r:id="rId73"/>
    <p:sldId id="337" r:id="rId74"/>
    <p:sldId id="338" r:id="rId75"/>
    <p:sldId id="339" r:id="rId76"/>
    <p:sldId id="340" r:id="rId77"/>
    <p:sldId id="356" r:id="rId78"/>
    <p:sldId id="357" r:id="rId79"/>
    <p:sldId id="358" r:id="rId80"/>
    <p:sldId id="359" r:id="rId81"/>
    <p:sldId id="360" r:id="rId82"/>
    <p:sldId id="361" r:id="rId83"/>
    <p:sldId id="362" r:id="rId84"/>
    <p:sldId id="363" r:id="rId85"/>
    <p:sldId id="374" r:id="rId86"/>
    <p:sldId id="375" r:id="rId87"/>
    <p:sldId id="376" r:id="rId88"/>
    <p:sldId id="367" r:id="rId89"/>
    <p:sldId id="292" r:id="rId90"/>
    <p:sldId id="3809" r:id="rId91"/>
    <p:sldId id="308" r:id="rId92"/>
    <p:sldId id="309" r:id="rId93"/>
    <p:sldId id="310" r:id="rId94"/>
    <p:sldId id="390" r:id="rId95"/>
    <p:sldId id="263" r:id="rId96"/>
    <p:sldId id="264" r:id="rId97"/>
    <p:sldId id="265" r:id="rId98"/>
    <p:sldId id="266" r:id="rId99"/>
    <p:sldId id="267" r:id="rId100"/>
    <p:sldId id="268" r:id="rId101"/>
    <p:sldId id="269" r:id="rId102"/>
    <p:sldId id="270" r:id="rId103"/>
    <p:sldId id="271" r:id="rId104"/>
    <p:sldId id="272" r:id="rId105"/>
    <p:sldId id="275" r:id="rId106"/>
    <p:sldId id="393" r:id="rId107"/>
    <p:sldId id="277" r:id="rId108"/>
    <p:sldId id="321" r:id="rId109"/>
    <p:sldId id="322" r:id="rId110"/>
    <p:sldId id="323" r:id="rId111"/>
    <p:sldId id="324" r:id="rId112"/>
    <p:sldId id="325" r:id="rId113"/>
    <p:sldId id="586" r:id="rId114"/>
    <p:sldId id="587" r:id="rId115"/>
    <p:sldId id="3638" r:id="rId116"/>
    <p:sldId id="588" r:id="rId117"/>
    <p:sldId id="589" r:id="rId118"/>
    <p:sldId id="590" r:id="rId119"/>
    <p:sldId id="591" r:id="rId120"/>
    <p:sldId id="592" r:id="rId121"/>
    <p:sldId id="593" r:id="rId122"/>
    <p:sldId id="594" r:id="rId123"/>
    <p:sldId id="687" r:id="rId124"/>
    <p:sldId id="406" r:id="rId125"/>
    <p:sldId id="407" r:id="rId126"/>
    <p:sldId id="408" r:id="rId127"/>
    <p:sldId id="282" r:id="rId128"/>
    <p:sldId id="283" r:id="rId129"/>
    <p:sldId id="394" r:id="rId130"/>
    <p:sldId id="318" r:id="rId131"/>
    <p:sldId id="319" r:id="rId132"/>
    <p:sldId id="320" r:id="rId133"/>
    <p:sldId id="341" r:id="rId134"/>
    <p:sldId id="342" r:id="rId135"/>
    <p:sldId id="343" r:id="rId136"/>
    <p:sldId id="344" r:id="rId137"/>
    <p:sldId id="345" r:id="rId138"/>
    <p:sldId id="346" r:id="rId139"/>
    <p:sldId id="347" r:id="rId140"/>
    <p:sldId id="348" r:id="rId141"/>
    <p:sldId id="349" r:id="rId142"/>
    <p:sldId id="350" r:id="rId143"/>
    <p:sldId id="351" r:id="rId144"/>
    <p:sldId id="352" r:id="rId145"/>
    <p:sldId id="353" r:id="rId146"/>
    <p:sldId id="3808" r:id="rId147"/>
    <p:sldId id="355" r:id="rId148"/>
    <p:sldId id="3805" r:id="rId149"/>
    <p:sldId id="377" r:id="rId150"/>
    <p:sldId id="392" r:id="rId15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88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375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0639"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7517"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4398" algn="l" defTabSz="456880" rtl="0" eaLnBrk="1" latinLnBrk="0" hangingPunct="1">
      <a:defRPr sz="2400" kern="1200">
        <a:solidFill>
          <a:schemeClr val="tx1"/>
        </a:solidFill>
        <a:latin typeface="Times New Roman" charset="0"/>
        <a:ea typeface="ＭＳ Ｐゴシック" charset="0"/>
        <a:cs typeface="ＭＳ Ｐゴシック" charset="0"/>
      </a:defRPr>
    </a:lvl6pPr>
    <a:lvl7pPr marL="2741275" algn="l" defTabSz="456880" rtl="0" eaLnBrk="1" latinLnBrk="0" hangingPunct="1">
      <a:defRPr sz="2400" kern="1200">
        <a:solidFill>
          <a:schemeClr val="tx1"/>
        </a:solidFill>
        <a:latin typeface="Times New Roman" charset="0"/>
        <a:ea typeface="ＭＳ Ｐゴシック" charset="0"/>
        <a:cs typeface="ＭＳ Ｐゴシック" charset="0"/>
      </a:defRPr>
    </a:lvl7pPr>
    <a:lvl8pPr marL="3198156" algn="l" defTabSz="456880" rtl="0" eaLnBrk="1" latinLnBrk="0" hangingPunct="1">
      <a:defRPr sz="2400" kern="1200">
        <a:solidFill>
          <a:schemeClr val="tx1"/>
        </a:solidFill>
        <a:latin typeface="Times New Roman" charset="0"/>
        <a:ea typeface="ＭＳ Ｐゴシック" charset="0"/>
        <a:cs typeface="ＭＳ Ｐゴシック" charset="0"/>
      </a:defRPr>
    </a:lvl8pPr>
    <a:lvl9pPr marL="3655033" algn="l" defTabSz="45688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5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800000"/>
    <a:srgbClr val="FFCCFF"/>
    <a:srgbClr val="FF99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30"/>
    <p:restoredTop sz="64091" autoAdjust="0"/>
  </p:normalViewPr>
  <p:slideViewPr>
    <p:cSldViewPr>
      <p:cViewPr varScale="1">
        <p:scale>
          <a:sx n="65" d="100"/>
          <a:sy n="65" d="100"/>
        </p:scale>
        <p:origin x="216" y="976"/>
      </p:cViewPr>
      <p:guideLst>
        <p:guide orient="horz" pos="2352"/>
        <p:guide pos="2880"/>
      </p:guideLst>
    </p:cSldViewPr>
  </p:slideViewPr>
  <p:outlineViewPr>
    <p:cViewPr>
      <p:scale>
        <a:sx n="33" d="100"/>
        <a:sy n="33" d="100"/>
      </p:scale>
      <p:origin x="0" y="0"/>
    </p:cViewPr>
  </p:outlineViewPr>
  <p:notesTextViewPr>
    <p:cViewPr>
      <p:scale>
        <a:sx n="110" d="100"/>
        <a:sy n="110" d="100"/>
      </p:scale>
      <p:origin x="0" y="0"/>
    </p:cViewPr>
  </p:notesTextViewPr>
  <p:sorterViewPr>
    <p:cViewPr varScale="1">
      <p:scale>
        <a:sx n="97" d="100"/>
        <a:sy n="97"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4.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0.xml"/><Relationship Id="rId84" Type="http://schemas.openxmlformats.org/officeDocument/2006/relationships/slide" Target="slides/slide41.xml"/><Relationship Id="rId138" Type="http://schemas.openxmlformats.org/officeDocument/2006/relationships/slide" Target="slides/slide95.xml"/><Relationship Id="rId107" Type="http://schemas.openxmlformats.org/officeDocument/2006/relationships/slide" Target="slides/slide6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0.xml"/><Relationship Id="rId74" Type="http://schemas.openxmlformats.org/officeDocument/2006/relationships/slide" Target="slides/slide31.xml"/><Relationship Id="rId128" Type="http://schemas.openxmlformats.org/officeDocument/2006/relationships/slide" Target="slides/slide85.xml"/><Relationship Id="rId149" Type="http://schemas.openxmlformats.org/officeDocument/2006/relationships/slide" Target="slides/slide106.xml"/><Relationship Id="rId5" Type="http://schemas.openxmlformats.org/officeDocument/2006/relationships/slideMaster" Target="slideMasters/slideMaster5.xml"/><Relationship Id="rId95" Type="http://schemas.openxmlformats.org/officeDocument/2006/relationships/slide" Target="slides/slide52.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 Target="slides/slide5.xml"/><Relationship Id="rId64" Type="http://schemas.openxmlformats.org/officeDocument/2006/relationships/slide" Target="slides/slide21.xml"/><Relationship Id="rId69" Type="http://schemas.openxmlformats.org/officeDocument/2006/relationships/slide" Target="slides/slide26.xml"/><Relationship Id="rId113" Type="http://schemas.openxmlformats.org/officeDocument/2006/relationships/slide" Target="slides/slide70.xml"/><Relationship Id="rId118" Type="http://schemas.openxmlformats.org/officeDocument/2006/relationships/slide" Target="slides/slide75.xml"/><Relationship Id="rId134" Type="http://schemas.openxmlformats.org/officeDocument/2006/relationships/slide" Target="slides/slide91.xml"/><Relationship Id="rId139" Type="http://schemas.openxmlformats.org/officeDocument/2006/relationships/slide" Target="slides/slide96.xml"/><Relationship Id="rId80" Type="http://schemas.openxmlformats.org/officeDocument/2006/relationships/slide" Target="slides/slide37.xml"/><Relationship Id="rId85" Type="http://schemas.openxmlformats.org/officeDocument/2006/relationships/slide" Target="slides/slide42.xml"/><Relationship Id="rId150" Type="http://schemas.openxmlformats.org/officeDocument/2006/relationships/slide" Target="slides/slide107.xml"/><Relationship Id="rId155"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6.xml"/><Relationship Id="rId103" Type="http://schemas.openxmlformats.org/officeDocument/2006/relationships/slide" Target="slides/slide60.xml"/><Relationship Id="rId108" Type="http://schemas.openxmlformats.org/officeDocument/2006/relationships/slide" Target="slides/slide65.xml"/><Relationship Id="rId124" Type="http://schemas.openxmlformats.org/officeDocument/2006/relationships/slide" Target="slides/slide81.xml"/><Relationship Id="rId129" Type="http://schemas.openxmlformats.org/officeDocument/2006/relationships/slide" Target="slides/slide86.xml"/><Relationship Id="rId54" Type="http://schemas.openxmlformats.org/officeDocument/2006/relationships/slide" Target="slides/slide11.xml"/><Relationship Id="rId70" Type="http://schemas.openxmlformats.org/officeDocument/2006/relationships/slide" Target="slides/slide27.xml"/><Relationship Id="rId75" Type="http://schemas.openxmlformats.org/officeDocument/2006/relationships/slide" Target="slides/slide32.xml"/><Relationship Id="rId91" Type="http://schemas.openxmlformats.org/officeDocument/2006/relationships/slide" Target="slides/slide48.xml"/><Relationship Id="rId96" Type="http://schemas.openxmlformats.org/officeDocument/2006/relationships/slide" Target="slides/slide53.xml"/><Relationship Id="rId140" Type="http://schemas.openxmlformats.org/officeDocument/2006/relationships/slide" Target="slides/slide97.xml"/><Relationship Id="rId145" Type="http://schemas.openxmlformats.org/officeDocument/2006/relationships/slide" Target="slides/slide10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6.xml"/><Relationship Id="rId114" Type="http://schemas.openxmlformats.org/officeDocument/2006/relationships/slide" Target="slides/slide71.xml"/><Relationship Id="rId119" Type="http://schemas.openxmlformats.org/officeDocument/2006/relationships/slide" Target="slides/slide76.xml"/><Relationship Id="rId44" Type="http://schemas.openxmlformats.org/officeDocument/2006/relationships/slide" Target="slides/slide1.xml"/><Relationship Id="rId60" Type="http://schemas.openxmlformats.org/officeDocument/2006/relationships/slide" Target="slides/slide17.xml"/><Relationship Id="rId65" Type="http://schemas.openxmlformats.org/officeDocument/2006/relationships/slide" Target="slides/slide22.xml"/><Relationship Id="rId81" Type="http://schemas.openxmlformats.org/officeDocument/2006/relationships/slide" Target="slides/slide38.xml"/><Relationship Id="rId86" Type="http://schemas.openxmlformats.org/officeDocument/2006/relationships/slide" Target="slides/slide43.xml"/><Relationship Id="rId130" Type="http://schemas.openxmlformats.org/officeDocument/2006/relationships/slide" Target="slides/slide87.xml"/><Relationship Id="rId135" Type="http://schemas.openxmlformats.org/officeDocument/2006/relationships/slide" Target="slides/slide92.xml"/><Relationship Id="rId151" Type="http://schemas.openxmlformats.org/officeDocument/2006/relationships/slide" Target="slides/slide108.xml"/><Relationship Id="rId156"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6.xml"/><Relationship Id="rId34" Type="http://schemas.openxmlformats.org/officeDocument/2006/relationships/slideMaster" Target="slideMasters/slideMaster34.xml"/><Relationship Id="rId50" Type="http://schemas.openxmlformats.org/officeDocument/2006/relationships/slide" Target="slides/slide7.xml"/><Relationship Id="rId55" Type="http://schemas.openxmlformats.org/officeDocument/2006/relationships/slide" Target="slides/slide12.xml"/><Relationship Id="rId76" Type="http://schemas.openxmlformats.org/officeDocument/2006/relationships/slide" Target="slides/slide33.xml"/><Relationship Id="rId97" Type="http://schemas.openxmlformats.org/officeDocument/2006/relationships/slide" Target="slides/slide54.xml"/><Relationship Id="rId104" Type="http://schemas.openxmlformats.org/officeDocument/2006/relationships/slide" Target="slides/slide61.xml"/><Relationship Id="rId120" Type="http://schemas.openxmlformats.org/officeDocument/2006/relationships/slide" Target="slides/slide77.xml"/><Relationship Id="rId125" Type="http://schemas.openxmlformats.org/officeDocument/2006/relationships/slide" Target="slides/slide82.xml"/><Relationship Id="rId141" Type="http://schemas.openxmlformats.org/officeDocument/2006/relationships/slide" Target="slides/slide98.xml"/><Relationship Id="rId146" Type="http://schemas.openxmlformats.org/officeDocument/2006/relationships/slide" Target="slides/slide103.xml"/><Relationship Id="rId7" Type="http://schemas.openxmlformats.org/officeDocument/2006/relationships/slideMaster" Target="slideMasters/slideMaster7.xml"/><Relationship Id="rId71" Type="http://schemas.openxmlformats.org/officeDocument/2006/relationships/slide" Target="slides/slide28.xml"/><Relationship Id="rId92" Type="http://schemas.openxmlformats.org/officeDocument/2006/relationships/slide" Target="slides/slide4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2.xml"/><Relationship Id="rId66" Type="http://schemas.openxmlformats.org/officeDocument/2006/relationships/slide" Target="slides/slide23.xml"/><Relationship Id="rId87" Type="http://schemas.openxmlformats.org/officeDocument/2006/relationships/slide" Target="slides/slide44.xml"/><Relationship Id="rId110" Type="http://schemas.openxmlformats.org/officeDocument/2006/relationships/slide" Target="slides/slide67.xml"/><Relationship Id="rId115" Type="http://schemas.openxmlformats.org/officeDocument/2006/relationships/slide" Target="slides/slide72.xml"/><Relationship Id="rId131" Type="http://schemas.openxmlformats.org/officeDocument/2006/relationships/slide" Target="slides/slide88.xml"/><Relationship Id="rId136" Type="http://schemas.openxmlformats.org/officeDocument/2006/relationships/slide" Target="slides/slide93.xml"/><Relationship Id="rId61" Type="http://schemas.openxmlformats.org/officeDocument/2006/relationships/slide" Target="slides/slide18.xml"/><Relationship Id="rId82" Type="http://schemas.openxmlformats.org/officeDocument/2006/relationships/slide" Target="slides/slide39.xml"/><Relationship Id="rId152"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3.xml"/><Relationship Id="rId77" Type="http://schemas.openxmlformats.org/officeDocument/2006/relationships/slide" Target="slides/slide34.xml"/><Relationship Id="rId100" Type="http://schemas.openxmlformats.org/officeDocument/2006/relationships/slide" Target="slides/slide57.xml"/><Relationship Id="rId105" Type="http://schemas.openxmlformats.org/officeDocument/2006/relationships/slide" Target="slides/slide62.xml"/><Relationship Id="rId126" Type="http://schemas.openxmlformats.org/officeDocument/2006/relationships/slide" Target="slides/slide83.xml"/><Relationship Id="rId147" Type="http://schemas.openxmlformats.org/officeDocument/2006/relationships/slide" Target="slides/slide104.xml"/><Relationship Id="rId8" Type="http://schemas.openxmlformats.org/officeDocument/2006/relationships/slideMaster" Target="slideMasters/slideMaster8.xml"/><Relationship Id="rId51" Type="http://schemas.openxmlformats.org/officeDocument/2006/relationships/slide" Target="slides/slide8.xml"/><Relationship Id="rId72" Type="http://schemas.openxmlformats.org/officeDocument/2006/relationships/slide" Target="slides/slide29.xml"/><Relationship Id="rId93" Type="http://schemas.openxmlformats.org/officeDocument/2006/relationships/slide" Target="slides/slide50.xml"/><Relationship Id="rId98" Type="http://schemas.openxmlformats.org/officeDocument/2006/relationships/slide" Target="slides/slide55.xml"/><Relationship Id="rId121" Type="http://schemas.openxmlformats.org/officeDocument/2006/relationships/slide" Target="slides/slide78.xml"/><Relationship Id="rId142" Type="http://schemas.openxmlformats.org/officeDocument/2006/relationships/slide" Target="slides/slide99.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3.xml"/><Relationship Id="rId67" Type="http://schemas.openxmlformats.org/officeDocument/2006/relationships/slide" Target="slides/slide24.xml"/><Relationship Id="rId116" Type="http://schemas.openxmlformats.org/officeDocument/2006/relationships/slide" Target="slides/slide73.xml"/><Relationship Id="rId137" Type="http://schemas.openxmlformats.org/officeDocument/2006/relationships/slide" Target="slides/slide9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9.xml"/><Relationship Id="rId83" Type="http://schemas.openxmlformats.org/officeDocument/2006/relationships/slide" Target="slides/slide40.xml"/><Relationship Id="rId88" Type="http://schemas.openxmlformats.org/officeDocument/2006/relationships/slide" Target="slides/slide45.xml"/><Relationship Id="rId111" Type="http://schemas.openxmlformats.org/officeDocument/2006/relationships/slide" Target="slides/slide68.xml"/><Relationship Id="rId132" Type="http://schemas.openxmlformats.org/officeDocument/2006/relationships/slide" Target="slides/slide89.xml"/><Relationship Id="rId153"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4.xml"/><Relationship Id="rId106" Type="http://schemas.openxmlformats.org/officeDocument/2006/relationships/slide" Target="slides/slide63.xml"/><Relationship Id="rId127" Type="http://schemas.openxmlformats.org/officeDocument/2006/relationships/slide" Target="slides/slide8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9.xml"/><Relationship Id="rId73" Type="http://schemas.openxmlformats.org/officeDocument/2006/relationships/slide" Target="slides/slide30.xml"/><Relationship Id="rId78" Type="http://schemas.openxmlformats.org/officeDocument/2006/relationships/slide" Target="slides/slide35.xml"/><Relationship Id="rId94" Type="http://schemas.openxmlformats.org/officeDocument/2006/relationships/slide" Target="slides/slide51.xml"/><Relationship Id="rId99" Type="http://schemas.openxmlformats.org/officeDocument/2006/relationships/slide" Target="slides/slide56.xml"/><Relationship Id="rId101" Type="http://schemas.openxmlformats.org/officeDocument/2006/relationships/slide" Target="slides/slide58.xml"/><Relationship Id="rId122" Type="http://schemas.openxmlformats.org/officeDocument/2006/relationships/slide" Target="slides/slide79.xml"/><Relationship Id="rId143" Type="http://schemas.openxmlformats.org/officeDocument/2006/relationships/slide" Target="slides/slide100.xml"/><Relationship Id="rId148" Type="http://schemas.openxmlformats.org/officeDocument/2006/relationships/slide" Target="slides/slide105.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4.xml"/><Relationship Id="rId68" Type="http://schemas.openxmlformats.org/officeDocument/2006/relationships/slide" Target="slides/slide25.xml"/><Relationship Id="rId89" Type="http://schemas.openxmlformats.org/officeDocument/2006/relationships/slide" Target="slides/slide46.xml"/><Relationship Id="rId112" Type="http://schemas.openxmlformats.org/officeDocument/2006/relationships/slide" Target="slides/slide69.xml"/><Relationship Id="rId133" Type="http://schemas.openxmlformats.org/officeDocument/2006/relationships/slide" Target="slides/slide90.xml"/><Relationship Id="rId154" Type="http://schemas.openxmlformats.org/officeDocument/2006/relationships/viewProps" Target="viewProps.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5.xml"/><Relationship Id="rId79" Type="http://schemas.openxmlformats.org/officeDocument/2006/relationships/slide" Target="slides/slide36.xml"/><Relationship Id="rId102" Type="http://schemas.openxmlformats.org/officeDocument/2006/relationships/slide" Target="slides/slide59.xml"/><Relationship Id="rId123" Type="http://schemas.openxmlformats.org/officeDocument/2006/relationships/slide" Target="slides/slide80.xml"/><Relationship Id="rId144" Type="http://schemas.openxmlformats.org/officeDocument/2006/relationships/slide" Target="slides/slide101.xml"/><Relationship Id="rId90"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36867"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36196"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6869"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36871"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F438EF88-ABA3-6A43-BE94-61C1FB6BF3E3}" type="slidenum">
              <a:rPr lang="en-US"/>
              <a:pPr>
                <a:defRPr/>
              </a:pPr>
              <a:t>‹#›</a:t>
            </a:fld>
            <a:endParaRPr lang="en-US"/>
          </a:p>
        </p:txBody>
      </p:sp>
    </p:spTree>
    <p:extLst>
      <p:ext uri="{BB962C8B-B14F-4D97-AF65-F5344CB8AC3E}">
        <p14:creationId xmlns:p14="http://schemas.microsoft.com/office/powerpoint/2010/main" val="27154178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688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3758"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0639"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7517"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4398" algn="l" defTabSz="456880" rtl="0" eaLnBrk="1" latinLnBrk="0" hangingPunct="1">
      <a:defRPr sz="1200" kern="1200">
        <a:solidFill>
          <a:schemeClr val="tx1"/>
        </a:solidFill>
        <a:latin typeface="+mn-lt"/>
        <a:ea typeface="+mn-ea"/>
        <a:cs typeface="+mn-cs"/>
      </a:defRPr>
    </a:lvl6pPr>
    <a:lvl7pPr marL="2741275" algn="l" defTabSz="456880" rtl="0" eaLnBrk="1" latinLnBrk="0" hangingPunct="1">
      <a:defRPr sz="1200" kern="1200">
        <a:solidFill>
          <a:schemeClr val="tx1"/>
        </a:solidFill>
        <a:latin typeface="+mn-lt"/>
        <a:ea typeface="+mn-ea"/>
        <a:cs typeface="+mn-cs"/>
      </a:defRPr>
    </a:lvl7pPr>
    <a:lvl8pPr marL="3198156" algn="l" defTabSz="456880" rtl="0" eaLnBrk="1" latinLnBrk="0" hangingPunct="1">
      <a:defRPr sz="1200" kern="1200">
        <a:solidFill>
          <a:schemeClr val="tx1"/>
        </a:solidFill>
        <a:latin typeface="+mn-lt"/>
        <a:ea typeface="+mn-ea"/>
        <a:cs typeface="+mn-cs"/>
      </a:defRPr>
    </a:lvl8pPr>
    <a:lvl9pPr marL="3655033" algn="l" defTabSz="45688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8E10EB-31B0-ED42-B356-EE5701E12927}" type="slidenum">
              <a:rPr lang="en-US" sz="1200"/>
              <a:pPr eaLnBrk="1" hangingPunct="1"/>
              <a:t>1</a:t>
            </a:fld>
            <a:endParaRPr lang="en-US" sz="1200"/>
          </a:p>
        </p:txBody>
      </p:sp>
      <p:sp>
        <p:nvSpPr>
          <p:cNvPr id="138242" name="Rectangle 1026"/>
          <p:cNvSpPr>
            <a:spLocks noGrp="1" noRot="1" noChangeAspect="1" noChangeArrowheads="1" noTextEdit="1"/>
          </p:cNvSpPr>
          <p:nvPr>
            <p:ph type="sldImg"/>
          </p:nvPr>
        </p:nvSpPr>
        <p:spPr>
          <a:xfrm>
            <a:off x="1143000" y="685800"/>
            <a:ext cx="4572000" cy="3429000"/>
          </a:xfrm>
          <a:ln/>
        </p:spPr>
      </p:sp>
      <p:sp>
        <p:nvSpPr>
          <p:cNvPr id="13824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14565B-04F0-7E40-8077-EF119CC34E19}" type="slidenum">
              <a:rPr lang="en-US" sz="1200">
                <a:solidFill>
                  <a:srgbClr val="000000"/>
                </a:solidFill>
              </a:rPr>
              <a:pPr eaLnBrk="1" hangingPunct="1"/>
              <a:t>14</a:t>
            </a:fld>
            <a:endParaRPr lang="en-US" sz="1200">
              <a:solidFill>
                <a:srgbClr val="000000"/>
              </a:solidFill>
            </a:endParaRPr>
          </a:p>
        </p:txBody>
      </p:sp>
      <p:sp>
        <p:nvSpPr>
          <p:cNvPr id="153602" name="Rectangle 2"/>
          <p:cNvSpPr>
            <a:spLocks noGrp="1" noRot="1" noChangeAspect="1" noChangeArrowheads="1" noTextEdit="1"/>
          </p:cNvSpPr>
          <p:nvPr>
            <p:ph type="sldImg"/>
          </p:nvPr>
        </p:nvSpPr>
        <p:spPr>
          <a:xfrm>
            <a:off x="1143000" y="685800"/>
            <a:ext cx="4572000" cy="3429000"/>
          </a:xfrm>
          <a:ln/>
        </p:spPr>
      </p:sp>
      <p:sp>
        <p:nvSpPr>
          <p:cNvPr id="153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A60680E-F8B2-B342-B7AE-AA839034DC8C}" type="slidenum">
              <a:rPr lang="en-US" sz="1200">
                <a:solidFill>
                  <a:srgbClr val="000000"/>
                </a:solidFill>
              </a:rPr>
              <a:pPr eaLnBrk="1" hangingPunct="1"/>
              <a:t>15</a:t>
            </a:fld>
            <a:endParaRPr lang="en-US" sz="1200">
              <a:solidFill>
                <a:srgbClr val="000000"/>
              </a:solidFill>
            </a:endParaRPr>
          </a:p>
        </p:txBody>
      </p:sp>
      <p:sp>
        <p:nvSpPr>
          <p:cNvPr id="155650" name="Rectangle 2"/>
          <p:cNvSpPr>
            <a:spLocks noGrp="1" noRot="1" noChangeAspect="1" noChangeArrowheads="1" noTextEdit="1"/>
          </p:cNvSpPr>
          <p:nvPr>
            <p:ph type="sldImg"/>
          </p:nvPr>
        </p:nvSpPr>
        <p:spPr>
          <a:xfrm>
            <a:off x="1143000" y="685800"/>
            <a:ext cx="4572000" cy="3429000"/>
          </a:xfrm>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57699"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Using Study Help #21, through this large picture frame…</a:t>
            </a:r>
          </a:p>
          <a:p>
            <a:r>
              <a:rPr lang="en-US" b="1" dirty="0">
                <a:latin typeface="Times" charset="0"/>
                <a:ea typeface="ＭＳ Ｐゴシック" charset="0"/>
                <a:cs typeface="ＭＳ Ｐゴシック" charset="0"/>
              </a:rPr>
              <a:t>we</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re going to create a graphic representation called </a:t>
            </a:r>
          </a:p>
          <a:p>
            <a:r>
              <a:rPr lang="en-US" b="1" dirty="0">
                <a:latin typeface="Times" charset="0"/>
                <a:ea typeface="ＭＳ Ｐゴシック" charset="0"/>
                <a:cs typeface="ＭＳ Ｐゴシック" charset="0"/>
              </a:rPr>
              <a:t>////	A FINISHED PORTRAIT OF THE LORD JESUS CHRIST… but…</a:t>
            </a:r>
          </a:p>
          <a:p>
            <a:r>
              <a:rPr lang="en-US" b="1" dirty="0">
                <a:latin typeface="Times" charset="0"/>
                <a:ea typeface="ＭＳ Ｐゴシック" charset="0"/>
                <a:cs typeface="ＭＳ Ｐゴシック" charset="0"/>
              </a:rPr>
              <a:t>////	…we</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re going to compose that portrait through four different literary lenses as the completed image develops.</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59747"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From each Gospel writer…</a:t>
            </a:r>
          </a:p>
          <a:p>
            <a:r>
              <a:rPr lang="en-US" b="1" dirty="0">
                <a:latin typeface="Times" charset="0"/>
                <a:ea typeface="ＭＳ Ｐゴシック" charset="0"/>
                <a:cs typeface="ＭＳ Ｐゴシック" charset="0"/>
              </a:rPr>
              <a:t>////	…we</a:t>
            </a:r>
            <a:r>
              <a:rPr lang="uk-UA" altLang="ja-JP" b="1" dirty="0">
                <a:latin typeface="Times" charset="0"/>
                <a:ea typeface="ＭＳ Ｐゴシック" charset="0"/>
                <a:cs typeface="ＭＳ Ｐゴシック" charset="0"/>
              </a:rPr>
              <a:t>'</a:t>
            </a:r>
            <a:r>
              <a:rPr lang="en-US" altLang="ja-JP" b="1" dirty="0" err="1">
                <a:latin typeface="Times" charset="0"/>
                <a:ea typeface="ＭＳ Ｐゴシック" charset="0"/>
                <a:cs typeface="ＭＳ Ｐゴシック" charset="0"/>
              </a:rPr>
              <a:t>ll</a:t>
            </a:r>
            <a:r>
              <a:rPr lang="en-US" altLang="ja-JP" b="1" dirty="0">
                <a:latin typeface="Times" charset="0"/>
                <a:ea typeface="ＭＳ Ｐゴシック" charset="0"/>
                <a:cs typeface="ＭＳ Ｐゴシック" charset="0"/>
              </a:rPr>
              <a:t> discover the specific audience for his writings…</a:t>
            </a:r>
          </a:p>
          <a:p>
            <a:r>
              <a:rPr lang="en-US" b="1" dirty="0">
                <a:latin typeface="Times" charset="0"/>
                <a:ea typeface="ＭＳ Ｐゴシック" charset="0"/>
                <a:cs typeface="ＭＳ Ｐゴシック" charset="0"/>
              </a:rPr>
              <a:t>////	…with his unique presentation of the person of Jesus Christ…</a:t>
            </a:r>
          </a:p>
          <a:p>
            <a:r>
              <a:rPr lang="en-US" b="1" dirty="0">
                <a:latin typeface="Times" charset="0"/>
                <a:ea typeface="ＭＳ Ｐゴシック" charset="0"/>
                <a:cs typeface="ＭＳ Ｐゴシック" charset="0"/>
              </a:rPr>
              <a:t>////	…suggesting a foundational purpose communicated through the text of his Gospel… </a:t>
            </a:r>
          </a:p>
          <a:p>
            <a:r>
              <a:rPr lang="en-US" dirty="0">
                <a:latin typeface="Times" charset="0"/>
                <a:ea typeface="ＭＳ Ｐゴシック" charset="0"/>
                <a:cs typeface="ＭＳ Ｐゴシック" charset="0"/>
              </a:rPr>
              <a:t>////	…followed by the scholars</a:t>
            </a:r>
            <a:r>
              <a:rPr lang="uk-UA" altLang="ja-JP" dirty="0">
                <a:latin typeface="Times" charset="0"/>
                <a:ea typeface="ＭＳ Ｐゴシック" charset="0"/>
                <a:cs typeface="ＭＳ Ｐゴシック" charset="0"/>
              </a:rPr>
              <a:t>'</a:t>
            </a:r>
            <a:r>
              <a:rPr lang="en-US" altLang="ja-JP" dirty="0">
                <a:latin typeface="Times" charset="0"/>
                <a:ea typeface="ＭＳ Ｐゴシック" charset="0"/>
                <a:cs typeface="ＭＳ Ｐゴシック" charset="0"/>
              </a:rPr>
              <a:t> estimate of the date of each writing.</a:t>
            </a:r>
          </a:p>
          <a:p>
            <a:endParaRPr lang="en-US" b="1" dirty="0">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179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Now, please…in your imagination…insert four smaller picture frames into the larger one. In each frame install four lines.  As we fill them in we</a:t>
            </a:r>
            <a:r>
              <a:rPr lang="uk-UA" altLang="ja-JP" b="1" dirty="0">
                <a:latin typeface="Times" charset="0"/>
                <a:ea typeface="ＭＳ Ｐゴシック" charset="0"/>
                <a:cs typeface="ＭＳ Ｐゴシック" charset="0"/>
              </a:rPr>
              <a:t>'</a:t>
            </a:r>
            <a:r>
              <a:rPr lang="en-US" altLang="ja-JP" b="1" dirty="0" err="1">
                <a:latin typeface="Times" charset="0"/>
                <a:ea typeface="ＭＳ Ｐゴシック" charset="0"/>
                <a:cs typeface="ＭＳ Ｐゴシック" charset="0"/>
              </a:rPr>
              <a:t>ll</a:t>
            </a:r>
            <a:r>
              <a:rPr lang="en-US" altLang="ja-JP" b="1" dirty="0">
                <a:latin typeface="Times" charset="0"/>
                <a:ea typeface="ＭＳ Ｐゴシック" charset="0"/>
                <a:cs typeface="ＭＳ Ｐゴシック" charset="0"/>
              </a:rPr>
              <a:t> have some specific information about the purpose and function of each of the four Gospels.  The individual </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sub-frames</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 are designated 1 through 4.</a:t>
            </a:r>
          </a:p>
          <a:p>
            <a:endParaRPr lang="en-US" b="1" dirty="0">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3843"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Each of the frames now gets its name... MATTHEW in the first...</a:t>
            </a:r>
          </a:p>
          <a:p>
            <a:r>
              <a:rPr lang="en-US" b="1">
                <a:latin typeface="Times" charset="0"/>
                <a:ea typeface="ＭＳ Ｐゴシック" charset="0"/>
                <a:cs typeface="ＭＳ Ｐゴシック" charset="0"/>
              </a:rPr>
              <a:t>////	MARK, second...</a:t>
            </a:r>
          </a:p>
          <a:p>
            <a:r>
              <a:rPr lang="en-US" b="1">
                <a:latin typeface="Times" charset="0"/>
                <a:ea typeface="ＭＳ Ｐゴシック" charset="0"/>
                <a:cs typeface="ＭＳ Ｐゴシック" charset="0"/>
              </a:rPr>
              <a:t>////	LUKE, third...and finally, the fourth… </a:t>
            </a:r>
          </a:p>
          <a:p>
            <a:r>
              <a:rPr lang="en-US" b="1">
                <a:latin typeface="Times" charset="0"/>
                <a:ea typeface="ＭＳ Ｐゴシック" charset="0"/>
                <a:cs typeface="ＭＳ Ｐゴシック" charset="0"/>
              </a:rPr>
              <a:t>////	JOHN, the names of the Gospels in the order of their appearance in the New Testament canon...the official collection of Biblical writings.</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589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Now comes an idea endorsed by Biblical scholars around the world…having to do with the audiences TO WHICH each Gospel was written. </a:t>
            </a:r>
          </a:p>
          <a:p>
            <a:r>
              <a:rPr lang="en-US" b="1" dirty="0">
                <a:latin typeface="Times" charset="0"/>
                <a:ea typeface="ＭＳ Ｐゴシック" charset="0"/>
                <a:cs typeface="ＭＳ Ｐゴシック" charset="0"/>
              </a:rPr>
              <a:t>For instance…</a:t>
            </a:r>
          </a:p>
          <a:p>
            <a:r>
              <a:rPr lang="en-US" b="1" dirty="0">
                <a:latin typeface="Times" charset="0"/>
                <a:ea typeface="ＭＳ Ｐゴシック" charset="0"/>
                <a:cs typeface="ＭＳ Ｐゴシック" charset="0"/>
              </a:rPr>
              <a:t>////	MATTHEW penned his work specifically toward his brothers and sisters in the Jewish audience.  He makes repeated references to a regnant Jesus, seeing him as the Messiah and the King of the Chosen People.</a:t>
            </a:r>
          </a:p>
          <a:p>
            <a:r>
              <a:rPr lang="en-US" b="1" dirty="0">
                <a:latin typeface="Times" charset="0"/>
                <a:ea typeface="ＭＳ Ｐゴシック" charset="0"/>
                <a:cs typeface="ＭＳ Ｐゴシック" charset="0"/>
              </a:rPr>
              <a:t>////	For MARK, his work is widely regarded as directed toward the Romans, then occupying his native land and into the farther parts of the ancient world.  MARK is brief, to the point.  And, in fact, repeatedly he uses such term as </a:t>
            </a:r>
            <a:r>
              <a:rPr lang="ru-RU"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straightway</a:t>
            </a:r>
            <a:r>
              <a:rPr lang="ru-RU"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 in early translations…all in a get-the-job-done mentality, which characterized the Roman way of thinking and doing things.</a:t>
            </a:r>
          </a:p>
          <a:p>
            <a:r>
              <a:rPr lang="en-US" b="1" dirty="0">
                <a:latin typeface="Times" charset="0"/>
                <a:ea typeface="ＭＳ Ｐゴシック" charset="0"/>
                <a:cs typeface="ＭＳ Ｐゴシック" charset="0"/>
              </a:rPr>
              <a:t>////	While LUKE, the physician, is the highly intellectual Greek who accompanied Paul on his tours. For LUKE, his Gospel audience was the Greeks, and in other words, to the Gentile world in general.</a:t>
            </a:r>
          </a:p>
          <a:p>
            <a:r>
              <a:rPr lang="en-US" b="1" dirty="0">
                <a:latin typeface="Times" charset="0"/>
                <a:ea typeface="ＭＳ Ｐゴシック" charset="0"/>
                <a:cs typeface="ＭＳ Ｐゴシック" charset="0"/>
              </a:rPr>
              <a:t>Also as the author of The Acts, Luke set down for all time a detailed account of the development of the early church and its wide-spread missionary ministries, to which he was a witness.</a:t>
            </a:r>
          </a:p>
          <a:p>
            <a:r>
              <a:rPr lang="en-US" b="1" dirty="0">
                <a:latin typeface="Times" charset="0"/>
                <a:ea typeface="ＭＳ Ｐゴシック" charset="0"/>
                <a:cs typeface="ＭＳ Ｐゴシック" charset="0"/>
              </a:rPr>
              <a:t>////	Finally, we come to the gospel of JOHN, whose audience differs markedly from the first three.  John is written directly to UNBELIEVERS, AND REACHING THEM THROUGH THE COMMUNICATION CHANNEL OF THAT NEW ORGANISM, THE CHURCH. In fact, when you read John</a:t>
            </a:r>
            <a:r>
              <a:rPr lang="uk-UA"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gospel, you are struck with the fact that his work carries with it a somewhat mystical quality, certainly not the quick, even terse recounting of facts as we find in Mark</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  John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audience –– the Church itself, the members of the new Organism, bathed in the redemptive love of Christ –– receives his brilliant articulation of the impact of the coming of the Holy Spirit, now –after the Day of Pentecost -- having taken up permanent residence in the heart of each new believer. </a:t>
            </a:r>
          </a:p>
          <a:p>
            <a:r>
              <a:rPr lang="en-US" b="1" dirty="0">
                <a:latin typeface="Times" charset="0"/>
                <a:ea typeface="ＭＳ Ｐゴシック" charset="0"/>
                <a:cs typeface="ＭＳ Ｐゴシック" charset="0"/>
              </a:rPr>
              <a:t>So there are four individual audiences to which the Gospels were specifically directed at the time of their writing.  That one insight, alone, gives a new way to categorize and individualize the Gospel writings.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7939"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Another question: How does each Gospel portray The Lord as a Man and as Immanuel, </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God With Us?</a:t>
            </a:r>
            <a:r>
              <a:rPr lang="ru-RU" altLang="ja-JP" b="1" dirty="0">
                <a:latin typeface="Times" charset="0"/>
                <a:ea typeface="ＭＳ Ｐゴシック" charset="0"/>
                <a:cs typeface="ＭＳ Ｐゴシック" charset="0"/>
              </a:rPr>
              <a:t>"</a:t>
            </a:r>
            <a:endParaRPr lang="en-US" altLang="ja-JP" b="1" dirty="0">
              <a:latin typeface="Times" charset="0"/>
              <a:ea typeface="ＭＳ Ｐゴシック" charset="0"/>
              <a:cs typeface="ＭＳ Ｐゴシック" charset="0"/>
            </a:endParaRPr>
          </a:p>
          <a:p>
            <a:r>
              <a:rPr lang="en-US" b="1" dirty="0">
                <a:latin typeface="Times" charset="0"/>
                <a:ea typeface="ＭＳ Ｐゴシック" charset="0"/>
                <a:cs typeface="ＭＳ Ｐゴシック" charset="0"/>
              </a:rPr>
              <a:t>////	For MATTHEW...Christ is seen as King of the Jews.  Repeatedly Matthew describes how Jesus is the fulfillment of Old Testament Scripture. Matthew makes wide use of Jewish terminology of royalty.</a:t>
            </a:r>
          </a:p>
          <a:p>
            <a:r>
              <a:rPr lang="en-US" b="1" dirty="0">
                <a:latin typeface="Times" charset="0"/>
                <a:ea typeface="ＭＳ Ｐゴシック" charset="0"/>
                <a:cs typeface="ＭＳ Ｐゴシック" charset="0"/>
              </a:rPr>
              <a:t>////	For MARK...He is seen as the Servant of all...some say the Suffering Servant, and traditionally associated with an audience in Rome and among the widespread Roman world.</a:t>
            </a:r>
          </a:p>
          <a:p>
            <a:r>
              <a:rPr lang="en-US" b="1" dirty="0">
                <a:latin typeface="Times" charset="0"/>
                <a:ea typeface="ＭＳ Ｐゴシック" charset="0"/>
                <a:cs typeface="ＭＳ Ｐゴシック" charset="0"/>
              </a:rPr>
              <a:t>////	LUKE sees Christ as the God-Man -- truly God and truly Man.  Luke shows the Gentiles that Christ is the perfect man to which they aspired.</a:t>
            </a:r>
          </a:p>
          <a:p>
            <a:r>
              <a:rPr lang="en-US" b="1" dirty="0">
                <a:latin typeface="Times" charset="0"/>
                <a:ea typeface="ＭＳ Ｐゴシック" charset="0"/>
                <a:cs typeface="ＭＳ Ｐゴシック" charset="0"/>
              </a:rPr>
              <a:t>////	Finally, John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  Clearly and above all else...JOHN portrays Christ as God Himself.  JOHN uses his pen to communicate the mystery and the power of the Messiah.  Why?  Because John experienced a particular closeness to the Master, one that was apparently unique among the disciples.  Remember too that this was this same JOHN who was destined to see and write down the great End-Times vision we know as The Revelation.</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69987"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endParaRPr lang="en-US" b="0" dirty="0">
              <a:latin typeface="Times" charset="0"/>
              <a:ea typeface="ＭＳ Ｐゴシック" charset="0"/>
              <a:cs typeface="ＭＳ Ｐゴシック" charset="0"/>
            </a:endParaRPr>
          </a:p>
          <a:p>
            <a:r>
              <a:rPr lang="en-US" b="0" dirty="0">
                <a:latin typeface="Times" charset="0"/>
                <a:ea typeface="ＭＳ Ｐゴシック" charset="0"/>
                <a:cs typeface="ＭＳ Ｐゴシック" charset="0"/>
              </a:rPr>
              <a:t>Here is a last set of interesting ideas, with thanks to some anonymous believer who developed them years ago.  </a:t>
            </a:r>
          </a:p>
          <a:p>
            <a:r>
              <a:rPr lang="en-US" b="0" dirty="0">
                <a:latin typeface="Times" charset="0"/>
                <a:ea typeface="ＭＳ Ｐゴシック" charset="0"/>
                <a:cs typeface="ＭＳ Ｐゴシック" charset="0"/>
              </a:rPr>
              <a:t>////	Call it </a:t>
            </a:r>
            <a:r>
              <a:rPr lang="ru-RU"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the message in a nutshell.</a:t>
            </a:r>
            <a:r>
              <a:rPr lang="ru-RU"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  Question: what is the one single word that might characterize the message of each Gospel?</a:t>
            </a:r>
          </a:p>
          <a:p>
            <a:r>
              <a:rPr lang="en-US" b="0" dirty="0">
                <a:latin typeface="Times" charset="0"/>
                <a:ea typeface="ＭＳ Ｐゴシック" charset="0"/>
                <a:cs typeface="ＭＳ Ｐゴシック" charset="0"/>
              </a:rPr>
              <a:t>////	For MATTHEW...that book tells us what Jesus Christ SAID.</a:t>
            </a:r>
          </a:p>
          <a:p>
            <a:r>
              <a:rPr lang="en-US" b="0" dirty="0">
                <a:latin typeface="Times" charset="0"/>
                <a:ea typeface="ＭＳ Ｐゴシック" charset="0"/>
                <a:cs typeface="ＭＳ Ｐゴシック" charset="0"/>
              </a:rPr>
              <a:t>////	MARK tells us what He DID.</a:t>
            </a:r>
          </a:p>
          <a:p>
            <a:r>
              <a:rPr lang="en-US" b="0" dirty="0">
                <a:latin typeface="Times" charset="0"/>
                <a:ea typeface="ＭＳ Ｐゴシック" charset="0"/>
                <a:cs typeface="ＭＳ Ｐゴシック" charset="0"/>
              </a:rPr>
              <a:t>////	LUKE shows us clearly what the Messiah FELT.</a:t>
            </a:r>
          </a:p>
          <a:p>
            <a:r>
              <a:rPr lang="en-US" b="0" dirty="0">
                <a:latin typeface="Times" charset="0"/>
                <a:ea typeface="ＭＳ Ｐゴシック" charset="0"/>
                <a:cs typeface="ＭＳ Ｐゴシック" charset="0"/>
              </a:rPr>
              <a:t>////	And JOHN, with enormous clarity, tells us what Christ MEANT!</a:t>
            </a:r>
          </a:p>
          <a:p>
            <a:r>
              <a:rPr lang="en-US" b="0" dirty="0">
                <a:latin typeface="Times" charset="0"/>
                <a:ea typeface="ＭＳ Ｐゴシック" charset="0"/>
                <a:cs typeface="ＭＳ Ｐゴシック" charset="0"/>
              </a:rPr>
              <a:t>What he SAID...what He DID...what He FELT...and what He MEANT!</a:t>
            </a:r>
          </a:p>
          <a:p>
            <a:r>
              <a:rPr lang="en-US" b="0" dirty="0">
                <a:latin typeface="Times" charset="0"/>
                <a:ea typeface="ＭＳ Ｐゴシック" charset="0"/>
                <a:cs typeface="ＭＳ Ｐゴシック" charset="0"/>
              </a:rPr>
              <a:t>These single-word ideas help us to tightly focus on the remarkable differences that exist among the Gospel writings.  For many Bible readers, such </a:t>
            </a:r>
            <a:r>
              <a:rPr lang="en-US" b="0" dirty="0" err="1">
                <a:latin typeface="Times" charset="0"/>
                <a:ea typeface="ＭＳ Ｐゴシック" charset="0"/>
                <a:cs typeface="ＭＳ Ｐゴシック" charset="0"/>
              </a:rPr>
              <a:t>distinctives</a:t>
            </a:r>
            <a:r>
              <a:rPr lang="en-US" b="0" dirty="0">
                <a:latin typeface="Times" charset="0"/>
                <a:ea typeface="ＭＳ Ｐゴシック" charset="0"/>
                <a:cs typeface="ＭＳ Ｐゴシック" charset="0"/>
              </a:rPr>
              <a:t> are unfamiliar territory.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7203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lstStyle/>
          <a:p>
            <a:pPr eaLnBrk="1" hangingPunct="1"/>
            <a:r>
              <a:rPr lang="en-US" b="1" dirty="0">
                <a:latin typeface="Times" charset="0"/>
                <a:ea typeface="ＭＳ Ｐゴシック" charset="0"/>
                <a:cs typeface="ＭＳ Ｐゴシック" charset="0"/>
              </a:rPr>
              <a:t>Now comes that word that</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a strange one to many...</a:t>
            </a:r>
          </a:p>
          <a:p>
            <a:pPr eaLnBrk="1" hangingPunct="1"/>
            <a:r>
              <a:rPr lang="en-US" b="1" dirty="0">
                <a:latin typeface="Times" charset="0"/>
                <a:ea typeface="ＭＳ Ｐゴシック" charset="0"/>
                <a:cs typeface="ＭＳ Ｐゴシック" charset="0"/>
              </a:rPr>
              <a:t>////	SYNOPTIC…meaning…</a:t>
            </a:r>
          </a:p>
          <a:p>
            <a:pPr eaLnBrk="1" hangingPunct="1"/>
            <a:r>
              <a:rPr lang="en-US" b="1" dirty="0">
                <a:latin typeface="Times" charset="0"/>
                <a:ea typeface="ＭＳ Ｐゴシック" charset="0"/>
                <a:cs typeface="ＭＳ Ｐゴシック" charset="0"/>
              </a:rPr>
              <a:t>////	… </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TO SEE TOGETHER</a:t>
            </a:r>
            <a:r>
              <a:rPr lang="ru-RU"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…add these words to that triangle shape on your study help.</a:t>
            </a:r>
          </a:p>
          <a:p>
            <a:pPr eaLnBrk="1" hangingPunct="1"/>
            <a:r>
              <a:rPr lang="en-US" b="1" dirty="0">
                <a:latin typeface="Times" charset="0"/>
                <a:ea typeface="ＭＳ Ｐゴシック" charset="0"/>
                <a:cs typeface="ＭＳ Ｐゴシック" charset="0"/>
              </a:rPr>
              <a:t>////	It is a term from Greek roots that means seeing a group of things together... from the same general perspective.  One word that, again, helps organize and categorize the enormous factual base that makes up our Bible.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56E4D75-B857-624D-8BE0-0828C721B969}" type="slidenum">
              <a:rPr lang="en-US" sz="1200"/>
              <a:pPr eaLnBrk="1" hangingPunct="1"/>
              <a:t>2</a:t>
            </a:fld>
            <a:endParaRPr lang="en-US" sz="1200"/>
          </a:p>
        </p:txBody>
      </p:sp>
      <p:sp>
        <p:nvSpPr>
          <p:cNvPr id="140290" name="Rectangle 2"/>
          <p:cNvSpPr>
            <a:spLocks noGrp="1" noRot="1" noChangeAspect="1" noChangeArrowheads="1" noTextEdit="1"/>
          </p:cNvSpPr>
          <p:nvPr>
            <p:ph type="sldImg"/>
          </p:nvPr>
        </p:nvSpPr>
        <p:spPr>
          <a:xfrm>
            <a:off x="1143000" y="685800"/>
            <a:ext cx="4572000" cy="3429000"/>
          </a:xfrm>
          <a:ln/>
        </p:spPr>
      </p:sp>
      <p:sp>
        <p:nvSpPr>
          <p:cNvPr id="140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dirty="0">
                <a:ea typeface="ＭＳ Ｐゴシック" charset="0"/>
                <a:cs typeface="ＭＳ Ｐゴシック" charset="0"/>
              </a:rPr>
              <a:t>What overall observations can you make in your small group for the NT?</a:t>
            </a:r>
          </a:p>
          <a:p>
            <a:pPr eaLnBrk="1" hangingPunct="1"/>
            <a:r>
              <a:rPr lang="en-US" sz="2000" dirty="0">
                <a:ea typeface="ＭＳ Ｐゴシック" charset="0"/>
                <a:cs typeface="ＭＳ Ｐゴシック" charset="0"/>
              </a:rPr>
              <a:t>• There are 5 parts to the NT (grouped by category)</a:t>
            </a:r>
          </a:p>
          <a:p>
            <a:pPr eaLnBrk="1" hangingPunct="1"/>
            <a:r>
              <a:rPr lang="en-US" sz="2000" dirty="0">
                <a:ea typeface="ＭＳ Ｐゴシック" charset="0"/>
                <a:cs typeface="ＭＳ Ｐゴシック" charset="0"/>
              </a:rPr>
              <a:t>• 4 versions of Christ</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life but only one of the church</a:t>
            </a:r>
          </a:p>
          <a:p>
            <a:pPr eaLnBrk="1" hangingPunct="1"/>
            <a:r>
              <a:rPr lang="en-US" sz="2000" dirty="0">
                <a:ea typeface="ＭＳ Ｐゴシック" charset="0"/>
                <a:cs typeface="ＭＳ Ｐゴシック" charset="0"/>
              </a:rPr>
              <a:t>• Most the NT are letters (especially by Paul)</a:t>
            </a:r>
          </a:p>
          <a:p>
            <a:pPr eaLnBrk="1" hangingPunct="1"/>
            <a:r>
              <a:rPr lang="en-US" sz="2000" dirty="0">
                <a:ea typeface="ＭＳ Ｐゴシック" charset="0"/>
                <a:cs typeface="ＭＳ Ｐゴシック" charset="0"/>
              </a:rPr>
              <a:t>• 6 of Paul</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13 letters are to people he wrote twice (follow-up for Cor., Thess., &amp; Tim.)</a:t>
            </a:r>
          </a:p>
          <a:p>
            <a:pPr eaLnBrk="1" hangingPunct="1"/>
            <a:r>
              <a:rPr lang="en-US" sz="2000" dirty="0">
                <a:ea typeface="ＭＳ Ｐゴシック" charset="0"/>
                <a:cs typeface="ＭＳ Ｐゴシック" charset="0"/>
              </a:rPr>
              <a:t>• 2 groupings (general epistles &amp; gospels) named after their authors while Paul</a:t>
            </a:r>
            <a:r>
              <a:rPr lang="uk-UA" altLang="ja-JP" sz="2000" dirty="0">
                <a:ea typeface="ＭＳ Ｐゴシック" charset="0"/>
                <a:cs typeface="ＭＳ Ｐゴシック" charset="0"/>
              </a:rPr>
              <a:t>'</a:t>
            </a:r>
            <a:r>
              <a:rPr lang="en-US" altLang="ja-JP" sz="2000" dirty="0">
                <a:ea typeface="ＭＳ Ｐゴシック" charset="0"/>
                <a:cs typeface="ＭＳ Ｐゴシック" charset="0"/>
              </a:rPr>
              <a:t>s after their recipients</a:t>
            </a:r>
            <a:endParaRPr lang="en-US" sz="2000" dirty="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74083"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lstStyle/>
          <a:p>
            <a:pPr eaLnBrk="1" hangingPunct="1"/>
            <a:r>
              <a:rPr lang="en-US" b="1" dirty="0">
                <a:latin typeface="Times" charset="0"/>
                <a:ea typeface="ＭＳ Ｐゴシック" charset="0"/>
                <a:cs typeface="ＭＳ Ｐゴシック" charset="0"/>
              </a:rPr>
              <a:t>Follow the arrows as they link together the gospels of MATTHEW, MARK and LUKE.  Again…you</a:t>
            </a:r>
            <a:r>
              <a:rPr lang="uk-UA" altLang="ja-JP" b="1" dirty="0">
                <a:latin typeface="Times" charset="0"/>
                <a:ea typeface="ＭＳ Ｐゴシック" charset="0"/>
                <a:cs typeface="ＭＳ Ｐゴシック" charset="0"/>
              </a:rPr>
              <a:t>'</a:t>
            </a:r>
            <a:r>
              <a:rPr lang="en-US" altLang="ja-JP" b="1" dirty="0" err="1">
                <a:latin typeface="Times" charset="0"/>
                <a:ea typeface="ＭＳ Ｐゴシック" charset="0"/>
                <a:cs typeface="ＭＳ Ｐゴシック" charset="0"/>
              </a:rPr>
              <a:t>ll</a:t>
            </a:r>
            <a:r>
              <a:rPr lang="en-US" altLang="ja-JP" b="1" dirty="0">
                <a:latin typeface="Times" charset="0"/>
                <a:ea typeface="ＭＳ Ｐゴシック" charset="0"/>
                <a:cs typeface="ＭＳ Ｐゴシック" charset="0"/>
              </a:rPr>
              <a:t> notice that JOHN is not among them.  Those three are the so-called SYNOPTIC Gospels...THEY ARE SEEN TOGETHER...in that these works take on that ground-level view of the human history of Jesus Christ just as he walked about Palestine in the days of his ministry.   The Man…and his Mission among his People.</a:t>
            </a:r>
          </a:p>
          <a:p>
            <a:pPr eaLnBrk="1" hangingPunct="1"/>
            <a:r>
              <a:rPr lang="en-US" b="1" dirty="0">
                <a:latin typeface="Times" charset="0"/>
                <a:ea typeface="ＭＳ Ｐゴシック" charset="0"/>
                <a:cs typeface="ＭＳ Ｐゴシック" charset="0"/>
              </a:rPr>
              <a:t>////	On the other hand…the Gospel of John –– seen here with the familiar mathematical SUMMA sign –– represents the summation of all that Jesus Christ MEANT –– the sum of all that he preached and demonstrated –– both publicly and privately.  Seeing the Lord clearly as God Himself, John raises our spiritual horizon in ways that the first three gospels do not.</a:t>
            </a:r>
          </a:p>
          <a:p>
            <a:pPr eaLnBrk="1" hangingPunct="1"/>
            <a:endParaRPr lang="en-US" b="1" dirty="0">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7613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lstStyle/>
          <a:p>
            <a:pPr eaLnBrk="1" hangingPunct="1"/>
            <a:r>
              <a:rPr lang="en-US" b="1" dirty="0">
                <a:latin typeface="Times" charset="0"/>
                <a:ea typeface="ＭＳ Ｐゴシック" charset="0"/>
                <a:cs typeface="ＭＳ Ｐゴシック" charset="0"/>
              </a:rPr>
              <a:t>Each of the Gospels say things that the others don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t... </a:t>
            </a:r>
          </a:p>
          <a:p>
            <a:pPr eaLnBrk="1" hangingPunct="1"/>
            <a:r>
              <a:rPr lang="en-US" b="1" dirty="0">
                <a:latin typeface="Times" charset="0"/>
                <a:ea typeface="ＭＳ Ｐゴシック" charset="0"/>
                <a:cs typeface="ＭＳ Ｐゴシック" charset="0"/>
              </a:rPr>
              <a:t>////    MATTHEW was believed by the early church to have written first...</a:t>
            </a:r>
          </a:p>
          <a:p>
            <a:pPr eaLnBrk="1" hangingPunct="1"/>
            <a:r>
              <a:rPr lang="en-US" b="1" dirty="0">
                <a:latin typeface="Times" charset="0"/>
                <a:ea typeface="ＭＳ Ｐゴシック" charset="0"/>
                <a:cs typeface="ＭＳ Ｐゴシック" charset="0"/>
              </a:rPr>
              <a:t>////    MARK shares a lot of material with Matthew, such as Christ</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baptism and supper...</a:t>
            </a:r>
          </a:p>
          <a:p>
            <a:pPr eaLnBrk="1" hangingPunct="1"/>
            <a:r>
              <a:rPr lang="en-US" b="1" dirty="0">
                <a:latin typeface="Times" charset="0"/>
                <a:ea typeface="ＭＳ Ｐゴシック" charset="0"/>
                <a:cs typeface="ＭＳ Ｐゴシック" charset="0"/>
              </a:rPr>
              <a:t>////    LUKE also has much overlap with Matthew and Mark, such as Christ</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baptism and supper—but only Matthew and Luke record Christ</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birth and genealogy.  However, the fourth… </a:t>
            </a:r>
          </a:p>
          <a:p>
            <a:pPr eaLnBrk="1" hangingPunct="1"/>
            <a:r>
              <a:rPr lang="en-US" b="1" dirty="0">
                <a:latin typeface="Times" charset="0"/>
                <a:ea typeface="ＭＳ Ｐゴシック" charset="0"/>
                <a:cs typeface="ＭＳ Ｐゴシック" charset="0"/>
              </a:rPr>
              <a:t>////   JOHN, stands alone in terms of its material.  Only 8% of it repeats stories from the others—such as the feeding of the 5000, and, of course, His death and resurrection.</a:t>
            </a:r>
          </a:p>
          <a:p>
            <a:pPr eaLnBrk="1" hangingPunct="1"/>
            <a:r>
              <a:rPr lang="en-US" b="1" dirty="0">
                <a:latin typeface="Times" charset="0"/>
                <a:ea typeface="ＭＳ Ｐゴシック" charset="0"/>
                <a:cs typeface="ＭＳ Ｐゴシック" charset="0"/>
              </a:rPr>
              <a:t>////  But the remaining 91% of JOHN you will find only in JOHN.</a:t>
            </a:r>
          </a:p>
          <a:p>
            <a:pPr eaLnBrk="1" hangingPunct="1"/>
            <a:endParaRPr lang="en-US" b="1" dirty="0">
              <a:latin typeface="Time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sz="2400">
              <a:solidFill>
                <a:srgbClr val="000000"/>
              </a:solidFill>
            </a:endParaRPr>
          </a:p>
        </p:txBody>
      </p:sp>
      <p:sp>
        <p:nvSpPr>
          <p:cNvPr id="51203"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So, in summation, then…John wrote to UNBELIEVERS THROUGH THAT NEW ORGANISM, THE CHURCH, envisioning Christ as God Himself…</a:t>
            </a:r>
          </a:p>
          <a:p>
            <a:r>
              <a:rPr lang="en-US" b="1">
                <a:latin typeface="Times" charset="0"/>
                <a:ea typeface="ＭＳ Ｐゴシック" charset="0"/>
                <a:cs typeface="ＭＳ Ｐゴシック" charset="0"/>
              </a:rPr>
              <a:t>But what did John SAY that Jesus meant in his preaching?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9799EA-D69F-D545-B1B5-B92070E0FC2C}" type="slidenum">
              <a:rPr lang="en-US" sz="1200">
                <a:solidFill>
                  <a:srgbClr val="000000"/>
                </a:solidFill>
              </a:rPr>
              <a:pPr eaLnBrk="1" hangingPunct="1"/>
              <a:t>27</a:t>
            </a:fld>
            <a:endParaRPr lang="en-US" sz="1200">
              <a:solidFill>
                <a:srgbClr val="000000"/>
              </a:solidFill>
            </a:endParaRPr>
          </a:p>
        </p:txBody>
      </p:sp>
      <p:sp>
        <p:nvSpPr>
          <p:cNvPr id="178178" name="Rectangle 2"/>
          <p:cNvSpPr>
            <a:spLocks noGrp="1" noRot="1" noChangeAspect="1" noChangeArrowheads="1" noTextEdit="1"/>
          </p:cNvSpPr>
          <p:nvPr>
            <p:ph type="sldImg"/>
          </p:nvPr>
        </p:nvSpPr>
        <p:spPr>
          <a:xfrm>
            <a:off x="1143000" y="685800"/>
            <a:ext cx="4572000" cy="3429000"/>
          </a:xfrm>
          <a:ln/>
        </p:spPr>
      </p:sp>
      <p:sp>
        <p:nvSpPr>
          <p:cNvPr id="178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BBB906-676C-2543-B840-4386CDB06E56}" type="slidenum">
              <a:rPr lang="en-US" sz="1200">
                <a:solidFill>
                  <a:srgbClr val="000000"/>
                </a:solidFill>
              </a:rPr>
              <a:pPr eaLnBrk="1" hangingPunct="1"/>
              <a:t>28</a:t>
            </a:fld>
            <a:endParaRPr lang="en-US" sz="1200">
              <a:solidFill>
                <a:srgbClr val="000000"/>
              </a:solidFill>
            </a:endParaRPr>
          </a:p>
        </p:txBody>
      </p:sp>
      <p:sp>
        <p:nvSpPr>
          <p:cNvPr id="180226" name="Rectangle 2"/>
          <p:cNvSpPr>
            <a:spLocks noGrp="1" noRot="1" noChangeAspect="1" noChangeArrowheads="1" noTextEdit="1"/>
          </p:cNvSpPr>
          <p:nvPr>
            <p:ph type="sldImg"/>
          </p:nvPr>
        </p:nvSpPr>
        <p:spPr>
          <a:xfrm>
            <a:off x="1143000" y="685800"/>
            <a:ext cx="4572000" cy="3429000"/>
          </a:xfrm>
          <a:ln/>
        </p:spPr>
      </p:sp>
      <p:sp>
        <p:nvSpPr>
          <p:cNvPr id="180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4B9483-C2A4-2B49-B6CD-75719F6029D0}" type="slidenum">
              <a:rPr lang="en-US" sz="1200">
                <a:solidFill>
                  <a:srgbClr val="000000"/>
                </a:solidFill>
              </a:rPr>
              <a:pPr eaLnBrk="1" hangingPunct="1"/>
              <a:t>29</a:t>
            </a:fld>
            <a:endParaRPr lang="en-US" sz="1200">
              <a:solidFill>
                <a:srgbClr val="000000"/>
              </a:solidFill>
            </a:endParaRPr>
          </a:p>
        </p:txBody>
      </p:sp>
      <p:sp>
        <p:nvSpPr>
          <p:cNvPr id="182274" name="Rectangle 2"/>
          <p:cNvSpPr>
            <a:spLocks noGrp="1" noRot="1" noChangeAspect="1" noChangeArrowheads="1" noTextEdit="1"/>
          </p:cNvSpPr>
          <p:nvPr>
            <p:ph type="sldImg"/>
          </p:nvPr>
        </p:nvSpPr>
        <p:spPr>
          <a:xfrm>
            <a:off x="1143000" y="685800"/>
            <a:ext cx="4572000" cy="3429000"/>
          </a:xfrm>
          <a:ln/>
        </p:spPr>
      </p:sp>
      <p:sp>
        <p:nvSpPr>
          <p:cNvPr id="182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7C7966F-EB32-AA47-A2F7-9CA9502FA138}" type="slidenum">
              <a:rPr lang="en-US" sz="1200">
                <a:solidFill>
                  <a:srgbClr val="000000"/>
                </a:solidFill>
              </a:rPr>
              <a:pPr eaLnBrk="1" hangingPunct="1"/>
              <a:t>30</a:t>
            </a:fld>
            <a:endParaRPr lang="en-US" sz="1200">
              <a:solidFill>
                <a:srgbClr val="000000"/>
              </a:solidFill>
            </a:endParaRPr>
          </a:p>
        </p:txBody>
      </p:sp>
      <p:sp>
        <p:nvSpPr>
          <p:cNvPr id="184322" name="Rectangle 2"/>
          <p:cNvSpPr>
            <a:spLocks noGrp="1" noRot="1" noChangeAspect="1" noChangeArrowheads="1" noTextEdit="1"/>
          </p:cNvSpPr>
          <p:nvPr>
            <p:ph type="sldImg"/>
          </p:nvPr>
        </p:nvSpPr>
        <p:spPr>
          <a:xfrm>
            <a:off x="1143000" y="685800"/>
            <a:ext cx="4572000" cy="3429000"/>
          </a:xfrm>
          <a:ln/>
        </p:spPr>
      </p:sp>
      <p:sp>
        <p:nvSpPr>
          <p:cNvPr id="184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E70526-5FFE-E443-B9D2-3D4B249C7104}" type="slidenum">
              <a:rPr lang="en-US" sz="1200">
                <a:solidFill>
                  <a:srgbClr val="000000"/>
                </a:solidFill>
              </a:rPr>
              <a:pPr eaLnBrk="1" hangingPunct="1"/>
              <a:t>31</a:t>
            </a:fld>
            <a:endParaRPr lang="en-US" sz="1200">
              <a:solidFill>
                <a:srgbClr val="000000"/>
              </a:solidFill>
            </a:endParaRPr>
          </a:p>
        </p:txBody>
      </p:sp>
      <p:sp>
        <p:nvSpPr>
          <p:cNvPr id="186370" name="Rectangle 2"/>
          <p:cNvSpPr>
            <a:spLocks noGrp="1" noRot="1" noChangeAspect="1" noChangeArrowheads="1" noTextEdit="1"/>
          </p:cNvSpPr>
          <p:nvPr>
            <p:ph type="sldImg"/>
          </p:nvPr>
        </p:nvSpPr>
        <p:spPr>
          <a:xfrm>
            <a:off x="1143000" y="685800"/>
            <a:ext cx="4572000" cy="3429000"/>
          </a:xfrm>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2FE42D-8E51-EA4B-B09A-EE4E68EF124C}" type="slidenum">
              <a:rPr lang="en-US" sz="1200">
                <a:solidFill>
                  <a:srgbClr val="000000"/>
                </a:solidFill>
              </a:rPr>
              <a:pPr eaLnBrk="1" hangingPunct="1"/>
              <a:t>32</a:t>
            </a:fld>
            <a:endParaRPr lang="en-US" sz="1200">
              <a:solidFill>
                <a:srgbClr val="000000"/>
              </a:solidFill>
            </a:endParaRPr>
          </a:p>
        </p:txBody>
      </p:sp>
      <p:sp>
        <p:nvSpPr>
          <p:cNvPr id="188418" name="Rectangle 1026"/>
          <p:cNvSpPr>
            <a:spLocks noGrp="1" noRot="1" noChangeAspect="1" noChangeArrowheads="1"/>
          </p:cNvSpPr>
          <p:nvPr>
            <p:ph type="sldImg"/>
          </p:nvPr>
        </p:nvSpPr>
        <p:spPr>
          <a:xfrm>
            <a:off x="1143000" y="685800"/>
            <a:ext cx="4572000" cy="3429000"/>
          </a:xfrm>
          <a:solidFill>
            <a:srgbClr val="FFFFFF"/>
          </a:solidFill>
          <a:ln/>
        </p:spPr>
      </p:sp>
      <p:sp>
        <p:nvSpPr>
          <p:cNvPr id="188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230ADC-6D97-9045-B229-67C268C8AA9D}" type="slidenum">
              <a:rPr lang="en-US" sz="1200">
                <a:solidFill>
                  <a:srgbClr val="000000"/>
                </a:solidFill>
              </a:rPr>
              <a:pPr eaLnBrk="1" hangingPunct="1"/>
              <a:t>33</a:t>
            </a:fld>
            <a:endParaRPr lang="en-US" sz="1200">
              <a:solidFill>
                <a:srgbClr val="000000"/>
              </a:solidFill>
            </a:endParaRPr>
          </a:p>
        </p:txBody>
      </p:sp>
      <p:sp>
        <p:nvSpPr>
          <p:cNvPr id="190466" name="Rectangle 1026"/>
          <p:cNvSpPr>
            <a:spLocks noGrp="1" noRot="1" noChangeAspect="1" noChangeArrowheads="1"/>
          </p:cNvSpPr>
          <p:nvPr>
            <p:ph type="sldImg"/>
          </p:nvPr>
        </p:nvSpPr>
        <p:spPr>
          <a:xfrm>
            <a:off x="1143000" y="685800"/>
            <a:ext cx="4572000" cy="3429000"/>
          </a:xfrm>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A8F8DCA-8465-D148-9FE9-83F564ACE10A}" type="slidenum">
              <a:rPr lang="en-US" sz="1200">
                <a:solidFill>
                  <a:srgbClr val="000000"/>
                </a:solidFill>
              </a:rPr>
              <a:pPr eaLnBrk="1" hangingPunct="1"/>
              <a:t>4</a:t>
            </a:fld>
            <a:endParaRPr lang="en-US" sz="1200">
              <a:solidFill>
                <a:srgbClr val="000000"/>
              </a:solidFill>
            </a:endParaRPr>
          </a:p>
        </p:txBody>
      </p:sp>
      <p:sp>
        <p:nvSpPr>
          <p:cNvPr id="575490" name="Rectangle 2"/>
          <p:cNvSpPr>
            <a:spLocks noGrp="1" noRot="1" noChangeAspect="1" noChangeArrowheads="1" noTextEdit="1"/>
          </p:cNvSpPr>
          <p:nvPr>
            <p:ph type="sldImg"/>
          </p:nvPr>
        </p:nvSpPr>
        <p:spPr>
          <a:xfrm>
            <a:off x="1143000" y="685800"/>
            <a:ext cx="4572000" cy="3429000"/>
          </a:xfrm>
          <a:ln/>
        </p:spPr>
      </p:sp>
      <p:sp>
        <p:nvSpPr>
          <p:cNvPr id="33796" name="Rectangle 3"/>
          <p:cNvSpPr>
            <a:spLocks noGrp="1" noChangeArrowheads="1"/>
          </p:cNvSpPr>
          <p:nvPr>
            <p:ph type="body" idx="1"/>
          </p:nvPr>
        </p:nvSpPr>
        <p:spPr>
          <a:ln/>
        </p:spPr>
        <p:txBody>
          <a:bodyPr/>
          <a:lstStyle/>
          <a:p>
            <a:pPr eaLnBrk="1" hangingPunct="1">
              <a:defRPr/>
            </a:pPr>
            <a:r>
              <a:rPr lang="en-US" sz="1050" dirty="0"/>
              <a:t>What overall observations on the NT can you make from this diagram?</a:t>
            </a:r>
          </a:p>
          <a:p>
            <a:pPr eaLnBrk="1" hangingPunct="1">
              <a:defRPr/>
            </a:pPr>
            <a:r>
              <a:rPr lang="en-US" sz="1050" dirty="0"/>
              <a:t>Gospels and Acts form the primary and secondary foundations of the NT. </a:t>
            </a:r>
          </a:p>
          <a:p>
            <a:pPr eaLnBrk="1" hangingPunct="1">
              <a:defRPr/>
            </a:pPr>
            <a:r>
              <a:rPr lang="en-US" sz="1050" dirty="0"/>
              <a:t>On the historical foundation are two pillars of 9 books each.</a:t>
            </a:r>
          </a:p>
          <a:p>
            <a:pPr eaLnBrk="1" hangingPunct="1">
              <a:defRPr/>
            </a:pPr>
            <a:r>
              <a:rPr lang="en-US" sz="1050" dirty="0"/>
              <a:t>Paul</a:t>
            </a:r>
            <a:r>
              <a:rPr lang="fr-FR" sz="1050" dirty="0"/>
              <a:t>'</a:t>
            </a:r>
            <a:r>
              <a:rPr lang="en-US" sz="1050" dirty="0"/>
              <a:t>s letters to churches in the left pillar all fit into Acts.</a:t>
            </a:r>
          </a:p>
          <a:p>
            <a:pPr eaLnBrk="1" hangingPunct="1">
              <a:defRPr/>
            </a:pPr>
            <a:r>
              <a:rPr lang="en-US" sz="1050" dirty="0"/>
              <a:t>Paul </a:t>
            </a:r>
            <a:r>
              <a:rPr lang="en-US" sz="1050" dirty="0" err="1"/>
              <a:t>didn</a:t>
            </a:r>
            <a:r>
              <a:rPr lang="fr-FR" sz="1050" dirty="0"/>
              <a:t>'</a:t>
            </a:r>
            <a:r>
              <a:rPr lang="en-US" sz="1050" dirty="0"/>
              <a:t>t write any inspired letters to churches after Acts.</a:t>
            </a:r>
          </a:p>
          <a:p>
            <a:pPr eaLnBrk="1" hangingPunct="1">
              <a:defRPr/>
            </a:pPr>
            <a:r>
              <a:rPr lang="en-US" sz="1050" dirty="0"/>
              <a:t>Pauline letters are named after recipients while General after authors (except Hebrews)</a:t>
            </a:r>
          </a:p>
          <a:p>
            <a:pPr eaLnBrk="1" hangingPunct="1">
              <a:defRPr/>
            </a:pPr>
            <a:r>
              <a:rPr lang="en-US" sz="1050" dirty="0"/>
              <a:t>The four gospels are named after their authors.</a:t>
            </a:r>
          </a:p>
          <a:p>
            <a:pPr eaLnBrk="1" hangingPunct="1">
              <a:defRPr/>
            </a:pPr>
            <a:r>
              <a:rPr lang="en-US" sz="1050" dirty="0"/>
              <a:t>Every book that ends in "ns" is Pauline</a:t>
            </a:r>
          </a:p>
          <a:p>
            <a:pPr eaLnBrk="1" hangingPunct="1">
              <a:defRPr/>
            </a:pPr>
            <a:r>
              <a:rPr lang="en-US" sz="1050" dirty="0"/>
              <a:t>All Pastoral Epistles begin with "T”</a:t>
            </a:r>
          </a:p>
          <a:p>
            <a:pPr eaLnBrk="1" hangingPunct="1">
              <a:defRPr/>
            </a:pPr>
            <a:r>
              <a:rPr lang="en-US" sz="1050" dirty="0"/>
              <a:t>______</a:t>
            </a:r>
          </a:p>
          <a:p>
            <a:pPr eaLnBrk="1" hangingPunct="1">
              <a:defRPr/>
            </a:pPr>
            <a:r>
              <a:rPr lang="en-US" sz="1050" dirty="0"/>
              <a:t>General Epistles came after Acts (except James).</a:t>
            </a:r>
          </a:p>
          <a:p>
            <a:pPr eaLnBrk="1" hangingPunct="1">
              <a:defRPr/>
            </a:pPr>
            <a:r>
              <a:rPr lang="en-US" sz="1050" dirty="0"/>
              <a:t>Each of the 2 pillars begin with a foundational book: Romans &amp; Hebrews (also their longest).</a:t>
            </a:r>
          </a:p>
          <a:p>
            <a:pPr eaLnBrk="1" hangingPunct="1">
              <a:defRPr/>
            </a:pPr>
            <a:r>
              <a:rPr lang="en-US" sz="1050" dirty="0"/>
              <a:t>Both pillars also end up in books that primarily deal with eschatology: 2 Thess and Revelation.</a:t>
            </a:r>
          </a:p>
          <a:p>
            <a:pPr eaLnBrk="1" hangingPunct="1">
              <a:defRPr/>
            </a:pPr>
            <a:r>
              <a:rPr lang="en-US" sz="1050" dirty="0"/>
              <a:t>Instruction to the leaders comprise only 4 books (i.e., the NT addresses the average Christian). </a:t>
            </a:r>
          </a:p>
          <a:p>
            <a:pPr eaLnBrk="1" hangingPunct="1">
              <a:defRPr/>
            </a:pPr>
            <a:r>
              <a:rPr lang="en-US" sz="1050" dirty="0"/>
              <a:t>Only 4 NT books are written to an individual (i.e., the NT is corporate, not individualistic).</a:t>
            </a:r>
          </a:p>
          <a:p>
            <a:pPr eaLnBrk="1" hangingPunct="1">
              <a:defRPr/>
            </a:pPr>
            <a:r>
              <a:rPr lang="en-US" sz="1050" dirty="0"/>
              <a:t>Each 1st of multiple letters (1-2 Cor., 1-2 Thess., etc.) is longer &amp; more theologically significant.</a:t>
            </a:r>
          </a:p>
          <a:p>
            <a:pPr eaLnBrk="1" hangingPunct="1">
              <a:defRPr/>
            </a:pPr>
            <a:r>
              <a:rPr lang="en-US" sz="1050" dirty="0"/>
              <a:t>The “building” is chronologically clockwise.</a:t>
            </a:r>
          </a:p>
          <a:p>
            <a:pPr eaLnBrk="1" hangingPunct="1">
              <a:defRPr/>
            </a:pPr>
            <a:r>
              <a:rPr lang="en-US" sz="1050" dirty="0"/>
              <a:t>________</a:t>
            </a:r>
          </a:p>
          <a:p>
            <a:pPr eaLnBrk="1" hangingPunct="1">
              <a:defRPr/>
            </a:pPr>
            <a:r>
              <a:rPr lang="en-US" sz="1050" dirty="0"/>
              <a:t>Three sections all have 9 books: 9 Historical/Pastoral + 9 Pauline + 9 General.</a:t>
            </a:r>
          </a:p>
          <a:p>
            <a:pPr eaLnBrk="1" hangingPunct="1">
              <a:defRPr/>
            </a:pPr>
            <a:r>
              <a:rPr lang="en-US" sz="1050" dirty="0"/>
              <a:t>Audiences of the Pauline column had more Jews than the Gentile readers of the General column.</a:t>
            </a:r>
          </a:p>
          <a:p>
            <a:pPr eaLnBrk="1" hangingPunct="1">
              <a:defRPr/>
            </a:pPr>
            <a:r>
              <a:rPr lang="en-US" sz="1050" dirty="0"/>
              <a:t>Pauline letters addressed early Christians when eyewitnesses to Jesus lived but General letters mostly addressed second generation believers.</a:t>
            </a:r>
          </a:p>
          <a:p>
            <a:pPr eaLnBrk="1" hangingPunct="1">
              <a:defRPr/>
            </a:pPr>
            <a:r>
              <a:rPr lang="en-US" sz="1050" dirty="0"/>
              <a:t>The NT foundation rests on books about the life of Christ, as Jesus is the focus of the NT.</a:t>
            </a:r>
          </a:p>
          <a:p>
            <a:pPr eaLnBrk="1" hangingPunct="1">
              <a:defRPr/>
            </a:pPr>
            <a:endParaRPr lang="en-US" sz="1050" dirty="0"/>
          </a:p>
          <a:p>
            <a:pPr eaLnBrk="1" hangingPunct="1">
              <a:defRPr/>
            </a:pPr>
            <a:r>
              <a:rPr lang="en-US" sz="1050" dirty="0"/>
              <a:t>----- Meeting Notes (20/1/18 15:07) -----</a:t>
            </a:r>
          </a:p>
          <a:p>
            <a:pPr eaLnBrk="1" hangingPunct="1">
              <a:defRPr/>
            </a:pPr>
            <a:r>
              <a:rPr lang="en-US" sz="1050" dirty="0"/>
              <a:t>Acts bridge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5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ndParaRPr>
          </a:p>
        </p:txBody>
      </p:sp>
      <p:sp>
        <p:nvSpPr>
          <p:cNvPr id="192515"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lstStyle/>
          <a:p>
            <a:pPr>
              <a:spcBef>
                <a:spcPct val="0"/>
              </a:spcBef>
            </a:pPr>
            <a:r>
              <a:rPr lang="en-US" b="1" dirty="0">
                <a:latin typeface="Times" charset="0"/>
                <a:ea typeface="ＭＳ Ｐゴシック" charset="0"/>
                <a:cs typeface="ＭＳ Ｐゴシック"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pPr>
              <a:spcBef>
                <a:spcPct val="0"/>
              </a:spcBef>
            </a:pPr>
            <a:r>
              <a:rPr lang="en-US" b="1" dirty="0">
                <a:latin typeface="Times" charset="0"/>
                <a:ea typeface="ＭＳ Ｐゴシック" charset="0"/>
                <a:cs typeface="ＭＳ Ｐゴシック" charset="0"/>
              </a:rPr>
              <a:t>////	MATTHEW…composed sometime during the A.D. 40s…</a:t>
            </a:r>
          </a:p>
          <a:p>
            <a:pPr>
              <a:spcBef>
                <a:spcPct val="0"/>
              </a:spcBef>
            </a:pPr>
            <a:r>
              <a:rPr lang="en-US" b="1" dirty="0">
                <a:latin typeface="Times" charset="0"/>
                <a:ea typeface="ＭＳ Ｐゴシック" charset="0"/>
                <a:cs typeface="ＭＳ Ｐゴシック" charset="0"/>
              </a:rPr>
              <a:t>////	LUKE is suggested as next, between the years A.D. 57 and 59 A.D…</a:t>
            </a:r>
          </a:p>
          <a:p>
            <a:pPr>
              <a:spcBef>
                <a:spcPct val="0"/>
              </a:spcBef>
            </a:pPr>
            <a:r>
              <a:rPr lang="en-US" b="1" dirty="0">
                <a:latin typeface="Times" charset="0"/>
                <a:ea typeface="ＭＳ Ｐゴシック" charset="0"/>
                <a:cs typeface="ＭＳ Ｐゴシック" charset="0"/>
              </a:rPr>
              <a:t>////	Mark…in the next decade…between 64 and 68…</a:t>
            </a:r>
          </a:p>
          <a:p>
            <a:pPr>
              <a:spcBef>
                <a:spcPct val="0"/>
              </a:spcBef>
            </a:pPr>
            <a:r>
              <a:rPr lang="en-US" b="1" dirty="0">
                <a:latin typeface="Times" charset="0"/>
                <a:ea typeface="ＭＳ Ｐゴシック" charset="0"/>
                <a:cs typeface="ＭＳ Ｐゴシック" charset="0"/>
              </a:rPr>
              <a:t>////	and finally…John</a:t>
            </a:r>
            <a:r>
              <a:rPr lang="uk-UA"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Gospel…around A.D. 69….but certainly after the Synoptics were set down.  Again, you will always find disagreement on these dates.  However, these dates are from the research of well-known Christian scholars and teachers.</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D1EF75-2D6D-FA41-8EE2-FF197D101A44}" type="slidenum">
              <a:rPr lang="en-US" sz="1200">
                <a:solidFill>
                  <a:srgbClr val="000000"/>
                </a:solidFill>
              </a:rPr>
              <a:pPr eaLnBrk="1" hangingPunct="1"/>
              <a:t>35</a:t>
            </a:fld>
            <a:endParaRPr lang="en-US" sz="1200">
              <a:solidFill>
                <a:srgbClr val="000000"/>
              </a:solidFill>
            </a:endParaRPr>
          </a:p>
        </p:txBody>
      </p:sp>
      <p:sp>
        <p:nvSpPr>
          <p:cNvPr id="194562" name="Rectangle 1026"/>
          <p:cNvSpPr>
            <a:spLocks noGrp="1" noRot="1" noChangeAspect="1" noChangeArrowheads="1"/>
          </p:cNvSpPr>
          <p:nvPr>
            <p:ph type="sldImg"/>
          </p:nvPr>
        </p:nvSpPr>
        <p:spPr>
          <a:xfrm>
            <a:off x="1143000" y="685800"/>
            <a:ext cx="4572000" cy="3429000"/>
          </a:xfrm>
          <a:solidFill>
            <a:srgbClr val="FFFFFF"/>
          </a:solidFill>
          <a:ln/>
        </p:spPr>
      </p:sp>
      <p:sp>
        <p:nvSpPr>
          <p:cNvPr id="1945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AFA3C1B-7DA2-AF4D-BC18-8D78F4888808}" type="slidenum">
              <a:rPr lang="en-US" sz="1200">
                <a:solidFill>
                  <a:srgbClr val="000000"/>
                </a:solidFill>
              </a:rPr>
              <a:pPr eaLnBrk="1" hangingPunct="1"/>
              <a:t>36</a:t>
            </a:fld>
            <a:endParaRPr lang="en-US" sz="1200">
              <a:solidFill>
                <a:srgbClr val="000000"/>
              </a:solidFill>
            </a:endParaRPr>
          </a:p>
        </p:txBody>
      </p:sp>
      <p:sp>
        <p:nvSpPr>
          <p:cNvPr id="196610" name="Rectangle 1026"/>
          <p:cNvSpPr>
            <a:spLocks noGrp="1" noRot="1" noChangeAspect="1" noChangeArrowheads="1"/>
          </p:cNvSpPr>
          <p:nvPr>
            <p:ph type="sldImg"/>
          </p:nvPr>
        </p:nvSpPr>
        <p:spPr>
          <a:xfrm>
            <a:off x="1143000" y="685800"/>
            <a:ext cx="4572000" cy="3429000"/>
          </a:xfrm>
          <a:solidFill>
            <a:srgbClr val="FFFFFF"/>
          </a:solidFill>
          <a:ln/>
        </p:spPr>
      </p:sp>
      <p:sp>
        <p:nvSpPr>
          <p:cNvPr id="1966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74716F-9256-C642-B09D-BCE1DCA88D21}" type="slidenum">
              <a:rPr lang="en-US" sz="1200">
                <a:solidFill>
                  <a:srgbClr val="000000"/>
                </a:solidFill>
              </a:rPr>
              <a:pPr eaLnBrk="1" hangingPunct="1"/>
              <a:t>37</a:t>
            </a:fld>
            <a:endParaRPr lang="en-US" sz="1200">
              <a:solidFill>
                <a:srgbClr val="000000"/>
              </a:solidFill>
            </a:endParaRPr>
          </a:p>
        </p:txBody>
      </p:sp>
      <p:sp>
        <p:nvSpPr>
          <p:cNvPr id="198658" name="Rectangle 1026"/>
          <p:cNvSpPr>
            <a:spLocks noGrp="1" noRot="1" noChangeAspect="1" noChangeArrowheads="1"/>
          </p:cNvSpPr>
          <p:nvPr>
            <p:ph type="sldImg"/>
          </p:nvPr>
        </p:nvSpPr>
        <p:spPr>
          <a:xfrm>
            <a:off x="1143000" y="685800"/>
            <a:ext cx="4572000" cy="3429000"/>
          </a:xfrm>
          <a:solidFill>
            <a:srgbClr val="FFFFFF"/>
          </a:solidFill>
          <a:ln/>
        </p:spPr>
      </p:sp>
      <p:sp>
        <p:nvSpPr>
          <p:cNvPr id="1986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A6FEA65-B9E1-EE4B-AC7B-5CA35A8D79C9}" type="slidenum">
              <a:rPr lang="en-US" sz="1200">
                <a:solidFill>
                  <a:srgbClr val="000000"/>
                </a:solidFill>
              </a:rPr>
              <a:pPr eaLnBrk="1" hangingPunct="1"/>
              <a:t>38</a:t>
            </a:fld>
            <a:endParaRPr lang="en-US" sz="1200">
              <a:solidFill>
                <a:srgbClr val="000000"/>
              </a:solidFill>
            </a:endParaRPr>
          </a:p>
        </p:txBody>
      </p:sp>
      <p:sp>
        <p:nvSpPr>
          <p:cNvPr id="200706" name="Rectangle 1026"/>
          <p:cNvSpPr>
            <a:spLocks noGrp="1" noRot="1" noChangeAspect="1" noChangeArrowheads="1"/>
          </p:cNvSpPr>
          <p:nvPr>
            <p:ph type="sldImg"/>
          </p:nvPr>
        </p:nvSpPr>
        <p:spPr>
          <a:xfrm>
            <a:off x="1143000" y="685800"/>
            <a:ext cx="4572000" cy="3429000"/>
          </a:xfrm>
          <a:solidFill>
            <a:srgbClr val="FFFFFF"/>
          </a:solidFill>
          <a:ln/>
        </p:spPr>
      </p:sp>
      <p:sp>
        <p:nvSpPr>
          <p:cNvPr id="200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291211-B319-8A4B-9DA1-8745B13FEF07}" type="slidenum">
              <a:rPr lang="en-US" sz="1200">
                <a:solidFill>
                  <a:srgbClr val="000000"/>
                </a:solidFill>
              </a:rPr>
              <a:pPr eaLnBrk="1" hangingPunct="1"/>
              <a:t>39</a:t>
            </a:fld>
            <a:endParaRPr lang="en-US" sz="1200">
              <a:solidFill>
                <a:srgbClr val="000000"/>
              </a:solidFill>
            </a:endParaRPr>
          </a:p>
        </p:txBody>
      </p:sp>
      <p:sp>
        <p:nvSpPr>
          <p:cNvPr id="202754" name="Rectangle 1026"/>
          <p:cNvSpPr>
            <a:spLocks noGrp="1" noRot="1" noChangeAspect="1" noChangeArrowheads="1"/>
          </p:cNvSpPr>
          <p:nvPr>
            <p:ph type="sldImg"/>
          </p:nvPr>
        </p:nvSpPr>
        <p:spPr>
          <a:xfrm>
            <a:off x="1143000" y="685800"/>
            <a:ext cx="4572000" cy="3429000"/>
          </a:xfrm>
          <a:solidFill>
            <a:srgbClr val="FFFFFF"/>
          </a:solidFill>
          <a:ln/>
        </p:spPr>
      </p:sp>
      <p:sp>
        <p:nvSpPr>
          <p:cNvPr id="2027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16F022-D95A-194E-81AB-E6C76F41437C}" type="slidenum">
              <a:rPr lang="en-US" sz="1200">
                <a:solidFill>
                  <a:srgbClr val="000000"/>
                </a:solidFill>
              </a:rPr>
              <a:pPr eaLnBrk="1" hangingPunct="1"/>
              <a:t>40</a:t>
            </a:fld>
            <a:endParaRPr lang="en-US" sz="1200">
              <a:solidFill>
                <a:srgbClr val="000000"/>
              </a:solidFill>
            </a:endParaRPr>
          </a:p>
        </p:txBody>
      </p:sp>
      <p:sp>
        <p:nvSpPr>
          <p:cNvPr id="204802" name="Rectangle 1026"/>
          <p:cNvSpPr>
            <a:spLocks noGrp="1" noRot="1" noChangeAspect="1" noChangeArrowheads="1" noTextEdit="1"/>
          </p:cNvSpPr>
          <p:nvPr>
            <p:ph type="sldImg"/>
          </p:nvPr>
        </p:nvSpPr>
        <p:spPr>
          <a:xfrm>
            <a:off x="1143000" y="685800"/>
            <a:ext cx="4572000" cy="3429000"/>
          </a:xfrm>
          <a:ln/>
        </p:spPr>
      </p:sp>
      <p:sp>
        <p:nvSpPr>
          <p:cNvPr id="20480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C2CB75-BF5E-B64E-A602-FFB526EF44ED}" type="slidenum">
              <a:rPr lang="en-US" sz="1200">
                <a:solidFill>
                  <a:srgbClr val="000000"/>
                </a:solidFill>
              </a:rPr>
              <a:pPr eaLnBrk="1" hangingPunct="1"/>
              <a:t>41</a:t>
            </a:fld>
            <a:endParaRPr lang="en-US" sz="1200">
              <a:solidFill>
                <a:srgbClr val="000000"/>
              </a:solidFill>
            </a:endParaRPr>
          </a:p>
        </p:txBody>
      </p:sp>
      <p:sp>
        <p:nvSpPr>
          <p:cNvPr id="206850" name="Rectangle 1026"/>
          <p:cNvSpPr>
            <a:spLocks noGrp="1" noRot="1" noChangeAspect="1" noChangeArrowheads="1" noTextEdit="1"/>
          </p:cNvSpPr>
          <p:nvPr>
            <p:ph type="sldImg"/>
          </p:nvPr>
        </p:nvSpPr>
        <p:spPr>
          <a:xfrm>
            <a:off x="1143000" y="685800"/>
            <a:ext cx="4572000" cy="3429000"/>
          </a:xfrm>
          <a:ln/>
        </p:spPr>
      </p:sp>
      <p:sp>
        <p:nvSpPr>
          <p:cNvPr id="20685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DFABE7-A7F7-D44C-B0A8-973C22C95854}" type="slidenum">
              <a:rPr lang="en-US" sz="1200">
                <a:solidFill>
                  <a:srgbClr val="000000"/>
                </a:solidFill>
              </a:rPr>
              <a:pPr eaLnBrk="1" hangingPunct="1"/>
              <a:t>42</a:t>
            </a:fld>
            <a:endParaRPr lang="en-US" sz="1200">
              <a:solidFill>
                <a:srgbClr val="000000"/>
              </a:solidFill>
            </a:endParaRPr>
          </a:p>
        </p:txBody>
      </p:sp>
      <p:sp>
        <p:nvSpPr>
          <p:cNvPr id="208898" name="Rectangle 1026"/>
          <p:cNvSpPr>
            <a:spLocks noGrp="1" noRot="1" noChangeAspect="1" noChangeArrowheads="1" noTextEdit="1"/>
          </p:cNvSpPr>
          <p:nvPr>
            <p:ph type="sldImg"/>
          </p:nvPr>
        </p:nvSpPr>
        <p:spPr>
          <a:xfrm>
            <a:off x="1143000" y="685800"/>
            <a:ext cx="4572000" cy="3429000"/>
          </a:xfrm>
          <a:ln/>
        </p:spPr>
      </p:sp>
      <p:sp>
        <p:nvSpPr>
          <p:cNvPr id="20889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1406784-E2F0-8742-95E4-BB43F7268F54}" type="slidenum">
              <a:rPr lang="en-US" sz="1200">
                <a:solidFill>
                  <a:srgbClr val="000000"/>
                </a:solidFill>
                <a:latin typeface="Arial" charset="0"/>
              </a:rPr>
              <a:pPr eaLnBrk="1" hangingPunct="1"/>
              <a:t>43</a:t>
            </a:fld>
            <a:endParaRPr lang="en-US" sz="1200">
              <a:solidFill>
                <a:srgbClr val="000000"/>
              </a:solidFill>
              <a:latin typeface="Arial" charset="0"/>
            </a:endParaRPr>
          </a:p>
        </p:txBody>
      </p:sp>
      <p:sp>
        <p:nvSpPr>
          <p:cNvPr id="210946" name="Rectangle 2"/>
          <p:cNvSpPr>
            <a:spLocks noGrp="1" noRot="1" noChangeAspect="1" noChangeArrowheads="1"/>
          </p:cNvSpPr>
          <p:nvPr>
            <p:ph type="sldImg"/>
          </p:nvPr>
        </p:nvSpPr>
        <p:spPr>
          <a:xfrm>
            <a:off x="1143000" y="685800"/>
            <a:ext cx="4572000" cy="3429000"/>
          </a:xfrm>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Introduction-40</a:t>
            </a:r>
          </a:p>
          <a:p>
            <a:pPr eaLnBrk="1" hangingPunct="1">
              <a:spcBef>
                <a:spcPct val="0"/>
              </a:spcBef>
            </a:pPr>
            <a:r>
              <a:rPr lang="en-US" b="0" dirty="0">
                <a:latin typeface="Arial" charset="0"/>
                <a:ea typeface="ＭＳ Ｐゴシック" charset="0"/>
                <a:cs typeface="ＭＳ Ｐゴシック" charset="0"/>
              </a:rPr>
              <a:t>NS-01-Matt1-14-slide 56</a:t>
            </a:r>
          </a:p>
          <a:p>
            <a:pPr eaLnBrk="1" hangingPunct="1">
              <a:spcBef>
                <a:spcPct val="0"/>
              </a:spcBef>
            </a:pPr>
            <a:r>
              <a:rPr lang="en-US" b="0" dirty="0">
                <a:latin typeface="Arial" charset="0"/>
                <a:ea typeface="ＭＳ Ｐゴシック" charset="0"/>
                <a:cs typeface="ＭＳ Ｐゴシック" charset="0"/>
              </a:rPr>
              <a:t>NS-02-Mark1-8-slide 40</a:t>
            </a:r>
          </a:p>
          <a:p>
            <a:pPr eaLnBrk="1" hangingPunct="1">
              <a:spcBef>
                <a:spcPct val="0"/>
              </a:spcBef>
            </a:pPr>
            <a:r>
              <a:rPr lang="en-US" b="0" dirty="0">
                <a:latin typeface="Arial" charset="0"/>
                <a:ea typeface="ＭＳ Ｐゴシック" charset="0"/>
                <a:cs typeface="ＭＳ Ｐゴシック" charset="0"/>
              </a:rPr>
              <a:t>NS-03-Luke1-12-slide 30</a:t>
            </a:r>
          </a:p>
          <a:p>
            <a:pPr eaLnBrk="1" hangingPunct="1">
              <a:spcBef>
                <a:spcPct val="0"/>
              </a:spcBef>
            </a:pPr>
            <a:r>
              <a:rPr lang="en-US" b="0" dirty="0">
                <a:latin typeface="Arial" charset="0"/>
                <a:ea typeface="ＭＳ Ｐゴシック" charset="0"/>
                <a:cs typeface="ＭＳ Ｐゴシック" charset="0"/>
              </a:rPr>
              <a:t>NS-04-John1-12-slide 72</a:t>
            </a:r>
            <a:endParaRPr lang="en-US" dirty="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86BDC0-4A20-6A45-AA03-1C0253863617}" type="slidenum">
              <a:rPr lang="en-US" sz="1200"/>
              <a:pPr eaLnBrk="1" hangingPunct="1"/>
              <a:t>8</a:t>
            </a:fld>
            <a:endParaRPr lang="en-US" sz="1200"/>
          </a:p>
        </p:txBody>
      </p:sp>
      <p:sp>
        <p:nvSpPr>
          <p:cNvPr id="147458" name="Rectangle 2"/>
          <p:cNvSpPr>
            <a:spLocks noGrp="1" noRot="1" noChangeAspect="1" noChangeArrowheads="1" noTextEdit="1"/>
          </p:cNvSpPr>
          <p:nvPr>
            <p:ph type="sldImg"/>
          </p:nvPr>
        </p:nvSpPr>
        <p:spPr>
          <a:xfrm>
            <a:off x="1143000" y="685800"/>
            <a:ext cx="4572000" cy="3429000"/>
          </a:xfrm>
          <a:ln/>
        </p:spPr>
      </p:sp>
      <p:sp>
        <p:nvSpPr>
          <p:cNvPr id="147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A5B7D0-3484-B347-8B34-B71F2C1BA064}" type="slidenum">
              <a:rPr lang="en-US" sz="1200">
                <a:solidFill>
                  <a:srgbClr val="000000"/>
                </a:solidFill>
                <a:latin typeface="Arial" charset="0"/>
              </a:rPr>
              <a:pPr eaLnBrk="1" hangingPunct="1"/>
              <a:t>44</a:t>
            </a:fld>
            <a:endParaRPr lang="en-US" sz="1200">
              <a:solidFill>
                <a:srgbClr val="000000"/>
              </a:solidFill>
              <a:latin typeface="Arial" charset="0"/>
            </a:endParaRPr>
          </a:p>
        </p:txBody>
      </p:sp>
      <p:sp>
        <p:nvSpPr>
          <p:cNvPr id="212994" name="Rectangle 2"/>
          <p:cNvSpPr>
            <a:spLocks noGrp="1" noRot="1" noChangeAspect="1" noChangeArrowheads="1"/>
          </p:cNvSpPr>
          <p:nvPr>
            <p:ph type="sldImg"/>
          </p:nvPr>
        </p:nvSpPr>
        <p:spPr>
          <a:xfrm>
            <a:off x="1143000" y="685800"/>
            <a:ext cx="4572000" cy="3429000"/>
          </a:xfrm>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Introduction-41</a:t>
            </a:r>
          </a:p>
          <a:p>
            <a:pPr eaLnBrk="1" hangingPunct="1">
              <a:spcBef>
                <a:spcPct val="0"/>
              </a:spcBef>
            </a:pPr>
            <a:r>
              <a:rPr lang="en-US" b="0" dirty="0">
                <a:latin typeface="Arial" charset="0"/>
                <a:ea typeface="ＭＳ Ｐゴシック" charset="0"/>
                <a:cs typeface="ＭＳ Ｐゴシック" charset="0"/>
              </a:rPr>
              <a:t>NS-01-Matt1-14-slide 57</a:t>
            </a:r>
          </a:p>
          <a:p>
            <a:pPr eaLnBrk="1" hangingPunct="1">
              <a:spcBef>
                <a:spcPct val="0"/>
              </a:spcBef>
            </a:pPr>
            <a:r>
              <a:rPr lang="en-US" b="0" dirty="0">
                <a:latin typeface="Arial" charset="0"/>
                <a:ea typeface="ＭＳ Ｐゴシック" charset="0"/>
                <a:cs typeface="ＭＳ Ｐゴシック" charset="0"/>
              </a:rPr>
              <a:t>NS-02-Mark1-8-slide 41</a:t>
            </a:r>
          </a:p>
          <a:p>
            <a:pPr eaLnBrk="1" hangingPunct="1">
              <a:spcBef>
                <a:spcPct val="0"/>
              </a:spcBef>
            </a:pPr>
            <a:r>
              <a:rPr lang="en-US" b="0" dirty="0">
                <a:latin typeface="Arial" charset="0"/>
                <a:ea typeface="ＭＳ Ｐゴシック" charset="0"/>
                <a:cs typeface="ＭＳ Ｐゴシック" charset="0"/>
              </a:rPr>
              <a:t>NS-03-Luke1-12-slide 31</a:t>
            </a:r>
          </a:p>
          <a:p>
            <a:pPr eaLnBrk="1" hangingPunct="1">
              <a:spcBef>
                <a:spcPct val="0"/>
              </a:spcBef>
            </a:pPr>
            <a:r>
              <a:rPr lang="en-US" b="0" dirty="0">
                <a:latin typeface="Arial" charset="0"/>
                <a:ea typeface="ＭＳ Ｐゴシック" charset="0"/>
                <a:cs typeface="ＭＳ Ｐゴシック" charset="0"/>
              </a:rPr>
              <a:t>NS-04-John1-12-slide 73</a:t>
            </a:r>
            <a:endParaRPr lang="en-US" dirty="0">
              <a:latin typeface="Arial" charset="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49F15B-C063-B446-9984-923E60DADA94}" type="slidenum">
              <a:rPr lang="en-US" sz="1200">
                <a:solidFill>
                  <a:srgbClr val="000000"/>
                </a:solidFill>
                <a:latin typeface="Arial" charset="0"/>
              </a:rPr>
              <a:pPr eaLnBrk="1" hangingPunct="1"/>
              <a:t>45</a:t>
            </a:fld>
            <a:endParaRPr lang="en-US" sz="1200">
              <a:solidFill>
                <a:srgbClr val="000000"/>
              </a:solidFill>
              <a:latin typeface="Arial" charset="0"/>
            </a:endParaRPr>
          </a:p>
        </p:txBody>
      </p:sp>
      <p:sp>
        <p:nvSpPr>
          <p:cNvPr id="215042" name="Rectangle 2"/>
          <p:cNvSpPr>
            <a:spLocks noGrp="1" noRot="1" noChangeAspect="1" noChangeArrowheads="1"/>
          </p:cNvSpPr>
          <p:nvPr>
            <p:ph type="sldImg"/>
          </p:nvPr>
        </p:nvSpPr>
        <p:spPr>
          <a:xfrm>
            <a:off x="1143000" y="685800"/>
            <a:ext cx="4572000" cy="3429000"/>
          </a:xfrm>
          <a:solidFill>
            <a:srgbClr val="FFFFFF"/>
          </a:solidFill>
          <a:ln/>
        </p:spPr>
      </p:sp>
      <p:sp>
        <p:nvSpPr>
          <p:cNvPr id="215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Introduction-42</a:t>
            </a:r>
          </a:p>
          <a:p>
            <a:pPr eaLnBrk="1" hangingPunct="1">
              <a:spcBef>
                <a:spcPct val="0"/>
              </a:spcBef>
            </a:pPr>
            <a:r>
              <a:rPr lang="en-US" b="0" dirty="0">
                <a:latin typeface="Arial" charset="0"/>
                <a:ea typeface="ＭＳ Ｐゴシック" charset="0"/>
                <a:cs typeface="ＭＳ Ｐゴシック" charset="0"/>
              </a:rPr>
              <a:t>NS-01-Matt1-14-slide 58</a:t>
            </a:r>
          </a:p>
          <a:p>
            <a:pPr eaLnBrk="1" hangingPunct="1">
              <a:spcBef>
                <a:spcPct val="0"/>
              </a:spcBef>
            </a:pPr>
            <a:r>
              <a:rPr lang="en-US" b="0" dirty="0">
                <a:latin typeface="Arial" charset="0"/>
                <a:ea typeface="ＭＳ Ｐゴシック" charset="0"/>
                <a:cs typeface="ＭＳ Ｐゴシック" charset="0"/>
              </a:rPr>
              <a:t>NS-02-Mark1-8-slide 42</a:t>
            </a:r>
          </a:p>
          <a:p>
            <a:pPr eaLnBrk="1" hangingPunct="1">
              <a:spcBef>
                <a:spcPct val="0"/>
              </a:spcBef>
            </a:pPr>
            <a:r>
              <a:rPr lang="en-US" b="0" dirty="0">
                <a:latin typeface="Arial" charset="0"/>
                <a:ea typeface="ＭＳ Ｐゴシック" charset="0"/>
                <a:cs typeface="ＭＳ Ｐゴシック" charset="0"/>
              </a:rPr>
              <a:t>NS-03-Luke1-12-slide 32</a:t>
            </a:r>
          </a:p>
          <a:p>
            <a:pPr eaLnBrk="1" hangingPunct="1">
              <a:spcBef>
                <a:spcPct val="0"/>
              </a:spcBef>
            </a:pPr>
            <a:r>
              <a:rPr lang="en-US" b="0" dirty="0">
                <a:latin typeface="Arial" charset="0"/>
                <a:ea typeface="ＭＳ Ｐゴシック" charset="0"/>
                <a:cs typeface="ＭＳ Ｐゴシック" charset="0"/>
              </a:rPr>
              <a:t>NS-04-John1-12-slide 72</a:t>
            </a:r>
            <a:endParaRPr lang="en-US" dirty="0">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PAULINE:</a:t>
            </a:r>
          </a:p>
          <a:p>
            <a:pPr algn="l">
              <a:spcAft>
                <a:spcPts val="0"/>
              </a:spcAft>
            </a:pPr>
            <a:r>
              <a:rPr lang="en-US" sz="1200" b="0">
                <a:solidFill>
                  <a:schemeClr val="bg1"/>
                </a:solidFill>
                <a:effectLst>
                  <a:glow rad="228600">
                    <a:schemeClr val="tx1"/>
                  </a:glow>
                </a:effectLst>
                <a:latin typeface="Arial"/>
                <a:cs typeface="Arial"/>
              </a:rPr>
              <a:t>Soteriology (2)—Romans, Galatians</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Ecclesiology (5)—1&amp;2 Corinthians, 1&amp;2 Timothy, Titus</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Eschatology (2)—1&amp;2 Thessalonians</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Christology (4)—Prison: Eph, Phil, Col, Philemon</a:t>
            </a:r>
            <a:endParaRPr lang="en-SG" sz="1400" b="0">
              <a:solidFill>
                <a:schemeClr val="bg1"/>
              </a:solidFill>
              <a:effectLst>
                <a:glow rad="228600">
                  <a:schemeClr val="tx1"/>
                </a:glow>
              </a:effectLst>
              <a:latin typeface="Arial"/>
              <a:cs typeface="Arial"/>
            </a:endParaRPr>
          </a:p>
          <a:p>
            <a:endParaRPr lang="en-US" b="0"/>
          </a:p>
          <a:p>
            <a:r>
              <a:rPr lang="en-US" b="1"/>
              <a:t>GENERAL:</a:t>
            </a:r>
          </a:p>
          <a:p>
            <a:pPr algn="l">
              <a:spcAft>
                <a:spcPts val="0"/>
              </a:spcAft>
            </a:pPr>
            <a:r>
              <a:rPr lang="en-US" sz="1200" b="0">
                <a:solidFill>
                  <a:schemeClr val="bg1"/>
                </a:solidFill>
                <a:effectLst>
                  <a:glow rad="228600">
                    <a:schemeClr val="tx1"/>
                  </a:glow>
                </a:effectLst>
                <a:latin typeface="Arial"/>
                <a:cs typeface="Arial"/>
              </a:rPr>
              <a:t>Soteriology (2)—James, 1 John</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Ecclesiology (0)</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Eschatology (4)—1&amp;2 Peter, Jude, Revelation</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Christology (1)—Hebrews</a:t>
            </a:r>
            <a:endParaRPr lang="en-SG" sz="1400" b="0">
              <a:solidFill>
                <a:schemeClr val="bg1"/>
              </a:solidFill>
              <a:effectLst>
                <a:glow rad="228600">
                  <a:schemeClr val="tx1"/>
                </a:glow>
              </a:effectLst>
              <a:latin typeface="Arial"/>
              <a:cs typeface="Arial"/>
            </a:endParaRPr>
          </a:p>
          <a:p>
            <a:pPr algn="l">
              <a:spcAft>
                <a:spcPts val="0"/>
              </a:spcAft>
            </a:pPr>
            <a:r>
              <a:rPr lang="en-US" sz="1200" b="0">
                <a:solidFill>
                  <a:schemeClr val="bg1"/>
                </a:solidFill>
                <a:effectLst>
                  <a:glow rad="228600">
                    <a:schemeClr val="tx1"/>
                  </a:glow>
                </a:effectLst>
                <a:latin typeface="Arial"/>
                <a:cs typeface="Arial"/>
              </a:rPr>
              <a:t>Missiology (2)—2&amp;3 John</a:t>
            </a:r>
          </a:p>
          <a:p>
            <a:pPr algn="l">
              <a:spcAft>
                <a:spcPts val="0"/>
              </a:spcAft>
            </a:pPr>
            <a:r>
              <a:rPr lang="en-US" sz="1200" b="0">
                <a:solidFill>
                  <a:schemeClr val="bg1"/>
                </a:solidFill>
                <a:effectLst>
                  <a:glow rad="228600">
                    <a:schemeClr val="tx1"/>
                  </a:glow>
                </a:effectLst>
                <a:latin typeface="Arial"/>
                <a:ea typeface="Times New Roman"/>
                <a:cs typeface="Arial"/>
              </a:rPr>
              <a:t>——————————</a:t>
            </a:r>
          </a:p>
          <a:p>
            <a:pPr algn="l">
              <a:spcAft>
                <a:spcPts val="0"/>
              </a:spcAft>
            </a:pPr>
            <a:r>
              <a:rPr lang="en-US" sz="1200" b="0">
                <a:solidFill>
                  <a:schemeClr val="bg1"/>
                </a:solidFill>
                <a:effectLst>
                  <a:glow rad="228600">
                    <a:schemeClr val="tx1"/>
                  </a:glow>
                </a:effectLst>
                <a:latin typeface="Arial"/>
                <a:ea typeface="Times New Roman"/>
                <a:cs typeface="Arial"/>
              </a:rPr>
              <a:t>00-NT Intro-48</a:t>
            </a:r>
          </a:p>
          <a:p>
            <a:pPr algn="l">
              <a:spcAft>
                <a:spcPts val="0"/>
              </a:spcAft>
            </a:pPr>
            <a:r>
              <a:rPr lang="en-US" sz="1200" b="0">
                <a:solidFill>
                  <a:schemeClr val="bg1"/>
                </a:solidFill>
                <a:effectLst>
                  <a:glow rad="228600">
                    <a:schemeClr val="tx1"/>
                  </a:glow>
                </a:effectLst>
                <a:latin typeface="Arial"/>
                <a:ea typeface="Times New Roman"/>
                <a:cs typeface="Arial"/>
              </a:rPr>
              <a:t>19-General Epistles-3</a:t>
            </a:r>
            <a:endParaRPr lang="en-SG" sz="1400" b="0">
              <a:solidFill>
                <a:schemeClr val="bg1"/>
              </a:solidFill>
              <a:effectLst>
                <a:glow rad="228600">
                  <a:schemeClr val="tx1"/>
                </a:glow>
              </a:effectLst>
              <a:latin typeface="Arial"/>
              <a:ea typeface="Times New Roman"/>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2335790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3F1B55-B33C-1C4E-96F3-5B3F67DC42E7}" type="slidenum">
              <a:rPr lang="en-US" sz="1200">
                <a:solidFill>
                  <a:srgbClr val="000000"/>
                </a:solidFill>
              </a:rPr>
              <a:pPr eaLnBrk="1" hangingPunct="1"/>
              <a:t>49</a:t>
            </a:fld>
            <a:endParaRPr lang="en-US" sz="1200">
              <a:solidFill>
                <a:srgbClr val="000000"/>
              </a:solidFill>
            </a:endParaRPr>
          </a:p>
        </p:txBody>
      </p:sp>
      <p:sp>
        <p:nvSpPr>
          <p:cNvPr id="219138" name="Rectangle 2"/>
          <p:cNvSpPr>
            <a:spLocks noGrp="1" noRot="1" noChangeAspect="1" noChangeArrowheads="1" noTextEdit="1"/>
          </p:cNvSpPr>
          <p:nvPr>
            <p:ph type="sldImg"/>
          </p:nvPr>
        </p:nvSpPr>
        <p:spPr>
          <a:xfrm>
            <a:off x="1143000" y="685800"/>
            <a:ext cx="4572000" cy="3429000"/>
          </a:xfrm>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ea typeface="ＭＳ Ｐゴシック" charset="0"/>
                <a:cs typeface="ＭＳ Ｐゴシック" charset="0"/>
              </a:rPr>
              <a:t>• The early church taught that Matthew wrote the first gospel.</a:t>
            </a:r>
          </a:p>
          <a:p>
            <a:pPr eaLnBrk="1" hangingPunct="1"/>
            <a:r>
              <a:rPr lang="en-US">
                <a:ea typeface="ＭＳ Ｐゴシック" charset="0"/>
                <a:cs typeface="ＭＳ Ｐゴシック" charset="0"/>
              </a:rPr>
              <a:t>• James and Galatians were the earliest letters, and both focused on salvation, though they used the word "justification" in a different sense: horizontal before men (James) and vertical before God (Galatians).</a:t>
            </a:r>
          </a:p>
          <a:p>
            <a:pPr eaLnBrk="1" hangingPunct="1"/>
            <a:r>
              <a:rPr lang="en-US">
                <a:ea typeface="ＭＳ Ｐゴシック" charset="0"/>
                <a:cs typeface="ＭＳ Ｐゴシック" charset="0"/>
              </a:rPr>
              <a:t>• Paul's six Missionary Epistles were written over eight years, with no intervening Gospels or General Epistles.</a:t>
            </a:r>
          </a:p>
          <a:p>
            <a:pPr eaLnBrk="1" hangingPunct="1"/>
            <a:r>
              <a:rPr lang="en-US">
                <a:ea typeface="ＭＳ Ｐゴシック" charset="0"/>
                <a:cs typeface="ＭＳ Ｐゴシック" charset="0"/>
              </a:rPr>
              <a:t>• Typically, letters to the same church addressed the same key doctrine: 1&amp;2 Thess, 1&amp;2 Cor, 1&amp;2 Tim, and 1&amp;2 Peter. The exception is that 2&amp;3 John addressed missiology, while 1 John's theme is salvation.</a:t>
            </a:r>
          </a:p>
          <a:p>
            <a:pPr eaLnBrk="1" hangingPunct="1"/>
            <a:endParaRPr lang="en-US">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Times New Roman" charset="0"/>
                <a:ea typeface="ＭＳ Ｐゴシック" charset="0"/>
                <a:cs typeface="ＭＳ Ｐゴシック" charset="0"/>
              </a:rPr>
              <a:t>Early dates for these books are supported by Harold F. Hoehner, </a:t>
            </a:r>
            <a:r>
              <a:rPr lang="en-US" b="0" i="1" dirty="0">
                <a:latin typeface="Times New Roman" charset="0"/>
                <a:ea typeface="ＭＳ Ｐゴシック" charset="0"/>
                <a:cs typeface="ＭＳ Ｐゴシック" charset="0"/>
              </a:rPr>
              <a:t>Chronological Aspects of the Life of Christ </a:t>
            </a:r>
            <a:r>
              <a:rPr lang="en-US" b="0" i="0" dirty="0">
                <a:latin typeface="Times New Roman" charset="0"/>
                <a:ea typeface="ＭＳ Ｐゴシック" charset="0"/>
                <a:cs typeface="ＭＳ Ｐゴシック" charset="0"/>
              </a:rPr>
              <a:t>(Grand Rapids: Zondervan, 1977), 176pp, and a more recent and substantial work by</a:t>
            </a:r>
            <a:r>
              <a:rPr lang="en-US" b="0" i="1" dirty="0">
                <a:latin typeface="Times New Roman" charset="0"/>
                <a:ea typeface="ＭＳ Ｐゴシック" charset="0"/>
                <a:cs typeface="ＭＳ Ｐゴシック" charset="0"/>
              </a:rPr>
              <a:t> </a:t>
            </a:r>
            <a:r>
              <a:rPr lang="en-US" b="0" dirty="0"/>
              <a:t>Jonathan Bernier, </a:t>
            </a:r>
            <a:r>
              <a:rPr lang="en-US" b="0" i="1" dirty="0"/>
              <a:t>Rethinking the Dates of the New Testament: The Evidence for Early Composition </a:t>
            </a:r>
            <a:r>
              <a:rPr lang="en-US" b="0" i="0" dirty="0">
                <a:latin typeface="Times New Roman" charset="0"/>
                <a:ea typeface="ＭＳ Ｐゴシック" charset="0"/>
              </a:rPr>
              <a:t>(Grand Rapids: Baker, May 2022), 336 pp.</a:t>
            </a:r>
            <a:endParaRPr lang="en-US">
              <a:ea typeface="ＭＳ Ｐゴシック" charset="0"/>
              <a:cs typeface="ＭＳ Ｐゴシック" charset="0"/>
            </a:endParaRPr>
          </a:p>
          <a:p>
            <a:pPr algn="l">
              <a:spcAft>
                <a:spcPts val="0"/>
              </a:spcAft>
            </a:pPr>
            <a:r>
              <a:rPr lang="en-US" sz="1200" b="0">
                <a:solidFill>
                  <a:schemeClr val="bg1"/>
                </a:solidFill>
                <a:effectLst>
                  <a:glow rad="228600">
                    <a:schemeClr val="tx1"/>
                  </a:glow>
                </a:effectLst>
                <a:latin typeface="Arial"/>
                <a:ea typeface="Times New Roman"/>
                <a:cs typeface="Arial"/>
              </a:rPr>
              <a:t>——————————</a:t>
            </a:r>
          </a:p>
          <a:p>
            <a:pPr algn="l">
              <a:spcAft>
                <a:spcPts val="0"/>
              </a:spcAft>
            </a:pPr>
            <a:r>
              <a:rPr lang="en-US" sz="1200" b="0">
                <a:solidFill>
                  <a:schemeClr val="bg1"/>
                </a:solidFill>
                <a:effectLst>
                  <a:glow rad="228600">
                    <a:schemeClr val="tx1"/>
                  </a:glow>
                </a:effectLst>
                <a:latin typeface="Arial"/>
                <a:ea typeface="Times New Roman"/>
                <a:cs typeface="Arial"/>
              </a:rPr>
              <a:t>NS-00-NT Intro-49</a:t>
            </a:r>
          </a:p>
          <a:p>
            <a:pPr algn="l">
              <a:spcAft>
                <a:spcPts val="0"/>
              </a:spcAft>
            </a:pPr>
            <a:r>
              <a:rPr lang="en-US" sz="1200" b="0">
                <a:solidFill>
                  <a:schemeClr val="bg1"/>
                </a:solidFill>
                <a:effectLst>
                  <a:glow rad="228600">
                    <a:schemeClr val="tx1"/>
                  </a:glow>
                </a:effectLst>
                <a:latin typeface="Arial"/>
                <a:ea typeface="Times New Roman"/>
                <a:cs typeface="Arial"/>
              </a:rPr>
              <a:t>NS-10-Pauline Epistles-6</a:t>
            </a:r>
            <a:endParaRPr lang="en-US" sz="1200" b="1">
              <a:solidFill>
                <a:schemeClr val="bg1"/>
              </a:solidFill>
              <a:effectLst>
                <a:glow rad="228600">
                  <a:schemeClr val="tx1"/>
                </a:glow>
              </a:effectLst>
              <a:latin typeface="Arial"/>
              <a:ea typeface="Times New Roman"/>
              <a:cs typeface="Arial"/>
            </a:endParaRPr>
          </a:p>
          <a:p>
            <a:pPr marL="0" marR="0" lvl="0" indent="0" algn="l" defTabSz="914400" rtl="0" eaLnBrk="0" fontAlgn="base" latinLnBrk="0" hangingPunct="0">
              <a:lnSpc>
                <a:spcPct val="100000"/>
              </a:lnSpc>
              <a:spcBef>
                <a:spcPct val="30000"/>
              </a:spcBef>
              <a:spcAft>
                <a:spcPts val="0"/>
              </a:spcAft>
              <a:buClrTx/>
              <a:buSzTx/>
              <a:buFontTx/>
              <a:buNone/>
              <a:tabLst/>
              <a:defRPr/>
            </a:pPr>
            <a:r>
              <a:rPr lang="en-US" sz="1200" b="0" u="none" dirty="0">
                <a:latin typeface="Arial" charset="0"/>
                <a:ea typeface="ＭＳ Ｐゴシック" charset="0"/>
              </a:rPr>
              <a:t>NS-10-Prison Epistles-5</a:t>
            </a:r>
            <a:endParaRPr lang="en-US" sz="1200" b="0">
              <a:solidFill>
                <a:schemeClr val="bg1"/>
              </a:solidFill>
              <a:effectLst>
                <a:glow rad="228600">
                  <a:schemeClr val="tx1"/>
                </a:glow>
              </a:effectLst>
              <a:latin typeface="Arial"/>
              <a:ea typeface="Times New Roman"/>
              <a:cs typeface="Arial"/>
            </a:endParaRPr>
          </a:p>
          <a:p>
            <a:pPr algn="l">
              <a:spcAft>
                <a:spcPts val="0"/>
              </a:spcAft>
            </a:pPr>
            <a:r>
              <a:rPr lang="en-US" sz="1200" b="0">
                <a:solidFill>
                  <a:schemeClr val="bg1"/>
                </a:solidFill>
                <a:effectLst>
                  <a:glow rad="228600">
                    <a:schemeClr val="tx1"/>
                  </a:glow>
                </a:effectLst>
                <a:latin typeface="Arial"/>
                <a:ea typeface="Times New Roman"/>
                <a:cs typeface="Arial"/>
              </a:rPr>
              <a:t>NS-19-General Epistles-4</a:t>
            </a:r>
          </a:p>
          <a:p>
            <a:pPr algn="l">
              <a:spcAft>
                <a:spcPts val="0"/>
              </a:spcAft>
            </a:pPr>
            <a:r>
              <a:rPr lang="en-US" b="0" u="none" dirty="0">
                <a:latin typeface="Arial" charset="0"/>
                <a:ea typeface="ＭＳ Ｐゴシック" charset="0"/>
              </a:rPr>
              <a:t>NS-15-Pastoral Epistles-11</a:t>
            </a:r>
            <a:endParaRPr lang="en-US" sz="1200" b="0">
              <a:solidFill>
                <a:schemeClr val="bg1"/>
              </a:solidFill>
              <a:effectLst>
                <a:glow rad="228600">
                  <a:schemeClr val="tx1"/>
                </a:glow>
              </a:effectLst>
              <a:latin typeface="Arial"/>
              <a:ea typeface="Times New Roman"/>
              <a:cs typeface="Arial"/>
            </a:endParaRPr>
          </a:p>
          <a:p>
            <a:pPr algn="l">
              <a:spcAft>
                <a:spcPts val="0"/>
              </a:spcAft>
            </a:pPr>
            <a:endParaRPr lang="en-SG" sz="1400" b="0">
              <a:solidFill>
                <a:schemeClr val="bg1"/>
              </a:solidFill>
              <a:effectLst>
                <a:glow rad="228600">
                  <a:schemeClr val="tx1"/>
                </a:glow>
              </a:effectLst>
              <a:latin typeface="Arial"/>
              <a:ea typeface="Times New Roman"/>
              <a:cs typeface="Arial"/>
            </a:endParaRPr>
          </a:p>
          <a:p>
            <a:pPr eaLnBrk="1" hangingPunct="1"/>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8643EF-651C-8E44-969F-49D5D49F120C}" type="slidenum">
              <a:rPr lang="en-US" sz="1200">
                <a:solidFill>
                  <a:srgbClr val="000000"/>
                </a:solidFill>
              </a:rPr>
              <a:pPr eaLnBrk="1" hangingPunct="1"/>
              <a:t>50</a:t>
            </a:fld>
            <a:endParaRPr lang="en-US" sz="1200">
              <a:solidFill>
                <a:srgbClr val="000000"/>
              </a:solidFill>
            </a:endParaRPr>
          </a:p>
        </p:txBody>
      </p:sp>
      <p:sp>
        <p:nvSpPr>
          <p:cNvPr id="221186" name="Rectangle 2"/>
          <p:cNvSpPr>
            <a:spLocks noGrp="1" noRot="1" noChangeAspect="1" noChangeArrowheads="1" noTextEdit="1"/>
          </p:cNvSpPr>
          <p:nvPr>
            <p:ph type="sldImg"/>
          </p:nvPr>
        </p:nvSpPr>
        <p:spPr>
          <a:xfrm>
            <a:off x="1143000" y="685800"/>
            <a:ext cx="4572000" cy="3429000"/>
          </a:xfrm>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ea typeface="ＭＳ Ｐゴシック" charset="0"/>
                <a:cs typeface="ＭＳ Ｐゴシック" charset="0"/>
              </a:rPr>
              <a:t>The four Prison Epistles share a common theme centered on Jesus.</a:t>
            </a:r>
          </a:p>
          <a:p>
            <a:pPr eaLnBrk="1" hangingPunct="1"/>
            <a:endParaRPr lang="en-US">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Times New Roman" charset="0"/>
                <a:ea typeface="ＭＳ Ｐゴシック" charset="0"/>
                <a:cs typeface="ＭＳ Ｐゴシック" charset="0"/>
              </a:rPr>
              <a:t>Early dates for these books are supported by Harold F. Hoehner, </a:t>
            </a:r>
            <a:r>
              <a:rPr lang="en-US" b="0" i="1" dirty="0">
                <a:latin typeface="Times New Roman" charset="0"/>
                <a:ea typeface="ＭＳ Ｐゴシック" charset="0"/>
                <a:cs typeface="ＭＳ Ｐゴシック" charset="0"/>
              </a:rPr>
              <a:t>Chronological Aspects of the Life of Christ </a:t>
            </a:r>
            <a:r>
              <a:rPr lang="en-US" b="0" i="0" dirty="0">
                <a:latin typeface="Times New Roman" charset="0"/>
                <a:ea typeface="ＭＳ Ｐゴシック" charset="0"/>
                <a:cs typeface="ＭＳ Ｐゴシック" charset="0"/>
              </a:rPr>
              <a:t>(Grand Rapids: Zondervan, 1977), 176 pp., and a more recent and substantial work by</a:t>
            </a:r>
            <a:r>
              <a:rPr lang="en-US" b="0" i="1" dirty="0">
                <a:latin typeface="Times New Roman" charset="0"/>
                <a:ea typeface="ＭＳ Ｐゴシック" charset="0"/>
                <a:cs typeface="ＭＳ Ｐゴシック" charset="0"/>
              </a:rPr>
              <a:t> </a:t>
            </a:r>
            <a:r>
              <a:rPr lang="en-US" b="0" dirty="0"/>
              <a:t>Jonathan Bernier, </a:t>
            </a:r>
            <a:r>
              <a:rPr lang="en-US" b="0" i="1" dirty="0"/>
              <a:t>Rethinking the Dates of the New Testament: The Evidence for Early Composition </a:t>
            </a:r>
            <a:r>
              <a:rPr lang="en-US" b="0" i="0" dirty="0">
                <a:latin typeface="Times New Roman" charset="0"/>
                <a:ea typeface="ＭＳ Ｐゴシック" charset="0"/>
              </a:rPr>
              <a:t>(Grand Rapids: Baker, May 2022), 336 pp.</a:t>
            </a:r>
            <a:endParaRPr lang="en-US">
              <a:ea typeface="ＭＳ Ｐゴシック" charset="0"/>
              <a:cs typeface="ＭＳ Ｐゴシック" charset="0"/>
            </a:endParaRPr>
          </a:p>
          <a:p>
            <a:pPr algn="l">
              <a:spcAft>
                <a:spcPts val="0"/>
              </a:spcAft>
            </a:pPr>
            <a:r>
              <a:rPr lang="en-US" sz="1200" b="0">
                <a:solidFill>
                  <a:schemeClr val="bg1"/>
                </a:solidFill>
                <a:effectLst>
                  <a:glow rad="228600">
                    <a:schemeClr val="tx1"/>
                  </a:glow>
                </a:effectLst>
                <a:latin typeface="Arial"/>
                <a:ea typeface="Times New Roman"/>
                <a:cs typeface="Arial"/>
              </a:rPr>
              <a:t>——————————</a:t>
            </a:r>
          </a:p>
          <a:p>
            <a:pPr algn="l">
              <a:spcAft>
                <a:spcPts val="0"/>
              </a:spcAft>
            </a:pPr>
            <a:r>
              <a:rPr lang="en-US" sz="1200" b="0">
                <a:solidFill>
                  <a:schemeClr val="bg1"/>
                </a:solidFill>
                <a:effectLst>
                  <a:glow rad="228600">
                    <a:schemeClr val="tx1"/>
                  </a:glow>
                </a:effectLst>
                <a:latin typeface="Arial"/>
                <a:ea typeface="Times New Roman"/>
                <a:cs typeface="Arial"/>
              </a:rPr>
              <a:t>00-NT Intro-50</a:t>
            </a:r>
          </a:p>
          <a:p>
            <a:pPr algn="l">
              <a:spcAft>
                <a:spcPts val="0"/>
              </a:spcAft>
            </a:pPr>
            <a:r>
              <a:rPr lang="en-US" sz="1200" b="0">
                <a:solidFill>
                  <a:schemeClr val="bg1"/>
                </a:solidFill>
                <a:effectLst>
                  <a:glow rad="228600">
                    <a:schemeClr val="tx1"/>
                  </a:glow>
                </a:effectLst>
                <a:latin typeface="Arial"/>
                <a:ea typeface="Times New Roman"/>
                <a:cs typeface="Arial"/>
              </a:rPr>
              <a:t>NS-10-Pauline Epistles-7</a:t>
            </a:r>
          </a:p>
          <a:p>
            <a:pPr marL="0" marR="0" lvl="0" indent="0" algn="l" defTabSz="914400" rtl="0" eaLnBrk="0" fontAlgn="base" latinLnBrk="0" hangingPunct="0">
              <a:lnSpc>
                <a:spcPct val="100000"/>
              </a:lnSpc>
              <a:spcBef>
                <a:spcPct val="30000"/>
              </a:spcBef>
              <a:spcAft>
                <a:spcPts val="0"/>
              </a:spcAft>
              <a:buClrTx/>
              <a:buSzTx/>
              <a:buFontTx/>
              <a:buNone/>
              <a:tabLst/>
              <a:defRPr/>
            </a:pPr>
            <a:r>
              <a:rPr lang="en-US" sz="1200" b="0" u="none" dirty="0">
                <a:latin typeface="Arial" charset="0"/>
                <a:ea typeface="ＭＳ Ｐゴシック" charset="0"/>
              </a:rPr>
              <a:t>NS-10-Prison Epistles-6</a:t>
            </a:r>
            <a:endParaRPr lang="en-US" sz="1200" b="0">
              <a:solidFill>
                <a:schemeClr val="bg1"/>
              </a:solidFill>
              <a:effectLst>
                <a:glow rad="228600">
                  <a:schemeClr val="tx1"/>
                </a:glow>
              </a:effectLst>
              <a:latin typeface="Arial"/>
              <a:ea typeface="Times New Roman"/>
              <a:cs typeface="Arial"/>
            </a:endParaRPr>
          </a:p>
          <a:p>
            <a:pPr algn="l">
              <a:spcAft>
                <a:spcPts val="0"/>
              </a:spcAft>
            </a:pPr>
            <a:r>
              <a:rPr lang="en-US" sz="1200" b="0">
                <a:solidFill>
                  <a:schemeClr val="bg1"/>
                </a:solidFill>
                <a:effectLst>
                  <a:glow rad="228600">
                    <a:schemeClr val="tx1"/>
                  </a:glow>
                </a:effectLst>
                <a:latin typeface="Arial"/>
                <a:ea typeface="Times New Roman"/>
                <a:cs typeface="Arial"/>
              </a:rPr>
              <a:t>NS-19-General Epistles-5</a:t>
            </a:r>
          </a:p>
          <a:p>
            <a:pPr algn="l">
              <a:spcAft>
                <a:spcPts val="0"/>
              </a:spcAft>
            </a:pPr>
            <a:r>
              <a:rPr lang="en-US" b="0" u="none" dirty="0">
                <a:latin typeface="Arial" charset="0"/>
                <a:ea typeface="ＭＳ Ｐゴシック" charset="0"/>
              </a:rPr>
              <a:t>NS-15-Pastoral Epistles-12</a:t>
            </a:r>
            <a:endParaRPr lang="en-US" sz="1200" b="0">
              <a:solidFill>
                <a:schemeClr val="bg1"/>
              </a:solidFill>
              <a:effectLst>
                <a:glow rad="228600">
                  <a:schemeClr val="tx1"/>
                </a:glow>
              </a:effectLst>
              <a:latin typeface="Arial"/>
              <a:ea typeface="Times New Roman"/>
              <a:cs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FED987F-4596-2C47-8ED3-4322224F3796}" type="slidenum">
              <a:rPr lang="en-US" sz="1200">
                <a:solidFill>
                  <a:srgbClr val="000000"/>
                </a:solidFill>
              </a:rPr>
              <a:pPr eaLnBrk="1" hangingPunct="1"/>
              <a:t>51</a:t>
            </a:fld>
            <a:endParaRPr lang="en-US" sz="1200">
              <a:solidFill>
                <a:srgbClr val="000000"/>
              </a:solidFill>
            </a:endParaRPr>
          </a:p>
        </p:txBody>
      </p:sp>
      <p:sp>
        <p:nvSpPr>
          <p:cNvPr id="223234" name="Rectangle 2"/>
          <p:cNvSpPr>
            <a:spLocks noGrp="1" noRot="1" noChangeAspect="1" noChangeArrowheads="1" noTextEdit="1"/>
          </p:cNvSpPr>
          <p:nvPr>
            <p:ph type="sldImg"/>
          </p:nvPr>
        </p:nvSpPr>
        <p:spPr>
          <a:xfrm>
            <a:off x="1143000" y="685800"/>
            <a:ext cx="4572000" cy="3429000"/>
          </a:xfrm>
          <a:ln/>
        </p:spPr>
      </p:sp>
      <p:sp>
        <p:nvSpPr>
          <p:cNvPr id="223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ea typeface="ＭＳ Ｐゴシック" charset="0"/>
                <a:cs typeface="ＭＳ Ｐゴシック" charset="0"/>
              </a:rPr>
              <a:t>Paul died in AD 68, so all epistles after this are the General Epistles.</a:t>
            </a:r>
          </a:p>
          <a:p>
            <a:pPr eaLnBrk="1" hangingPunct="1"/>
            <a:r>
              <a:rPr lang="en-US">
                <a:ea typeface="ＭＳ Ｐゴシック" charset="0"/>
                <a:cs typeface="ＭＳ Ｐゴシック" charset="0"/>
              </a:rPr>
              <a:t>The Gospels were composed over the first few decades, though many place John in the AD 90s.</a:t>
            </a:r>
          </a:p>
          <a:p>
            <a:pPr eaLnBrk="1" hangingPunct="1"/>
            <a:endParaRPr lang="en-US">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Times New Roman" charset="0"/>
                <a:ea typeface="ＭＳ Ｐゴシック" charset="0"/>
                <a:cs typeface="ＭＳ Ｐゴシック" charset="0"/>
              </a:rPr>
              <a:t>Early dates for these books are supported by Harold F. Hoehner, </a:t>
            </a:r>
            <a:r>
              <a:rPr lang="en-US" b="0" i="1" dirty="0">
                <a:latin typeface="Times New Roman" charset="0"/>
                <a:ea typeface="ＭＳ Ｐゴシック" charset="0"/>
                <a:cs typeface="ＭＳ Ｐゴシック" charset="0"/>
              </a:rPr>
              <a:t>Chronological Aspects of the Life of Christ </a:t>
            </a:r>
            <a:r>
              <a:rPr lang="en-US" b="0" i="0" dirty="0">
                <a:latin typeface="Times New Roman" charset="0"/>
                <a:ea typeface="ＭＳ Ｐゴシック" charset="0"/>
                <a:cs typeface="ＭＳ Ｐゴシック" charset="0"/>
              </a:rPr>
              <a:t>(Grand Rapids: Zondervan, 1977), 176 pp., and a more recent and substantial work by</a:t>
            </a:r>
            <a:r>
              <a:rPr lang="en-US" b="0" i="1" dirty="0">
                <a:latin typeface="Times New Roman" charset="0"/>
                <a:ea typeface="ＭＳ Ｐゴシック" charset="0"/>
                <a:cs typeface="ＭＳ Ｐゴシック" charset="0"/>
              </a:rPr>
              <a:t> </a:t>
            </a:r>
            <a:r>
              <a:rPr lang="en-US" b="0" dirty="0"/>
              <a:t>Jonathan Bernier, </a:t>
            </a:r>
            <a:r>
              <a:rPr lang="en-US" b="0" i="1" dirty="0"/>
              <a:t>Rethinking the Dates of the New Testament: The Evidence for Early Composition </a:t>
            </a:r>
            <a:r>
              <a:rPr lang="en-US" b="0" i="0" dirty="0">
                <a:latin typeface="Times New Roman" charset="0"/>
                <a:ea typeface="ＭＳ Ｐゴシック" charset="0"/>
              </a:rPr>
              <a:t>(Grand Rapids: Baker, May 2022), 336 pp.</a:t>
            </a:r>
            <a:endParaRPr lang="en-US">
              <a:ea typeface="ＭＳ Ｐゴシック" charset="0"/>
              <a:cs typeface="ＭＳ Ｐゴシック" charset="0"/>
            </a:endParaRPr>
          </a:p>
          <a:p>
            <a:pPr algn="l">
              <a:spcAft>
                <a:spcPts val="0"/>
              </a:spcAft>
            </a:pPr>
            <a:r>
              <a:rPr lang="en-US" sz="1200" b="0">
                <a:solidFill>
                  <a:schemeClr val="bg1"/>
                </a:solidFill>
                <a:effectLst>
                  <a:glow rad="228600">
                    <a:schemeClr val="tx1"/>
                  </a:glow>
                </a:effectLst>
                <a:latin typeface="Arial"/>
                <a:ea typeface="Times New Roman"/>
                <a:cs typeface="Arial"/>
              </a:rPr>
              <a:t>——————————</a:t>
            </a:r>
          </a:p>
          <a:p>
            <a:pPr algn="l">
              <a:spcAft>
                <a:spcPts val="0"/>
              </a:spcAft>
            </a:pPr>
            <a:r>
              <a:rPr lang="en-US" sz="1200" b="0">
                <a:solidFill>
                  <a:schemeClr val="bg1"/>
                </a:solidFill>
                <a:effectLst>
                  <a:glow rad="228600">
                    <a:schemeClr val="tx1"/>
                  </a:glow>
                </a:effectLst>
                <a:latin typeface="Arial"/>
                <a:ea typeface="Times New Roman"/>
                <a:cs typeface="Arial"/>
              </a:rPr>
              <a:t>00-NT Intro-51</a:t>
            </a:r>
          </a:p>
          <a:p>
            <a:pPr algn="l">
              <a:spcAft>
                <a:spcPts val="0"/>
              </a:spcAft>
            </a:pPr>
            <a:r>
              <a:rPr lang="en-US" sz="1200" b="0">
                <a:solidFill>
                  <a:schemeClr val="bg1"/>
                </a:solidFill>
                <a:effectLst>
                  <a:glow rad="228600">
                    <a:schemeClr val="tx1"/>
                  </a:glow>
                </a:effectLst>
                <a:latin typeface="Arial"/>
                <a:ea typeface="Times New Roman"/>
                <a:cs typeface="Arial"/>
              </a:rPr>
              <a:t>NS-10-Pauline Epistles-8</a:t>
            </a:r>
          </a:p>
          <a:p>
            <a:pPr marL="0" marR="0" lvl="0" indent="0" algn="l" defTabSz="914400" rtl="0" eaLnBrk="0" fontAlgn="base" latinLnBrk="0" hangingPunct="0">
              <a:lnSpc>
                <a:spcPct val="100000"/>
              </a:lnSpc>
              <a:spcBef>
                <a:spcPct val="30000"/>
              </a:spcBef>
              <a:spcAft>
                <a:spcPts val="0"/>
              </a:spcAft>
              <a:buClrTx/>
              <a:buSzTx/>
              <a:buFontTx/>
              <a:buNone/>
              <a:tabLst/>
              <a:defRPr/>
            </a:pPr>
            <a:r>
              <a:rPr lang="en-US" sz="1200" b="0" u="none" dirty="0">
                <a:latin typeface="Arial" charset="0"/>
                <a:ea typeface="ＭＳ Ｐゴシック" charset="0"/>
              </a:rPr>
              <a:t>NS-10-Prison Epistles-7</a:t>
            </a:r>
            <a:endParaRPr lang="en-US" sz="1200" b="0">
              <a:solidFill>
                <a:schemeClr val="bg1"/>
              </a:solidFill>
              <a:effectLst>
                <a:glow rad="228600">
                  <a:schemeClr val="tx1"/>
                </a:glow>
              </a:effectLst>
              <a:latin typeface="Arial"/>
              <a:ea typeface="Times New Roman"/>
              <a:cs typeface="Arial"/>
            </a:endParaRPr>
          </a:p>
          <a:p>
            <a:pPr algn="l">
              <a:spcAft>
                <a:spcPts val="0"/>
              </a:spcAft>
            </a:pPr>
            <a:r>
              <a:rPr lang="en-US" sz="1200" b="0">
                <a:solidFill>
                  <a:schemeClr val="bg1"/>
                </a:solidFill>
                <a:effectLst>
                  <a:glow rad="228600">
                    <a:schemeClr val="tx1"/>
                  </a:glow>
                </a:effectLst>
                <a:latin typeface="Arial"/>
                <a:ea typeface="Times New Roman"/>
                <a:cs typeface="Arial"/>
              </a:rPr>
              <a:t>NS-19-General Epistles-6</a:t>
            </a:r>
          </a:p>
          <a:p>
            <a:pPr algn="l">
              <a:spcAft>
                <a:spcPts val="0"/>
              </a:spcAft>
            </a:pPr>
            <a:r>
              <a:rPr lang="en-US" sz="1400" b="0" u="none" dirty="0">
                <a:latin typeface="Arial" charset="0"/>
                <a:ea typeface="ＭＳ Ｐゴシック" charset="0"/>
              </a:rPr>
              <a:t>NS-15-Pastoral Epistles-13</a:t>
            </a:r>
            <a:endParaRPr lang="en-SG" sz="1400" b="0">
              <a:solidFill>
                <a:schemeClr val="bg1"/>
              </a:solidFill>
              <a:effectLst>
                <a:glow rad="228600">
                  <a:schemeClr val="tx1"/>
                </a:glow>
              </a:effectLst>
              <a:latin typeface="Arial"/>
              <a:ea typeface="Times New Roman"/>
              <a:cs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D241D4-D718-BE42-8E13-F4021AE352BA}" type="slidenum">
              <a:rPr lang="en-US" sz="1200">
                <a:solidFill>
                  <a:srgbClr val="000000"/>
                </a:solidFill>
                <a:latin typeface="Times New Roman" charset="0"/>
              </a:rPr>
              <a:pPr/>
              <a:t>52</a:t>
            </a:fld>
            <a:endParaRPr lang="en-US" sz="1200">
              <a:solidFill>
                <a:srgbClr val="000000"/>
              </a:solidFill>
              <a:latin typeface="Times New Roman" charset="0"/>
            </a:endParaRPr>
          </a:p>
        </p:txBody>
      </p:sp>
      <p:sp>
        <p:nvSpPr>
          <p:cNvPr id="253954" name="Rectangle 2"/>
          <p:cNvSpPr>
            <a:spLocks noGrp="1" noRot="1" noChangeAspect="1" noChangeArrowheads="1" noTextEdit="1"/>
          </p:cNvSpPr>
          <p:nvPr>
            <p:ph type="sldImg"/>
          </p:nvPr>
        </p:nvSpPr>
        <p:spPr>
          <a:xfrm>
            <a:off x="1143000" y="685800"/>
            <a:ext cx="4572000" cy="3429000"/>
          </a:xfrm>
          <a:ln/>
        </p:spPr>
      </p:sp>
      <p:sp>
        <p:nvSpPr>
          <p:cNvPr id="253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3F3B67-B3B0-F946-BA9C-B820F38F9BA6}" type="slidenum">
              <a:rPr lang="en-US" sz="1200"/>
              <a:pPr eaLnBrk="1" hangingPunct="1"/>
              <a:t>53</a:t>
            </a:fld>
            <a:endParaRPr lang="en-US" sz="1200"/>
          </a:p>
        </p:txBody>
      </p:sp>
      <p:sp>
        <p:nvSpPr>
          <p:cNvPr id="225282" name="Rectangle 2"/>
          <p:cNvSpPr>
            <a:spLocks noGrp="1" noRot="1" noChangeAspect="1" noChangeArrowheads="1" noTextEdit="1"/>
          </p:cNvSpPr>
          <p:nvPr>
            <p:ph type="sldImg"/>
          </p:nvPr>
        </p:nvSpPr>
        <p:spPr>
          <a:xfrm>
            <a:off x="1143000" y="685800"/>
            <a:ext cx="4572000" cy="3429000"/>
          </a:xfrm>
          <a:ln/>
        </p:spPr>
      </p:sp>
      <p:sp>
        <p:nvSpPr>
          <p:cNvPr id="225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NTS Overview slide 39</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E9AEEA-10FD-6042-85D5-FD8C1E70D984}" type="slidenum">
              <a:rPr lang="en-US" sz="1200"/>
              <a:pPr eaLnBrk="1" hangingPunct="1"/>
              <a:t>54</a:t>
            </a:fld>
            <a:endParaRPr lang="en-US" sz="1200"/>
          </a:p>
        </p:txBody>
      </p:sp>
      <p:sp>
        <p:nvSpPr>
          <p:cNvPr id="227330" name="Rectangle 2"/>
          <p:cNvSpPr>
            <a:spLocks noGrp="1" noRot="1" noChangeAspect="1" noChangeArrowheads="1" noTextEdit="1"/>
          </p:cNvSpPr>
          <p:nvPr>
            <p:ph type="sldImg"/>
          </p:nvPr>
        </p:nvSpPr>
        <p:spPr>
          <a:xfrm>
            <a:off x="1143000" y="685800"/>
            <a:ext cx="4572000" cy="3429000"/>
          </a:xfrm>
          <a:ln/>
        </p:spPr>
      </p:sp>
      <p:sp>
        <p:nvSpPr>
          <p:cNvPr id="227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6D24E1-3162-E24E-8EFA-E2AF7E8AB706}" type="slidenum">
              <a:rPr lang="en-US" sz="1200"/>
              <a:pPr eaLnBrk="1" hangingPunct="1"/>
              <a:t>55</a:t>
            </a:fld>
            <a:endParaRPr lang="en-US" sz="1200"/>
          </a:p>
        </p:txBody>
      </p:sp>
      <p:sp>
        <p:nvSpPr>
          <p:cNvPr id="229378" name="Rectangle 2"/>
          <p:cNvSpPr>
            <a:spLocks noGrp="1" noRot="1" noChangeAspect="1" noChangeArrowheads="1" noTextEdit="1"/>
          </p:cNvSpPr>
          <p:nvPr>
            <p:ph type="sldImg"/>
          </p:nvPr>
        </p:nvSpPr>
        <p:spPr>
          <a:xfrm>
            <a:off x="1143000" y="685800"/>
            <a:ext cx="4572000" cy="3429000"/>
          </a:xfrm>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62F108-4287-D848-AB81-68A451CE4C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86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861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a:latin typeface="Times New Roman" charset="0"/>
              </a:rPr>
              <a:t>The NT has 9 authors—or 8 if Paul wrote Hebrews.</a:t>
            </a:r>
          </a:p>
          <a:p>
            <a:pPr eaLnBrk="1" hangingPunct="1">
              <a:spcBef>
                <a:spcPct val="0"/>
              </a:spcBef>
            </a:pPr>
            <a:r>
              <a:rPr lang="en-US">
                <a:latin typeface="Times New Roman" charset="0"/>
              </a:rPr>
              <a:t>——————————</a:t>
            </a:r>
          </a:p>
          <a:p>
            <a:pPr eaLnBrk="1" hangingPunct="1">
              <a:spcBef>
                <a:spcPct val="0"/>
              </a:spcBef>
            </a:pPr>
            <a:r>
              <a:rPr lang="en-US">
                <a:latin typeface="Times New Roman" charset="0"/>
              </a:rPr>
              <a:t>LC-00-NTS Backgrounds-11</a:t>
            </a:r>
          </a:p>
          <a:p>
            <a:pPr eaLnBrk="1" hangingPunct="1">
              <a:spcBef>
                <a:spcPct val="0"/>
              </a:spcBef>
            </a:pPr>
            <a:r>
              <a:rPr lang="en-US">
                <a:latin typeface="Times New Roman" charset="0"/>
              </a:rPr>
              <a:t>NS-00-NT Intro-9</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584BB4-CB34-CC41-8540-6EA8ACAB302D}" type="slidenum">
              <a:rPr lang="en-US" sz="1200"/>
              <a:pPr eaLnBrk="1" hangingPunct="1"/>
              <a:t>56</a:t>
            </a:fld>
            <a:endParaRPr lang="en-US" sz="1200"/>
          </a:p>
        </p:txBody>
      </p:sp>
      <p:sp>
        <p:nvSpPr>
          <p:cNvPr id="231426" name="Rectangle 2"/>
          <p:cNvSpPr>
            <a:spLocks noGrp="1" noRot="1" noChangeAspect="1" noChangeArrowheads="1" noTextEdit="1"/>
          </p:cNvSpPr>
          <p:nvPr>
            <p:ph type="sldImg"/>
          </p:nvPr>
        </p:nvSpPr>
        <p:spPr>
          <a:xfrm>
            <a:off x="1143000" y="685800"/>
            <a:ext cx="4572000" cy="3429000"/>
          </a:xfrm>
          <a:ln/>
        </p:spPr>
      </p:sp>
      <p:sp>
        <p:nvSpPr>
          <p:cNvPr id="231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0B974B-7872-8340-9BE1-B873062BC939}" type="slidenum">
              <a:rPr lang="en-US" sz="1200"/>
              <a:pPr eaLnBrk="1" hangingPunct="1"/>
              <a:t>57</a:t>
            </a:fld>
            <a:endParaRPr lang="en-US" sz="1200"/>
          </a:p>
        </p:txBody>
      </p:sp>
      <p:sp>
        <p:nvSpPr>
          <p:cNvPr id="233474" name="Rectangle 2"/>
          <p:cNvSpPr>
            <a:spLocks noGrp="1" noRot="1" noChangeAspect="1" noChangeArrowheads="1" noTextEdit="1"/>
          </p:cNvSpPr>
          <p:nvPr>
            <p:ph type="sldImg"/>
          </p:nvPr>
        </p:nvSpPr>
        <p:spPr>
          <a:xfrm>
            <a:off x="1143000" y="685800"/>
            <a:ext cx="4572000" cy="3429000"/>
          </a:xfrm>
          <a:ln/>
        </p:spPr>
      </p:sp>
      <p:sp>
        <p:nvSpPr>
          <p:cNvPr id="233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74B49D-70A1-1C4B-863F-1E82D2860C08}" type="slidenum">
              <a:rPr lang="en-US" sz="1200"/>
              <a:pPr eaLnBrk="1" hangingPunct="1"/>
              <a:t>58</a:t>
            </a:fld>
            <a:endParaRPr lang="en-US" sz="1200"/>
          </a:p>
        </p:txBody>
      </p:sp>
      <p:sp>
        <p:nvSpPr>
          <p:cNvPr id="235522" name="Rectangle 2"/>
          <p:cNvSpPr>
            <a:spLocks noGrp="1" noRot="1" noChangeAspect="1" noChangeArrowheads="1" noTextEdit="1"/>
          </p:cNvSpPr>
          <p:nvPr>
            <p:ph type="sldImg"/>
          </p:nvPr>
        </p:nvSpPr>
        <p:spPr>
          <a:xfrm>
            <a:off x="1143000" y="685800"/>
            <a:ext cx="4572000" cy="3429000"/>
          </a:xfrm>
          <a:ln/>
        </p:spPr>
      </p:sp>
      <p:sp>
        <p:nvSpPr>
          <p:cNvPr id="235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256B0C-7117-C04E-9CAF-FBDB25F10D51}" type="slidenum">
              <a:rPr lang="en-US" sz="1200"/>
              <a:pPr eaLnBrk="1" hangingPunct="1"/>
              <a:t>59</a:t>
            </a:fld>
            <a:endParaRPr lang="en-US" sz="1200"/>
          </a:p>
        </p:txBody>
      </p:sp>
      <p:sp>
        <p:nvSpPr>
          <p:cNvPr id="237570" name="Rectangle 2"/>
          <p:cNvSpPr>
            <a:spLocks noGrp="1" noRot="1" noChangeAspect="1" noChangeArrowheads="1" noTextEdit="1"/>
          </p:cNvSpPr>
          <p:nvPr>
            <p:ph type="sldImg"/>
          </p:nvPr>
        </p:nvSpPr>
        <p:spPr>
          <a:xfrm>
            <a:off x="1143000" y="685800"/>
            <a:ext cx="4572000" cy="3429000"/>
          </a:xfrm>
          <a:ln/>
        </p:spPr>
      </p:sp>
      <p:sp>
        <p:nvSpPr>
          <p:cNvPr id="237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89C91-BD8C-CB46-AE22-8D5D54A1C599}" type="slidenum">
              <a:rPr lang="en-US" sz="1200"/>
              <a:pPr eaLnBrk="1" hangingPunct="1"/>
              <a:t>60</a:t>
            </a:fld>
            <a:endParaRPr lang="en-US" sz="1200"/>
          </a:p>
        </p:txBody>
      </p:sp>
      <p:sp>
        <p:nvSpPr>
          <p:cNvPr id="239618" name="Rectangle 2"/>
          <p:cNvSpPr>
            <a:spLocks noGrp="1" noRot="1" noChangeAspect="1" noChangeArrowheads="1" noTextEdit="1"/>
          </p:cNvSpPr>
          <p:nvPr>
            <p:ph type="sldImg"/>
          </p:nvPr>
        </p:nvSpPr>
        <p:spPr>
          <a:xfrm>
            <a:off x="1143000" y="685800"/>
            <a:ext cx="4572000" cy="3429000"/>
          </a:xfrm>
          <a:ln/>
        </p:spPr>
      </p:sp>
      <p:sp>
        <p:nvSpPr>
          <p:cNvPr id="239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2B88C4-C7CE-DF4C-A1B0-9B1EB7C61FA3}" type="slidenum">
              <a:rPr lang="en-US" sz="1200"/>
              <a:pPr eaLnBrk="1" hangingPunct="1"/>
              <a:t>61</a:t>
            </a:fld>
            <a:endParaRPr lang="en-US" sz="1200"/>
          </a:p>
        </p:txBody>
      </p:sp>
      <p:sp>
        <p:nvSpPr>
          <p:cNvPr id="241666" name="Rectangle 2"/>
          <p:cNvSpPr>
            <a:spLocks noGrp="1" noRot="1" noChangeAspect="1" noChangeArrowheads="1" noTextEdit="1"/>
          </p:cNvSpPr>
          <p:nvPr>
            <p:ph type="sldImg"/>
          </p:nvPr>
        </p:nvSpPr>
        <p:spPr>
          <a:xfrm>
            <a:off x="1143000" y="685800"/>
            <a:ext cx="4572000" cy="3429000"/>
          </a:xfrm>
          <a:ln/>
        </p:spPr>
      </p:sp>
      <p:sp>
        <p:nvSpPr>
          <p:cNvPr id="2416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EE6359-968C-1749-AC88-7DF5641F6A62}" type="slidenum">
              <a:rPr lang="en-US" sz="1200"/>
              <a:pPr eaLnBrk="1" hangingPunct="1"/>
              <a:t>62</a:t>
            </a:fld>
            <a:endParaRPr lang="en-US" sz="1200"/>
          </a:p>
        </p:txBody>
      </p:sp>
      <p:sp>
        <p:nvSpPr>
          <p:cNvPr id="243714" name="Rectangle 2"/>
          <p:cNvSpPr>
            <a:spLocks noGrp="1" noRot="1" noChangeAspect="1" noChangeArrowheads="1" noTextEdit="1"/>
          </p:cNvSpPr>
          <p:nvPr>
            <p:ph type="sldImg"/>
          </p:nvPr>
        </p:nvSpPr>
        <p:spPr>
          <a:xfrm>
            <a:off x="1143000" y="685800"/>
            <a:ext cx="4572000" cy="3429000"/>
          </a:xfrm>
          <a:ln/>
        </p:spPr>
      </p:sp>
      <p:sp>
        <p:nvSpPr>
          <p:cNvPr id="243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B81F81-643E-4E45-A813-1C9B9113115F}" type="slidenum">
              <a:rPr lang="en-US" sz="1200"/>
              <a:pPr eaLnBrk="1" hangingPunct="1"/>
              <a:t>63</a:t>
            </a:fld>
            <a:endParaRPr lang="en-US" sz="1200"/>
          </a:p>
        </p:txBody>
      </p:sp>
      <p:sp>
        <p:nvSpPr>
          <p:cNvPr id="245762" name="Rectangle 2"/>
          <p:cNvSpPr>
            <a:spLocks noGrp="1" noRot="1" noChangeAspect="1" noChangeArrowheads="1" noTextEdit="1"/>
          </p:cNvSpPr>
          <p:nvPr>
            <p:ph type="sldImg"/>
          </p:nvPr>
        </p:nvSpPr>
        <p:spPr>
          <a:xfrm>
            <a:off x="1143000" y="685800"/>
            <a:ext cx="4572000" cy="3429000"/>
          </a:xfrm>
          <a:ln/>
        </p:spPr>
      </p:sp>
      <p:sp>
        <p:nvSpPr>
          <p:cNvPr id="245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22A628B-77BE-2547-AE56-69246F2D0ECA}" type="slidenum">
              <a:rPr lang="en-US" sz="1200">
                <a:solidFill>
                  <a:prstClr val="black"/>
                </a:solidFill>
                <a:latin typeface="26" charset="0"/>
              </a:rPr>
              <a:pPr/>
              <a:t>64</a:t>
            </a:fld>
            <a:endParaRPr lang="en-US" sz="1200">
              <a:solidFill>
                <a:prstClr val="black"/>
              </a:solidFill>
              <a:latin typeface="26" charset="0"/>
            </a:endParaRPr>
          </a:p>
        </p:txBody>
      </p:sp>
      <p:sp>
        <p:nvSpPr>
          <p:cNvPr id="416770" name="Rectangle 2"/>
          <p:cNvSpPr>
            <a:spLocks noGrp="1" noRot="1" noChangeAspect="1" noChangeArrowheads="1"/>
          </p:cNvSpPr>
          <p:nvPr>
            <p:ph type="sldImg"/>
          </p:nvPr>
        </p:nvSpPr>
        <p:spPr>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is found in H. Wayne House, Chronological &amp; Background Charts to the New Testament,  It is also the last page of the notes for this seminar.  The point here is that our four gospels were consistently cited whereas </a:t>
            </a:r>
            <a:r>
              <a:rPr lang="en-US" altLang="ja-JP">
                <a:ea typeface="ＭＳ Ｐゴシック" charset="0"/>
                <a:cs typeface="ＭＳ Ｐゴシック" charset="0"/>
              </a:rPr>
              <a:t>"Brown</a:t>
            </a:r>
            <a:r>
              <a:rPr lang="fr-FR" altLang="ja-JP">
                <a:ea typeface="ＭＳ Ｐゴシック" charset="0"/>
                <a:cs typeface="ＭＳ Ｐゴシック" charset="0"/>
              </a:rPr>
              <a:t>'</a:t>
            </a:r>
            <a:r>
              <a:rPr lang="en-US" altLang="ja-JP">
                <a:ea typeface="ＭＳ Ｐゴシック" charset="0"/>
                <a:cs typeface="ＭＳ Ｐゴシック" charset="0"/>
              </a:rPr>
              <a:t>s Gnostic gospels" were likely not even written until the second century (even if Thomas appeared as early as AD 40 it was still deemed heretical).  </a:t>
            </a:r>
            <a:endParaRPr lang="en-US" i="1">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785AB5-8B77-9C4A-891B-162D72646B16}" type="slidenum">
              <a:rPr lang="en-US" sz="1200"/>
              <a:pPr eaLnBrk="1" hangingPunct="1"/>
              <a:t>65</a:t>
            </a:fld>
            <a:endParaRPr lang="en-US" sz="1200"/>
          </a:p>
        </p:txBody>
      </p:sp>
      <p:sp>
        <p:nvSpPr>
          <p:cNvPr id="249858" name="Rectangle 2"/>
          <p:cNvSpPr>
            <a:spLocks noGrp="1" noRot="1" noChangeAspect="1" noChangeArrowheads="1" noTextEdit="1"/>
          </p:cNvSpPr>
          <p:nvPr>
            <p:ph type="sldImg"/>
          </p:nvPr>
        </p:nvSpPr>
        <p:spPr>
          <a:xfrm>
            <a:off x="1143000" y="685800"/>
            <a:ext cx="4572000" cy="3429000"/>
          </a:xfrm>
          <a:ln/>
        </p:spPr>
      </p:sp>
      <p:sp>
        <p:nvSpPr>
          <p:cNvPr id="249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1A96D1-75B1-754C-8458-68AED47E5E8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06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a:latin typeface="Times New Roman" charset="0"/>
              </a:rPr>
              <a:t>The NT has 9 authors—or 8 if Paul wrote Hebrews.</a:t>
            </a:r>
          </a:p>
          <a:p>
            <a:pPr eaLnBrk="1" hangingPunct="1">
              <a:spcBef>
                <a:spcPct val="0"/>
              </a:spcBef>
            </a:pPr>
            <a:r>
              <a:rPr lang="en-US">
                <a:latin typeface="Times New Roman" charset="0"/>
              </a:rPr>
              <a:t>——————————</a:t>
            </a:r>
          </a:p>
          <a:p>
            <a:pPr eaLnBrk="1" hangingPunct="1">
              <a:spcBef>
                <a:spcPct val="0"/>
              </a:spcBef>
            </a:pPr>
            <a:r>
              <a:rPr lang="en-US">
                <a:latin typeface="Times New Roman" charset="0"/>
              </a:rPr>
              <a:t>LC-00-NTS Backgrounds-12</a:t>
            </a:r>
          </a:p>
          <a:p>
            <a:pPr eaLnBrk="1" hangingPunct="1">
              <a:spcBef>
                <a:spcPct val="0"/>
              </a:spcBef>
            </a:pPr>
            <a:r>
              <a:rPr lang="en-US">
                <a:latin typeface="Times New Roman" charset="0"/>
              </a:rPr>
              <a:t>NS-00-NT Intro-10</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438EF88-ABA3-6A43-BE94-61C1FB6BF3E3}" type="slidenum">
              <a:rPr lang="en-US" smtClean="0"/>
              <a:pPr>
                <a:defRPr/>
              </a:pPr>
              <a:t>66</a:t>
            </a:fld>
            <a:endParaRPr lang="en-US"/>
          </a:p>
        </p:txBody>
      </p:sp>
    </p:spTree>
    <p:extLst>
      <p:ext uri="{BB962C8B-B14F-4D97-AF65-F5344CB8AC3E}">
        <p14:creationId xmlns:p14="http://schemas.microsoft.com/office/powerpoint/2010/main" val="13025520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88DB01-C492-C047-89FD-4A884A50A9AB}" type="slidenum">
              <a:rPr lang="en-US" sz="1200">
                <a:solidFill>
                  <a:srgbClr val="000000"/>
                </a:solidFill>
                <a:latin typeface="Calibri" charset="0"/>
              </a:rPr>
              <a:pPr eaLnBrk="1" hangingPunct="1"/>
              <a:t>68</a:t>
            </a:fld>
            <a:endParaRPr lang="en-US" sz="1200">
              <a:solidFill>
                <a:srgbClr val="000000"/>
              </a:solidFill>
              <a:latin typeface="Calibri" charset="0"/>
            </a:endParaRPr>
          </a:p>
        </p:txBody>
      </p:sp>
      <p:sp>
        <p:nvSpPr>
          <p:cNvPr id="253954" name="AutoShape 2"/>
          <p:cNvSpPr>
            <a:spLocks noGrp="1" noRot="1" noChangeAspect="1" noChangeArrowheads="1" noTextEdit="1"/>
          </p:cNvSpPr>
          <p:nvPr>
            <p:ph type="sldImg"/>
          </p:nvPr>
        </p:nvSpPr>
        <p:spPr>
          <a:xfrm>
            <a:off x="841375" y="241300"/>
            <a:ext cx="5233988" cy="3925888"/>
          </a:xfrm>
          <a:ln/>
        </p:spPr>
      </p:sp>
      <p:sp>
        <p:nvSpPr>
          <p:cNvPr id="253955"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wrap="square"/>
          <a:lstStyle/>
          <a:p>
            <a:pPr marL="112713" indent="-112713" defTabSz="1020763" eaLnBrk="1" hangingPunct="1">
              <a:spcBef>
                <a:spcPct val="0"/>
              </a:spcBef>
            </a:pPr>
            <a:r>
              <a:rPr lang="en-US" dirty="0">
                <a:ea typeface="ＭＳ Ｐゴシック" charset="0"/>
                <a:cs typeface="ＭＳ Ｐゴシック" charset="0"/>
              </a:rPr>
              <a:t>Christ</a:t>
            </a:r>
            <a:r>
              <a:rPr lang="uk-UA" altLang="ja-JP" dirty="0">
                <a:ea typeface="ＭＳ Ｐゴシック" charset="0"/>
                <a:cs typeface="ＭＳ Ｐゴシック" charset="0"/>
              </a:rPr>
              <a:t>'</a:t>
            </a:r>
            <a:r>
              <a:rPr lang="en-US" dirty="0">
                <a:ea typeface="ＭＳ Ｐゴシック" charset="0"/>
                <a:cs typeface="ＭＳ Ｐゴシック" charset="0"/>
              </a:rPr>
              <a:t>s 3½ year ministry spanned four Passovers.  However, the Synoptics mention only one Passover (#2 on this timeline), which could give the impression of only a year-old ministry.  John fills in the details, though, by showing three other Passovers not mentioned by Matthew, Mark, or Luke.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A87484-3793-BC4D-B6B5-0CF48FBE29EC}" type="slidenum">
              <a:rPr lang="en-US" sz="1200">
                <a:solidFill>
                  <a:srgbClr val="000000"/>
                </a:solidFill>
                <a:latin typeface="Calibri" charset="0"/>
              </a:rPr>
              <a:pPr eaLnBrk="1" hangingPunct="1"/>
              <a:t>69</a:t>
            </a:fld>
            <a:endParaRPr lang="en-US" sz="1200">
              <a:solidFill>
                <a:srgbClr val="000000"/>
              </a:solidFill>
              <a:latin typeface="Calibri" charset="0"/>
            </a:endParaRPr>
          </a:p>
        </p:txBody>
      </p:sp>
      <p:sp>
        <p:nvSpPr>
          <p:cNvPr id="256002" name="Rectangle 2"/>
          <p:cNvSpPr>
            <a:spLocks noGrp="1" noRot="1" noChangeAspect="1" noChangeArrowheads="1"/>
          </p:cNvSpPr>
          <p:nvPr>
            <p:ph type="sldImg"/>
          </p:nvPr>
        </p:nvSpPr>
        <p:spPr>
          <a:xfrm>
            <a:off x="1143000" y="685800"/>
            <a:ext cx="4572000" cy="3429000"/>
          </a:xfrm>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514EB1-6817-4D46-B831-98327BA8230A}" type="slidenum">
              <a:rPr lang="en-US" sz="1200">
                <a:solidFill>
                  <a:srgbClr val="000000"/>
                </a:solidFill>
                <a:latin typeface="Calibri" charset="0"/>
              </a:rPr>
              <a:pPr eaLnBrk="1" hangingPunct="1"/>
              <a:t>70</a:t>
            </a:fld>
            <a:endParaRPr lang="en-US" sz="1200">
              <a:solidFill>
                <a:srgbClr val="000000"/>
              </a:solidFill>
              <a:latin typeface="Calibri" charset="0"/>
            </a:endParaRPr>
          </a:p>
        </p:txBody>
      </p:sp>
      <p:sp>
        <p:nvSpPr>
          <p:cNvPr id="258050" name="Rectangle 1026"/>
          <p:cNvSpPr>
            <a:spLocks noGrp="1" noRot="1" noChangeAspect="1" noChangeArrowheads="1"/>
          </p:cNvSpPr>
          <p:nvPr>
            <p:ph type="sldImg"/>
          </p:nvPr>
        </p:nvSpPr>
        <p:spPr>
          <a:xfrm>
            <a:off x="1143000" y="685800"/>
            <a:ext cx="4572000" cy="3429000"/>
          </a:xfrm>
          <a:solidFill>
            <a:srgbClr val="FFFFFF"/>
          </a:solidFill>
          <a:ln/>
        </p:spPr>
      </p:sp>
      <p:sp>
        <p:nvSpPr>
          <p:cNvPr id="2580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30DE8C-8068-D944-8CAA-D36624C0C2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4258" name="Rectangle 2"/>
          <p:cNvSpPr>
            <a:spLocks noGrp="1" noRot="1" noChangeAspect="1" noChangeArrowheads="1" noTextEdit="1"/>
          </p:cNvSpPr>
          <p:nvPr>
            <p:ph type="sldImg"/>
          </p:nvPr>
        </p:nvSpPr>
        <p:spPr>
          <a:xfrm>
            <a:off x="1143000" y="685800"/>
            <a:ext cx="4572000" cy="3429000"/>
          </a:xfrm>
          <a:ln/>
        </p:spPr>
      </p:sp>
      <p:sp>
        <p:nvSpPr>
          <p:cNvPr id="224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Ascension:  Angels said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0BF3C6-4404-714A-BAE4-6E25335B26E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E31875-CB46-624B-9875-276F50069C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6002" name="Rectangle 2"/>
          <p:cNvSpPr>
            <a:spLocks noGrp="1" noRot="1" noChangeAspect="1" noChangeArrowheads="1" noTextEdit="1"/>
          </p:cNvSpPr>
          <p:nvPr>
            <p:ph type="sldImg"/>
          </p:nvPr>
        </p:nvSpPr>
        <p:spPr>
          <a:xfrm>
            <a:off x="1143000" y="685800"/>
            <a:ext cx="4572000" cy="3429000"/>
          </a:xfrm>
          <a:ln/>
        </p:spPr>
      </p:sp>
      <p:sp>
        <p:nvSpPr>
          <p:cNvPr id="2560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2F027D-B642-824E-9215-9D6F02805C4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1970" name="Rectangle 2"/>
          <p:cNvSpPr>
            <a:spLocks noGrp="1" noRot="1" noChangeAspect="1" noChangeArrowheads="1" noTextEdit="1"/>
          </p:cNvSpPr>
          <p:nvPr>
            <p:ph type="sldImg"/>
          </p:nvPr>
        </p:nvSpPr>
        <p:spPr>
          <a:xfrm>
            <a:off x="1143000" y="685800"/>
            <a:ext cx="4572000" cy="3429000"/>
          </a:xfrm>
          <a:ln/>
        </p:spPr>
      </p:sp>
      <p:sp>
        <p:nvSpPr>
          <p:cNvPr id="211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35AA31-4B07-B247-8BB8-07686B2D164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7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27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a:latin typeface="Times New Roman" charset="0"/>
              </a:rPr>
              <a:t>The NT has 9 authors—or 8 if Paul wrote Hebrews.</a:t>
            </a:r>
          </a:p>
          <a:p>
            <a:pPr eaLnBrk="1" hangingPunct="1">
              <a:spcBef>
                <a:spcPct val="0"/>
              </a:spcBef>
            </a:pPr>
            <a:r>
              <a:rPr lang="en-US">
                <a:latin typeface="Times New Roman" charset="0"/>
              </a:rPr>
              <a:t>——————————</a:t>
            </a:r>
          </a:p>
          <a:p>
            <a:pPr eaLnBrk="1" hangingPunct="1">
              <a:spcBef>
                <a:spcPct val="0"/>
              </a:spcBef>
            </a:pPr>
            <a:r>
              <a:rPr lang="en-US">
                <a:latin typeface="Times New Roman" charset="0"/>
              </a:rPr>
              <a:t>LC-00-NTS Backgrounds-13</a:t>
            </a:r>
          </a:p>
          <a:p>
            <a:pPr eaLnBrk="1" hangingPunct="1">
              <a:spcBef>
                <a:spcPct val="0"/>
              </a:spcBef>
            </a:pPr>
            <a:r>
              <a:rPr lang="en-US">
                <a:latin typeface="Times New Roman" charset="0"/>
              </a:rPr>
              <a:t>NS-00-NT Intro-11</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solidFill>
                  <a:prstClr val="black"/>
                </a:solidFill>
              </a:rPr>
              <a:pPr eaLnBrk="1" hangingPunct="1"/>
              <a:t>82</a:t>
            </a:fld>
            <a:endParaRPr lang="en-US" sz="1200">
              <a:solidFill>
                <a:prstClr val="black"/>
              </a:solidFill>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solidFill>
                  <a:prstClr val="black"/>
                </a:solidFill>
              </a:rPr>
              <a:pPr eaLnBrk="1" hangingPunct="1"/>
              <a:t>83</a:t>
            </a:fld>
            <a:endParaRPr lang="en-US" sz="1200">
              <a:solidFill>
                <a:prstClr val="black"/>
              </a:solidFill>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solidFill>
                  <a:prstClr val="black"/>
                </a:solidFill>
              </a:rPr>
              <a:pPr eaLnBrk="1" hangingPunct="1"/>
              <a:t>84</a:t>
            </a:fld>
            <a:endParaRPr lang="en-US" sz="1200">
              <a:solidFill>
                <a:prstClr val="black"/>
              </a:solidFill>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CCC511-F6A7-4E44-A2DE-D9CB294D6343}" type="slidenum">
              <a:rPr lang="en-US" sz="1200"/>
              <a:pPr eaLnBrk="1" hangingPunct="1"/>
              <a:t>85</a:t>
            </a:fld>
            <a:endParaRPr lang="en-US" sz="1200"/>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39919F-6845-444B-9A9C-7DD544E6567A}" type="slidenum">
              <a:rPr lang="en-US" sz="1200"/>
              <a:pPr eaLnBrk="1" hangingPunct="1"/>
              <a:t>86</a:t>
            </a:fld>
            <a:endParaRPr lang="en-US" sz="1200"/>
          </a:p>
        </p:txBody>
      </p:sp>
      <p:sp>
        <p:nvSpPr>
          <p:cNvPr id="262146" name="Rectangle 2"/>
          <p:cNvSpPr>
            <a:spLocks noGrp="1" noRot="1" noChangeAspect="1" noChangeArrowheads="1" noTextEdit="1"/>
          </p:cNvSpPr>
          <p:nvPr>
            <p:ph type="sldImg"/>
          </p:nvPr>
        </p:nvSpPr>
        <p:spPr>
          <a:xfrm>
            <a:off x="1143000" y="685800"/>
            <a:ext cx="4572000" cy="3429000"/>
          </a:xfrm>
          <a:ln/>
        </p:spPr>
      </p:sp>
      <p:sp>
        <p:nvSpPr>
          <p:cNvPr id="262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EA91EB5B-585C-1F46-ADDC-22D6794EE35B}" type="slidenum">
              <a:rPr lang="en-US" sz="1200" smtClean="0">
                <a:solidFill>
                  <a:srgbClr val="EEECE1"/>
                </a:solidFill>
              </a:rPr>
              <a:pPr eaLnBrk="1" hangingPunct="1">
                <a:defRPr/>
              </a:pPr>
              <a:t>87</a:t>
            </a:fld>
            <a:endParaRPr lang="en-US" sz="1200">
              <a:solidFill>
                <a:srgbClr val="EEECE1"/>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a:xfrm>
            <a:off x="1143000" y="685800"/>
            <a:ext cx="4572000" cy="3429000"/>
          </a:xfrm>
          <a:ln/>
        </p:spPr>
      </p:sp>
      <p:sp>
        <p:nvSpPr>
          <p:cNvPr id="2641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2641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E050CD-2696-EC40-9D04-F1EE21DF3DC1}" type="slidenum">
              <a:rPr lang="en-US" sz="1200">
                <a:solidFill>
                  <a:srgbClr val="000000"/>
                </a:solidFill>
              </a:rPr>
              <a:pPr eaLnBrk="1" hangingPunct="1"/>
              <a:t>88</a:t>
            </a:fld>
            <a:endParaRPr lang="en-US" sz="1200">
              <a:solidFill>
                <a:srgbClr val="000000"/>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xfrm>
            <a:off x="1143000" y="685800"/>
            <a:ext cx="4572000" cy="3429000"/>
          </a:xfrm>
          <a:ln/>
        </p:spPr>
      </p:sp>
      <p:sp>
        <p:nvSpPr>
          <p:cNvPr id="2662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2662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DBDA5D-9313-0742-A767-F89ABA1F4D1E}" type="slidenum">
              <a:rPr lang="en-US" sz="1200">
                <a:solidFill>
                  <a:srgbClr val="000000"/>
                </a:solidFill>
              </a:rPr>
              <a:pPr eaLnBrk="1" hangingPunct="1"/>
              <a:t>89</a:t>
            </a:fld>
            <a:endParaRPr lang="en-US" sz="1200">
              <a:solidFill>
                <a:srgbClr val="000000"/>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a:xfrm>
            <a:off x="1143000" y="685800"/>
            <a:ext cx="4572000" cy="3429000"/>
          </a:xfrm>
          <a:ln/>
        </p:spPr>
      </p:sp>
      <p:sp>
        <p:nvSpPr>
          <p:cNvPr id="2682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2682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8E3C40-DC84-DE47-9D6A-568A9EADDF9D}" type="slidenum">
              <a:rPr lang="en-US" sz="1200">
                <a:solidFill>
                  <a:srgbClr val="000000"/>
                </a:solidFill>
              </a:rPr>
              <a:pPr eaLnBrk="1" hangingPunct="1"/>
              <a:t>90</a:t>
            </a:fld>
            <a:endParaRPr lang="en-US" sz="1200">
              <a:solidFill>
                <a:srgbClr val="000000"/>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rgbClr val="000000"/>
                </a:solidFill>
                <a:latin typeface="Times New Roman" pitchFamily="16" charset="0"/>
                <a:ea typeface="ＭＳ Ｐゴシック" charset="-128"/>
                <a:cs typeface="ＭＳ Ｐゴシック" charset="-128"/>
              </a:rPr>
              <a:t>We may suppose that heresies take a long time to develop, but the New Testament teaches otherwise.  Within a generation of Christ</a:t>
            </a:r>
            <a:r>
              <a:rPr lang="fr-FR" sz="1200" kern="1200" dirty="0">
                <a:solidFill>
                  <a:srgbClr val="000000"/>
                </a:solidFill>
                <a:latin typeface="Times New Roman" pitchFamily="16" charset="0"/>
                <a:ea typeface="ＭＳ Ｐゴシック" charset="-128"/>
                <a:cs typeface="ＭＳ Ｐゴシック" charset="-128"/>
              </a:rPr>
              <a:t>'</a:t>
            </a:r>
            <a:r>
              <a:rPr lang="en-US" sz="1200" kern="1200" dirty="0">
                <a:solidFill>
                  <a:srgbClr val="000000"/>
                </a:solidFill>
                <a:latin typeface="Times New Roman" pitchFamily="16" charset="0"/>
                <a:ea typeface="ＭＳ Ｐゴシック" charset="-128"/>
                <a:cs typeface="ＭＳ Ｐゴシック" charset="-128"/>
              </a:rPr>
              <a:t>s life, many false systems developed.  Paul writes in the AD 60s, just prior to his beheading, that many had fallen into the snare of deceptive teaching</a:t>
            </a:r>
            <a:r>
              <a:rPr lang="en-SG" sz="1200" kern="1200" dirty="0">
                <a:solidFill>
                  <a:srgbClr val="000000"/>
                </a:solidFill>
                <a:latin typeface="Times New Roman" pitchFamily="16" charset="0"/>
                <a:ea typeface="ＭＳ Ｐゴシック" charset="-128"/>
                <a:cs typeface="ＭＳ Ｐゴシック" charset="-128"/>
              </a:rPr>
              <a:t>.</a:t>
            </a:r>
          </a:p>
          <a:p>
            <a:endParaRPr lang="en-US" dirty="0"/>
          </a:p>
          <a:p>
            <a:r>
              <a:rPr lang="en-US" dirty="0"/>
              <a:t>Yet nearly all of Paul's writings responded to a heresy. This means that he took false doctrine seriously, in contrast to the church of our day in many circumstances.</a:t>
            </a:r>
          </a:p>
          <a:p>
            <a:endParaRPr lang="en-US" dirty="0"/>
          </a:p>
          <a:p>
            <a:r>
              <a:rPr lang="en-US" dirty="0"/>
              <a:t>Paul wrote while traveling, imprisoned, or to key leaders.</a:t>
            </a:r>
          </a:p>
          <a:p>
            <a:endParaRPr lang="en-US" dirty="0"/>
          </a:p>
          <a:p>
            <a:pPr>
              <a:defRPr/>
            </a:pPr>
            <a:r>
              <a:rPr lang="en-US" dirty="0"/>
              <a:t>Observations about chronology:</a:t>
            </a:r>
          </a:p>
          <a:p>
            <a:pPr marL="228600" indent="-228600">
              <a:buFontTx/>
              <a:buAutoNum type="arabicPeriod"/>
              <a:defRPr/>
            </a:pPr>
            <a:r>
              <a:rPr lang="en-US" dirty="0"/>
              <a:t>Gospels were not written first, but throughout the NT era</a:t>
            </a:r>
          </a:p>
          <a:p>
            <a:pPr marL="228600" indent="-228600">
              <a:buFontTx/>
              <a:buAutoNum type="arabicPeriod"/>
              <a:defRPr/>
            </a:pPr>
            <a:r>
              <a:rPr lang="en-US" dirty="0"/>
              <a:t>Evangelistic letters preceded pastoral</a:t>
            </a:r>
          </a:p>
          <a:p>
            <a:pPr marL="228600" indent="-228600">
              <a:buFontTx/>
              <a:buAutoNum type="arabicPeriod"/>
              <a:defRPr/>
            </a:pPr>
            <a:r>
              <a:rPr lang="en-US" dirty="0"/>
              <a:t>Rough letter (Galatians) </a:t>
            </a:r>
            <a:r>
              <a:rPr lang="en-US"/>
              <a:t>preceded smoother ones</a:t>
            </a:r>
            <a:endParaRPr lang="en-US" dirty="0"/>
          </a:p>
          <a:p>
            <a:pPr marL="0" indent="0">
              <a:buFont typeface="Arial" panose="020B0604020202020204" pitchFamily="34" charset="0"/>
              <a:buNone/>
            </a:pPr>
            <a:r>
              <a:rPr lang="en-US" dirty="0"/>
              <a:t>_______________</a:t>
            </a:r>
          </a:p>
          <a:p>
            <a:pPr marL="0" indent="0">
              <a:buFont typeface="Arial" panose="020B0604020202020204" pitchFamily="34" charset="0"/>
              <a:buNone/>
            </a:pPr>
            <a:r>
              <a:rPr lang="en-US" dirty="0"/>
              <a:t>Common-493</a:t>
            </a:r>
          </a:p>
          <a:p>
            <a:pPr marL="0" indent="0">
              <a:buFont typeface="Arial" panose="020B0604020202020204" pitchFamily="34" charset="0"/>
              <a:buNone/>
            </a:pPr>
            <a:r>
              <a:rPr lang="en-US" dirty="0"/>
              <a:t>NS-00-NT Introduction-101</a:t>
            </a:r>
          </a:p>
          <a:p>
            <a:pPr eaLnBrk="1" hangingPunct="1">
              <a:spcBef>
                <a:spcPct val="0"/>
              </a:spcBef>
            </a:pPr>
            <a:r>
              <a:rPr lang="en-US" b="0" dirty="0">
                <a:latin typeface="Arial" charset="0"/>
                <a:ea typeface="ＭＳ Ｐゴシック" charset="0"/>
                <a:cs typeface="ＭＳ Ｐゴシック" charset="0"/>
              </a:rPr>
              <a:t>NS-03-Luke1-12-slide 65</a:t>
            </a:r>
          </a:p>
          <a:p>
            <a:pPr eaLnBrk="1" hangingPunct="1">
              <a:spcBef>
                <a:spcPct val="0"/>
              </a:spcBef>
            </a:pPr>
            <a:r>
              <a:rPr lang="en-US" b="0" dirty="0">
                <a:latin typeface="Arial" charset="0"/>
                <a:ea typeface="ＭＳ Ｐゴシック" charset="0"/>
                <a:cs typeface="ＭＳ Ｐゴシック" charset="0"/>
              </a:rPr>
              <a:t>NS-06-MissionaryEpistles-2</a:t>
            </a:r>
          </a:p>
          <a:p>
            <a:pPr eaLnBrk="1" hangingPunct="1">
              <a:spcBef>
                <a:spcPct val="0"/>
              </a:spcBef>
            </a:pPr>
            <a:r>
              <a:rPr lang="en-US" b="0" dirty="0">
                <a:latin typeface="Arial" charset="0"/>
                <a:ea typeface="ＭＳ Ｐゴシック" charset="0"/>
                <a:cs typeface="ＭＳ Ｐゴシック" charset="0"/>
              </a:rPr>
              <a:t>NS-06-Rom1-2-slide 16</a:t>
            </a:r>
          </a:p>
          <a:p>
            <a:pPr eaLnBrk="1" hangingPunct="1">
              <a:spcBef>
                <a:spcPct val="0"/>
              </a:spcBef>
            </a:pPr>
            <a:r>
              <a:rPr lang="en-US" b="0" dirty="0">
                <a:latin typeface="Arial" charset="0"/>
                <a:ea typeface="ＭＳ Ｐゴシック" charset="0"/>
                <a:cs typeface="ＭＳ Ｐゴシック" charset="0"/>
              </a:rPr>
              <a:t>NS-07-1Cor1-9-slide 23</a:t>
            </a:r>
            <a:endParaRPr lang="en-US" b="0" u="none" dirty="0">
              <a:latin typeface="Arial" charset="0"/>
              <a:ea typeface="ＭＳ Ｐゴシック" charset="0"/>
              <a:cs typeface="ＭＳ Ｐゴシック" charset="0"/>
            </a:endParaRPr>
          </a:p>
          <a:p>
            <a:pPr eaLnBrk="1" hangingPunct="1">
              <a:spcBef>
                <a:spcPct val="0"/>
              </a:spcBef>
            </a:pPr>
            <a:r>
              <a:rPr lang="en-US" b="0" u="none" dirty="0">
                <a:latin typeface="Arial" charset="0"/>
                <a:ea typeface="ＭＳ Ｐゴシック" charset="0"/>
              </a:rPr>
              <a:t>NS-08-2Cor-27</a:t>
            </a:r>
          </a:p>
          <a:p>
            <a:pPr eaLnBrk="1" hangingPunct="1">
              <a:spcBef>
                <a:spcPct val="0"/>
              </a:spcBef>
            </a:pPr>
            <a:r>
              <a:rPr lang="en-US" b="0" u="none" dirty="0">
                <a:latin typeface="Arial" charset="0"/>
                <a:ea typeface="ＭＳ Ｐゴシック" charset="0"/>
              </a:rPr>
              <a:t>NS-10-Pauline Epistles-3</a:t>
            </a:r>
          </a:p>
          <a:p>
            <a:pPr eaLnBrk="1" hangingPunct="1">
              <a:spcBef>
                <a:spcPct val="0"/>
              </a:spcBef>
            </a:pPr>
            <a:r>
              <a:rPr lang="en-US" b="0" u="none" dirty="0">
                <a:latin typeface="Arial" charset="0"/>
                <a:ea typeface="ＭＳ Ｐゴシック" charset="0"/>
              </a:rPr>
              <a:t>NS-10-Prison Epistles-2</a:t>
            </a:r>
          </a:p>
          <a:p>
            <a:pPr eaLnBrk="1" hangingPunct="1">
              <a:spcBef>
                <a:spcPct val="0"/>
              </a:spcBef>
            </a:pPr>
            <a:r>
              <a:rPr lang="en-US" b="0" u="none" dirty="0">
                <a:latin typeface="Arial" charset="0"/>
                <a:ea typeface="ＭＳ Ｐゴシック" charset="0"/>
              </a:rPr>
              <a:t>NS-11-Philippians-15, 40</a:t>
            </a:r>
          </a:p>
          <a:p>
            <a:pPr eaLnBrk="1" hangingPunct="1">
              <a:spcBef>
                <a:spcPct val="0"/>
              </a:spcBef>
            </a:pPr>
            <a:r>
              <a:rPr lang="en-US" b="0" u="none" dirty="0">
                <a:latin typeface="Arial" charset="0"/>
                <a:ea typeface="ＭＳ Ｐゴシック" charset="0"/>
              </a:rPr>
              <a:t>NS-12-Colossians-22, 24, 304</a:t>
            </a:r>
            <a:endParaRPr lang="en-US" u="none" dirty="0"/>
          </a:p>
          <a:p>
            <a:r>
              <a:rPr lang="en-US" b="0" u="none" dirty="0">
                <a:latin typeface="Arial" charset="0"/>
                <a:ea typeface="ＭＳ Ｐゴシック" charset="0"/>
              </a:rPr>
              <a:t>NS-15-Pastoral Epistles-2</a:t>
            </a:r>
            <a:endParaRPr lang="en-US" dirty="0"/>
          </a:p>
        </p:txBody>
      </p:sp>
      <p:sp>
        <p:nvSpPr>
          <p:cNvPr id="4" name="Slide Number Placeholder 3"/>
          <p:cNvSpPr>
            <a:spLocks noGrp="1"/>
          </p:cNvSpPr>
          <p:nvPr>
            <p:ph type="sldNum" sz="quarter" idx="5"/>
          </p:nvPr>
        </p:nvSpPr>
        <p:spPr/>
        <p:txBody>
          <a:bodyPr/>
          <a:lstStyle/>
          <a:p>
            <a:pPr>
              <a:defRPr/>
            </a:pPr>
            <a:fld id="{F438EF88-ABA3-6A43-BE94-61C1FB6BF3E3}" type="slidenum">
              <a:rPr lang="en-US" smtClean="0"/>
              <a:pPr>
                <a:defRPr/>
              </a:pPr>
              <a:t>101</a:t>
            </a:fld>
            <a:endParaRPr lang="en-US"/>
          </a:p>
        </p:txBody>
      </p:sp>
    </p:spTree>
    <p:extLst>
      <p:ext uri="{BB962C8B-B14F-4D97-AF65-F5344CB8AC3E}">
        <p14:creationId xmlns:p14="http://schemas.microsoft.com/office/powerpoint/2010/main" val="3092022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A6E61BB-2FD2-B946-8039-D10C63A3DBD1}" type="slidenum">
              <a:rPr lang="en-US" sz="1200">
                <a:solidFill>
                  <a:srgbClr val="000000"/>
                </a:solidFill>
              </a:rPr>
              <a:pPr eaLnBrk="1" hangingPunct="1"/>
              <a:t>12</a:t>
            </a:fld>
            <a:endParaRPr lang="en-US" sz="1200">
              <a:solidFill>
                <a:srgbClr val="000000"/>
              </a:solidFill>
            </a:endParaRPr>
          </a:p>
        </p:txBody>
      </p:sp>
      <p:sp>
        <p:nvSpPr>
          <p:cNvPr id="149506" name="Rectangle 2"/>
          <p:cNvSpPr>
            <a:spLocks noGrp="1" noRot="1" noChangeAspect="1" noChangeArrowheads="1" noTextEdit="1"/>
          </p:cNvSpPr>
          <p:nvPr>
            <p:ph type="sldImg"/>
          </p:nvPr>
        </p:nvSpPr>
        <p:spPr>
          <a:xfrm>
            <a:off x="1143000" y="685800"/>
            <a:ext cx="4572000" cy="3429000"/>
          </a:xfrm>
          <a:ln/>
        </p:spPr>
      </p:sp>
      <p:sp>
        <p:nvSpPr>
          <p:cNvPr id="149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chemeClr val="tx1"/>
                </a:solidFill>
                <a:latin typeface="Times New Roman" charset="0"/>
                <a:ea typeface="ＭＳ Ｐゴシック" charset="-128"/>
                <a:cs typeface="ＭＳ Ｐゴシック" charset="-128"/>
              </a:rPr>
              <a:t>We may suppose that it takes a long time for heresies to develop, but the New Testament teaches otherwise.  Within a generation of Christ</a:t>
            </a:r>
            <a:r>
              <a:rPr lang="fr-FR" sz="1200" kern="1200" dirty="0">
                <a:solidFill>
                  <a:schemeClr val="tx1"/>
                </a:solidFill>
                <a:latin typeface="Times New Roman" charset="0"/>
                <a:ea typeface="ＭＳ Ｐゴシック" charset="-128"/>
                <a:cs typeface="ＭＳ Ｐゴシック" charset="-128"/>
              </a:rPr>
              <a:t>'</a:t>
            </a:r>
            <a:r>
              <a:rPr lang="en-US" sz="1200" kern="1200" dirty="0">
                <a:solidFill>
                  <a:schemeClr val="tx1"/>
                </a:solidFill>
                <a:latin typeface="Times New Roman" charset="0"/>
                <a:ea typeface="ＭＳ Ｐゴシック" charset="-128"/>
                <a:cs typeface="ＭＳ Ｐゴシック" charset="-128"/>
              </a:rPr>
              <a:t>s life, many false systems developed.  Paul writes in the AD 60s, just prior to his beheading, that many had fallen into the snare of deceptive teaching</a:t>
            </a:r>
            <a:r>
              <a:rPr lang="en-SG" sz="1200" kern="1200" dirty="0">
                <a:solidFill>
                  <a:schemeClr val="tx1"/>
                </a:solidFill>
                <a:latin typeface="Times New Roman" charset="0"/>
                <a:ea typeface="ＭＳ Ｐゴシック" charset="-128"/>
                <a:cs typeface="ＭＳ Ｐゴシック" charset="-128"/>
              </a:rPr>
              <a:t>.</a:t>
            </a:r>
          </a:p>
          <a:p>
            <a:endParaRPr lang="en-US" dirty="0"/>
          </a:p>
          <a:p>
            <a:r>
              <a:rPr lang="en-US" dirty="0"/>
              <a:t>Yet nearly all of Paul's writings responded to a heresy. This means that he took false doctrine seriously, in contrast to the church of our day in many circumstances.</a:t>
            </a:r>
          </a:p>
          <a:p>
            <a:endParaRPr lang="en-US" dirty="0"/>
          </a:p>
          <a:p>
            <a:r>
              <a:rPr lang="en-US" dirty="0"/>
              <a:t>Paul wrote while traveling, imprisoned, or to key leaders.</a:t>
            </a:r>
          </a:p>
          <a:p>
            <a:pPr marL="0" indent="0">
              <a:buFont typeface="Arial" panose="020B0604020202020204" pitchFamily="34" charset="0"/>
              <a:buNone/>
            </a:pPr>
            <a:r>
              <a:rPr lang="en-US" dirty="0"/>
              <a:t>_______________</a:t>
            </a:r>
          </a:p>
          <a:p>
            <a:pPr marL="0" indent="0">
              <a:buFont typeface="Arial" panose="020B0604020202020204" pitchFamily="34" charset="0"/>
              <a:buNone/>
            </a:pPr>
            <a:r>
              <a:rPr lang="en-US" dirty="0"/>
              <a:t>Common-493</a:t>
            </a:r>
          </a:p>
          <a:p>
            <a:pPr marL="0" indent="0">
              <a:buFont typeface="Arial" panose="020B0604020202020204" pitchFamily="34" charset="0"/>
              <a:buNone/>
            </a:pPr>
            <a:r>
              <a:rPr lang="en-US" dirty="0"/>
              <a:t>NP-Phil 4:10-13—slide 8</a:t>
            </a:r>
          </a:p>
          <a:p>
            <a:pPr marL="0" indent="0">
              <a:buFont typeface="Arial" panose="020B0604020202020204" pitchFamily="34" charset="0"/>
              <a:buNone/>
            </a:pPr>
            <a:r>
              <a:rPr lang="en-US" dirty="0"/>
              <a:t>NS-00-NT Introduction-102</a:t>
            </a:r>
          </a:p>
          <a:p>
            <a:pPr eaLnBrk="1" hangingPunct="1">
              <a:spcBef>
                <a:spcPct val="0"/>
              </a:spcBef>
            </a:pPr>
            <a:r>
              <a:rPr lang="en-US" b="0" dirty="0">
                <a:latin typeface="Arial" charset="0"/>
                <a:ea typeface="ＭＳ Ｐゴシック" charset="0"/>
                <a:cs typeface="ＭＳ Ｐゴシック" charset="0"/>
              </a:rPr>
              <a:t>NS-03-Luke1-12-slide 65</a:t>
            </a:r>
          </a:p>
          <a:p>
            <a:pPr eaLnBrk="1" hangingPunct="1">
              <a:spcBef>
                <a:spcPct val="0"/>
              </a:spcBef>
            </a:pPr>
            <a:r>
              <a:rPr lang="en-US" b="0" dirty="0">
                <a:latin typeface="Arial" charset="0"/>
                <a:ea typeface="ＭＳ Ｐゴシック" charset="0"/>
                <a:cs typeface="ＭＳ Ｐゴシック" charset="0"/>
              </a:rPr>
              <a:t>NS-06-Rom1-2-slide 16</a:t>
            </a:r>
          </a:p>
          <a:p>
            <a:pPr eaLnBrk="1" hangingPunct="1">
              <a:spcBef>
                <a:spcPct val="0"/>
              </a:spcBef>
            </a:pPr>
            <a:r>
              <a:rPr lang="en-US" b="0" dirty="0">
                <a:latin typeface="Arial" charset="0"/>
                <a:ea typeface="ＭＳ Ｐゴシック" charset="0"/>
                <a:cs typeface="ＭＳ Ｐゴシック" charset="0"/>
              </a:rPr>
              <a:t>NS-07-1Cor1-9-slide 23</a:t>
            </a:r>
          </a:p>
          <a:p>
            <a:pPr eaLnBrk="1" hangingPunct="1">
              <a:spcBef>
                <a:spcPct val="0"/>
              </a:spcBef>
            </a:pPr>
            <a:r>
              <a:rPr lang="en-US" b="0" dirty="0">
                <a:latin typeface="Arial" charset="0"/>
                <a:ea typeface="ＭＳ Ｐゴシック" charset="0"/>
              </a:rPr>
              <a:t>NS-19-Hebrews-29</a:t>
            </a:r>
            <a:endParaRPr lang="en-US" dirty="0"/>
          </a:p>
        </p:txBody>
      </p:sp>
      <p:sp>
        <p:nvSpPr>
          <p:cNvPr id="4" name="Slide Number Placeholder 3"/>
          <p:cNvSpPr>
            <a:spLocks noGrp="1"/>
          </p:cNvSpPr>
          <p:nvPr>
            <p:ph type="sldNum" sz="quarter" idx="5"/>
          </p:nvPr>
        </p:nvSpPr>
        <p:spPr/>
        <p:txBody>
          <a:bodyPr/>
          <a:lstStyle/>
          <a:p>
            <a:pPr>
              <a:defRPr/>
            </a:pPr>
            <a:fld id="{F438EF88-ABA3-6A43-BE94-61C1FB6BF3E3}" type="slidenum">
              <a:rPr lang="en-US"/>
              <a:pPr>
                <a:defRPr/>
              </a:pPr>
              <a:t>103</a:t>
            </a:fld>
            <a:endParaRPr lang="en-US"/>
          </a:p>
        </p:txBody>
      </p:sp>
    </p:spTree>
    <p:extLst>
      <p:ext uri="{BB962C8B-B14F-4D97-AF65-F5344CB8AC3E}">
        <p14:creationId xmlns:p14="http://schemas.microsoft.com/office/powerpoint/2010/main" val="361161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NT development chronologically in relation to the book of Acts, Paul's four journeys, and Paul's two imprisonments in Rome. See how many observations you can make here. For example:</a:t>
            </a:r>
          </a:p>
          <a:p>
            <a:pPr marL="228600" indent="-228600">
              <a:buAutoNum type="arabicPeriod"/>
            </a:pPr>
            <a:r>
              <a:rPr lang="en-US" dirty="0"/>
              <a:t>Acts was written in the middle of the gospels chronologically.</a:t>
            </a:r>
          </a:p>
          <a:p>
            <a:pPr marL="228600" indent="-228600">
              <a:buAutoNum type="arabicPeriod"/>
            </a:pPr>
            <a:r>
              <a:rPr lang="en-US" dirty="0"/>
              <a:t>Paul's letters came before the General Epistles almost 100%, except for James.</a:t>
            </a:r>
          </a:p>
          <a:p>
            <a:pPr marL="228600" indent="-228600">
              <a:buAutoNum type="arabicPeriod"/>
            </a:pPr>
            <a:r>
              <a:rPr lang="en-US" dirty="0"/>
              <a:t>Half of the NT was written in the AD 60s, which also was the most intensely persecuted decade.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What other things do you observe?</a:t>
            </a:r>
          </a:p>
          <a:p>
            <a:pPr marL="0" indent="0">
              <a:buFont typeface="Arial" panose="020B0604020202020204" pitchFamily="34" charset="0"/>
              <a:buNone/>
            </a:pPr>
            <a:r>
              <a:rPr lang="en-US" dirty="0"/>
              <a:t>_______________</a:t>
            </a:r>
          </a:p>
          <a:p>
            <a:pPr marL="0" indent="0">
              <a:buFont typeface="Arial" panose="020B0604020202020204" pitchFamily="34" charset="0"/>
              <a:buNone/>
            </a:pPr>
            <a:r>
              <a:rPr lang="en-US" dirty="0"/>
              <a:t>Common-492</a:t>
            </a:r>
          </a:p>
          <a:p>
            <a:pPr marL="0" indent="0">
              <a:buFont typeface="Arial" panose="020B0604020202020204" pitchFamily="34" charset="0"/>
              <a:buNone/>
            </a:pPr>
            <a:r>
              <a:rPr lang="en-US" dirty="0"/>
              <a:t>NS-00-NT Introduction-103</a:t>
            </a:r>
          </a:p>
          <a:p>
            <a:endParaRPr lang="en-US" dirty="0"/>
          </a:p>
        </p:txBody>
      </p:sp>
      <p:sp>
        <p:nvSpPr>
          <p:cNvPr id="4" name="Slide Number Placeholder 3"/>
          <p:cNvSpPr>
            <a:spLocks noGrp="1"/>
          </p:cNvSpPr>
          <p:nvPr>
            <p:ph type="sldNum" sz="quarter" idx="5"/>
          </p:nvPr>
        </p:nvSpPr>
        <p:spPr/>
        <p:txBody>
          <a:bodyPr/>
          <a:lstStyle/>
          <a:p>
            <a:fld id="{DDFC1607-A8B7-6E40-9648-C81BEC634159}" type="slidenum">
              <a:rPr lang="en-US" smtClean="0"/>
              <a:t>104</a:t>
            </a:fld>
            <a:endParaRPr lang="en-US"/>
          </a:p>
        </p:txBody>
      </p:sp>
    </p:spTree>
    <p:extLst>
      <p:ext uri="{BB962C8B-B14F-4D97-AF65-F5344CB8AC3E}">
        <p14:creationId xmlns:p14="http://schemas.microsoft.com/office/powerpoint/2010/main" val="37020285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that Paul addressed theology to churches in this order: Soteriology, Eschatology, Christology, and Ecclesiology. This contrasts with how most follow-up today postpones eschatology too late.</a:t>
            </a:r>
          </a:p>
          <a:p>
            <a:r>
              <a:rPr lang="en-US" dirty="0"/>
              <a:t>This order follows the NT except Philemon is moved from the end of the Pauline Epistles after Titus to complete the Prison Epistles after Colossians.</a:t>
            </a:r>
          </a:p>
          <a:p>
            <a:r>
              <a:rPr lang="en-US" dirty="0"/>
              <a:t>But one could argue that Philemon is a pastoral letter, since it addresses a situation that required reconciliation.</a:t>
            </a:r>
          </a:p>
          <a:p>
            <a:r>
              <a:rPr lang="en-US" dirty="0"/>
              <a:t>On the other hand, Paul wrote Philemon in Rome during Paul's first imprisonment, so it is a Prison Epistle in this sense. </a:t>
            </a:r>
          </a:p>
          <a:p>
            <a:r>
              <a:rPr lang="en-US" dirty="0"/>
              <a:t>In the end, I do not know who has explained the reasoning for the order of Paul's letters.</a:t>
            </a:r>
          </a:p>
          <a:p>
            <a:r>
              <a:rPr lang="en-US" dirty="0"/>
              <a:t>Note that combining the four Foundational and two Prophetic Epistles gives us the six Missionary Epistles.</a:t>
            </a:r>
          </a:p>
          <a:p>
            <a:r>
              <a:rPr lang="en-US" dirty="0"/>
              <a:t>___________</a:t>
            </a:r>
          </a:p>
          <a:p>
            <a:r>
              <a:rPr lang="en-US" dirty="0"/>
              <a:t>Common-440</a:t>
            </a:r>
          </a:p>
          <a:p>
            <a:r>
              <a:rPr lang="en-US" dirty="0"/>
              <a:t>NS-00-NT Introduction-105</a:t>
            </a:r>
          </a:p>
          <a:p>
            <a:r>
              <a:rPr lang="en-US" dirty="0"/>
              <a:t>NS-06-Pauline Epistles-4</a:t>
            </a:r>
          </a:p>
          <a:p>
            <a:r>
              <a:rPr lang="en-US" dirty="0"/>
              <a:t>NS-06-Missionary Epistles-10</a:t>
            </a:r>
          </a:p>
          <a:p>
            <a:r>
              <a:rPr lang="en-US" dirty="0"/>
              <a:t>NS-10-Prison Epistles-3</a:t>
            </a:r>
          </a:p>
          <a:p>
            <a:r>
              <a:rPr lang="en-US" dirty="0"/>
              <a:t>NS-15-Pastoral Epistles-10</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12BBEC-CB9D-634C-9BB8-B08CD875DA0C}"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1" i="0" u="none" strike="noStrike" kern="1200" cap="none" spc="0" normalizeH="0" baseline="0" noProof="0">
              <a:ln>
                <a:noFill/>
              </a:ln>
              <a:solidFill>
                <a:srgbClr val="808080"/>
              </a:solidFill>
              <a:effectLst>
                <a:outerShdw blurRad="38100" dist="38100" dir="2700000" algn="tl">
                  <a:srgbClr val="DDDDDD"/>
                </a:outerShdw>
              </a:effectLst>
              <a:uLnTx/>
              <a:uFillTx/>
              <a:latin typeface="Engravers MT" charset="0"/>
              <a:ea typeface="ＭＳ Ｐゴシック" charset="0"/>
              <a:cs typeface="Times New Roman" charset="0"/>
            </a:endParaRPr>
          </a:p>
        </p:txBody>
      </p:sp>
    </p:spTree>
    <p:extLst>
      <p:ext uri="{BB962C8B-B14F-4D97-AF65-F5344CB8AC3E}">
        <p14:creationId xmlns:p14="http://schemas.microsoft.com/office/powerpoint/2010/main" val="14959076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7674F5-82AF-5243-8F30-3DEA3B22B968}" type="slidenum">
              <a:rPr lang="en-US" sz="1200">
                <a:solidFill>
                  <a:srgbClr val="000000"/>
                </a:solidFill>
              </a:rPr>
              <a:pPr eaLnBrk="1" hangingPunct="1"/>
              <a:t>13</a:t>
            </a:fld>
            <a:endParaRPr lang="en-US" sz="1200">
              <a:solidFill>
                <a:srgbClr val="000000"/>
              </a:solidFill>
            </a:endParaRPr>
          </a:p>
        </p:txBody>
      </p:sp>
      <p:sp>
        <p:nvSpPr>
          <p:cNvPr id="151554" name="Rectangle 2"/>
          <p:cNvSpPr>
            <a:spLocks noGrp="1" noRot="1" noChangeAspect="1" noChangeArrowheads="1" noTextEdit="1"/>
          </p:cNvSpPr>
          <p:nvPr>
            <p:ph type="sldImg"/>
          </p:nvPr>
        </p:nvSpPr>
        <p:spPr>
          <a:xfrm>
            <a:off x="1143000" y="685800"/>
            <a:ext cx="4572000" cy="3429000"/>
          </a:xfrm>
          <a:ln/>
        </p:spPr>
      </p:sp>
      <p:sp>
        <p:nvSpPr>
          <p:cNvPr id="151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CAE2C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376" tIns="45688" rIns="91376" bIns="45688"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8196" name="Rectangle 4"/>
          <p:cNvSpPr>
            <a:spLocks noGrp="1" noChangeArrowheads="1"/>
          </p:cNvSpPr>
          <p:nvPr>
            <p:ph type="subTitle" idx="1"/>
          </p:nvPr>
        </p:nvSpPr>
        <p:spPr>
          <a:xfrm>
            <a:off x="4673600" y="2927354"/>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49972"/>
            <a:ext cx="1905000" cy="308028"/>
          </a:xfrm>
        </p:spPr>
        <p:txBody>
          <a:bodyPr/>
          <a:lstStyle>
            <a:lvl1pPr>
              <a:defRPr>
                <a:solidFill>
                  <a:schemeClr val="bg1"/>
                </a:solidFill>
              </a:defRPr>
            </a:lvl1pPr>
          </a:lstStyle>
          <a:p>
            <a:pPr>
              <a:defRPr/>
            </a:pPr>
            <a:endParaRPr lang="en-US"/>
          </a:p>
        </p:txBody>
      </p:sp>
      <p:sp>
        <p:nvSpPr>
          <p:cNvPr id="10" name="Rectangle 9"/>
          <p:cNvSpPr>
            <a:spLocks noGrp="1" noChangeArrowheads="1"/>
          </p:cNvSpPr>
          <p:nvPr>
            <p:ph type="ftr" sz="quarter" idx="11"/>
          </p:nvPr>
        </p:nvSpPr>
        <p:spPr>
          <a:xfrm>
            <a:off x="5195894" y="6549972"/>
            <a:ext cx="3279775" cy="308028"/>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31" y="6356099"/>
            <a:ext cx="587375" cy="492378"/>
          </a:xfrm>
        </p:spPr>
        <p:txBody>
          <a:bodyPr anchorCtr="0"/>
          <a:lstStyle>
            <a:lvl1pPr>
              <a:defRPr/>
            </a:lvl1pPr>
          </a:lstStyle>
          <a:p>
            <a:pPr>
              <a:defRPr/>
            </a:pPr>
            <a:fld id="{4917E382-444A-3D42-8459-91F706D4ED12}" type="slidenum">
              <a:rPr lang="en-US"/>
              <a:pPr>
                <a:defRPr/>
              </a:pPr>
              <a:t>‹#›</a:t>
            </a:fld>
            <a:endParaRPr lang="en-US"/>
          </a:p>
        </p:txBody>
      </p:sp>
    </p:spTree>
    <p:extLst>
      <p:ext uri="{BB962C8B-B14F-4D97-AF65-F5344CB8AC3E}">
        <p14:creationId xmlns:p14="http://schemas.microsoft.com/office/powerpoint/2010/main" val="3391328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DD46E16-2AF1-494F-BC49-8E2F971C1C26}" type="slidenum">
              <a:rPr lang="en-US"/>
              <a:pPr>
                <a:defRPr/>
              </a:pPr>
              <a:t>‹#›</a:t>
            </a:fld>
            <a:endParaRPr lang="en-US"/>
          </a:p>
        </p:txBody>
      </p:sp>
    </p:spTree>
    <p:extLst>
      <p:ext uri="{BB962C8B-B14F-4D97-AF65-F5344CB8AC3E}">
        <p14:creationId xmlns:p14="http://schemas.microsoft.com/office/powerpoint/2010/main" val="29990231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53CBE761-6502-1E43-B357-37A33F8EC724}" type="slidenum">
              <a:rPr lang="en-US"/>
              <a:pPr>
                <a:defRPr/>
              </a:pPr>
              <a:t>‹#›</a:t>
            </a:fld>
            <a:endParaRPr lang="en-US"/>
          </a:p>
        </p:txBody>
      </p:sp>
    </p:spTree>
    <p:extLst>
      <p:ext uri="{BB962C8B-B14F-4D97-AF65-F5344CB8AC3E}">
        <p14:creationId xmlns:p14="http://schemas.microsoft.com/office/powerpoint/2010/main" val="26435329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79F8DD01-3B9C-F34D-871D-2D3F460D10E7}" type="slidenum">
              <a:rPr lang="en-US"/>
              <a:pPr>
                <a:defRPr/>
              </a:pPr>
              <a:t>‹#›</a:t>
            </a:fld>
            <a:endParaRPr lang="en-US"/>
          </a:p>
        </p:txBody>
      </p:sp>
    </p:spTree>
    <p:extLst>
      <p:ext uri="{BB962C8B-B14F-4D97-AF65-F5344CB8AC3E}">
        <p14:creationId xmlns:p14="http://schemas.microsoft.com/office/powerpoint/2010/main" val="13053324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95116D77-EF1D-FE48-8D9E-B50973F82B7C}" type="slidenum">
              <a:rPr lang="en-US"/>
              <a:pPr>
                <a:defRPr/>
              </a:pPr>
              <a:t>‹#›</a:t>
            </a:fld>
            <a:endParaRPr lang="en-US"/>
          </a:p>
        </p:txBody>
      </p:sp>
    </p:spTree>
    <p:extLst>
      <p:ext uri="{BB962C8B-B14F-4D97-AF65-F5344CB8AC3E}">
        <p14:creationId xmlns:p14="http://schemas.microsoft.com/office/powerpoint/2010/main" val="32388064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16C2242-F54B-7246-B157-EEB331E89E0E}" type="slidenum">
              <a:rPr lang="en-US"/>
              <a:pPr>
                <a:defRPr/>
              </a:pPr>
              <a:t>‹#›</a:t>
            </a:fld>
            <a:endParaRPr lang="en-US"/>
          </a:p>
        </p:txBody>
      </p:sp>
    </p:spTree>
    <p:extLst>
      <p:ext uri="{BB962C8B-B14F-4D97-AF65-F5344CB8AC3E}">
        <p14:creationId xmlns:p14="http://schemas.microsoft.com/office/powerpoint/2010/main" val="23017969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FE6179D-C1FC-7247-A43F-935F0DA7B18B}" type="slidenum">
              <a:rPr lang="en-US"/>
              <a:pPr>
                <a:defRPr/>
              </a:pPr>
              <a:t>‹#›</a:t>
            </a:fld>
            <a:endParaRPr lang="en-US"/>
          </a:p>
        </p:txBody>
      </p:sp>
    </p:spTree>
    <p:extLst>
      <p:ext uri="{BB962C8B-B14F-4D97-AF65-F5344CB8AC3E}">
        <p14:creationId xmlns:p14="http://schemas.microsoft.com/office/powerpoint/2010/main" val="31760160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7D81A64-0566-1849-8244-023BCA64B26C}" type="slidenum">
              <a:rPr lang="en-US"/>
              <a:pPr>
                <a:defRPr/>
              </a:pPr>
              <a:t>‹#›</a:t>
            </a:fld>
            <a:endParaRPr lang="en-US"/>
          </a:p>
        </p:txBody>
      </p:sp>
    </p:spTree>
    <p:extLst>
      <p:ext uri="{BB962C8B-B14F-4D97-AF65-F5344CB8AC3E}">
        <p14:creationId xmlns:p14="http://schemas.microsoft.com/office/powerpoint/2010/main" val="12976861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90C6F8-CF93-5948-B6D8-F3B557C31F3F}" type="slidenum">
              <a:rPr lang="en-US"/>
              <a:pPr>
                <a:defRPr/>
              </a:pPr>
              <a:t>‹#›</a:t>
            </a:fld>
            <a:endParaRPr lang="en-US"/>
          </a:p>
        </p:txBody>
      </p:sp>
    </p:spTree>
    <p:extLst>
      <p:ext uri="{BB962C8B-B14F-4D97-AF65-F5344CB8AC3E}">
        <p14:creationId xmlns:p14="http://schemas.microsoft.com/office/powerpoint/2010/main" val="40680655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8"/>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8"/>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B8C9273C-E332-7D49-BD1B-7D4826C6E75A}" type="slidenum">
              <a:rPr lang="en-US"/>
              <a:pPr>
                <a:defRPr/>
              </a:pPr>
              <a:t>‹#›</a:t>
            </a:fld>
            <a:endParaRPr lang="en-US"/>
          </a:p>
        </p:txBody>
      </p:sp>
    </p:spTree>
    <p:extLst>
      <p:ext uri="{BB962C8B-B14F-4D97-AF65-F5344CB8AC3E}">
        <p14:creationId xmlns:p14="http://schemas.microsoft.com/office/powerpoint/2010/main" val="2817372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8"/>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81"/>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C13406CB-C42C-FE4A-9F32-ECBC7F09A023}" type="slidenum">
              <a:rPr lang="en-US"/>
              <a:pPr>
                <a:defRPr/>
              </a:pPr>
              <a:t>‹#›</a:t>
            </a:fld>
            <a:endParaRPr lang="en-US"/>
          </a:p>
        </p:txBody>
      </p:sp>
    </p:spTree>
    <p:extLst>
      <p:ext uri="{BB962C8B-B14F-4D97-AF65-F5344CB8AC3E}">
        <p14:creationId xmlns:p14="http://schemas.microsoft.com/office/powerpoint/2010/main" val="41170207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rgbClr val="CAE2C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3366"/>
              </a:solidFill>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376" tIns="45688" rIns="91376" bIns="45688" anchor="ctr"/>
          <a:lstStyle/>
          <a:p>
            <a:pPr algn="ctr"/>
            <a:endParaRPr kumimoji="1" lang="en-US">
              <a:solidFill>
                <a:srgbClr val="003366"/>
              </a:solidFill>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3366"/>
                </a:solidFill>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endParaRPr>
            </a:p>
          </p:txBody>
        </p:sp>
      </p:grpSp>
      <p:sp>
        <p:nvSpPr>
          <p:cNvPr id="8196" name="Rectangle 4"/>
          <p:cNvSpPr>
            <a:spLocks noGrp="1" noChangeArrowheads="1"/>
          </p:cNvSpPr>
          <p:nvPr>
            <p:ph type="subTitle" idx="1"/>
          </p:nvPr>
        </p:nvSpPr>
        <p:spPr>
          <a:xfrm>
            <a:off x="4673600" y="2927354"/>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49972"/>
            <a:ext cx="1905000" cy="308028"/>
          </a:xfrm>
        </p:spPr>
        <p:txBody>
          <a:bodyPr/>
          <a:lstStyle>
            <a:lvl1pPr eaLnBrk="0" hangingPunct="0">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94" y="6549972"/>
            <a:ext cx="3279775" cy="308028"/>
          </a:xfrm>
        </p:spPr>
        <p:txBody>
          <a:bodyPr/>
          <a:lstStyle>
            <a:lvl1pPr algn="r" eaLnBrk="0" hangingPunct="0">
              <a:defRPr/>
            </a:lvl1pPr>
          </a:lstStyle>
          <a:p>
            <a:pPr>
              <a:defRPr/>
            </a:pPr>
            <a:endParaRPr lang="en-US"/>
          </a:p>
        </p:txBody>
      </p:sp>
      <p:sp>
        <p:nvSpPr>
          <p:cNvPr id="11" name="Rectangle 10"/>
          <p:cNvSpPr>
            <a:spLocks noGrp="1" noChangeArrowheads="1"/>
          </p:cNvSpPr>
          <p:nvPr>
            <p:ph type="sldNum" sz="quarter" idx="12"/>
          </p:nvPr>
        </p:nvSpPr>
        <p:spPr>
          <a:xfrm>
            <a:off x="9531" y="6356099"/>
            <a:ext cx="587375" cy="492378"/>
          </a:xfrm>
        </p:spPr>
        <p:txBody>
          <a:bodyPr anchorCtr="0"/>
          <a:lstStyle>
            <a:lvl1pPr eaLnBrk="0" hangingPunct="0">
              <a:defRPr/>
            </a:lvl1pPr>
          </a:lstStyle>
          <a:p>
            <a:pPr>
              <a:defRPr/>
            </a:pPr>
            <a:fld id="{3648C958-12DE-3946-A9E6-98A01D7DB3B6}" type="slidenum">
              <a:rPr lang="en-US"/>
              <a:pPr>
                <a:defRPr/>
              </a:pPr>
              <a:t>‹#›</a:t>
            </a:fld>
            <a:endParaRPr lang="en-US"/>
          </a:p>
        </p:txBody>
      </p:sp>
    </p:spTree>
    <p:extLst>
      <p:ext uri="{BB962C8B-B14F-4D97-AF65-F5344CB8AC3E}">
        <p14:creationId xmlns:p14="http://schemas.microsoft.com/office/powerpoint/2010/main" val="3527093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182967C-D28C-A44D-BF6A-A27CA705D89B}" type="slidenum">
              <a:rPr lang="en-US"/>
              <a:pPr>
                <a:defRPr/>
              </a:pPr>
              <a:t>‹#›</a:t>
            </a:fld>
            <a:endParaRPr lang="en-US"/>
          </a:p>
        </p:txBody>
      </p:sp>
    </p:spTree>
    <p:extLst>
      <p:ext uri="{BB962C8B-B14F-4D97-AF65-F5344CB8AC3E}">
        <p14:creationId xmlns:p14="http://schemas.microsoft.com/office/powerpoint/2010/main" val="25162873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5CD5E526-007E-F44E-A2D0-E822CBFD2D0D}" type="slidenum">
              <a:rPr lang="en-US"/>
              <a:pPr>
                <a:defRPr/>
              </a:pPr>
              <a:t>‹#›</a:t>
            </a:fld>
            <a:endParaRPr lang="en-US"/>
          </a:p>
        </p:txBody>
      </p:sp>
    </p:spTree>
    <p:extLst>
      <p:ext uri="{BB962C8B-B14F-4D97-AF65-F5344CB8AC3E}">
        <p14:creationId xmlns:p14="http://schemas.microsoft.com/office/powerpoint/2010/main" val="30973266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C3383F4C-975D-E041-8514-8E4D930F84A4}" type="slidenum">
              <a:rPr lang="en-US"/>
              <a:pPr>
                <a:defRPr/>
              </a:pPr>
              <a:t>‹#›</a:t>
            </a:fld>
            <a:endParaRPr lang="en-US"/>
          </a:p>
        </p:txBody>
      </p:sp>
    </p:spTree>
    <p:extLst>
      <p:ext uri="{BB962C8B-B14F-4D97-AF65-F5344CB8AC3E}">
        <p14:creationId xmlns:p14="http://schemas.microsoft.com/office/powerpoint/2010/main" val="18159951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EEE58EA-59D6-D14E-8595-38C3FC1FBD9E}" type="slidenum">
              <a:rPr lang="en-US"/>
              <a:pPr>
                <a:defRPr/>
              </a:pPr>
              <a:t>‹#›</a:t>
            </a:fld>
            <a:endParaRPr lang="en-US"/>
          </a:p>
        </p:txBody>
      </p:sp>
    </p:spTree>
    <p:extLst>
      <p:ext uri="{BB962C8B-B14F-4D97-AF65-F5344CB8AC3E}">
        <p14:creationId xmlns:p14="http://schemas.microsoft.com/office/powerpoint/2010/main" val="35069828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vl1pPr>
          </a:lstStyle>
          <a:p>
            <a:pPr>
              <a:defRPr/>
            </a:pPr>
            <a:fld id="{84F34329-36FB-8045-A857-6B87ACF05743}" type="slidenum">
              <a:rPr lang="en-US"/>
              <a:pPr>
                <a:defRPr/>
              </a:pPr>
              <a:t>‹#›</a:t>
            </a:fld>
            <a:endParaRPr lang="en-US"/>
          </a:p>
        </p:txBody>
      </p:sp>
    </p:spTree>
    <p:extLst>
      <p:ext uri="{BB962C8B-B14F-4D97-AF65-F5344CB8AC3E}">
        <p14:creationId xmlns:p14="http://schemas.microsoft.com/office/powerpoint/2010/main" val="39160914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vl1pPr>
          </a:lstStyle>
          <a:p>
            <a:pPr>
              <a:defRPr/>
            </a:pPr>
            <a:fld id="{5053B6AF-E929-294A-A862-EBA6E7B5D9B9}" type="slidenum">
              <a:rPr lang="en-US"/>
              <a:pPr>
                <a:defRPr/>
              </a:pPr>
              <a:t>‹#›</a:t>
            </a:fld>
            <a:endParaRPr lang="en-US"/>
          </a:p>
        </p:txBody>
      </p:sp>
    </p:spTree>
    <p:extLst>
      <p:ext uri="{BB962C8B-B14F-4D97-AF65-F5344CB8AC3E}">
        <p14:creationId xmlns:p14="http://schemas.microsoft.com/office/powerpoint/2010/main" val="10874241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vl1pPr>
          </a:lstStyle>
          <a:p>
            <a:pPr>
              <a:defRPr/>
            </a:pPr>
            <a:fld id="{C2298EEC-5975-2044-AE96-C560D72AB1B9}" type="slidenum">
              <a:rPr lang="en-US"/>
              <a:pPr>
                <a:defRPr/>
              </a:pPr>
              <a:t>‹#›</a:t>
            </a:fld>
            <a:endParaRPr lang="en-US"/>
          </a:p>
        </p:txBody>
      </p:sp>
    </p:spTree>
    <p:extLst>
      <p:ext uri="{BB962C8B-B14F-4D97-AF65-F5344CB8AC3E}">
        <p14:creationId xmlns:p14="http://schemas.microsoft.com/office/powerpoint/2010/main" val="7437279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E8481B0-56EC-E54C-8B69-C6049B09C6F1}" type="slidenum">
              <a:rPr lang="en-US"/>
              <a:pPr>
                <a:defRPr/>
              </a:pPr>
              <a:t>‹#›</a:t>
            </a:fld>
            <a:endParaRPr lang="en-US"/>
          </a:p>
        </p:txBody>
      </p:sp>
    </p:spTree>
    <p:extLst>
      <p:ext uri="{BB962C8B-B14F-4D97-AF65-F5344CB8AC3E}">
        <p14:creationId xmlns:p14="http://schemas.microsoft.com/office/powerpoint/2010/main" val="22450777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FE8D880C-F111-DE4E-BC69-B898C79D15EE}" type="slidenum">
              <a:rPr lang="en-US"/>
              <a:pPr>
                <a:defRPr/>
              </a:pPr>
              <a:t>‹#›</a:t>
            </a:fld>
            <a:endParaRPr lang="en-US"/>
          </a:p>
        </p:txBody>
      </p:sp>
    </p:spTree>
    <p:extLst>
      <p:ext uri="{BB962C8B-B14F-4D97-AF65-F5344CB8AC3E}">
        <p14:creationId xmlns:p14="http://schemas.microsoft.com/office/powerpoint/2010/main" val="37656683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3526472E-5335-254C-9C38-DD6A0E161E36}" type="slidenum">
              <a:rPr lang="en-US"/>
              <a:pPr>
                <a:defRPr/>
              </a:pPr>
              <a:t>‹#›</a:t>
            </a:fld>
            <a:endParaRPr lang="en-US"/>
          </a:p>
        </p:txBody>
      </p:sp>
    </p:spTree>
    <p:extLst>
      <p:ext uri="{BB962C8B-B14F-4D97-AF65-F5344CB8AC3E}">
        <p14:creationId xmlns:p14="http://schemas.microsoft.com/office/powerpoint/2010/main" val="25349759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F623026D-8A6D-534F-AE4E-0D05609DF2D7}" type="slidenum">
              <a:rPr lang="en-US"/>
              <a:pPr>
                <a:defRPr/>
              </a:pPr>
              <a:t>‹#›</a:t>
            </a:fld>
            <a:endParaRPr lang="en-US"/>
          </a:p>
        </p:txBody>
      </p:sp>
    </p:spTree>
    <p:extLst>
      <p:ext uri="{BB962C8B-B14F-4D97-AF65-F5344CB8AC3E}">
        <p14:creationId xmlns:p14="http://schemas.microsoft.com/office/powerpoint/2010/main" val="4184393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63491" name="Rectangle 1027"/>
          <p:cNvSpPr>
            <a:spLocks noGrp="1" noChangeArrowheads="1"/>
          </p:cNvSpPr>
          <p:nvPr>
            <p:ph type="subTitle" sz="quarter" idx="1"/>
          </p:nvPr>
        </p:nvSpPr>
        <p:spPr>
          <a:xfrm>
            <a:off x="5181604" y="4038600"/>
            <a:ext cx="3960813" cy="1752600"/>
          </a:xfrm>
          <a:ln w="9525">
            <a:headEnd/>
            <a:tailEnd/>
          </a:ln>
        </p:spPr>
        <p:txBody>
          <a:bodyPr lIns="92010" tIns="46005" rIns="92010" bIns="46005"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1028"/>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1029"/>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1030"/>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C485DA6-7743-E74B-B1F2-7AEDEEC3F06A}" type="slidenum">
              <a:rPr lang="en-US"/>
              <a:pPr>
                <a:defRPr/>
              </a:pPr>
              <a:t>‹#›</a:t>
            </a:fld>
            <a:endParaRPr lang="en-US"/>
          </a:p>
        </p:txBody>
      </p:sp>
    </p:spTree>
    <p:extLst>
      <p:ext uri="{BB962C8B-B14F-4D97-AF65-F5344CB8AC3E}">
        <p14:creationId xmlns:p14="http://schemas.microsoft.com/office/powerpoint/2010/main" val="41202343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2298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79171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48928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70205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61555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67901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54947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58152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59661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4241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9EBF92D1-992C-7E4D-BC21-F8CEAB241B11}" type="slidenum">
              <a:rPr lang="en-US"/>
              <a:pPr>
                <a:defRPr/>
              </a:pPr>
              <a:t>‹#›</a:t>
            </a:fld>
            <a:endParaRPr lang="en-US"/>
          </a:p>
        </p:txBody>
      </p:sp>
    </p:spTree>
    <p:extLst>
      <p:ext uri="{BB962C8B-B14F-4D97-AF65-F5344CB8AC3E}">
        <p14:creationId xmlns:p14="http://schemas.microsoft.com/office/powerpoint/2010/main" val="21003499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90329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76223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72748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2994"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2995"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2DAB2FE8-FBA8-F944-821C-9D7D06AAB06A}" type="slidenum">
              <a:rPr lang="en-US"/>
              <a:pPr>
                <a:defRPr/>
              </a:pPr>
              <a:t>‹#›</a:t>
            </a:fld>
            <a:endParaRPr lang="en-US"/>
          </a:p>
        </p:txBody>
      </p:sp>
    </p:spTree>
    <p:extLst>
      <p:ext uri="{BB962C8B-B14F-4D97-AF65-F5344CB8AC3E}">
        <p14:creationId xmlns:p14="http://schemas.microsoft.com/office/powerpoint/2010/main" val="37630375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FF0F3BAE-B0AB-E748-9D8B-213188CD5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27091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A960B309-95AB-9A42-8FAD-AC99C702E8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9181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B267CCA8-4ABB-6C41-AEA5-AE3729D7E6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0595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C6504FE9-2F0E-9B4A-8145-C0C4A5DC7D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44252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2A3064-F75A-994D-9F33-A0BE69BB2D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43363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EF86F565-EA6D-7948-B792-063D2F0EA1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7924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8C3C7EF2-A8EC-1045-A296-ADE9836ED466}" type="slidenum">
              <a:rPr lang="en-US"/>
              <a:pPr>
                <a:defRPr/>
              </a:pPr>
              <a:t>‹#›</a:t>
            </a:fld>
            <a:endParaRPr lang="en-US"/>
          </a:p>
        </p:txBody>
      </p:sp>
    </p:spTree>
    <p:extLst>
      <p:ext uri="{BB962C8B-B14F-4D97-AF65-F5344CB8AC3E}">
        <p14:creationId xmlns:p14="http://schemas.microsoft.com/office/powerpoint/2010/main" val="2319681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7A2EF4C4-955D-994A-9FFF-E1FFA89B3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00434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D1AD2EB5-7611-6B43-A75C-C4FD8FD77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6398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784AEEC7-5BD0-F847-82B0-DEE35C6B60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53969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01862C79-7B1F-364D-973E-5D21A9B49A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82523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31867727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75840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37546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51750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58235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6939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EB5E55AA-E426-A648-BAA7-E317F1C70585}" type="slidenum">
              <a:rPr lang="en-US"/>
              <a:pPr>
                <a:defRPr/>
              </a:pPr>
              <a:t>‹#›</a:t>
            </a:fld>
            <a:endParaRPr lang="en-US"/>
          </a:p>
        </p:txBody>
      </p:sp>
    </p:spTree>
    <p:extLst>
      <p:ext uri="{BB962C8B-B14F-4D97-AF65-F5344CB8AC3E}">
        <p14:creationId xmlns:p14="http://schemas.microsoft.com/office/powerpoint/2010/main" val="21218218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091304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862093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49475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5020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937718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34" tIns="45667" rIns="91334" bIns="45667"/>
          <a:lstStyle>
            <a:lvl1pPr eaLnBrk="0" hangingPunct="0">
              <a:defRPr sz="2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34" tIns="45667" rIns="91334" bIns="45667"/>
          <a:lstStyle>
            <a:lvl1pPr eaLnBrk="0" hangingPunct="0">
              <a:defRPr sz="2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334" tIns="45667" rIns="91334" bIns="45667" numCol="1" anchor="t" anchorCtr="0" compatLnSpc="1">
            <a:prstTxWarp prst="textNoShape">
              <a:avLst/>
            </a:prstTxWarp>
          </a:bodyPr>
          <a:lstStyle>
            <a:lvl1pPr eaLnBrk="0" hangingPunct="0">
              <a:defRPr sz="2400">
                <a:solidFill>
                  <a:srgbClr val="000000"/>
                </a:solidFill>
              </a:defRPr>
            </a:lvl1pPr>
          </a:lstStyle>
          <a:p>
            <a:fld id="{89259E99-F706-9743-9EF0-84719C9D01C5}" type="slidenum">
              <a:rPr lang="en-US" smtClean="0">
                <a:latin typeface="Arial" charset="0"/>
              </a:rPr>
              <a:pPr/>
              <a:t>‹#›</a:t>
            </a:fld>
            <a:endParaRPr lang="en-US">
              <a:latin typeface="Arial" charset="0"/>
            </a:endParaRPr>
          </a:p>
        </p:txBody>
      </p:sp>
    </p:spTree>
    <p:extLst>
      <p:ext uri="{BB962C8B-B14F-4D97-AF65-F5344CB8AC3E}">
        <p14:creationId xmlns:p14="http://schemas.microsoft.com/office/powerpoint/2010/main" val="82194997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lgn="ct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lgn="ctr">
              <a:defRPr/>
            </a:pPr>
            <a:endParaRPr lang="en-US">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lgn="ctr">
              <a:defRPr/>
            </a:pPr>
            <a:fld id="{8F421922-639B-D94E-850D-61AE0215CE64}" type="slidenum">
              <a:rPr lang="en-US">
                <a:solidFill>
                  <a:srgbClr val="000000"/>
                </a:solidFill>
              </a:rPr>
              <a:pPr algn="ctr">
                <a:defRPr/>
              </a:pPr>
              <a:t>‹#›</a:t>
            </a:fld>
            <a:endParaRPr lang="en-US">
              <a:solidFill>
                <a:srgbClr val="000000"/>
              </a:solidFill>
            </a:endParaRPr>
          </a:p>
        </p:txBody>
      </p:sp>
    </p:spTree>
    <p:extLst>
      <p:ext uri="{BB962C8B-B14F-4D97-AF65-F5344CB8AC3E}">
        <p14:creationId xmlns:p14="http://schemas.microsoft.com/office/powerpoint/2010/main" val="11625837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24" tIns="46012" rIns="92024" bIns="4601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7844958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3233264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344464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52CD51CB-5CCD-4043-81E6-431B14508609}" type="slidenum">
              <a:rPr lang="en-US"/>
              <a:pPr>
                <a:defRPr/>
              </a:pPr>
              <a:t>‹#›</a:t>
            </a:fld>
            <a:endParaRPr lang="en-US"/>
          </a:p>
        </p:txBody>
      </p:sp>
    </p:spTree>
    <p:extLst>
      <p:ext uri="{BB962C8B-B14F-4D97-AF65-F5344CB8AC3E}">
        <p14:creationId xmlns:p14="http://schemas.microsoft.com/office/powerpoint/2010/main" val="11410941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7942070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9391976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36408861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75347050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8836563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07864481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8573007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0474312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76203662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21827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4459B241-6A22-5543-AAAC-F6609C539949}" type="slidenum">
              <a:rPr lang="en-US"/>
              <a:pPr>
                <a:defRPr/>
              </a:pPr>
              <a:t>‹#›</a:t>
            </a:fld>
            <a:endParaRPr lang="en-US"/>
          </a:p>
        </p:txBody>
      </p:sp>
    </p:spTree>
    <p:extLst>
      <p:ext uri="{BB962C8B-B14F-4D97-AF65-F5344CB8AC3E}">
        <p14:creationId xmlns:p14="http://schemas.microsoft.com/office/powerpoint/2010/main" val="17227925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235177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523220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55123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1079657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5510510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51034873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0304603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0339235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044230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73037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pPr>
              <a:defRPr/>
            </a:pPr>
            <a:fld id="{34685A2D-FCB6-3F40-848D-96D27D0E22EA}" type="slidenum">
              <a:rPr lang="en-US"/>
              <a:pPr>
                <a:defRPr/>
              </a:pPr>
              <a:t>‹#›</a:t>
            </a:fld>
            <a:endParaRPr lang="en-US"/>
          </a:p>
        </p:txBody>
      </p:sp>
    </p:spTree>
    <p:extLst>
      <p:ext uri="{BB962C8B-B14F-4D97-AF65-F5344CB8AC3E}">
        <p14:creationId xmlns:p14="http://schemas.microsoft.com/office/powerpoint/2010/main" val="7614208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6750428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7883167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9318067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6951584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3345281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44803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0293541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0145924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6708047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53626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80CA8168-9717-404F-A411-C0B3AD348641}" type="slidenum">
              <a:rPr lang="en-US"/>
              <a:pPr>
                <a:defRPr/>
              </a:pPr>
              <a:t>‹#›</a:t>
            </a:fld>
            <a:endParaRPr lang="en-US"/>
          </a:p>
        </p:txBody>
      </p:sp>
    </p:spTree>
    <p:extLst>
      <p:ext uri="{BB962C8B-B14F-4D97-AF65-F5344CB8AC3E}">
        <p14:creationId xmlns:p14="http://schemas.microsoft.com/office/powerpoint/2010/main" val="7152408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9580355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96450640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71422697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5302856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7860461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8846804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3851929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5137045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8002803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32446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35E7C61-2E0F-5947-A582-87C09B467833}" type="slidenum">
              <a:rPr lang="en-US"/>
              <a:pPr>
                <a:defRPr/>
              </a:pPr>
              <a:t>‹#›</a:t>
            </a:fld>
            <a:endParaRPr lang="en-US"/>
          </a:p>
        </p:txBody>
      </p:sp>
    </p:spTree>
    <p:extLst>
      <p:ext uri="{BB962C8B-B14F-4D97-AF65-F5344CB8AC3E}">
        <p14:creationId xmlns:p14="http://schemas.microsoft.com/office/powerpoint/2010/main" val="189264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F4CD1436-627C-F747-B85F-57F09E25999A}" type="slidenum">
              <a:rPr lang="en-US"/>
              <a:pPr>
                <a:defRPr/>
              </a:pPr>
              <a:t>‹#›</a:t>
            </a:fld>
            <a:endParaRPr lang="en-US"/>
          </a:p>
        </p:txBody>
      </p:sp>
    </p:spTree>
    <p:extLst>
      <p:ext uri="{BB962C8B-B14F-4D97-AF65-F5344CB8AC3E}">
        <p14:creationId xmlns:p14="http://schemas.microsoft.com/office/powerpoint/2010/main" val="283620926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342022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4164067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349888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6535751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7015627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8618811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952" indent="0" algn="ctr">
              <a:buNone/>
              <a:defRPr>
                <a:solidFill>
                  <a:schemeClr val="tx1">
                    <a:tint val="75000"/>
                  </a:schemeClr>
                </a:solidFill>
              </a:defRPr>
            </a:lvl2pPr>
            <a:lvl3pPr marL="913905" indent="0" algn="ctr">
              <a:buNone/>
              <a:defRPr>
                <a:solidFill>
                  <a:schemeClr val="tx1">
                    <a:tint val="75000"/>
                  </a:schemeClr>
                </a:solidFill>
              </a:defRPr>
            </a:lvl3pPr>
            <a:lvl4pPr marL="1370852" indent="0" algn="ctr">
              <a:buNone/>
              <a:defRPr>
                <a:solidFill>
                  <a:schemeClr val="tx1">
                    <a:tint val="75000"/>
                  </a:schemeClr>
                </a:solidFill>
              </a:defRPr>
            </a:lvl4pPr>
            <a:lvl5pPr marL="1827807" indent="0" algn="ctr">
              <a:buNone/>
              <a:defRPr>
                <a:solidFill>
                  <a:schemeClr val="tx1">
                    <a:tint val="75000"/>
                  </a:schemeClr>
                </a:solidFill>
              </a:defRPr>
            </a:lvl5pPr>
            <a:lvl6pPr marL="2284752" indent="0" algn="ctr">
              <a:buNone/>
              <a:defRPr>
                <a:solidFill>
                  <a:schemeClr val="tx1">
                    <a:tint val="75000"/>
                  </a:schemeClr>
                </a:solidFill>
              </a:defRPr>
            </a:lvl6pPr>
            <a:lvl7pPr marL="2741704" indent="0" algn="ctr">
              <a:buNone/>
              <a:defRPr>
                <a:solidFill>
                  <a:schemeClr val="tx1">
                    <a:tint val="75000"/>
                  </a:schemeClr>
                </a:solidFill>
              </a:defRPr>
            </a:lvl7pPr>
            <a:lvl8pPr marL="3198654" indent="0" algn="ctr">
              <a:buNone/>
              <a:defRPr>
                <a:solidFill>
                  <a:schemeClr val="tx1">
                    <a:tint val="75000"/>
                  </a:schemeClr>
                </a:solidFill>
              </a:defRPr>
            </a:lvl8pPr>
            <a:lvl9pPr marL="36556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4/2/26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2022438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4/2/26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0946004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952" indent="0">
              <a:buNone/>
              <a:defRPr sz="1800">
                <a:solidFill>
                  <a:schemeClr val="tx1">
                    <a:tint val="75000"/>
                  </a:schemeClr>
                </a:solidFill>
              </a:defRPr>
            </a:lvl2pPr>
            <a:lvl3pPr marL="913905" indent="0">
              <a:buNone/>
              <a:defRPr sz="1600">
                <a:solidFill>
                  <a:schemeClr val="tx1">
                    <a:tint val="75000"/>
                  </a:schemeClr>
                </a:solidFill>
              </a:defRPr>
            </a:lvl3pPr>
            <a:lvl4pPr marL="1370852" indent="0">
              <a:buNone/>
              <a:defRPr sz="1400">
                <a:solidFill>
                  <a:schemeClr val="tx1">
                    <a:tint val="75000"/>
                  </a:schemeClr>
                </a:solidFill>
              </a:defRPr>
            </a:lvl4pPr>
            <a:lvl5pPr marL="1827807" indent="0">
              <a:buNone/>
              <a:defRPr sz="1400">
                <a:solidFill>
                  <a:schemeClr val="tx1">
                    <a:tint val="75000"/>
                  </a:schemeClr>
                </a:solidFill>
              </a:defRPr>
            </a:lvl5pPr>
            <a:lvl6pPr marL="2284752" indent="0">
              <a:buNone/>
              <a:defRPr sz="1400">
                <a:solidFill>
                  <a:schemeClr val="tx1">
                    <a:tint val="75000"/>
                  </a:schemeClr>
                </a:solidFill>
              </a:defRPr>
            </a:lvl6pPr>
            <a:lvl7pPr marL="2741704" indent="0">
              <a:buNone/>
              <a:defRPr sz="1400">
                <a:solidFill>
                  <a:schemeClr val="tx1">
                    <a:tint val="75000"/>
                  </a:schemeClr>
                </a:solidFill>
              </a:defRPr>
            </a:lvl7pPr>
            <a:lvl8pPr marL="3198654" indent="0">
              <a:buNone/>
              <a:defRPr sz="1400">
                <a:solidFill>
                  <a:schemeClr val="tx1">
                    <a:tint val="75000"/>
                  </a:schemeClr>
                </a:solidFill>
              </a:defRPr>
            </a:lvl8pPr>
            <a:lvl9pPr marL="36556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4/2/26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3193380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4/2/26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90196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EA6A4E64-0109-6F44-A476-A49BA884A273}" type="slidenum">
              <a:rPr lang="en-US"/>
              <a:pPr>
                <a:defRPr/>
              </a:pPr>
              <a:t>‹#›</a:t>
            </a:fld>
            <a:endParaRPr lang="en-US"/>
          </a:p>
        </p:txBody>
      </p:sp>
    </p:spTree>
    <p:extLst>
      <p:ext uri="{BB962C8B-B14F-4D97-AF65-F5344CB8AC3E}">
        <p14:creationId xmlns:p14="http://schemas.microsoft.com/office/powerpoint/2010/main" val="19675598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4/2/26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6796053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4/2/26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634714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4/2/26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4393441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4/2/26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757129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4/2/26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1869273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4/2/26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2548666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4/2/26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9515615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129180485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pPr>
                <a:defRPr/>
              </a:pPr>
              <a:t>‹#›</a:t>
            </a:fld>
            <a:endParaRPr lang="en-US"/>
          </a:p>
        </p:txBody>
      </p:sp>
    </p:spTree>
    <p:extLst>
      <p:ext uri="{BB962C8B-B14F-4D97-AF65-F5344CB8AC3E}">
        <p14:creationId xmlns:p14="http://schemas.microsoft.com/office/powerpoint/2010/main" val="90050683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pPr>
                <a:defRPr/>
              </a:pPr>
              <a:t>‹#›</a:t>
            </a:fld>
            <a:endParaRPr lang="en-US"/>
          </a:p>
        </p:txBody>
      </p:sp>
    </p:spTree>
    <p:extLst>
      <p:ext uri="{BB962C8B-B14F-4D97-AF65-F5344CB8AC3E}">
        <p14:creationId xmlns:p14="http://schemas.microsoft.com/office/powerpoint/2010/main" val="937481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22DC79DC-7685-CD40-BA42-E0235BA8788A}" type="slidenum">
              <a:rPr lang="en-US"/>
              <a:pPr>
                <a:defRPr/>
              </a:pPr>
              <a:t>‹#›</a:t>
            </a:fld>
            <a:endParaRPr lang="en-US"/>
          </a:p>
        </p:txBody>
      </p:sp>
    </p:spTree>
    <p:extLst>
      <p:ext uri="{BB962C8B-B14F-4D97-AF65-F5344CB8AC3E}">
        <p14:creationId xmlns:p14="http://schemas.microsoft.com/office/powerpoint/2010/main" val="321098226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pPr>
                <a:defRPr/>
              </a:pPr>
              <a:t>‹#›</a:t>
            </a:fld>
            <a:endParaRPr lang="en-US"/>
          </a:p>
        </p:txBody>
      </p:sp>
    </p:spTree>
    <p:extLst>
      <p:ext uri="{BB962C8B-B14F-4D97-AF65-F5344CB8AC3E}">
        <p14:creationId xmlns:p14="http://schemas.microsoft.com/office/powerpoint/2010/main" val="405056964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pPr>
                <a:defRPr/>
              </a:pPr>
              <a:t>‹#›</a:t>
            </a:fld>
            <a:endParaRPr lang="en-US"/>
          </a:p>
        </p:txBody>
      </p:sp>
    </p:spTree>
    <p:extLst>
      <p:ext uri="{BB962C8B-B14F-4D97-AF65-F5344CB8AC3E}">
        <p14:creationId xmlns:p14="http://schemas.microsoft.com/office/powerpoint/2010/main" val="407348910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pPr>
                <a:defRPr/>
              </a:pPr>
              <a:t>‹#›</a:t>
            </a:fld>
            <a:endParaRPr lang="en-US"/>
          </a:p>
        </p:txBody>
      </p:sp>
    </p:spTree>
    <p:extLst>
      <p:ext uri="{BB962C8B-B14F-4D97-AF65-F5344CB8AC3E}">
        <p14:creationId xmlns:p14="http://schemas.microsoft.com/office/powerpoint/2010/main" val="28492783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pPr>
                <a:defRPr/>
              </a:pPr>
              <a:t>‹#›</a:t>
            </a:fld>
            <a:endParaRPr lang="en-US"/>
          </a:p>
        </p:txBody>
      </p:sp>
    </p:spTree>
    <p:extLst>
      <p:ext uri="{BB962C8B-B14F-4D97-AF65-F5344CB8AC3E}">
        <p14:creationId xmlns:p14="http://schemas.microsoft.com/office/powerpoint/2010/main" val="80953790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pPr>
                <a:defRPr/>
              </a:pPr>
              <a:t>‹#›</a:t>
            </a:fld>
            <a:endParaRPr lang="en-US"/>
          </a:p>
        </p:txBody>
      </p:sp>
    </p:spTree>
    <p:extLst>
      <p:ext uri="{BB962C8B-B14F-4D97-AF65-F5344CB8AC3E}">
        <p14:creationId xmlns:p14="http://schemas.microsoft.com/office/powerpoint/2010/main" val="52923614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pPr>
                <a:defRPr/>
              </a:pPr>
              <a:t>‹#›</a:t>
            </a:fld>
            <a:endParaRPr lang="en-US"/>
          </a:p>
        </p:txBody>
      </p:sp>
    </p:spTree>
    <p:extLst>
      <p:ext uri="{BB962C8B-B14F-4D97-AF65-F5344CB8AC3E}">
        <p14:creationId xmlns:p14="http://schemas.microsoft.com/office/powerpoint/2010/main" val="367650228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pPr>
                <a:defRPr/>
              </a:pPr>
              <a:t>‹#›</a:t>
            </a:fld>
            <a:endParaRPr lang="en-US"/>
          </a:p>
        </p:txBody>
      </p:sp>
    </p:spTree>
    <p:extLst>
      <p:ext uri="{BB962C8B-B14F-4D97-AF65-F5344CB8AC3E}">
        <p14:creationId xmlns:p14="http://schemas.microsoft.com/office/powerpoint/2010/main" val="79048153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pPr>
                <a:defRPr/>
              </a:pPr>
              <a:t>‹#›</a:t>
            </a:fld>
            <a:endParaRPr lang="en-US"/>
          </a:p>
        </p:txBody>
      </p:sp>
    </p:spTree>
    <p:extLst>
      <p:ext uri="{BB962C8B-B14F-4D97-AF65-F5344CB8AC3E}">
        <p14:creationId xmlns:p14="http://schemas.microsoft.com/office/powerpoint/2010/main" val="424322812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0"/>
            <a:ext cx="3960813" cy="1752600"/>
          </a:xfrm>
          <a:ln w="9525">
            <a:headEnd/>
            <a:tailEnd/>
          </a:ln>
        </p:spPr>
        <p:txBody>
          <a:bodyPr lIns="92020" tIns="46011" rIns="92020" bIns="4601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12585384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06115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23931347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1337217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0297925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8417484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2510169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6776064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0609195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7485882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9374456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4170201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4/2/26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129424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32267C2-3D10-DF4D-B529-DCE5C86AE2C9}" type="slidenum">
              <a:rPr lang="en-US"/>
              <a:pPr>
                <a:defRPr/>
              </a:pPr>
              <a:t>‹#›</a:t>
            </a:fld>
            <a:endParaRPr lang="en-US"/>
          </a:p>
        </p:txBody>
      </p:sp>
    </p:spTree>
    <p:extLst>
      <p:ext uri="{BB962C8B-B14F-4D97-AF65-F5344CB8AC3E}">
        <p14:creationId xmlns:p14="http://schemas.microsoft.com/office/powerpoint/2010/main" val="80949504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4/2/26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0338299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4/2/26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167619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4/2/26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7374564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4/2/26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9280643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4/2/26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3897516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4/2/26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860501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4/2/26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2917288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4/2/26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3000063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4/2/26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2337982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4/2/26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02773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C11384E-B80D-9442-A1D2-CEE13295A0D8}" type="slidenum">
              <a:rPr lang="en-GB"/>
              <a:pPr>
                <a:defRPr/>
              </a:pPr>
              <a:t>‹#›</a:t>
            </a:fld>
            <a:endParaRPr lang="en-GB"/>
          </a:p>
        </p:txBody>
      </p:sp>
    </p:spTree>
    <p:extLst>
      <p:ext uri="{BB962C8B-B14F-4D97-AF65-F5344CB8AC3E}">
        <p14:creationId xmlns:p14="http://schemas.microsoft.com/office/powerpoint/2010/main" val="115131705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a:defRPr/>
            </a:pPr>
            <a:fld id="{DA93D834-7029-4B4E-B82C-F4D67D32F410}"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130957813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cs typeface="ＭＳ Ｐゴシック" charset="0"/>
              </a:defRPr>
            </a:lvl1pPr>
          </a:lstStyle>
          <a:p>
            <a:fld id="{E39D9EE9-3EBA-154B-8DFE-2D41AF9427B4}" type="slidenum">
              <a:rPr lang="en-GB"/>
              <a:pPr/>
              <a:t>‹#›</a:t>
            </a:fld>
            <a:endParaRPr lang="en-GB"/>
          </a:p>
        </p:txBody>
      </p:sp>
    </p:spTree>
    <p:extLst>
      <p:ext uri="{BB962C8B-B14F-4D97-AF65-F5344CB8AC3E}">
        <p14:creationId xmlns:p14="http://schemas.microsoft.com/office/powerpoint/2010/main" val="296655898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cs typeface="ＭＳ Ｐゴシック" charset="0"/>
              </a:defRPr>
            </a:lvl1pPr>
          </a:lstStyle>
          <a:p>
            <a:fld id="{18F77D30-EC18-AB45-BB02-840500E5E1C9}" type="slidenum">
              <a:rPr lang="en-GB"/>
              <a:pPr/>
              <a:t>‹#›</a:t>
            </a:fld>
            <a:endParaRPr lang="en-GB"/>
          </a:p>
        </p:txBody>
      </p:sp>
    </p:spTree>
    <p:extLst>
      <p:ext uri="{BB962C8B-B14F-4D97-AF65-F5344CB8AC3E}">
        <p14:creationId xmlns:p14="http://schemas.microsoft.com/office/powerpoint/2010/main" val="29604371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0F297AED-5193-4947-A43E-68B2FF2E6780}" type="slidenum">
              <a:rPr lang="en-US"/>
              <a:pPr>
                <a:defRPr/>
              </a:pPr>
              <a:t>‹#›</a:t>
            </a:fld>
            <a:endParaRPr lang="en-US"/>
          </a:p>
        </p:txBody>
      </p:sp>
    </p:spTree>
    <p:extLst>
      <p:ext uri="{BB962C8B-B14F-4D97-AF65-F5344CB8AC3E}">
        <p14:creationId xmlns:p14="http://schemas.microsoft.com/office/powerpoint/2010/main" val="3805840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B469A2D0-71DA-874D-BCE8-4E61E02D138D}" type="slidenum">
              <a:rPr lang="en-US"/>
              <a:pPr>
                <a:defRPr/>
              </a:pPr>
              <a:t>‹#›</a:t>
            </a:fld>
            <a:endParaRPr lang="en-US"/>
          </a:p>
        </p:txBody>
      </p:sp>
    </p:spTree>
    <p:extLst>
      <p:ext uri="{BB962C8B-B14F-4D97-AF65-F5344CB8AC3E}">
        <p14:creationId xmlns:p14="http://schemas.microsoft.com/office/powerpoint/2010/main" val="2956907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E1206CB-C90D-6D46-A2F2-224707897A6D}" type="slidenum">
              <a:rPr lang="en-US"/>
              <a:pPr>
                <a:defRPr/>
              </a:pPr>
              <a:t>‹#›</a:t>
            </a:fld>
            <a:endParaRPr lang="en-US"/>
          </a:p>
        </p:txBody>
      </p:sp>
    </p:spTree>
    <p:extLst>
      <p:ext uri="{BB962C8B-B14F-4D97-AF65-F5344CB8AC3E}">
        <p14:creationId xmlns:p14="http://schemas.microsoft.com/office/powerpoint/2010/main" val="35771404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964842E-F37A-1645-AEDF-1B3C8C181442}" type="slidenum">
              <a:rPr lang="en-US"/>
              <a:pPr>
                <a:defRPr/>
              </a:pPr>
              <a:t>‹#›</a:t>
            </a:fld>
            <a:endParaRPr lang="en-US"/>
          </a:p>
        </p:txBody>
      </p:sp>
    </p:spTree>
    <p:extLst>
      <p:ext uri="{BB962C8B-B14F-4D97-AF65-F5344CB8AC3E}">
        <p14:creationId xmlns:p14="http://schemas.microsoft.com/office/powerpoint/2010/main" val="3076507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91523D5-BE05-4D4F-AB4D-607E6D954B09}" type="slidenum">
              <a:rPr lang="en-US"/>
              <a:pPr>
                <a:defRPr/>
              </a:pPr>
              <a:t>‹#›</a:t>
            </a:fld>
            <a:endParaRPr lang="en-US"/>
          </a:p>
        </p:txBody>
      </p:sp>
    </p:spTree>
    <p:extLst>
      <p:ext uri="{BB962C8B-B14F-4D97-AF65-F5344CB8AC3E}">
        <p14:creationId xmlns:p14="http://schemas.microsoft.com/office/powerpoint/2010/main" val="1167441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2BF85287-883E-174C-AB5C-9DC3382A3FBA}" type="slidenum">
              <a:rPr lang="en-US"/>
              <a:pPr>
                <a:defRPr/>
              </a:pPr>
              <a:t>‹#›</a:t>
            </a:fld>
            <a:endParaRPr lang="en-US"/>
          </a:p>
        </p:txBody>
      </p:sp>
    </p:spTree>
    <p:extLst>
      <p:ext uri="{BB962C8B-B14F-4D97-AF65-F5344CB8AC3E}">
        <p14:creationId xmlns:p14="http://schemas.microsoft.com/office/powerpoint/2010/main" val="1923335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4A5100E9-CB1B-D34A-BAF8-5D04776BF6F2}" type="slidenum">
              <a:rPr lang="en-US"/>
              <a:pPr>
                <a:defRPr/>
              </a:pPr>
              <a:t>‹#›</a:t>
            </a:fld>
            <a:endParaRPr lang="en-US"/>
          </a:p>
        </p:txBody>
      </p:sp>
    </p:spTree>
    <p:extLst>
      <p:ext uri="{BB962C8B-B14F-4D97-AF65-F5344CB8AC3E}">
        <p14:creationId xmlns:p14="http://schemas.microsoft.com/office/powerpoint/2010/main" val="21330339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D94D0189-C846-594D-811D-0C60D4C6F40F}" type="slidenum">
              <a:rPr lang="en-US"/>
              <a:pPr>
                <a:defRPr/>
              </a:pPr>
              <a:t>‹#›</a:t>
            </a:fld>
            <a:endParaRPr lang="en-US"/>
          </a:p>
        </p:txBody>
      </p:sp>
    </p:spTree>
    <p:extLst>
      <p:ext uri="{BB962C8B-B14F-4D97-AF65-F5344CB8AC3E}">
        <p14:creationId xmlns:p14="http://schemas.microsoft.com/office/powerpoint/2010/main" val="2007556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948F200C-B48D-8244-91B1-B316EAB51C4E}" type="slidenum">
              <a:rPr lang="en-US"/>
              <a:pPr>
                <a:defRPr/>
              </a:pPr>
              <a:t>‹#›</a:t>
            </a:fld>
            <a:endParaRPr lang="en-US"/>
          </a:p>
        </p:txBody>
      </p:sp>
    </p:spTree>
    <p:extLst>
      <p:ext uri="{BB962C8B-B14F-4D97-AF65-F5344CB8AC3E}">
        <p14:creationId xmlns:p14="http://schemas.microsoft.com/office/powerpoint/2010/main" val="2214892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F625F7F5-1244-3F46-A223-DF000ACA828F}" type="slidenum">
              <a:rPr lang="en-US"/>
              <a:pPr>
                <a:defRPr/>
              </a:pPr>
              <a:t>‹#›</a:t>
            </a:fld>
            <a:endParaRPr lang="en-US"/>
          </a:p>
        </p:txBody>
      </p:sp>
    </p:spTree>
    <p:extLst>
      <p:ext uri="{BB962C8B-B14F-4D97-AF65-F5344CB8AC3E}">
        <p14:creationId xmlns:p14="http://schemas.microsoft.com/office/powerpoint/2010/main" val="28993398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A4FF2C2-9B2E-294C-A384-1C64C6825455}" type="slidenum">
              <a:rPr lang="en-US"/>
              <a:pPr>
                <a:defRPr/>
              </a:pPr>
              <a:t>‹#›</a:t>
            </a:fld>
            <a:endParaRPr lang="en-US"/>
          </a:p>
        </p:txBody>
      </p:sp>
    </p:spTree>
    <p:extLst>
      <p:ext uri="{BB962C8B-B14F-4D97-AF65-F5344CB8AC3E}">
        <p14:creationId xmlns:p14="http://schemas.microsoft.com/office/powerpoint/2010/main" val="42237515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007844F-3DA3-F946-BB0C-4169A6FF90A2}" type="slidenum">
              <a:rPr lang="en-US"/>
              <a:pPr>
                <a:defRPr/>
              </a:pPr>
              <a:t>‹#›</a:t>
            </a:fld>
            <a:endParaRPr lang="en-US"/>
          </a:p>
        </p:txBody>
      </p:sp>
    </p:spTree>
    <p:extLst>
      <p:ext uri="{BB962C8B-B14F-4D97-AF65-F5344CB8AC3E}">
        <p14:creationId xmlns:p14="http://schemas.microsoft.com/office/powerpoint/2010/main" val="21545172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E367F16-B228-0F45-9B2C-BDC8C680D4F5}" type="slidenum">
              <a:rPr lang="en-US"/>
              <a:pPr>
                <a:defRPr/>
              </a:pPr>
              <a:t>‹#›</a:t>
            </a:fld>
            <a:endParaRPr lang="en-US"/>
          </a:p>
        </p:txBody>
      </p:sp>
    </p:spTree>
    <p:extLst>
      <p:ext uri="{BB962C8B-B14F-4D97-AF65-F5344CB8AC3E}">
        <p14:creationId xmlns:p14="http://schemas.microsoft.com/office/powerpoint/2010/main" val="31366136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BAF188B-095E-6E44-A37C-F2B50676BEA7}" type="slidenum">
              <a:rPr lang="en-US"/>
              <a:pPr>
                <a:defRPr/>
              </a:pPr>
              <a:t>‹#›</a:t>
            </a:fld>
            <a:endParaRPr lang="en-US"/>
          </a:p>
        </p:txBody>
      </p:sp>
    </p:spTree>
    <p:extLst>
      <p:ext uri="{BB962C8B-B14F-4D97-AF65-F5344CB8AC3E}">
        <p14:creationId xmlns:p14="http://schemas.microsoft.com/office/powerpoint/2010/main" val="37756717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defTabSz="913758" fontAlgn="auto">
              <a:spcBef>
                <a:spcPts val="0"/>
              </a:spcBef>
              <a:spcAft>
                <a:spcPts val="0"/>
              </a:spcAft>
              <a:defRPr>
                <a:latin typeface="Times New Roman" charset="0"/>
                <a:ea typeface="+mn-ea"/>
                <a:cs typeface="+mn-cs"/>
              </a:defRPr>
            </a:lvl1pPr>
          </a:lstStyle>
          <a:p>
            <a:pPr>
              <a:defRPr/>
            </a:pPr>
            <a:endParaRPr lang="en-US"/>
          </a:p>
        </p:txBody>
      </p:sp>
      <p:sp>
        <p:nvSpPr>
          <p:cNvPr id="3" name="Rectangle 10"/>
          <p:cNvSpPr>
            <a:spLocks noGrp="1" noChangeArrowheads="1"/>
          </p:cNvSpPr>
          <p:nvPr>
            <p:ph type="ftr" sz="quarter" idx="11"/>
          </p:nvPr>
        </p:nvSpPr>
        <p:spPr/>
        <p:txBody>
          <a:bodyPr/>
          <a:lstStyle>
            <a:lvl1pPr defTabSz="913758" fontAlgn="auto">
              <a:spcBef>
                <a:spcPts val="0"/>
              </a:spcBef>
              <a:spcAft>
                <a:spcPts val="0"/>
              </a:spcAft>
              <a:defRPr>
                <a:latin typeface="Times New Roman" charset="0"/>
                <a:ea typeface="+mn-ea"/>
                <a:cs typeface="+mn-cs"/>
              </a:defRPr>
            </a:lvl1pPr>
          </a:lstStyle>
          <a:p>
            <a:pPr>
              <a:defRPr/>
            </a:pPr>
            <a:endParaRPr lang="en-US"/>
          </a:p>
        </p:txBody>
      </p:sp>
      <p:sp>
        <p:nvSpPr>
          <p:cNvPr id="4" name="Rectangle 11"/>
          <p:cNvSpPr>
            <a:spLocks noGrp="1" noChangeArrowheads="1"/>
          </p:cNvSpPr>
          <p:nvPr>
            <p:ph type="sldNum" sz="quarter" idx="12"/>
          </p:nvPr>
        </p:nvSpPr>
        <p:spPr/>
        <p:txBody>
          <a:bodyPr/>
          <a:lstStyle>
            <a:lvl1pPr defTabSz="913758">
              <a:defRPr>
                <a:latin typeface="Times New Roman" charset="0"/>
              </a:defRPr>
            </a:lvl1pPr>
          </a:lstStyle>
          <a:p>
            <a:pPr>
              <a:defRPr/>
            </a:pPr>
            <a:fld id="{2B71FF39-E945-F948-81AD-DB19A1EDABEE}" type="slidenum">
              <a:rPr lang="en-US"/>
              <a:pPr>
                <a:defRPr/>
              </a:pPr>
              <a:t>‹#›</a:t>
            </a:fld>
            <a:endParaRPr lang="en-US"/>
          </a:p>
        </p:txBody>
      </p:sp>
    </p:spTree>
    <p:extLst>
      <p:ext uri="{BB962C8B-B14F-4D97-AF65-F5344CB8AC3E}">
        <p14:creationId xmlns:p14="http://schemas.microsoft.com/office/powerpoint/2010/main" val="3058124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69AE01E-3DE6-1F43-8BA4-54B4458F96DF}" type="slidenum">
              <a:rPr lang="en-US"/>
              <a:pPr>
                <a:defRPr/>
              </a:pPr>
              <a:t>‹#›</a:t>
            </a:fld>
            <a:endParaRPr lang="en-US"/>
          </a:p>
        </p:txBody>
      </p:sp>
    </p:spTree>
    <p:extLst>
      <p:ext uri="{BB962C8B-B14F-4D97-AF65-F5344CB8AC3E}">
        <p14:creationId xmlns:p14="http://schemas.microsoft.com/office/powerpoint/2010/main" val="1685826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lIns="91376" tIns="45688" rIns="91376" bIns="45688"/>
          <a:lstStyle>
            <a:lvl1pPr>
              <a:defRPr>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1295400" y="1676406"/>
            <a:ext cx="7467600" cy="4449763"/>
          </a:xfrm>
          <a:prstGeom prst="rect">
            <a:avLst/>
          </a:prstGeom>
        </p:spPr>
        <p:txBody>
          <a:bodyPr lIns="91376" tIns="45688" rIns="91376" bIns="45688"/>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376" tIns="45688" rIns="91376" bIns="45688" numCol="1" anchor="t" anchorCtr="0" compatLnSpc="1">
            <a:prstTxWarp prst="textNoShape">
              <a:avLst/>
            </a:prstTxWarp>
          </a:bodyPr>
          <a:lstStyle>
            <a:lvl1pPr defTabSz="456880">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376" tIns="45688" rIns="91376" bIns="45688" numCol="1" anchor="t" anchorCtr="0" compatLnSpc="1">
            <a:prstTxWarp prst="textNoShape">
              <a:avLst/>
            </a:prstTxWarp>
          </a:bodyPr>
          <a:lstStyle>
            <a:lvl1pPr defTabSz="456880">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376" tIns="45688" rIns="91376" bIns="45688" numCol="1" anchor="t" anchorCtr="0" compatLnSpc="1">
            <a:prstTxWarp prst="textNoShape">
              <a:avLst/>
            </a:prstTxWarp>
          </a:bodyPr>
          <a:lstStyle>
            <a:lvl1pPr defTabSz="456880">
              <a:defRPr>
                <a:solidFill>
                  <a:srgbClr val="000000"/>
                </a:solidFill>
                <a:ea typeface="MS Gothic" charset="0"/>
                <a:cs typeface="MS Gothic" charset="0"/>
              </a:defRPr>
            </a:lvl1pPr>
          </a:lstStyle>
          <a:p>
            <a:pPr>
              <a:defRPr/>
            </a:pPr>
            <a:fld id="{EC2F638E-2095-9846-B154-6EF4A80F4F68}" type="slidenum">
              <a:rPr lang="en-US"/>
              <a:pPr>
                <a:defRPr/>
              </a:pPr>
              <a:t>‹#›</a:t>
            </a:fld>
            <a:endParaRPr lang="en-US"/>
          </a:p>
        </p:txBody>
      </p:sp>
    </p:spTree>
    <p:extLst>
      <p:ext uri="{BB962C8B-B14F-4D97-AF65-F5344CB8AC3E}">
        <p14:creationId xmlns:p14="http://schemas.microsoft.com/office/powerpoint/2010/main" val="4218046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p:txBody>
          <a:bodyPr/>
          <a:lstStyle>
            <a:lvl1pPr defTabSz="913758" fontAlgn="auto">
              <a:spcBef>
                <a:spcPts val="0"/>
              </a:spcBef>
              <a:spcAft>
                <a:spcPts val="0"/>
              </a:spcAft>
              <a:defRPr>
                <a:latin typeface="Arial"/>
                <a:ea typeface="ＭＳ Ｐゴシック"/>
                <a:cs typeface="ＭＳ Ｐゴシック"/>
              </a:defRPr>
            </a:lvl1pPr>
          </a:lstStyle>
          <a:p>
            <a:pPr>
              <a:defRPr/>
            </a:pPr>
            <a:endParaRPr lang="en-US"/>
          </a:p>
        </p:txBody>
      </p:sp>
      <p:sp>
        <p:nvSpPr>
          <p:cNvPr id="3" name="Rectangle 1031"/>
          <p:cNvSpPr>
            <a:spLocks noGrp="1" noChangeArrowheads="1"/>
          </p:cNvSpPr>
          <p:nvPr>
            <p:ph type="ftr" sz="quarter" idx="11"/>
          </p:nvPr>
        </p:nvSpPr>
        <p:spPr/>
        <p:txBody>
          <a:bodyPr/>
          <a:lstStyle>
            <a:lvl1pPr defTabSz="913758" fontAlgn="auto">
              <a:spcBef>
                <a:spcPts val="0"/>
              </a:spcBef>
              <a:spcAft>
                <a:spcPts val="0"/>
              </a:spcAft>
              <a:defRPr>
                <a:latin typeface="Arial"/>
                <a:ea typeface="ＭＳ Ｐゴシック"/>
                <a:cs typeface="ＭＳ Ｐゴシック"/>
              </a:defRPr>
            </a:lvl1pPr>
          </a:lstStyle>
          <a:p>
            <a:pPr>
              <a:defRPr/>
            </a:pPr>
            <a:endParaRPr lang="en-US"/>
          </a:p>
        </p:txBody>
      </p:sp>
      <p:sp>
        <p:nvSpPr>
          <p:cNvPr id="4" name="Rectangle 1032"/>
          <p:cNvSpPr>
            <a:spLocks noGrp="1" noChangeArrowheads="1"/>
          </p:cNvSpPr>
          <p:nvPr>
            <p:ph type="sldNum" sz="quarter" idx="12"/>
          </p:nvPr>
        </p:nvSpPr>
        <p:spPr/>
        <p:txBody>
          <a:bodyPr/>
          <a:lstStyle>
            <a:lvl1pPr defTabSz="913758">
              <a:defRPr>
                <a:latin typeface="Times New Roman" charset="0"/>
              </a:defRPr>
            </a:lvl1pPr>
          </a:lstStyle>
          <a:p>
            <a:pPr>
              <a:defRPr/>
            </a:pPr>
            <a:fld id="{3FD5702F-5EFF-894C-A028-CA6694D26368}" type="slidenum">
              <a:rPr lang="en-US"/>
              <a:pPr>
                <a:defRPr/>
              </a:pPr>
              <a:t>‹#›</a:t>
            </a:fld>
            <a:endParaRPr lang="en-US"/>
          </a:p>
        </p:txBody>
      </p:sp>
    </p:spTree>
    <p:extLst>
      <p:ext uri="{BB962C8B-B14F-4D97-AF65-F5344CB8AC3E}">
        <p14:creationId xmlns:p14="http://schemas.microsoft.com/office/powerpoint/2010/main" val="11916618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5"/>
          <p:cNvSpPr>
            <a:spLocks noGrp="1" noChangeArrowheads="1"/>
          </p:cNvSpPr>
          <p:nvPr>
            <p:ph type="dt" sz="half" idx="10"/>
          </p:nvPr>
        </p:nvSpPr>
        <p:spPr/>
        <p:txBody>
          <a:bodyPr/>
          <a:lstStyle>
            <a:lvl1pPr defTabSz="913758" fontAlgn="auto">
              <a:spcBef>
                <a:spcPts val="0"/>
              </a:spcBef>
              <a:spcAft>
                <a:spcPts val="0"/>
              </a:spcAft>
              <a:defRPr>
                <a:latin typeface="Arial"/>
                <a:ea typeface="+mn-ea"/>
                <a:cs typeface="+mn-cs"/>
              </a:defRPr>
            </a:lvl1pPr>
          </a:lstStyle>
          <a:p>
            <a:pPr>
              <a:defRPr/>
            </a:pPr>
            <a:endParaRPr lang="en-US"/>
          </a:p>
        </p:txBody>
      </p:sp>
      <p:sp>
        <p:nvSpPr>
          <p:cNvPr id="3" name="Rectangle 1036"/>
          <p:cNvSpPr>
            <a:spLocks noGrp="1" noChangeArrowheads="1"/>
          </p:cNvSpPr>
          <p:nvPr>
            <p:ph type="ftr" sz="quarter" idx="11"/>
          </p:nvPr>
        </p:nvSpPr>
        <p:spPr/>
        <p:txBody>
          <a:bodyPr/>
          <a:lstStyle>
            <a:lvl1pPr defTabSz="913758" fontAlgn="auto">
              <a:spcBef>
                <a:spcPts val="0"/>
              </a:spcBef>
              <a:spcAft>
                <a:spcPts val="0"/>
              </a:spcAft>
              <a:defRPr>
                <a:latin typeface="Arial"/>
                <a:ea typeface="+mn-ea"/>
                <a:cs typeface="+mn-cs"/>
              </a:defRPr>
            </a:lvl1pPr>
          </a:lstStyle>
          <a:p>
            <a:pPr>
              <a:defRPr/>
            </a:pPr>
            <a:endParaRPr lang="en-US"/>
          </a:p>
        </p:txBody>
      </p:sp>
      <p:sp>
        <p:nvSpPr>
          <p:cNvPr id="4" name="Rectangle 1037"/>
          <p:cNvSpPr>
            <a:spLocks noGrp="1" noChangeArrowheads="1"/>
          </p:cNvSpPr>
          <p:nvPr>
            <p:ph type="sldNum" sz="quarter" idx="12"/>
          </p:nvPr>
        </p:nvSpPr>
        <p:spPr/>
        <p:txBody>
          <a:bodyPr/>
          <a:lstStyle>
            <a:lvl1pPr defTabSz="913758">
              <a:defRPr>
                <a:latin typeface="Times New Roman" charset="0"/>
              </a:defRPr>
            </a:lvl1pPr>
          </a:lstStyle>
          <a:p>
            <a:pPr>
              <a:defRPr/>
            </a:pPr>
            <a:fld id="{43ECD183-EB50-3143-B477-E11F126F2F7D}" type="slidenum">
              <a:rPr lang="en-US"/>
              <a:pPr>
                <a:defRPr/>
              </a:pPr>
              <a:t>‹#›</a:t>
            </a:fld>
            <a:endParaRPr lang="en-US"/>
          </a:p>
        </p:txBody>
      </p:sp>
    </p:spTree>
    <p:extLst>
      <p:ext uri="{BB962C8B-B14F-4D97-AF65-F5344CB8AC3E}">
        <p14:creationId xmlns:p14="http://schemas.microsoft.com/office/powerpoint/2010/main" val="5030117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300CE5EF-3C7A-224D-9DB4-CFF4E060F778}" type="slidenum">
              <a:rPr lang="en-US"/>
              <a:pPr>
                <a:defRPr/>
              </a:pPr>
              <a:t>‹#›</a:t>
            </a:fld>
            <a:endParaRPr lang="en-US"/>
          </a:p>
        </p:txBody>
      </p:sp>
    </p:spTree>
    <p:extLst>
      <p:ext uri="{BB962C8B-B14F-4D97-AF65-F5344CB8AC3E}">
        <p14:creationId xmlns:p14="http://schemas.microsoft.com/office/powerpoint/2010/main" val="476161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910D7ECA-AA48-2249-814D-A9FB12259C6A}" type="slidenum">
              <a:rPr lang="en-US"/>
              <a:pPr>
                <a:defRPr/>
              </a:pPr>
              <a:t>‹#›</a:t>
            </a:fld>
            <a:endParaRPr lang="en-US"/>
          </a:p>
        </p:txBody>
      </p:sp>
    </p:spTree>
    <p:extLst>
      <p:ext uri="{BB962C8B-B14F-4D97-AF65-F5344CB8AC3E}">
        <p14:creationId xmlns:p14="http://schemas.microsoft.com/office/powerpoint/2010/main" val="37819144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6"/>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a:ln/>
        </p:spPr>
        <p:txBody>
          <a:bodyPr/>
          <a:lstStyle>
            <a:lvl1pPr>
              <a:defRPr/>
            </a:lvl1pPr>
          </a:lstStyle>
          <a:p>
            <a:pPr>
              <a:defRPr/>
            </a:pPr>
            <a:endParaRPr lang="en-US"/>
          </a:p>
        </p:txBody>
      </p:sp>
      <p:sp>
        <p:nvSpPr>
          <p:cNvPr id="7" name="Rectangle 1037"/>
          <p:cNvSpPr>
            <a:spLocks noGrp="1" noChangeArrowheads="1"/>
          </p:cNvSpPr>
          <p:nvPr>
            <p:ph type="ftr" sz="quarter" idx="11"/>
          </p:nvPr>
        </p:nvSpPr>
        <p:spPr>
          <a:ln/>
        </p:spPr>
        <p:txBody>
          <a:bodyPr/>
          <a:lstStyle>
            <a:lvl1pPr>
              <a:defRPr/>
            </a:lvl1pPr>
          </a:lstStyle>
          <a:p>
            <a:pPr>
              <a:defRPr/>
            </a:pPr>
            <a:endParaRPr lang="en-US"/>
          </a:p>
        </p:txBody>
      </p:sp>
      <p:sp>
        <p:nvSpPr>
          <p:cNvPr id="8" name="Rectangle 1038"/>
          <p:cNvSpPr>
            <a:spLocks noGrp="1" noChangeArrowheads="1"/>
          </p:cNvSpPr>
          <p:nvPr>
            <p:ph type="sldNum" sz="quarter" idx="12"/>
          </p:nvPr>
        </p:nvSpPr>
        <p:spPr>
          <a:ln/>
        </p:spPr>
        <p:txBody>
          <a:bodyPr/>
          <a:lstStyle>
            <a:lvl1pPr>
              <a:defRPr/>
            </a:lvl1pPr>
          </a:lstStyle>
          <a:p>
            <a:pPr>
              <a:defRPr/>
            </a:pPr>
            <a:fld id="{CA539CED-4EE3-1B41-B506-0DA6C3A1CBB1}" type="slidenum">
              <a:rPr lang="en-US"/>
              <a:pPr>
                <a:defRPr/>
              </a:pPr>
              <a:t>‹#›</a:t>
            </a:fld>
            <a:endParaRPr lang="en-US"/>
          </a:p>
        </p:txBody>
      </p:sp>
    </p:spTree>
    <p:extLst>
      <p:ext uri="{BB962C8B-B14F-4D97-AF65-F5344CB8AC3E}">
        <p14:creationId xmlns:p14="http://schemas.microsoft.com/office/powerpoint/2010/main" val="403257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0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73AF930A-929F-2749-AD28-DC25B18C046C}" type="slidenum">
              <a:rPr lang="en-US"/>
              <a:pPr>
                <a:defRPr/>
              </a:pPr>
              <a:t>‹#›</a:t>
            </a:fld>
            <a:endParaRPr lang="en-US"/>
          </a:p>
        </p:txBody>
      </p:sp>
    </p:spTree>
    <p:extLst>
      <p:ext uri="{BB962C8B-B14F-4D97-AF65-F5344CB8AC3E}">
        <p14:creationId xmlns:p14="http://schemas.microsoft.com/office/powerpoint/2010/main" val="17569359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4B607F6E-4AAF-0144-9416-95FDEDCCD1D6}" type="slidenum">
              <a:rPr lang="en-US"/>
              <a:pPr>
                <a:defRPr/>
              </a:pPr>
              <a:t>‹#›</a:t>
            </a:fld>
            <a:endParaRPr lang="en-US"/>
          </a:p>
        </p:txBody>
      </p:sp>
    </p:spTree>
    <p:extLst>
      <p:ext uri="{BB962C8B-B14F-4D97-AF65-F5344CB8AC3E}">
        <p14:creationId xmlns:p14="http://schemas.microsoft.com/office/powerpoint/2010/main" val="39065872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6"/>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6"/>
          <p:cNvSpPr>
            <a:spLocks noGrp="1" noChangeArrowheads="1"/>
          </p:cNvSpPr>
          <p:nvPr>
            <p:ph type="dt" sz="half" idx="10"/>
          </p:nvPr>
        </p:nvSpPr>
        <p:spPr>
          <a:ln/>
        </p:spPr>
        <p:txBody>
          <a:bodyPr/>
          <a:lstStyle>
            <a:lvl1pPr>
              <a:defRPr/>
            </a:lvl1pPr>
          </a:lstStyle>
          <a:p>
            <a:pPr>
              <a:defRPr/>
            </a:pPr>
            <a:endParaRPr lang="en-US"/>
          </a:p>
        </p:txBody>
      </p:sp>
      <p:sp>
        <p:nvSpPr>
          <p:cNvPr id="7" name="Rectangle 1037"/>
          <p:cNvSpPr>
            <a:spLocks noGrp="1" noChangeArrowheads="1"/>
          </p:cNvSpPr>
          <p:nvPr>
            <p:ph type="ftr" sz="quarter" idx="11"/>
          </p:nvPr>
        </p:nvSpPr>
        <p:spPr>
          <a:ln/>
        </p:spPr>
        <p:txBody>
          <a:bodyPr/>
          <a:lstStyle>
            <a:lvl1pPr>
              <a:defRPr/>
            </a:lvl1pPr>
          </a:lstStyle>
          <a:p>
            <a:pPr>
              <a:defRPr/>
            </a:pPr>
            <a:endParaRPr lang="en-US"/>
          </a:p>
        </p:txBody>
      </p:sp>
      <p:sp>
        <p:nvSpPr>
          <p:cNvPr id="8" name="Rectangle 1038"/>
          <p:cNvSpPr>
            <a:spLocks noGrp="1" noChangeArrowheads="1"/>
          </p:cNvSpPr>
          <p:nvPr>
            <p:ph type="sldNum" sz="quarter" idx="12"/>
          </p:nvPr>
        </p:nvSpPr>
        <p:spPr>
          <a:ln/>
        </p:spPr>
        <p:txBody>
          <a:bodyPr/>
          <a:lstStyle>
            <a:lvl1pPr>
              <a:defRPr/>
            </a:lvl1pPr>
          </a:lstStyle>
          <a:p>
            <a:pPr>
              <a:defRPr/>
            </a:pPr>
            <a:fld id="{64F42A95-0E5E-014B-B560-1EB9F9599BA3}" type="slidenum">
              <a:rPr lang="en-US"/>
              <a:pPr>
                <a:defRPr/>
              </a:pPr>
              <a:t>‹#›</a:t>
            </a:fld>
            <a:endParaRPr lang="en-US"/>
          </a:p>
        </p:txBody>
      </p:sp>
    </p:spTree>
    <p:extLst>
      <p:ext uri="{BB962C8B-B14F-4D97-AF65-F5344CB8AC3E}">
        <p14:creationId xmlns:p14="http://schemas.microsoft.com/office/powerpoint/2010/main" val="1532850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AF087FE5-C924-3E44-AA32-01A065718A6A}" type="slidenum">
              <a:rPr lang="en-US"/>
              <a:pPr>
                <a:defRPr/>
              </a:pPr>
              <a:t>‹#›</a:t>
            </a:fld>
            <a:endParaRPr lang="en-US"/>
          </a:p>
        </p:txBody>
      </p:sp>
    </p:spTree>
    <p:extLst>
      <p:ext uri="{BB962C8B-B14F-4D97-AF65-F5344CB8AC3E}">
        <p14:creationId xmlns:p14="http://schemas.microsoft.com/office/powerpoint/2010/main" val="28213537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30447DCC-0777-0F47-BAD2-15D79FB405F6}" type="slidenum">
              <a:rPr lang="en-US"/>
              <a:pPr>
                <a:defRPr/>
              </a:pPr>
              <a:t>‹#›</a:t>
            </a:fld>
            <a:endParaRPr lang="en-US"/>
          </a:p>
        </p:txBody>
      </p:sp>
    </p:spTree>
    <p:extLst>
      <p:ext uri="{BB962C8B-B14F-4D97-AF65-F5344CB8AC3E}">
        <p14:creationId xmlns:p14="http://schemas.microsoft.com/office/powerpoint/2010/main" val="416100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41D87C34-E9E4-C646-8541-A73C4F4526EE}" type="slidenum">
              <a:rPr lang="en-US"/>
              <a:pPr>
                <a:defRPr/>
              </a:pPr>
              <a:t>‹#›</a:t>
            </a:fld>
            <a:endParaRPr lang="en-US"/>
          </a:p>
        </p:txBody>
      </p:sp>
    </p:spTree>
    <p:extLst>
      <p:ext uri="{BB962C8B-B14F-4D97-AF65-F5344CB8AC3E}">
        <p14:creationId xmlns:p14="http://schemas.microsoft.com/office/powerpoint/2010/main" val="35257388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424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77BF78AD-5B96-2C41-AE76-9BE3F1B8B199}" type="slidenum">
              <a:rPr lang="en-US"/>
              <a:pPr>
                <a:defRPr/>
              </a:pPr>
              <a:t>‹#›</a:t>
            </a:fld>
            <a:endParaRPr lang="en-US"/>
          </a:p>
        </p:txBody>
      </p:sp>
    </p:spTree>
    <p:extLst>
      <p:ext uri="{BB962C8B-B14F-4D97-AF65-F5344CB8AC3E}">
        <p14:creationId xmlns:p14="http://schemas.microsoft.com/office/powerpoint/2010/main" val="6244777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E1B072F-45B5-BF47-8110-C58359A96118}" type="slidenum">
              <a:rPr lang="en-US"/>
              <a:pPr>
                <a:defRPr/>
              </a:pPr>
              <a:t>‹#›</a:t>
            </a:fld>
            <a:endParaRPr lang="en-US"/>
          </a:p>
        </p:txBody>
      </p:sp>
    </p:spTree>
    <p:extLst>
      <p:ext uri="{BB962C8B-B14F-4D97-AF65-F5344CB8AC3E}">
        <p14:creationId xmlns:p14="http://schemas.microsoft.com/office/powerpoint/2010/main" val="42671388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0E96324-0658-5E40-A334-79407BEEE909}" type="slidenum">
              <a:rPr lang="en-US"/>
              <a:pPr>
                <a:defRPr/>
              </a:pPr>
              <a:t>‹#›</a:t>
            </a:fld>
            <a:endParaRPr lang="en-US"/>
          </a:p>
        </p:txBody>
      </p:sp>
    </p:spTree>
    <p:extLst>
      <p:ext uri="{BB962C8B-B14F-4D97-AF65-F5344CB8AC3E}">
        <p14:creationId xmlns:p14="http://schemas.microsoft.com/office/powerpoint/2010/main" val="24342315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968B105-7721-5741-9169-02D4A2C6537C}" type="slidenum">
              <a:rPr lang="en-US"/>
              <a:pPr>
                <a:defRPr/>
              </a:pPr>
              <a:t>‹#›</a:t>
            </a:fld>
            <a:endParaRPr lang="en-US"/>
          </a:p>
        </p:txBody>
      </p:sp>
    </p:spTree>
    <p:extLst>
      <p:ext uri="{BB962C8B-B14F-4D97-AF65-F5344CB8AC3E}">
        <p14:creationId xmlns:p14="http://schemas.microsoft.com/office/powerpoint/2010/main" val="3402196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81"/>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10" tIns="46005" rIns="92010" bIns="46005"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F78A42F0-6B0B-754A-8462-FAAE5C27D92C}" type="slidenum">
              <a:rPr lang="en-US"/>
              <a:pPr>
                <a:defRPr/>
              </a:pPr>
              <a:t>‹#›</a:t>
            </a:fld>
            <a:endParaRPr lang="en-US"/>
          </a:p>
        </p:txBody>
      </p:sp>
    </p:spTree>
    <p:extLst>
      <p:ext uri="{BB962C8B-B14F-4D97-AF65-F5344CB8AC3E}">
        <p14:creationId xmlns:p14="http://schemas.microsoft.com/office/powerpoint/2010/main" val="20028866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521307F3-1278-6E48-8298-1C9FC309FE6B}" type="slidenum">
              <a:rPr lang="en-US"/>
              <a:pPr>
                <a:defRPr/>
              </a:pPr>
              <a:t>‹#›</a:t>
            </a:fld>
            <a:endParaRPr lang="en-US"/>
          </a:p>
        </p:txBody>
      </p:sp>
    </p:spTree>
    <p:extLst>
      <p:ext uri="{BB962C8B-B14F-4D97-AF65-F5344CB8AC3E}">
        <p14:creationId xmlns:p14="http://schemas.microsoft.com/office/powerpoint/2010/main" val="32963778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BBE3EDD-20CF-D947-87D5-3D1F75801600}" type="slidenum">
              <a:rPr lang="en-US"/>
              <a:pPr>
                <a:defRPr/>
              </a:pPr>
              <a:t>‹#›</a:t>
            </a:fld>
            <a:endParaRPr lang="en-US"/>
          </a:p>
        </p:txBody>
      </p:sp>
    </p:spTree>
    <p:extLst>
      <p:ext uri="{BB962C8B-B14F-4D97-AF65-F5344CB8AC3E}">
        <p14:creationId xmlns:p14="http://schemas.microsoft.com/office/powerpoint/2010/main" val="2042725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D5892F8D-FDEB-564D-A62C-D74720E5623A}" type="slidenum">
              <a:rPr lang="en-US"/>
              <a:pPr>
                <a:defRPr/>
              </a:pPr>
              <a:t>‹#›</a:t>
            </a:fld>
            <a:endParaRPr lang="en-US"/>
          </a:p>
        </p:txBody>
      </p:sp>
    </p:spTree>
    <p:extLst>
      <p:ext uri="{BB962C8B-B14F-4D97-AF65-F5344CB8AC3E}">
        <p14:creationId xmlns:p14="http://schemas.microsoft.com/office/powerpoint/2010/main" val="36713446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887D2A9A-AAB1-284F-82ED-3C9D5B21C447}" type="slidenum">
              <a:rPr lang="en-US"/>
              <a:pPr>
                <a:defRPr/>
              </a:pPr>
              <a:t>‹#›</a:t>
            </a:fld>
            <a:endParaRPr lang="en-US"/>
          </a:p>
        </p:txBody>
      </p:sp>
    </p:spTree>
    <p:extLst>
      <p:ext uri="{BB962C8B-B14F-4D97-AF65-F5344CB8AC3E}">
        <p14:creationId xmlns:p14="http://schemas.microsoft.com/office/powerpoint/2010/main" val="15383526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BA000F7B-73A5-2649-B5B9-73CFEE77B70B}" type="slidenum">
              <a:rPr lang="en-US"/>
              <a:pPr>
                <a:defRPr/>
              </a:pPr>
              <a:t>‹#›</a:t>
            </a:fld>
            <a:endParaRPr lang="en-US"/>
          </a:p>
        </p:txBody>
      </p:sp>
    </p:spTree>
    <p:extLst>
      <p:ext uri="{BB962C8B-B14F-4D97-AF65-F5344CB8AC3E}">
        <p14:creationId xmlns:p14="http://schemas.microsoft.com/office/powerpoint/2010/main" val="20960242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4C7416DA-A73F-FE40-9461-7383BC9131C6}" type="slidenum">
              <a:rPr lang="en-US"/>
              <a:pPr>
                <a:defRPr/>
              </a:pPr>
              <a:t>‹#›</a:t>
            </a:fld>
            <a:endParaRPr lang="en-US"/>
          </a:p>
        </p:txBody>
      </p:sp>
    </p:spTree>
    <p:extLst>
      <p:ext uri="{BB962C8B-B14F-4D97-AF65-F5344CB8AC3E}">
        <p14:creationId xmlns:p14="http://schemas.microsoft.com/office/powerpoint/2010/main" val="41220843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5029B798-A178-6248-9E1C-5B7AAE136D4F}" type="slidenum">
              <a:rPr lang="en-US"/>
              <a:pPr>
                <a:defRPr/>
              </a:pPr>
              <a:t>‹#›</a:t>
            </a:fld>
            <a:endParaRPr lang="en-US"/>
          </a:p>
        </p:txBody>
      </p:sp>
    </p:spTree>
    <p:extLst>
      <p:ext uri="{BB962C8B-B14F-4D97-AF65-F5344CB8AC3E}">
        <p14:creationId xmlns:p14="http://schemas.microsoft.com/office/powerpoint/2010/main" val="17960492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33D0BE21-331D-E947-8A8F-DC3E65B5091A}" type="slidenum">
              <a:rPr lang="en-US"/>
              <a:pPr>
                <a:defRPr/>
              </a:pPr>
              <a:t>‹#›</a:t>
            </a:fld>
            <a:endParaRPr lang="en-US"/>
          </a:p>
        </p:txBody>
      </p:sp>
    </p:spTree>
    <p:extLst>
      <p:ext uri="{BB962C8B-B14F-4D97-AF65-F5344CB8AC3E}">
        <p14:creationId xmlns:p14="http://schemas.microsoft.com/office/powerpoint/2010/main" val="14805432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07D71CA7-F05F-364B-81D8-B79B1865D5E7}" type="slidenum">
              <a:rPr lang="en-US"/>
              <a:pPr>
                <a:defRPr/>
              </a:pPr>
              <a:t>‹#›</a:t>
            </a:fld>
            <a:endParaRPr lang="en-US"/>
          </a:p>
        </p:txBody>
      </p:sp>
    </p:spTree>
    <p:extLst>
      <p:ext uri="{BB962C8B-B14F-4D97-AF65-F5344CB8AC3E}">
        <p14:creationId xmlns:p14="http://schemas.microsoft.com/office/powerpoint/2010/main" val="37521937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98A679E-9294-4F41-BA42-FCF79D469944}" type="slidenum">
              <a:rPr lang="en-US"/>
              <a:pPr>
                <a:defRPr/>
              </a:pPr>
              <a:t>‹#›</a:t>
            </a:fld>
            <a:endParaRPr lang="en-US"/>
          </a:p>
        </p:txBody>
      </p:sp>
    </p:spTree>
    <p:extLst>
      <p:ext uri="{BB962C8B-B14F-4D97-AF65-F5344CB8AC3E}">
        <p14:creationId xmlns:p14="http://schemas.microsoft.com/office/powerpoint/2010/main" val="33220902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9E15A147-8867-3F4F-9F2F-BD56CBC77501}" type="slidenum">
              <a:rPr lang="en-US"/>
              <a:pPr>
                <a:defRPr/>
              </a:pPr>
              <a:t>‹#›</a:t>
            </a:fld>
            <a:endParaRPr lang="en-US"/>
          </a:p>
        </p:txBody>
      </p:sp>
    </p:spTree>
    <p:extLst>
      <p:ext uri="{BB962C8B-B14F-4D97-AF65-F5344CB8AC3E}">
        <p14:creationId xmlns:p14="http://schemas.microsoft.com/office/powerpoint/2010/main" val="27177710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55F4B2D4-8A9D-0D4E-A76D-BD156E5B75CF}" type="slidenum">
              <a:rPr lang="en-US"/>
              <a:pPr>
                <a:defRPr/>
              </a:pPr>
              <a:t>‹#›</a:t>
            </a:fld>
            <a:endParaRPr lang="en-US"/>
          </a:p>
        </p:txBody>
      </p:sp>
    </p:spTree>
    <p:extLst>
      <p:ext uri="{BB962C8B-B14F-4D97-AF65-F5344CB8AC3E}">
        <p14:creationId xmlns:p14="http://schemas.microsoft.com/office/powerpoint/2010/main" val="2812300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210A807-D99F-6D46-B2CE-0A9304AD9078}" type="slidenum">
              <a:rPr lang="en-US"/>
              <a:pPr>
                <a:defRPr/>
              </a:pPr>
              <a:t>‹#›</a:t>
            </a:fld>
            <a:endParaRPr lang="en-US"/>
          </a:p>
        </p:txBody>
      </p:sp>
    </p:spTree>
    <p:extLst>
      <p:ext uri="{BB962C8B-B14F-4D97-AF65-F5344CB8AC3E}">
        <p14:creationId xmlns:p14="http://schemas.microsoft.com/office/powerpoint/2010/main" val="3195207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ECDBC337-8B75-F54D-AB9C-2B9B20392392}" type="slidenum">
              <a:rPr lang="en-US"/>
              <a:pPr>
                <a:defRPr/>
              </a:pPr>
              <a:t>‹#›</a:t>
            </a:fld>
            <a:endParaRPr lang="en-US"/>
          </a:p>
        </p:txBody>
      </p:sp>
    </p:spTree>
    <p:extLst>
      <p:ext uri="{BB962C8B-B14F-4D97-AF65-F5344CB8AC3E}">
        <p14:creationId xmlns:p14="http://schemas.microsoft.com/office/powerpoint/2010/main" val="38430583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0E50056-99BA-8C47-A241-B4F1E3C77A5F}" type="slidenum">
              <a:rPr lang="en-US"/>
              <a:pPr>
                <a:defRPr/>
              </a:pPr>
              <a:t>‹#›</a:t>
            </a:fld>
            <a:endParaRPr lang="en-US"/>
          </a:p>
        </p:txBody>
      </p:sp>
    </p:spTree>
    <p:extLst>
      <p:ext uri="{BB962C8B-B14F-4D97-AF65-F5344CB8AC3E}">
        <p14:creationId xmlns:p14="http://schemas.microsoft.com/office/powerpoint/2010/main" val="39306156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CCCC19A-64B4-434E-B753-C220D0948812}" type="slidenum">
              <a:rPr lang="en-US"/>
              <a:pPr>
                <a:defRPr/>
              </a:pPr>
              <a:t>‹#›</a:t>
            </a:fld>
            <a:endParaRPr lang="en-US"/>
          </a:p>
        </p:txBody>
      </p:sp>
    </p:spTree>
    <p:extLst>
      <p:ext uri="{BB962C8B-B14F-4D97-AF65-F5344CB8AC3E}">
        <p14:creationId xmlns:p14="http://schemas.microsoft.com/office/powerpoint/2010/main" val="17474114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931E72F-5358-D24D-ADB1-011449E6E4F6}" type="slidenum">
              <a:rPr lang="en-US"/>
              <a:pPr>
                <a:defRPr/>
              </a:pPr>
              <a:t>‹#›</a:t>
            </a:fld>
            <a:endParaRPr lang="en-US"/>
          </a:p>
        </p:txBody>
      </p:sp>
    </p:spTree>
    <p:extLst>
      <p:ext uri="{BB962C8B-B14F-4D97-AF65-F5344CB8AC3E}">
        <p14:creationId xmlns:p14="http://schemas.microsoft.com/office/powerpoint/2010/main" val="26910952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AC75CC1-B374-4B44-934E-90B7BF68E20D}" type="slidenum">
              <a:rPr lang="en-US"/>
              <a:pPr>
                <a:defRPr/>
              </a:pPr>
              <a:t>‹#›</a:t>
            </a:fld>
            <a:endParaRPr lang="en-US"/>
          </a:p>
        </p:txBody>
      </p:sp>
    </p:spTree>
    <p:extLst>
      <p:ext uri="{BB962C8B-B14F-4D97-AF65-F5344CB8AC3E}">
        <p14:creationId xmlns:p14="http://schemas.microsoft.com/office/powerpoint/2010/main" val="32322048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94D83A24-ECE0-234B-8022-B05E3FB62800}" type="slidenum">
              <a:rPr lang="en-US"/>
              <a:pPr>
                <a:defRPr/>
              </a:pPr>
              <a:t>‹#›</a:t>
            </a:fld>
            <a:endParaRPr lang="en-US"/>
          </a:p>
        </p:txBody>
      </p:sp>
    </p:spTree>
    <p:extLst>
      <p:ext uri="{BB962C8B-B14F-4D97-AF65-F5344CB8AC3E}">
        <p14:creationId xmlns:p14="http://schemas.microsoft.com/office/powerpoint/2010/main" val="30615059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9D205FDB-349D-A84B-80E3-393E8EACF07D}" type="slidenum">
              <a:rPr lang="en-US"/>
              <a:pPr>
                <a:defRPr/>
              </a:pPr>
              <a:t>‹#›</a:t>
            </a:fld>
            <a:endParaRPr lang="en-US"/>
          </a:p>
        </p:txBody>
      </p:sp>
    </p:spTree>
    <p:extLst>
      <p:ext uri="{BB962C8B-B14F-4D97-AF65-F5344CB8AC3E}">
        <p14:creationId xmlns:p14="http://schemas.microsoft.com/office/powerpoint/2010/main" val="15691088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C51EB5A1-F2CB-444D-BF11-5094810219EE}" type="slidenum">
              <a:rPr lang="en-US"/>
              <a:pPr>
                <a:defRPr/>
              </a:pPr>
              <a:t>‹#›</a:t>
            </a:fld>
            <a:endParaRPr lang="en-US"/>
          </a:p>
        </p:txBody>
      </p:sp>
    </p:spTree>
    <p:extLst>
      <p:ext uri="{BB962C8B-B14F-4D97-AF65-F5344CB8AC3E}">
        <p14:creationId xmlns:p14="http://schemas.microsoft.com/office/powerpoint/2010/main" val="15788046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58B7E32-1203-5347-BBA2-DE5F3B49F074}" type="slidenum">
              <a:rPr lang="en-US"/>
              <a:pPr>
                <a:defRPr/>
              </a:pPr>
              <a:t>‹#›</a:t>
            </a:fld>
            <a:endParaRPr lang="en-US"/>
          </a:p>
        </p:txBody>
      </p:sp>
    </p:spTree>
    <p:extLst>
      <p:ext uri="{BB962C8B-B14F-4D97-AF65-F5344CB8AC3E}">
        <p14:creationId xmlns:p14="http://schemas.microsoft.com/office/powerpoint/2010/main" val="22083944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70FF9258-6943-794E-A6EF-A1F4772721C0}" type="slidenum">
              <a:rPr lang="en-US"/>
              <a:pPr>
                <a:defRPr/>
              </a:pPr>
              <a:t>‹#›</a:t>
            </a:fld>
            <a:endParaRPr lang="en-US"/>
          </a:p>
        </p:txBody>
      </p:sp>
    </p:spTree>
    <p:extLst>
      <p:ext uri="{BB962C8B-B14F-4D97-AF65-F5344CB8AC3E}">
        <p14:creationId xmlns:p14="http://schemas.microsoft.com/office/powerpoint/2010/main" val="39783172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2951778-E8F7-D940-AAA0-DBAC061F2103}" type="slidenum">
              <a:rPr lang="en-US"/>
              <a:pPr>
                <a:defRPr/>
              </a:pPr>
              <a:t>‹#›</a:t>
            </a:fld>
            <a:endParaRPr lang="en-US"/>
          </a:p>
        </p:txBody>
      </p:sp>
    </p:spTree>
    <p:extLst>
      <p:ext uri="{BB962C8B-B14F-4D97-AF65-F5344CB8AC3E}">
        <p14:creationId xmlns:p14="http://schemas.microsoft.com/office/powerpoint/2010/main" val="3781668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B7CE2A2-D2E4-E44C-AED0-7AEB405D17E4}" type="slidenum">
              <a:rPr lang="en-US"/>
              <a:pPr>
                <a:defRPr/>
              </a:pPr>
              <a:t>‹#›</a:t>
            </a:fld>
            <a:endParaRPr lang="en-US"/>
          </a:p>
        </p:txBody>
      </p:sp>
    </p:spTree>
    <p:extLst>
      <p:ext uri="{BB962C8B-B14F-4D97-AF65-F5344CB8AC3E}">
        <p14:creationId xmlns:p14="http://schemas.microsoft.com/office/powerpoint/2010/main" val="27644237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BB0F9F7-54A1-314A-AC09-7BC85747FCD3}" type="slidenum">
              <a:rPr lang="en-US"/>
              <a:pPr>
                <a:defRPr/>
              </a:pPr>
              <a:t>‹#›</a:t>
            </a:fld>
            <a:endParaRPr lang="en-US"/>
          </a:p>
        </p:txBody>
      </p:sp>
    </p:spTree>
    <p:extLst>
      <p:ext uri="{BB962C8B-B14F-4D97-AF65-F5344CB8AC3E}">
        <p14:creationId xmlns:p14="http://schemas.microsoft.com/office/powerpoint/2010/main" val="1582228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4941EFAD-EDA9-EB4F-B35A-CB5FC434F649}" type="slidenum">
              <a:rPr lang="en-US"/>
              <a:pPr>
                <a:defRPr/>
              </a:pPr>
              <a:t>‹#›</a:t>
            </a:fld>
            <a:endParaRPr lang="en-US"/>
          </a:p>
        </p:txBody>
      </p:sp>
    </p:spTree>
    <p:extLst>
      <p:ext uri="{BB962C8B-B14F-4D97-AF65-F5344CB8AC3E}">
        <p14:creationId xmlns:p14="http://schemas.microsoft.com/office/powerpoint/2010/main" val="8981379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3C6AAE0-85AD-0D4C-8D70-2E1806C468C6}" type="slidenum">
              <a:rPr lang="en-US"/>
              <a:pPr>
                <a:defRPr/>
              </a:pPr>
              <a:t>‹#›</a:t>
            </a:fld>
            <a:endParaRPr lang="en-US"/>
          </a:p>
        </p:txBody>
      </p:sp>
    </p:spTree>
    <p:extLst>
      <p:ext uri="{BB962C8B-B14F-4D97-AF65-F5344CB8AC3E}">
        <p14:creationId xmlns:p14="http://schemas.microsoft.com/office/powerpoint/2010/main" val="7282392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101261416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334824948"/>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421324527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22697512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964716818"/>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37630164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255698812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B5E7D73-906D-924F-A2B7-198DB22DCE45}" type="slidenum">
              <a:rPr lang="en-US"/>
              <a:pPr>
                <a:defRPr/>
              </a:pPr>
              <a:t>‹#›</a:t>
            </a:fld>
            <a:endParaRPr lang="en-US"/>
          </a:p>
        </p:txBody>
      </p:sp>
    </p:spTree>
    <p:extLst>
      <p:ext uri="{BB962C8B-B14F-4D97-AF65-F5344CB8AC3E}">
        <p14:creationId xmlns:p14="http://schemas.microsoft.com/office/powerpoint/2010/main" val="36067675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93283085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995474893"/>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306150442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49105867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3417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276F7AB6-B3B8-3C49-8EF3-A1133FEACCA2}" type="slidenum">
              <a:rPr lang="en-US"/>
              <a:pPr>
                <a:defRPr/>
              </a:pPr>
              <a:t>‹#›</a:t>
            </a:fld>
            <a:endParaRPr lang="en-US"/>
          </a:p>
        </p:txBody>
      </p:sp>
    </p:spTree>
    <p:extLst>
      <p:ext uri="{BB962C8B-B14F-4D97-AF65-F5344CB8AC3E}">
        <p14:creationId xmlns:p14="http://schemas.microsoft.com/office/powerpoint/2010/main" val="9680725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10" tIns="46005" rIns="92010" bIns="46005"/>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1A4B7151-A4E8-7543-98D9-A083FC1735DD}" type="slidenum">
              <a:rPr lang="en-US"/>
              <a:pPr>
                <a:defRPr/>
              </a:pPr>
              <a:t>‹#›</a:t>
            </a:fld>
            <a:endParaRPr lang="en-US"/>
          </a:p>
        </p:txBody>
      </p:sp>
    </p:spTree>
    <p:extLst>
      <p:ext uri="{BB962C8B-B14F-4D97-AF65-F5344CB8AC3E}">
        <p14:creationId xmlns:p14="http://schemas.microsoft.com/office/powerpoint/2010/main" val="20626014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DE7CA81-37C3-634E-9F87-E471BC2B8CA1}" type="slidenum">
              <a:rPr lang="en-US"/>
              <a:pPr>
                <a:defRPr/>
              </a:pPr>
              <a:t>‹#›</a:t>
            </a:fld>
            <a:endParaRPr lang="en-US"/>
          </a:p>
        </p:txBody>
      </p:sp>
    </p:spTree>
    <p:extLst>
      <p:ext uri="{BB962C8B-B14F-4D97-AF65-F5344CB8AC3E}">
        <p14:creationId xmlns:p14="http://schemas.microsoft.com/office/powerpoint/2010/main" val="26072569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9A7214A-B59A-8747-8775-F3EBC7F9D2E9}" type="slidenum">
              <a:rPr lang="en-US"/>
              <a:pPr>
                <a:defRPr/>
              </a:pPr>
              <a:t>‹#›</a:t>
            </a:fld>
            <a:endParaRPr lang="en-US"/>
          </a:p>
        </p:txBody>
      </p:sp>
    </p:spTree>
    <p:extLst>
      <p:ext uri="{BB962C8B-B14F-4D97-AF65-F5344CB8AC3E}">
        <p14:creationId xmlns:p14="http://schemas.microsoft.com/office/powerpoint/2010/main" val="33360137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8"/>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8"/>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2E4E9E7-FAB7-D54E-B493-B03A12E5C6FF}" type="slidenum">
              <a:rPr lang="en-US"/>
              <a:pPr>
                <a:defRPr/>
              </a:pPr>
              <a:t>‹#›</a:t>
            </a:fld>
            <a:endParaRPr lang="en-US"/>
          </a:p>
        </p:txBody>
      </p:sp>
    </p:spTree>
    <p:extLst>
      <p:ext uri="{BB962C8B-B14F-4D97-AF65-F5344CB8AC3E}">
        <p14:creationId xmlns:p14="http://schemas.microsoft.com/office/powerpoint/2010/main" val="1311058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0.xml"/><Relationship Id="rId1" Type="http://schemas.openxmlformats.org/officeDocument/2006/relationships/slideLayout" Target="../slideLayouts/slideLayout41.xml"/><Relationship Id="rId4" Type="http://schemas.openxmlformats.org/officeDocument/2006/relationships/image" Target="../media/image5.jpe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4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46.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50.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51.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52.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54.xml"/><Relationship Id="rId1" Type="http://schemas.openxmlformats.org/officeDocument/2006/relationships/slideLayout" Target="../slideLayouts/slideLayout53.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56.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5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22.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2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94.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9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28.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1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30.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31.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32.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33.xml.rels><?xml version="1.0" encoding="UTF-8" standalone="yes"?>
<Relationships xmlns="http://schemas.openxmlformats.org/package/2006/relationships"><Relationship Id="rId3" Type="http://schemas.openxmlformats.org/officeDocument/2006/relationships/theme" Target="../theme/theme33.xml"/><Relationship Id="rId2" Type="http://schemas.openxmlformats.org/officeDocument/2006/relationships/slideLayout" Target="../slideLayouts/slideLayout156.xml"/><Relationship Id="rId1" Type="http://schemas.openxmlformats.org/officeDocument/2006/relationships/slideLayout" Target="../slideLayouts/slideLayout15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3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image" Target="../media/image1.jpeg"/><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37.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38.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image" Target="../media/image1.jpe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39.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image" Target="../media/image1.jpeg"/><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40.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41.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250.xml"/></Relationships>
</file>

<file path=ppt/slideMasters/_rels/slideMaster43.xml.rels><?xml version="1.0" encoding="UTF-8" standalone="yes"?>
<Relationships xmlns="http://schemas.openxmlformats.org/package/2006/relationships"><Relationship Id="rId3" Type="http://schemas.openxmlformats.org/officeDocument/2006/relationships/theme" Target="../theme/theme43.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7.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ea typeface="ＭＳ Ｐゴシック" charset="-128"/>
                <a:cs typeface="ＭＳ Ｐゴシック" charset="-128"/>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376" tIns="45688" rIns="91376" bIns="45688" anchor="ctr"/>
          <a:lstStyle/>
          <a:p>
            <a:pPr algn="ctr"/>
            <a:endParaRPr kumimoji="1" lang="en-US"/>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49972"/>
            <a:ext cx="19050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r">
              <a:defRPr sz="1400">
                <a:latin typeface="+mn-lt"/>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2936875" y="6526160"/>
            <a:ext cx="28956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ctr">
              <a:defRPr sz="1400">
                <a:latin typeface="+mn-lt"/>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84144" y="6340224"/>
            <a:ext cx="587375" cy="492378"/>
          </a:xfrm>
          <a:prstGeom prst="rect">
            <a:avLst/>
          </a:prstGeom>
          <a:noFill/>
          <a:ln w="9525">
            <a:noFill/>
            <a:miter lim="800000"/>
            <a:headEnd/>
            <a:tailEnd/>
          </a:ln>
          <a:effectLst/>
        </p:spPr>
        <p:txBody>
          <a:bodyPr vert="horz" wrap="square" lIns="91376" tIns="45688" rIns="91376" bIns="45688" numCol="1" anchor="b" anchorCtr="1" compatLnSpc="1">
            <a:prstTxWarp prst="textNoShape">
              <a:avLst/>
            </a:prstTxWarp>
            <a:spAutoFit/>
          </a:bodyPr>
          <a:lstStyle>
            <a:lvl1pPr>
              <a:defRPr sz="2600" b="1">
                <a:solidFill>
                  <a:schemeClr val="bg1"/>
                </a:solidFill>
                <a:latin typeface="Arial" charset="0"/>
              </a:defRPr>
            </a:lvl1pPr>
          </a:lstStyle>
          <a:p>
            <a:pPr>
              <a:defRPr/>
            </a:pPr>
            <a:fld id="{31E6D7D5-22A4-6F4D-B726-C230C9366739}" type="slidenum">
              <a:rPr lang="en-US"/>
              <a:pPr>
                <a:defRPr/>
              </a:pPr>
              <a:t>‹#›</a:t>
            </a:fld>
            <a:endParaRPr lang="en-US"/>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5559" r:id="rId1"/>
    <p:sldLayoutId id="2147485474" r:id="rId2"/>
    <p:sldLayoutId id="2147485475" r:id="rId3"/>
    <p:sldLayoutId id="2147485476" r:id="rId4"/>
    <p:sldLayoutId id="2147485477" r:id="rId5"/>
    <p:sldLayoutId id="2147485478" r:id="rId6"/>
    <p:sldLayoutId id="2147485479" r:id="rId7"/>
    <p:sldLayoutId id="2147485480" r:id="rId8"/>
    <p:sldLayoutId id="2147485481" r:id="rId9"/>
    <p:sldLayoutId id="2147485482" r:id="rId10"/>
    <p:sldLayoutId id="2147485483"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6880" algn="l" rtl="0" fontAlgn="base">
        <a:lnSpc>
          <a:spcPct val="90000"/>
        </a:lnSpc>
        <a:spcBef>
          <a:spcPct val="0"/>
        </a:spcBef>
        <a:spcAft>
          <a:spcPct val="0"/>
        </a:spcAft>
        <a:defRPr sz="3600" b="1">
          <a:solidFill>
            <a:schemeClr val="tx2"/>
          </a:solidFill>
          <a:latin typeface="Arial" charset="0"/>
        </a:defRPr>
      </a:lvl6pPr>
      <a:lvl7pPr marL="913758" algn="l" rtl="0" fontAlgn="base">
        <a:lnSpc>
          <a:spcPct val="90000"/>
        </a:lnSpc>
        <a:spcBef>
          <a:spcPct val="0"/>
        </a:spcBef>
        <a:spcAft>
          <a:spcPct val="0"/>
        </a:spcAft>
        <a:defRPr sz="3600" b="1">
          <a:solidFill>
            <a:schemeClr val="tx2"/>
          </a:solidFill>
          <a:latin typeface="Arial" charset="0"/>
        </a:defRPr>
      </a:lvl7pPr>
      <a:lvl8pPr marL="1370639" algn="l" rtl="0" fontAlgn="base">
        <a:lnSpc>
          <a:spcPct val="90000"/>
        </a:lnSpc>
        <a:spcBef>
          <a:spcPct val="0"/>
        </a:spcBef>
        <a:spcAft>
          <a:spcPct val="0"/>
        </a:spcAft>
        <a:defRPr sz="3600" b="1">
          <a:solidFill>
            <a:schemeClr val="tx2"/>
          </a:solidFill>
          <a:latin typeface="Arial" charset="0"/>
        </a:defRPr>
      </a:lvl8pPr>
      <a:lvl9pPr marL="1827517" algn="l" rtl="0" fontAlgn="base">
        <a:lnSpc>
          <a:spcPct val="90000"/>
        </a:lnSpc>
        <a:spcBef>
          <a:spcPct val="0"/>
        </a:spcBef>
        <a:spcAft>
          <a:spcPct val="0"/>
        </a:spcAft>
        <a:defRPr sz="3600" b="1">
          <a:solidFill>
            <a:schemeClr val="tx2"/>
          </a:solidFill>
          <a:latin typeface="Arial" charset="0"/>
        </a:defRPr>
      </a:lvl9pPr>
    </p:titleStyle>
    <p:bodyStyle>
      <a:lvl1pPr marL="342659" indent="-342659"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2199" indent="-228439"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599077" indent="-228439"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283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6971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6595"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3472"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03"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0938" y="1676406"/>
            <a:ext cx="6697662" cy="12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4" name="Rectangle 1028"/>
          <p:cNvSpPr>
            <a:spLocks noGrp="1" noChangeArrowheads="1"/>
          </p:cNvSpPr>
          <p:nvPr>
            <p:ph type="title"/>
          </p:nvPr>
        </p:nvSpPr>
        <p:spPr bwMode="auto">
          <a:xfrm>
            <a:off x="685800" y="5334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51205" name="Rectangle 102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1030"/>
          <p:cNvSpPr>
            <a:spLocks noGrp="1" noChangeArrowheads="1"/>
          </p:cNvSpPr>
          <p:nvPr>
            <p:ph type="dt" sz="half" idx="2"/>
          </p:nvPr>
        </p:nvSpPr>
        <p:spPr bwMode="auto">
          <a:xfrm>
            <a:off x="685800" y="6137275"/>
            <a:ext cx="19050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defTabSz="456880" eaLnBrk="0" hangingPunct="0">
              <a:defRPr sz="1400">
                <a:solidFill>
                  <a:srgbClr val="212164"/>
                </a:solidFill>
                <a:latin typeface="Arial" charset="0"/>
                <a:ea typeface="ＭＳ Ｐゴシック" charset="-128"/>
                <a:cs typeface="ＭＳ Ｐゴシック" charset="-128"/>
              </a:defRPr>
            </a:lvl1pPr>
          </a:lstStyle>
          <a:p>
            <a:pPr>
              <a:defRPr/>
            </a:pPr>
            <a:endParaRPr lang="en-US"/>
          </a:p>
        </p:txBody>
      </p:sp>
      <p:sp>
        <p:nvSpPr>
          <p:cNvPr id="82951" name="Rectangle 1031"/>
          <p:cNvSpPr>
            <a:spLocks noGrp="1" noChangeArrowheads="1"/>
          </p:cNvSpPr>
          <p:nvPr>
            <p:ph type="ftr" sz="quarter" idx="3"/>
          </p:nvPr>
        </p:nvSpPr>
        <p:spPr bwMode="auto">
          <a:xfrm>
            <a:off x="3124200" y="6137275"/>
            <a:ext cx="28956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algn="ctr" defTabSz="456880" eaLnBrk="0" hangingPunct="0">
              <a:defRPr sz="1400">
                <a:solidFill>
                  <a:srgbClr val="212164"/>
                </a:solidFill>
                <a:latin typeface="Arial" charset="0"/>
                <a:ea typeface="ＭＳ Ｐゴシック" charset="-128"/>
                <a:cs typeface="ＭＳ Ｐゴシック" charset="-128"/>
              </a:defRPr>
            </a:lvl1pPr>
          </a:lstStyle>
          <a:p>
            <a:pPr>
              <a:defRPr/>
            </a:pPr>
            <a:endParaRPr lang="en-US"/>
          </a:p>
        </p:txBody>
      </p:sp>
      <p:sp>
        <p:nvSpPr>
          <p:cNvPr id="82952" name="Rectangle 1032"/>
          <p:cNvSpPr>
            <a:spLocks noGrp="1" noChangeArrowheads="1"/>
          </p:cNvSpPr>
          <p:nvPr>
            <p:ph type="sldNum" sz="quarter" idx="4"/>
          </p:nvPr>
        </p:nvSpPr>
        <p:spPr bwMode="auto">
          <a:xfrm>
            <a:off x="6553200" y="6137275"/>
            <a:ext cx="19050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algn="r" defTabSz="456880" eaLnBrk="0" hangingPunct="0">
              <a:defRPr sz="1400">
                <a:solidFill>
                  <a:srgbClr val="212164"/>
                </a:solidFill>
                <a:latin typeface="Arial" charset="0"/>
              </a:defRPr>
            </a:lvl1pPr>
          </a:lstStyle>
          <a:p>
            <a:pPr>
              <a:defRPr/>
            </a:pPr>
            <a:fld id="{223D8E35-2756-3E43-9D47-AD7494C57F0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4" r:id="rId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5pPr>
      <a:lvl6pPr marL="45688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6pPr>
      <a:lvl7pPr marL="913758"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7pPr>
      <a:lvl8pPr marL="1370639"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8pPr>
      <a:lvl9pPr marL="1827517"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9pPr>
    </p:titleStyle>
    <p:bodyStyle>
      <a:lvl1pPr marL="342659" indent="-342659" algn="l" rtl="0" eaLnBrk="0" fontAlgn="base" hangingPunct="0">
        <a:spcBef>
          <a:spcPct val="20000"/>
        </a:spcBef>
        <a:spcAft>
          <a:spcPct val="0"/>
        </a:spcAft>
        <a:buChar char="•"/>
        <a:defRPr kumimoji="1" sz="3200">
          <a:solidFill>
            <a:schemeClr val="tx1"/>
          </a:solidFill>
          <a:latin typeface="+mn-lt"/>
          <a:ea typeface="+mn-ea"/>
          <a:cs typeface="+mn-cs"/>
        </a:defRPr>
      </a:lvl1pPr>
      <a:lvl2pPr marL="742428" indent="-285548" algn="l" rtl="0" eaLnBrk="0" fontAlgn="base" hangingPunct="0">
        <a:spcBef>
          <a:spcPct val="20000"/>
        </a:spcBef>
        <a:spcAft>
          <a:spcPct val="0"/>
        </a:spcAft>
        <a:buChar char="–"/>
        <a:defRPr kumimoji="1"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kumimoji="1"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kumimoji="1"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kumimoji="1" sz="2000">
          <a:solidFill>
            <a:schemeClr val="tx1"/>
          </a:solidFill>
          <a:latin typeface="+mn-lt"/>
          <a:ea typeface="+mn-ea"/>
          <a:cs typeface="+mn-cs"/>
        </a:defRPr>
      </a:lvl5pPr>
      <a:lvl6pPr marL="2512836" indent="-228439" algn="l" rtl="0" fontAlgn="base">
        <a:spcBef>
          <a:spcPct val="20000"/>
        </a:spcBef>
        <a:spcAft>
          <a:spcPct val="0"/>
        </a:spcAft>
        <a:buChar char="»"/>
        <a:defRPr kumimoji="1" sz="2000">
          <a:solidFill>
            <a:schemeClr val="tx1"/>
          </a:solidFill>
          <a:latin typeface="+mn-lt"/>
          <a:ea typeface="+mn-ea"/>
          <a:cs typeface="+mn-cs"/>
        </a:defRPr>
      </a:lvl6pPr>
      <a:lvl7pPr marL="2969716" indent="-228439" algn="l" rtl="0" fontAlgn="base">
        <a:spcBef>
          <a:spcPct val="20000"/>
        </a:spcBef>
        <a:spcAft>
          <a:spcPct val="0"/>
        </a:spcAft>
        <a:buChar char="»"/>
        <a:defRPr kumimoji="1" sz="2000">
          <a:solidFill>
            <a:schemeClr val="tx1"/>
          </a:solidFill>
          <a:latin typeface="+mn-lt"/>
          <a:ea typeface="+mn-ea"/>
          <a:cs typeface="+mn-cs"/>
        </a:defRPr>
      </a:lvl7pPr>
      <a:lvl8pPr marL="3426595" indent="-228439" algn="l" rtl="0" fontAlgn="base">
        <a:spcBef>
          <a:spcPct val="20000"/>
        </a:spcBef>
        <a:spcAft>
          <a:spcPct val="0"/>
        </a:spcAft>
        <a:buChar char="»"/>
        <a:defRPr kumimoji="1" sz="2000">
          <a:solidFill>
            <a:schemeClr val="tx1"/>
          </a:solidFill>
          <a:latin typeface="+mn-lt"/>
          <a:ea typeface="+mn-ea"/>
          <a:cs typeface="+mn-cs"/>
        </a:defRPr>
      </a:lvl8pPr>
      <a:lvl9pPr marL="3883472" indent="-228439"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1026"/>
          <p:cNvSpPr>
            <a:spLocks noChangeArrowheads="1"/>
          </p:cNvSpPr>
          <p:nvPr/>
        </p:nvSpPr>
        <p:spPr bwMode="ltGray">
          <a:xfrm>
            <a:off x="417513" y="1098556"/>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1" name="Rectangle 1027"/>
          <p:cNvSpPr>
            <a:spLocks noChangeArrowheads="1"/>
          </p:cNvSpPr>
          <p:nvPr/>
        </p:nvSpPr>
        <p:spPr bwMode="ltGray">
          <a:xfrm>
            <a:off x="800104" y="1098556"/>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2" name="Rectangle 1028"/>
          <p:cNvSpPr>
            <a:spLocks noChangeArrowheads="1"/>
          </p:cNvSpPr>
          <p:nvPr/>
        </p:nvSpPr>
        <p:spPr bwMode="ltGray">
          <a:xfrm>
            <a:off x="541344" y="1520831"/>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3" name="Rectangle 1029"/>
          <p:cNvSpPr>
            <a:spLocks noChangeArrowheads="1"/>
          </p:cNvSpPr>
          <p:nvPr/>
        </p:nvSpPr>
        <p:spPr bwMode="ltGray">
          <a:xfrm>
            <a:off x="911225" y="1520831"/>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4" name="Rectangle 1030"/>
          <p:cNvSpPr>
            <a:spLocks noChangeArrowheads="1"/>
          </p:cNvSpPr>
          <p:nvPr/>
        </p:nvSpPr>
        <p:spPr bwMode="ltGray">
          <a:xfrm>
            <a:off x="127001" y="1447803"/>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5" name="Rectangle 1031"/>
          <p:cNvSpPr>
            <a:spLocks noChangeArrowheads="1"/>
          </p:cNvSpPr>
          <p:nvPr/>
        </p:nvSpPr>
        <p:spPr bwMode="gray">
          <a:xfrm>
            <a:off x="762000" y="990604"/>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6" name="Rectangle 1032"/>
          <p:cNvSpPr>
            <a:spLocks noChangeArrowheads="1"/>
          </p:cNvSpPr>
          <p:nvPr/>
        </p:nvSpPr>
        <p:spPr bwMode="gray">
          <a:xfrm flipV="1">
            <a:off x="460378"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lIns="91376" tIns="45688" rIns="91376" bIns="45688" anchor="ctr"/>
          <a:lstStyle/>
          <a:p>
            <a:pPr algn="ctr"/>
            <a:endParaRPr kumimoji="1" lang="en-US">
              <a:solidFill>
                <a:srgbClr val="000000"/>
              </a:solidFill>
              <a:latin typeface="Arial" charset="0"/>
            </a:endParaRPr>
          </a:p>
        </p:txBody>
      </p:sp>
      <p:sp>
        <p:nvSpPr>
          <p:cNvPr id="53257" name="Rectangle 1033"/>
          <p:cNvSpPr>
            <a:spLocks noGrp="1" noChangeArrowheads="1"/>
          </p:cNvSpPr>
          <p:nvPr>
            <p:ph type="title"/>
          </p:nvPr>
        </p:nvSpPr>
        <p:spPr bwMode="auto">
          <a:xfrm>
            <a:off x="1150944"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53258" name="Rectangle 1034"/>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1" name="Rectangle 1035"/>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defTabSz="45688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87052" name="Rectangle 1036"/>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ctr" defTabSz="45688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87053" name="Rectangle 1037"/>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r" defTabSz="456880">
              <a:defRPr sz="1400">
                <a:solidFill>
                  <a:srgbClr val="000000"/>
                </a:solidFill>
                <a:latin typeface="Arial" charset="0"/>
              </a:defRPr>
            </a:lvl1pPr>
          </a:lstStyle>
          <a:p>
            <a:pPr>
              <a:defRPr/>
            </a:pPr>
            <a:fld id="{95FC9A03-BF56-E94F-BD9A-6B988A6264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5"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6880" algn="l" rtl="0" fontAlgn="base">
        <a:spcBef>
          <a:spcPct val="0"/>
        </a:spcBef>
        <a:spcAft>
          <a:spcPct val="0"/>
        </a:spcAft>
        <a:defRPr sz="4400">
          <a:solidFill>
            <a:schemeClr val="tx2"/>
          </a:solidFill>
          <a:latin typeface="Arial" charset="0"/>
        </a:defRPr>
      </a:lvl6pPr>
      <a:lvl7pPr marL="913758" algn="l" rtl="0" fontAlgn="base">
        <a:spcBef>
          <a:spcPct val="0"/>
        </a:spcBef>
        <a:spcAft>
          <a:spcPct val="0"/>
        </a:spcAft>
        <a:defRPr sz="4400">
          <a:solidFill>
            <a:schemeClr val="tx2"/>
          </a:solidFill>
          <a:latin typeface="Arial" charset="0"/>
        </a:defRPr>
      </a:lvl7pPr>
      <a:lvl8pPr marL="1370639" algn="l" rtl="0" fontAlgn="base">
        <a:spcBef>
          <a:spcPct val="0"/>
        </a:spcBef>
        <a:spcAft>
          <a:spcPct val="0"/>
        </a:spcAft>
        <a:defRPr sz="4400">
          <a:solidFill>
            <a:schemeClr val="tx2"/>
          </a:solidFill>
          <a:latin typeface="Arial" charset="0"/>
        </a:defRPr>
      </a:lvl8pPr>
      <a:lvl9pPr marL="1827517" algn="l" rtl="0" fontAlgn="base">
        <a:spcBef>
          <a:spcPct val="0"/>
        </a:spcBef>
        <a:spcAft>
          <a:spcPct val="0"/>
        </a:spcAft>
        <a:defRPr sz="4400">
          <a:solidFill>
            <a:schemeClr val="tx2"/>
          </a:solidFill>
          <a:latin typeface="Arial" charset="0"/>
        </a:defRPr>
      </a:lvl9pPr>
    </p:titleStyle>
    <p:bodyStyle>
      <a:lvl1pPr marL="342659" indent="-342659"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Geneva" charset="0"/>
        </a:defRPr>
      </a:lvl1pPr>
      <a:lvl2pPr marL="742428" indent="-285548"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Geneva" charset="-128"/>
          <a:cs typeface="Geneva" charset="0"/>
        </a:defRPr>
      </a:lvl3pPr>
      <a:lvl4pPr marL="1599077" indent="-228439"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Geneva" charset="-128"/>
          <a:cs typeface="Geneva" charset="0"/>
        </a:defRPr>
      </a:lvl4pPr>
      <a:lvl5pPr marL="2055957" indent="-228439"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Geneva" charset="-128"/>
          <a:cs typeface="Geneva" charset="0"/>
        </a:defRPr>
      </a:lvl5pPr>
      <a:lvl6pPr marL="2512836"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6pPr>
      <a:lvl7pPr marL="2969716"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7pPr>
      <a:lvl8pPr marL="3426595"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8pPr>
      <a:lvl9pPr marL="3883472"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298"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5530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530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531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7885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C8FD2D36-1A96-FD46-BDFE-EF9D73E9EDD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09" r:id="rId1"/>
    <p:sldLayoutId id="2147485510" r:id="rId2"/>
    <p:sldLayoutId id="2147485511"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88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283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971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6595"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3472"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607" y="6562224"/>
            <a:ext cx="877157" cy="223255"/>
          </a:xfrm>
          <a:prstGeom prst="rect">
            <a:avLst/>
          </a:prstGeom>
          <a:noFill/>
          <a:ln w="9525">
            <a:noFill/>
            <a:round/>
            <a:headEnd/>
            <a:tailEnd/>
          </a:ln>
          <a:effectLst/>
        </p:spPr>
        <p:txBody>
          <a:bodyPr wrap="none" lIns="80709" tIns="41968" rIns="80709" bIns="4196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59396" name="Rectangle 3"/>
          <p:cNvSpPr>
            <a:spLocks noChangeArrowheads="1"/>
          </p:cNvSpPr>
          <p:nvPr/>
        </p:nvSpPr>
        <p:spPr bwMode="auto">
          <a:xfrm>
            <a:off x="7848512" y="6547144"/>
            <a:ext cx="665348" cy="2232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9" tIns="41968" rIns="80709" bIns="41968" anchor="ctr">
            <a:spAutoFit/>
          </a:bodyPr>
          <a:lstStyle/>
          <a:p>
            <a:pPr algn="ctr">
              <a:buClr>
                <a:srgbClr val="FFFFFF"/>
              </a:buClr>
              <a:buFont typeface="Comic Sans MS"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sz="900" b="1">
                <a:solidFill>
                  <a:srgbClr val="FFFFFF"/>
                </a:solidFill>
                <a:latin typeface="Comic Sans MS" charset="0"/>
                <a:ea typeface="MS Gothic" charset="0"/>
                <a:cs typeface="MS Gothic" charset="0"/>
              </a:rPr>
              <a:t>9.65.08.</a:t>
            </a:r>
          </a:p>
        </p:txBody>
      </p:sp>
      <p:sp>
        <p:nvSpPr>
          <p:cNvPr id="59397" name="Rectangle 4"/>
          <p:cNvSpPr>
            <a:spLocks noChangeArrowheads="1"/>
          </p:cNvSpPr>
          <p:nvPr/>
        </p:nvSpPr>
        <p:spPr bwMode="auto">
          <a:xfrm>
            <a:off x="461968" y="106363"/>
            <a:ext cx="4060825" cy="991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041" tIns="45520" rIns="91041" bIns="45520">
            <a:spAutoFit/>
          </a:bodyPr>
          <a:lstStyle/>
          <a:p>
            <a:pPr>
              <a:lnSpc>
                <a:spcPct val="125000"/>
              </a:lnSpc>
              <a:spcBef>
                <a:spcPts val="1350"/>
              </a:spcBef>
              <a:buClr>
                <a:srgbClr val="FFFF00"/>
              </a:buClr>
              <a:buFont typeface="Helvetica"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512"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418"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6042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042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043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60419"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765E9B60-7F07-844D-9E1A-2E9F13B8548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3" r:id="rId1"/>
    <p:sldLayoutId id="2147485514" r:id="rId2"/>
    <p:sldLayoutId id="2147485515"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88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283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971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6595"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3472"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1026"/>
          <p:cNvGrpSpPr>
            <a:grpSpLocks/>
          </p:cNvGrpSpPr>
          <p:nvPr/>
        </p:nvGrpSpPr>
        <p:grpSpPr bwMode="auto">
          <a:xfrm>
            <a:off x="0" y="3902075"/>
            <a:ext cx="3400425" cy="2949575"/>
            <a:chOff x="0" y="2458"/>
            <a:chExt cx="2142" cy="1858"/>
          </a:xfrm>
        </p:grpSpPr>
        <p:sp>
          <p:nvSpPr>
            <p:cNvPr id="7885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885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885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64524"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4525"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4526"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64515"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7885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charset="0"/>
                <a:ea typeface="+mn-ea"/>
                <a:cs typeface="+mn-cs"/>
              </a:defRPr>
            </a:lvl1pPr>
          </a:lstStyle>
          <a:p>
            <a:pPr>
              <a:defRPr/>
            </a:pPr>
            <a:endParaRPr lang="en-US"/>
          </a:p>
        </p:txBody>
      </p:sp>
      <p:sp>
        <p:nvSpPr>
          <p:cNvPr id="7886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latin typeface="Arial" charset="0"/>
              </a:defRPr>
            </a:lvl1pPr>
          </a:lstStyle>
          <a:p>
            <a:pPr>
              <a:defRPr/>
            </a:pPr>
            <a:fld id="{CC654772-EC27-AE4B-BA12-9292492C59B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8" charset="0"/>
          <a:ea typeface="ＭＳ Ｐゴシック" pitchFamily="-110" charset="-128"/>
          <a:cs typeface="ＭＳ Ｐゴシック" pitchFamily="-110" charset="-128"/>
        </a:defRPr>
      </a:lvl5pPr>
      <a:lvl6pPr marL="456880"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FFFFFF"/>
            </a:outerShdw>
          </a:effectLst>
          <a:latin typeface="Arial" pitchFamily="-108"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0" charset="-128"/>
          <a:cs typeface="ＭＳ Ｐゴシック" pitchFamily="-110"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8" charset="-128"/>
          <a:cs typeface="ＭＳ Ｐゴシック" pitchFamily="-110" charset="-128"/>
        </a:defRPr>
      </a:lvl5pPr>
      <a:lvl6pPr marL="251283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6pPr>
      <a:lvl7pPr marL="2969716"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7pPr>
      <a:lvl8pPr marL="3426595"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8pPr>
      <a:lvl9pPr marL="3883472" indent="-228439" algn="l" rtl="0" fontAlgn="base">
        <a:spcBef>
          <a:spcPct val="20000"/>
        </a:spcBef>
        <a:spcAft>
          <a:spcPct val="0"/>
        </a:spcAft>
        <a:buClr>
          <a:schemeClr val="tx1"/>
        </a:buClr>
        <a:buSzPct val="75000"/>
        <a:buFont typeface="Wingdings" pitchFamily="-108" charset="2"/>
        <a:buChar char="l"/>
        <a:defRPr sz="2000">
          <a:solidFill>
            <a:schemeClr val="tx1"/>
          </a:solidFill>
          <a:effectLst>
            <a:outerShdw blurRad="38100" dist="38100" dir="2700000" algn="tl">
              <a:srgbClr val="010199"/>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562" name="Group 1026"/>
          <p:cNvGrpSpPr>
            <a:grpSpLocks/>
          </p:cNvGrpSpPr>
          <p:nvPr/>
        </p:nvGrpSpPr>
        <p:grpSpPr bwMode="auto">
          <a:xfrm>
            <a:off x="457200" y="992188"/>
            <a:ext cx="8153400" cy="1600200"/>
            <a:chOff x="288" y="625"/>
            <a:chExt cx="5136" cy="1008"/>
          </a:xfrm>
        </p:grpSpPr>
        <p:sp>
          <p:nvSpPr>
            <p:cNvPr id="66568" name="Arc 1027"/>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6569" name="Arc 1028"/>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6570" name="Arc 1029"/>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6571" name="AutoShape 1030"/>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66563" name="Rectangle 1031"/>
          <p:cNvSpPr>
            <a:spLocks noGrp="1" noChangeArrowheads="1"/>
          </p:cNvSpPr>
          <p:nvPr>
            <p:ph type="title"/>
          </p:nvPr>
        </p:nvSpPr>
        <p:spPr bwMode="auto">
          <a:xfrm>
            <a:off x="381000" y="381000"/>
            <a:ext cx="8458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66564" name="Rectangle 1032"/>
          <p:cNvSpPr>
            <a:spLocks noGrp="1" noChangeArrowheads="1"/>
          </p:cNvSpPr>
          <p:nvPr>
            <p:ph type="body" idx="1"/>
          </p:nvPr>
        </p:nvSpPr>
        <p:spPr bwMode="auto">
          <a:xfrm>
            <a:off x="381000" y="2057400"/>
            <a:ext cx="8458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5961"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125962"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125963"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CC"/>
                </a:solidFill>
                <a:latin typeface="Arial" charset="0"/>
              </a:defRPr>
            </a:lvl1pPr>
          </a:lstStyle>
          <a:p>
            <a:pPr>
              <a:defRPr/>
            </a:pPr>
            <a:fld id="{14B6C71D-7F85-3B49-AC62-385518A81A4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17" r:id="rId1"/>
  </p:sldLayoutIdLst>
  <p:txStyles>
    <p:titleStyle>
      <a:lvl1pPr algn="r" rtl="0" eaLnBrk="0" fontAlgn="base" hangingPunct="0">
        <a:spcBef>
          <a:spcPct val="0"/>
        </a:spcBef>
        <a:spcAft>
          <a:spcPct val="0"/>
        </a:spcAft>
        <a:defRPr sz="4400" b="1" i="1">
          <a:solidFill>
            <a:schemeClr val="tx2"/>
          </a:solidFill>
          <a:latin typeface="Arial"/>
          <a:ea typeface="ＭＳ Ｐゴシック" pitchFamily="-110" charset="-128"/>
          <a:cs typeface="Arial"/>
        </a:defRPr>
      </a:lvl1pPr>
      <a:lvl2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2pPr>
      <a:lvl3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3pPr>
      <a:lvl4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4pPr>
      <a:lvl5pPr algn="r" rtl="0" eaLnBrk="0" fontAlgn="base" hangingPunct="0">
        <a:spcBef>
          <a:spcPct val="0"/>
        </a:spcBef>
        <a:spcAft>
          <a:spcPct val="0"/>
        </a:spcAft>
        <a:defRPr sz="4400" b="1" i="1">
          <a:solidFill>
            <a:schemeClr val="tx2"/>
          </a:solidFill>
          <a:latin typeface="Arial" charset="0"/>
          <a:ea typeface="ＭＳ Ｐゴシック" pitchFamily="-110" charset="-128"/>
          <a:cs typeface="ＭＳ Ｐゴシック" pitchFamily="-110" charset="-128"/>
        </a:defRPr>
      </a:lvl5pPr>
      <a:lvl6pPr marL="456880" algn="r" rtl="0" fontAlgn="base">
        <a:spcBef>
          <a:spcPct val="0"/>
        </a:spcBef>
        <a:spcAft>
          <a:spcPct val="0"/>
        </a:spcAft>
        <a:defRPr sz="4400" i="1">
          <a:solidFill>
            <a:schemeClr val="tx2"/>
          </a:solidFill>
          <a:latin typeface="Times New Roman" pitchFamily="-108" charset="0"/>
        </a:defRPr>
      </a:lvl6pPr>
      <a:lvl7pPr marL="913758" algn="r" rtl="0" fontAlgn="base">
        <a:spcBef>
          <a:spcPct val="0"/>
        </a:spcBef>
        <a:spcAft>
          <a:spcPct val="0"/>
        </a:spcAft>
        <a:defRPr sz="4400" i="1">
          <a:solidFill>
            <a:schemeClr val="tx2"/>
          </a:solidFill>
          <a:latin typeface="Times New Roman" pitchFamily="-108" charset="0"/>
        </a:defRPr>
      </a:lvl7pPr>
      <a:lvl8pPr marL="1370639" algn="r" rtl="0" fontAlgn="base">
        <a:spcBef>
          <a:spcPct val="0"/>
        </a:spcBef>
        <a:spcAft>
          <a:spcPct val="0"/>
        </a:spcAft>
        <a:defRPr sz="4400" i="1">
          <a:solidFill>
            <a:schemeClr val="tx2"/>
          </a:solidFill>
          <a:latin typeface="Times New Roman" pitchFamily="-108" charset="0"/>
        </a:defRPr>
      </a:lvl8pPr>
      <a:lvl9pPr marL="1827517" algn="r" rtl="0" fontAlgn="base">
        <a:spcBef>
          <a:spcPct val="0"/>
        </a:spcBef>
        <a:spcAft>
          <a:spcPct val="0"/>
        </a:spcAft>
        <a:defRPr sz="4400" i="1">
          <a:solidFill>
            <a:schemeClr val="tx2"/>
          </a:solidFill>
          <a:latin typeface="Times New Roman" pitchFamily="-108" charset="0"/>
        </a:defRPr>
      </a:lvl9pPr>
    </p:titleStyle>
    <p:bodyStyle>
      <a:lvl1pPr marL="342659" indent="-342659" algn="l" rtl="0" eaLnBrk="0" fontAlgn="base" hangingPunct="0">
        <a:spcBef>
          <a:spcPct val="20000"/>
        </a:spcBef>
        <a:spcAft>
          <a:spcPct val="0"/>
        </a:spcAft>
        <a:buClr>
          <a:schemeClr val="tx2"/>
        </a:buClr>
        <a:buChar char="•"/>
        <a:defRPr sz="3200" b="1">
          <a:solidFill>
            <a:schemeClr val="tx1"/>
          </a:solidFill>
          <a:latin typeface="Arial"/>
          <a:ea typeface="ＭＳ Ｐゴシック" pitchFamily="-110" charset="-128"/>
          <a:cs typeface="Arial"/>
        </a:defRPr>
      </a:lvl1pPr>
      <a:lvl2pPr marL="742428" indent="-285548" algn="l" rtl="0" eaLnBrk="0" fontAlgn="base" hangingPunct="0">
        <a:spcBef>
          <a:spcPct val="20000"/>
        </a:spcBef>
        <a:spcAft>
          <a:spcPct val="0"/>
        </a:spcAft>
        <a:buClr>
          <a:schemeClr val="tx2"/>
        </a:buClr>
        <a:buChar char="–"/>
        <a:defRPr sz="2800" b="1">
          <a:solidFill>
            <a:schemeClr val="tx1"/>
          </a:solidFill>
          <a:latin typeface="Arial"/>
          <a:ea typeface="ＭＳ Ｐゴシック" pitchFamily="-108" charset="-128"/>
          <a:cs typeface="Arial"/>
        </a:defRPr>
      </a:lvl2pPr>
      <a:lvl3pPr marL="1142199" indent="-228439" algn="l" rtl="0" eaLnBrk="0" fontAlgn="base" hangingPunct="0">
        <a:spcBef>
          <a:spcPct val="20000"/>
        </a:spcBef>
        <a:spcAft>
          <a:spcPct val="0"/>
        </a:spcAft>
        <a:buClr>
          <a:schemeClr val="tx2"/>
        </a:buClr>
        <a:buChar char="•"/>
        <a:defRPr sz="2400" b="1">
          <a:solidFill>
            <a:schemeClr val="tx1"/>
          </a:solidFill>
          <a:latin typeface="Arial"/>
          <a:ea typeface="ＭＳ Ｐゴシック" pitchFamily="-108" charset="-128"/>
          <a:cs typeface="Arial"/>
        </a:defRPr>
      </a:lvl3pPr>
      <a:lvl4pPr marL="1599077" indent="-228439" algn="l" rtl="0" eaLnBrk="0" fontAlgn="base" hangingPunct="0">
        <a:spcBef>
          <a:spcPct val="20000"/>
        </a:spcBef>
        <a:spcAft>
          <a:spcPct val="0"/>
        </a:spcAft>
        <a:buClr>
          <a:schemeClr val="tx2"/>
        </a:buClr>
        <a:buChar char="–"/>
        <a:defRPr sz="2000" b="1">
          <a:solidFill>
            <a:schemeClr val="tx1"/>
          </a:solidFill>
          <a:latin typeface="Arial"/>
          <a:ea typeface="ＭＳ Ｐゴシック" pitchFamily="-108" charset="-128"/>
          <a:cs typeface="Arial"/>
        </a:defRPr>
      </a:lvl4pPr>
      <a:lvl5pPr marL="2055957" indent="-228439" algn="l" rtl="0" eaLnBrk="0" fontAlgn="base" hangingPunct="0">
        <a:spcBef>
          <a:spcPct val="20000"/>
        </a:spcBef>
        <a:spcAft>
          <a:spcPct val="0"/>
        </a:spcAft>
        <a:buClr>
          <a:schemeClr val="tx2"/>
        </a:buClr>
        <a:buChar char="•"/>
        <a:defRPr sz="2000" b="1">
          <a:solidFill>
            <a:schemeClr val="tx1"/>
          </a:solidFill>
          <a:latin typeface="Arial"/>
          <a:ea typeface="ＭＳ Ｐゴシック" pitchFamily="-108" charset="-128"/>
          <a:cs typeface="Arial"/>
        </a:defRPr>
      </a:lvl5pPr>
      <a:lvl6pPr marL="2512836"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607" y="6562224"/>
            <a:ext cx="877157" cy="223255"/>
          </a:xfrm>
          <a:prstGeom prst="rect">
            <a:avLst/>
          </a:prstGeom>
          <a:noFill/>
          <a:ln w="9525">
            <a:noFill/>
            <a:round/>
            <a:headEnd/>
            <a:tailEnd/>
          </a:ln>
          <a:effectLst/>
        </p:spPr>
        <p:txBody>
          <a:bodyPr wrap="none" lIns="80709" tIns="41968" rIns="80709" bIns="4196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68612" name="Rectangle 3"/>
          <p:cNvSpPr>
            <a:spLocks noChangeArrowheads="1"/>
          </p:cNvSpPr>
          <p:nvPr/>
        </p:nvSpPr>
        <p:spPr bwMode="auto">
          <a:xfrm>
            <a:off x="7848512" y="6547144"/>
            <a:ext cx="665348" cy="2232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9" tIns="41968" rIns="80709" bIns="41968" anchor="ctr">
            <a:spAutoFit/>
          </a:bodyPr>
          <a:lstStyle/>
          <a:p>
            <a:pPr algn="ctr">
              <a:buClr>
                <a:srgbClr val="FFFFFF"/>
              </a:buClr>
              <a:buFont typeface="Comic Sans MS"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sz="900" b="1">
                <a:solidFill>
                  <a:srgbClr val="FFFFFF"/>
                </a:solidFill>
                <a:latin typeface="Comic Sans MS" charset="0"/>
                <a:ea typeface="MS Gothic" charset="0"/>
                <a:cs typeface="MS Gothic" charset="0"/>
              </a:rPr>
              <a:t>9.65.08.</a:t>
            </a:r>
          </a:p>
        </p:txBody>
      </p:sp>
      <p:sp>
        <p:nvSpPr>
          <p:cNvPr id="68613" name="Rectangle 4"/>
          <p:cNvSpPr>
            <a:spLocks noChangeArrowheads="1"/>
          </p:cNvSpPr>
          <p:nvPr/>
        </p:nvSpPr>
        <p:spPr bwMode="auto">
          <a:xfrm>
            <a:off x="461968" y="106363"/>
            <a:ext cx="4060825" cy="991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041" tIns="45520" rIns="91041" bIns="45520">
            <a:spAutoFit/>
          </a:bodyPr>
          <a:lstStyle/>
          <a:p>
            <a:pPr>
              <a:lnSpc>
                <a:spcPct val="125000"/>
              </a:lnSpc>
              <a:spcBef>
                <a:spcPts val="1350"/>
              </a:spcBef>
              <a:buClr>
                <a:srgbClr val="FFFF00"/>
              </a:buClr>
              <a:buFont typeface="Helvetica"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518"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69634"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96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FF"/>
                </a:solidFill>
              </a:defRPr>
            </a:lvl1pPr>
          </a:lstStyle>
          <a:p>
            <a:pPr>
              <a:defRPr/>
            </a:pPr>
            <a:fld id="{D96771AC-D6B7-5744-A7EF-E7E7860B59FA}" type="slidenum">
              <a:rPr lang="en-US"/>
              <a:pPr>
                <a:defRPr/>
              </a:pPr>
              <a:t>‹#›</a:t>
            </a:fld>
            <a:endParaRPr lang="en-US"/>
          </a:p>
        </p:txBody>
      </p:sp>
      <p:sp>
        <p:nvSpPr>
          <p:cNvPr id="696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19" r:id="rId1"/>
    <p:sldLayoutId id="2147485520"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659" indent="-342659"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428" indent="-285548"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199" indent="-228439"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077" indent="-228439"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5957" indent="-228439"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283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270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72707" name="Rectangle 1027"/>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Arial" pitchFamily="-107" charset="0"/>
                <a:ea typeface="+mn-ea"/>
                <a:cs typeface="+mn-cs"/>
              </a:defRPr>
            </a:lvl1pPr>
          </a:lstStyle>
          <a:p>
            <a:pPr>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Arial" pitchFamily="-107" charset="0"/>
                <a:ea typeface="+mn-ea"/>
                <a:cs typeface="+mn-cs"/>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Arial" charset="0"/>
              </a:defRPr>
            </a:lvl1pPr>
          </a:lstStyle>
          <a:p>
            <a:pPr>
              <a:defRPr/>
            </a:pPr>
            <a:fld id="{7D9AA7CC-1DED-AC41-9566-80E69F0681A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2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latin typeface="Arial" pitchFamily="-108" charset="0"/>
        </a:defRPr>
      </a:lvl6pPr>
      <a:lvl7pPr marL="913758" algn="ctr" rtl="0" fontAlgn="base">
        <a:spcBef>
          <a:spcPct val="0"/>
        </a:spcBef>
        <a:spcAft>
          <a:spcPct val="0"/>
        </a:spcAft>
        <a:defRPr sz="4400">
          <a:solidFill>
            <a:schemeClr val="tx2"/>
          </a:solidFill>
          <a:latin typeface="Arial" pitchFamily="-108" charset="0"/>
        </a:defRPr>
      </a:lvl7pPr>
      <a:lvl8pPr marL="1370639" algn="ctr" rtl="0" fontAlgn="base">
        <a:spcBef>
          <a:spcPct val="0"/>
        </a:spcBef>
        <a:spcAft>
          <a:spcPct val="0"/>
        </a:spcAft>
        <a:defRPr sz="4400">
          <a:solidFill>
            <a:schemeClr val="tx2"/>
          </a:solidFill>
          <a:latin typeface="Arial" pitchFamily="-108" charset="0"/>
        </a:defRPr>
      </a:lvl8pPr>
      <a:lvl9pPr marL="1827517" algn="ctr" rtl="0" fontAlgn="base">
        <a:spcBef>
          <a:spcPct val="0"/>
        </a:spcBef>
        <a:spcAft>
          <a:spcPct val="0"/>
        </a:spcAft>
        <a:defRPr sz="4400">
          <a:solidFill>
            <a:schemeClr val="tx2"/>
          </a:solidFill>
          <a:latin typeface="Arial" pitchFamily="-108"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428" indent="-285548"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599077" indent="-228439"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62467" name="Rectangle 1027"/>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ea typeface="+mn-ea"/>
                <a:cs typeface="+mn-cs"/>
              </a:defRPr>
            </a:lvl1pPr>
          </a:lstStyle>
          <a:p>
            <a:pPr>
              <a:defRPr/>
            </a:pPr>
            <a:endParaRPr lang="en-US"/>
          </a:p>
        </p:txBody>
      </p:sp>
      <p:sp>
        <p:nvSpPr>
          <p:cNvPr id="62468" name="Rectangle 1028"/>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ea typeface="+mn-ea"/>
                <a:cs typeface="+mn-cs"/>
              </a:defRPr>
            </a:lvl1pPr>
          </a:lstStyle>
          <a:p>
            <a:pPr>
              <a:defRPr/>
            </a:pPr>
            <a:endParaRPr lang="en-US"/>
          </a:p>
        </p:txBody>
      </p:sp>
      <p:sp>
        <p:nvSpPr>
          <p:cNvPr id="62469" name="Rectangle 1029"/>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lvl1pPr>
          </a:lstStyle>
          <a:p>
            <a:pPr>
              <a:defRPr/>
            </a:pPr>
            <a:fld id="{120FA792-21B3-364E-AFBB-9E8481E2E90F}" type="slidenum">
              <a:rPr lang="en-US"/>
              <a:pPr>
                <a:defRPr/>
              </a:pPr>
              <a:t>‹#›</a:t>
            </a:fld>
            <a:endParaRPr lang="en-US"/>
          </a:p>
        </p:txBody>
      </p:sp>
      <p:pic>
        <p:nvPicPr>
          <p:cNvPr id="13318" name="Picture 1030"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9" name="Rectangle 1031"/>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560" r:id="rId1"/>
    <p:sldLayoutId id="2147485484" r:id="rId2"/>
    <p:sldLayoutId id="2147485485" r:id="rId3"/>
    <p:sldLayoutId id="2147485486" r:id="rId4"/>
    <p:sldLayoutId id="2147485487" r:id="rId5"/>
    <p:sldLayoutId id="2147485488" r:id="rId6"/>
    <p:sldLayoutId id="2147485489" r:id="rId7"/>
    <p:sldLayoutId id="2147485490" r:id="rId8"/>
    <p:sldLayoutId id="2147485491" r:id="rId9"/>
    <p:sldLayoutId id="2147485492" r:id="rId10"/>
    <p:sldLayoutId id="214748549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128"/>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475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74755" name="Rectangle 1027"/>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Arial" pitchFamily="-107" charset="0"/>
                <a:ea typeface="+mn-ea"/>
                <a:cs typeface="+mn-cs"/>
              </a:defRPr>
            </a:lvl1pPr>
          </a:lstStyle>
          <a:p>
            <a:pPr>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Arial" pitchFamily="-107" charset="0"/>
                <a:ea typeface="+mn-ea"/>
                <a:cs typeface="+mn-cs"/>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Arial" charset="0"/>
              </a:defRPr>
            </a:lvl1pPr>
          </a:lstStyle>
          <a:p>
            <a:pPr>
              <a:defRPr/>
            </a:pPr>
            <a:fld id="{11A47066-2F8F-A744-B0AD-3FC79711F6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2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latin typeface="Arial" pitchFamily="-108" charset="0"/>
        </a:defRPr>
      </a:lvl6pPr>
      <a:lvl7pPr marL="913758" algn="ctr" rtl="0" fontAlgn="base">
        <a:spcBef>
          <a:spcPct val="0"/>
        </a:spcBef>
        <a:spcAft>
          <a:spcPct val="0"/>
        </a:spcAft>
        <a:defRPr sz="4400">
          <a:solidFill>
            <a:schemeClr val="tx2"/>
          </a:solidFill>
          <a:latin typeface="Arial" pitchFamily="-108" charset="0"/>
        </a:defRPr>
      </a:lvl7pPr>
      <a:lvl8pPr marL="1370639" algn="ctr" rtl="0" fontAlgn="base">
        <a:spcBef>
          <a:spcPct val="0"/>
        </a:spcBef>
        <a:spcAft>
          <a:spcPct val="0"/>
        </a:spcAft>
        <a:defRPr sz="4400">
          <a:solidFill>
            <a:schemeClr val="tx2"/>
          </a:solidFill>
          <a:latin typeface="Arial" pitchFamily="-108" charset="0"/>
        </a:defRPr>
      </a:lvl8pPr>
      <a:lvl9pPr marL="1827517" algn="ctr" rtl="0" fontAlgn="base">
        <a:spcBef>
          <a:spcPct val="0"/>
        </a:spcBef>
        <a:spcAft>
          <a:spcPct val="0"/>
        </a:spcAft>
        <a:defRPr sz="4400">
          <a:solidFill>
            <a:schemeClr val="tx2"/>
          </a:solidFill>
          <a:latin typeface="Arial" pitchFamily="-108"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428" indent="-285548"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599077" indent="-228439"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5957" indent="-228439"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2836" indent="-228439" algn="l" rtl="0" fontAlgn="base">
        <a:spcBef>
          <a:spcPct val="20000"/>
        </a:spcBef>
        <a:spcAft>
          <a:spcPct val="0"/>
        </a:spcAft>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768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FF"/>
                </a:solidFill>
                <a:latin typeface="Times New Roman" pitchFamily="-107" charset="0"/>
                <a:ea typeface="+mn-ea"/>
                <a:cs typeface="+mn-cs"/>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FF"/>
                </a:solidFill>
              </a:defRPr>
            </a:lvl1pPr>
          </a:lstStyle>
          <a:p>
            <a:pPr>
              <a:defRPr/>
            </a:pPr>
            <a:fld id="{31D289E6-4F46-B741-A35F-B9A260453262}" type="slidenum">
              <a:rPr lang="en-US"/>
              <a:pPr>
                <a:defRPr/>
              </a:pPr>
              <a:t>‹#›</a:t>
            </a:fld>
            <a:endParaRPr lang="en-US"/>
          </a:p>
        </p:txBody>
      </p:sp>
      <p:sp>
        <p:nvSpPr>
          <p:cNvPr id="768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6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659" indent="-342659"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428" indent="-285548"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199" indent="-228439"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077" indent="-228439"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5957" indent="-228439"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283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9716"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6595"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3472" indent="-228439"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457200" y="992188"/>
            <a:ext cx="8153400" cy="1600200"/>
            <a:chOff x="288" y="625"/>
            <a:chExt cx="5136" cy="1008"/>
          </a:xfrm>
        </p:grpSpPr>
        <p:sp>
          <p:nvSpPr>
            <p:cNvPr id="78856"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8857"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8858"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8859"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7885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7885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CC"/>
                </a:solidFill>
                <a:latin typeface="Arial" charset="0"/>
              </a:defRPr>
            </a:lvl1pPr>
          </a:lstStyle>
          <a:p>
            <a:pPr>
              <a:defRPr/>
            </a:pPr>
            <a:fld id="{1E7AAACD-A194-C748-9EA0-CC9110D5B0B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67" r:id="rId1"/>
    <p:sldLayoutId id="2147485523" r:id="rId2"/>
    <p:sldLayoutId id="2147485524" r:id="rId3"/>
    <p:sldLayoutId id="2147485525" r:id="rId4"/>
    <p:sldLayoutId id="2147485526" r:id="rId5"/>
    <p:sldLayoutId id="2147485527" r:id="rId6"/>
    <p:sldLayoutId id="2147485528" r:id="rId7"/>
    <p:sldLayoutId id="2147485529" r:id="rId8"/>
    <p:sldLayoutId id="2147485530" r:id="rId9"/>
    <p:sldLayoutId id="2147485531" r:id="rId10"/>
    <p:sldLayoutId id="2147485532" r:id="rId11"/>
    <p:sldLayoutId id="214748553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6880" algn="r" rtl="0" fontAlgn="base">
        <a:spcBef>
          <a:spcPct val="0"/>
        </a:spcBef>
        <a:spcAft>
          <a:spcPct val="0"/>
        </a:spcAft>
        <a:defRPr sz="4400" i="1">
          <a:solidFill>
            <a:schemeClr val="tx2"/>
          </a:solidFill>
          <a:latin typeface="Times New Roman" charset="0"/>
        </a:defRPr>
      </a:lvl6pPr>
      <a:lvl7pPr marL="913758" algn="r" rtl="0" fontAlgn="base">
        <a:spcBef>
          <a:spcPct val="0"/>
        </a:spcBef>
        <a:spcAft>
          <a:spcPct val="0"/>
        </a:spcAft>
        <a:defRPr sz="4400" i="1">
          <a:solidFill>
            <a:schemeClr val="tx2"/>
          </a:solidFill>
          <a:latin typeface="Times New Roman" charset="0"/>
        </a:defRPr>
      </a:lvl7pPr>
      <a:lvl8pPr marL="1370639" algn="r" rtl="0" fontAlgn="base">
        <a:spcBef>
          <a:spcPct val="0"/>
        </a:spcBef>
        <a:spcAft>
          <a:spcPct val="0"/>
        </a:spcAft>
        <a:defRPr sz="4400" i="1">
          <a:solidFill>
            <a:schemeClr val="tx2"/>
          </a:solidFill>
          <a:latin typeface="Times New Roman" charset="0"/>
        </a:defRPr>
      </a:lvl8pPr>
      <a:lvl9pPr marL="1827517" algn="r" rtl="0" fontAlgn="base">
        <a:spcBef>
          <a:spcPct val="0"/>
        </a:spcBef>
        <a:spcAft>
          <a:spcPct val="0"/>
        </a:spcAft>
        <a:defRPr sz="4400" i="1">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428" indent="-285548"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07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2836" indent="-228439" algn="l" rtl="0" fontAlgn="base">
        <a:spcBef>
          <a:spcPct val="20000"/>
        </a:spcBef>
        <a:spcAft>
          <a:spcPct val="0"/>
        </a:spcAft>
        <a:buClr>
          <a:schemeClr val="tx2"/>
        </a:buClr>
        <a:buChar char="•"/>
        <a:defRPr sz="2000">
          <a:solidFill>
            <a:schemeClr val="tx1"/>
          </a:solidFill>
          <a:latin typeface="+mn-lt"/>
          <a:ea typeface="Geneva"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Geneva"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Geneva"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8546" name="Group 2"/>
          <p:cNvGrpSpPr>
            <a:grpSpLocks/>
          </p:cNvGrpSpPr>
          <p:nvPr/>
        </p:nvGrpSpPr>
        <p:grpSpPr bwMode="auto">
          <a:xfrm>
            <a:off x="0" y="3"/>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10854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76" tIns="45688" rIns="91376" bIns="45688"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75D963F1-9BF7-8D42-A866-FABD8DB0E299}" type="slidenum">
              <a:rPr lang="en-US"/>
              <a:pPr>
                <a:defRPr/>
              </a:pPr>
              <a:t>‹#›</a:t>
            </a:fld>
            <a:endParaRPr lang="en-US"/>
          </a:p>
        </p:txBody>
      </p:sp>
      <p:sp>
        <p:nvSpPr>
          <p:cNvPr id="10855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570" r:id="rId1"/>
    <p:sldLayoutId id="2147485546" r:id="rId2"/>
    <p:sldLayoutId id="2147485547" r:id="rId3"/>
    <p:sldLayoutId id="2147485548" r:id="rId4"/>
    <p:sldLayoutId id="2147485549" r:id="rId5"/>
    <p:sldLayoutId id="2147485550" r:id="rId6"/>
    <p:sldLayoutId id="2147485551" r:id="rId7"/>
    <p:sldLayoutId id="2147485552" r:id="rId8"/>
    <p:sldLayoutId id="2147485553" r:id="rId9"/>
    <p:sldLayoutId id="2147485554" r:id="rId10"/>
    <p:sldLayoutId id="2147485555" r:id="rId11"/>
    <p:sldLayoutId id="2147485556" r:id="rId12"/>
    <p:sldLayoutId id="2147485557"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428" indent="-28554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199" indent="-228439"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077" indent="-228439"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5957" indent="-228439"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71" r:id="rId1"/>
    <p:sldLayoutId id="2147485572" r:id="rId2"/>
    <p:sldLayoutId id="2147485573" r:id="rId3"/>
    <p:sldLayoutId id="2147485574" r:id="rId4"/>
    <p:sldLayoutId id="2147485575" r:id="rId5"/>
    <p:sldLayoutId id="2147485576" r:id="rId6"/>
    <p:sldLayoutId id="2147485577" r:id="rId7"/>
    <p:sldLayoutId id="2147485578" r:id="rId8"/>
    <p:sldLayoutId id="2147485579" r:id="rId9"/>
    <p:sldLayoutId id="2147485580" r:id="rId10"/>
    <p:sldLayoutId id="214748558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607" y="6562224"/>
            <a:ext cx="877157" cy="223255"/>
          </a:xfrm>
          <a:prstGeom prst="rect">
            <a:avLst/>
          </a:prstGeom>
          <a:noFill/>
          <a:ln w="9525">
            <a:noFill/>
            <a:round/>
            <a:headEnd/>
            <a:tailEnd/>
          </a:ln>
          <a:effectLst/>
        </p:spPr>
        <p:txBody>
          <a:bodyPr wrap="none" lIns="80709" tIns="41968" rIns="80709" bIns="4196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cs typeface="MS Gothic" charset="0"/>
              </a:rPr>
              <a:t>© </a:t>
            </a:r>
            <a:r>
              <a:rPr lang="en-GB" sz="900" b="1">
                <a:solidFill>
                  <a:srgbClr val="FFFFFF"/>
                </a:solidFill>
                <a:latin typeface="Arial" charset="0"/>
                <a:cs typeface="MS Gothic" charset="0"/>
              </a:rPr>
              <a:t>2006</a:t>
            </a:r>
            <a:r>
              <a:rPr lang="en-GB" sz="800" b="1">
                <a:solidFill>
                  <a:srgbClr val="FFFFFF"/>
                </a:solidFill>
                <a:latin typeface="Arial" charset="0"/>
                <a:cs typeface="MS Gothic" charset="0"/>
              </a:rPr>
              <a:t> TBBMI</a:t>
            </a:r>
          </a:p>
        </p:txBody>
      </p:sp>
      <p:sp>
        <p:nvSpPr>
          <p:cNvPr id="135172" name="Rectangle 3"/>
          <p:cNvSpPr>
            <a:spLocks noChangeArrowheads="1"/>
          </p:cNvSpPr>
          <p:nvPr/>
        </p:nvSpPr>
        <p:spPr bwMode="auto">
          <a:xfrm>
            <a:off x="7848512" y="6547144"/>
            <a:ext cx="665348" cy="2232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9" tIns="41968" rIns="80709" bIns="41968" anchor="ctr">
            <a:spAutoFit/>
          </a:bodyPr>
          <a:lstStyle/>
          <a:p>
            <a:pPr algn="ctr">
              <a:buClr>
                <a:srgbClr val="FFFFFF"/>
              </a:buClr>
              <a:buFont typeface="Comic Sans MS"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sz="900" b="1">
                <a:solidFill>
                  <a:srgbClr val="FFFFFF"/>
                </a:solidFill>
                <a:latin typeface="Comic Sans MS" charset="0"/>
                <a:ea typeface="MS Gothic" charset="0"/>
                <a:cs typeface="MS Gothic" charset="0"/>
              </a:rPr>
              <a:t>9.65.08.</a:t>
            </a:r>
          </a:p>
        </p:txBody>
      </p:sp>
      <p:sp>
        <p:nvSpPr>
          <p:cNvPr id="135173" name="Rectangle 4"/>
          <p:cNvSpPr>
            <a:spLocks noChangeArrowheads="1"/>
          </p:cNvSpPr>
          <p:nvPr/>
        </p:nvSpPr>
        <p:spPr bwMode="auto">
          <a:xfrm>
            <a:off x="461968" y="106363"/>
            <a:ext cx="4060825" cy="991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041" tIns="45520" rIns="91041" bIns="45520">
            <a:spAutoFit/>
          </a:bodyPr>
          <a:lstStyle/>
          <a:p>
            <a:pPr>
              <a:lnSpc>
                <a:spcPct val="125000"/>
              </a:lnSpc>
              <a:spcBef>
                <a:spcPts val="1350"/>
              </a:spcBef>
              <a:buClr>
                <a:srgbClr val="FFFF00"/>
              </a:buClr>
              <a:buFont typeface="Helvetica" charset="0"/>
              <a:buNone/>
              <a:tabLst>
                <a:tab pos="0" algn="l"/>
                <a:tab pos="818574" algn="l"/>
                <a:tab pos="1638738" algn="l"/>
                <a:tab pos="2458899" algn="l"/>
                <a:tab pos="3279061" algn="l"/>
                <a:tab pos="4099223" algn="l"/>
                <a:tab pos="4919386" algn="l"/>
                <a:tab pos="5739547" algn="l"/>
                <a:tab pos="6559710" algn="l"/>
                <a:tab pos="7379872" algn="l"/>
                <a:tab pos="8200033" algn="l"/>
                <a:tab pos="9018609"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558"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31334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Arial" charset="0"/>
              </a:defRPr>
            </a:lvl1pPr>
          </a:lstStyle>
          <a:p>
            <a:pPr>
              <a:defRPr/>
            </a:pPr>
            <a:fld id="{2CB39461-21D7-4343-A12B-705CA23C8FA3}" type="slidenum">
              <a:rPr lang="en-US"/>
              <a:pPr>
                <a:defRPr/>
              </a:pPr>
              <a:t>‹#›</a:t>
            </a:fld>
            <a:endParaRPr lang="en-US"/>
          </a:p>
        </p:txBody>
      </p:sp>
    </p:spTree>
    <p:extLst>
      <p:ext uri="{BB962C8B-B14F-4D97-AF65-F5344CB8AC3E}">
        <p14:creationId xmlns:p14="http://schemas.microsoft.com/office/powerpoint/2010/main" val="2214403588"/>
      </p:ext>
    </p:extLst>
  </p:cSld>
  <p:clrMap bg1="lt1" tx1="dk1" bg2="lt2" tx2="dk2" accent1="accent1" accent2="accent2" accent3="accent3" accent4="accent4" accent5="accent5" accent6="accent6" hlink="hlink" folHlink="folHlink"/>
  <p:sldLayoutIdLst>
    <p:sldLayoutId id="2147485583" r:id="rId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Arial" charset="0"/>
        </a:defRPr>
      </a:lvl6pPr>
      <a:lvl7pPr marL="913758" algn="ctr" rtl="0" fontAlgn="base">
        <a:spcBef>
          <a:spcPct val="0"/>
        </a:spcBef>
        <a:spcAft>
          <a:spcPct val="0"/>
        </a:spcAft>
        <a:defRPr sz="4400">
          <a:solidFill>
            <a:schemeClr val="tx2"/>
          </a:solidFill>
          <a:latin typeface="Arial" charset="0"/>
        </a:defRPr>
      </a:lvl7pPr>
      <a:lvl8pPr marL="1370639" algn="ctr" rtl="0" fontAlgn="base">
        <a:spcBef>
          <a:spcPct val="0"/>
        </a:spcBef>
        <a:spcAft>
          <a:spcPct val="0"/>
        </a:spcAft>
        <a:defRPr sz="4400">
          <a:solidFill>
            <a:schemeClr val="tx2"/>
          </a:solidFill>
          <a:latin typeface="Arial" charset="0"/>
        </a:defRPr>
      </a:lvl8pPr>
      <a:lvl9pPr marL="1827517" algn="ctr" rtl="0" fontAlgn="base">
        <a:spcBef>
          <a:spcPct val="0"/>
        </a:spcBef>
        <a:spcAft>
          <a:spcPct val="0"/>
        </a:spcAft>
        <a:defRPr sz="4400">
          <a:solidFill>
            <a:schemeClr val="tx2"/>
          </a:solidFill>
          <a:latin typeface="Arial"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Char char="–"/>
        <a:defRPr sz="2800">
          <a:solidFill>
            <a:schemeClr val="tx1"/>
          </a:solidFill>
          <a:latin typeface="+mn-lt"/>
          <a:ea typeface="ＭＳ Ｐゴシック"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128"/>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15394" name="Group 2"/>
          <p:cNvGrpSpPr>
            <a:grpSpLocks/>
          </p:cNvGrpSpPr>
          <p:nvPr/>
        </p:nvGrpSpPr>
        <p:grpSpPr bwMode="auto">
          <a:xfrm>
            <a:off x="0" y="0"/>
            <a:ext cx="8478838" cy="6173788"/>
            <a:chOff x="0" y="0"/>
            <a:chExt cx="5341" cy="3889"/>
          </a:xfrm>
        </p:grpSpPr>
        <p:sp>
          <p:nvSpPr>
            <p:cNvPr id="315400"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1"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2"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315403"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grpSp>
      <p:sp>
        <p:nvSpPr>
          <p:cNvPr id="17415" name="Rectangle 7"/>
          <p:cNvSpPr>
            <a:spLocks noGrp="1" noChangeArrowheads="1"/>
          </p:cNvSpPr>
          <p:nvPr>
            <p:ph type="title"/>
          </p:nvPr>
        </p:nvSpPr>
        <p:spPr bwMode="auto">
          <a:xfrm>
            <a:off x="34931" y="228600"/>
            <a:ext cx="9070975" cy="1219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FFFFFF"/>
                </a:solidFill>
              </a:defRPr>
            </a:lvl1pPr>
          </a:lstStyle>
          <a:p>
            <a:pPr>
              <a:defRPr/>
            </a:pPr>
            <a:fld id="{909030FB-453C-394E-8B8F-3AF9D29ED57D}" type="slidenum">
              <a:rPr lang="en-US"/>
              <a:pPr>
                <a:defRPr/>
              </a:pPr>
              <a:t>‹#›</a:t>
            </a:fld>
            <a:endParaRPr lang="en-US"/>
          </a:p>
        </p:txBody>
      </p:sp>
      <p:sp>
        <p:nvSpPr>
          <p:cNvPr id="17419" name="Rectangle 11"/>
          <p:cNvSpPr>
            <a:spLocks noGrp="1" noChangeArrowheads="1"/>
          </p:cNvSpPr>
          <p:nvPr>
            <p:ph type="body" idx="1"/>
          </p:nvPr>
        </p:nvSpPr>
        <p:spPr bwMode="auto">
          <a:xfrm>
            <a:off x="34931" y="1641478"/>
            <a:ext cx="9070975" cy="4454525"/>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4978294"/>
      </p:ext>
    </p:extLst>
  </p:cSld>
  <p:clrMap bg1="dk2" tx1="lt1" bg2="dk1" tx2="lt2" accent1="accent1" accent2="accent2" accent3="accent3" accent4="accent4" accent5="accent5" accent6="accent6" hlink="hlink" folHlink="folHlink"/>
  <p:sldLayoutIdLst>
    <p:sldLayoutId id="2147485585" r:id="rId1"/>
    <p:sldLayoutId id="2147485586" r:id="rId2"/>
    <p:sldLayoutId id="2147485587" r:id="rId3"/>
    <p:sldLayoutId id="2147485588" r:id="rId4"/>
    <p:sldLayoutId id="2147485589" r:id="rId5"/>
    <p:sldLayoutId id="2147485590" r:id="rId6"/>
    <p:sldLayoutId id="2147485591" r:id="rId7"/>
    <p:sldLayoutId id="2147485592" r:id="rId8"/>
    <p:sldLayoutId id="2147485593" r:id="rId9"/>
    <p:sldLayoutId id="2147485594" r:id="rId10"/>
    <p:sldLayoutId id="2147485595" r:id="rId11"/>
    <p:sldLayoutId id="2147485596" r:id="rId12"/>
    <p:sldLayoutId id="2147485597"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659" indent="-342659"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428" indent="-285548"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2199" indent="-228439"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599077" indent="-228439"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5957" indent="-228439"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283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6971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6595"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3472"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solidFill>
                  <a:srgbClr val="003366"/>
                </a:solidFill>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solidFill>
                  <a:srgbClr val="003366"/>
                </a:solidFill>
                <a:ea typeface="ＭＳ Ｐゴシック" charset="-128"/>
                <a:cs typeface="ＭＳ Ｐゴシック" charset="-128"/>
              </a:endParaRPr>
            </a:p>
          </p:txBody>
        </p:sp>
      </p:grpSp>
      <p:sp>
        <p:nvSpPr>
          <p:cNvPr id="11673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376" tIns="45688" rIns="91376" bIns="45688" anchor="ctr"/>
          <a:lstStyle/>
          <a:p>
            <a:pPr algn="ctr"/>
            <a:endParaRPr kumimoji="1" lang="en-US">
              <a:solidFill>
                <a:srgbClr val="003366"/>
              </a:solidFill>
            </a:endParaRPr>
          </a:p>
        </p:txBody>
      </p:sp>
      <p:sp>
        <p:nvSpPr>
          <p:cNvPr id="11674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11674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49972"/>
            <a:ext cx="19050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r" eaLnBrk="1" hangingPunct="1">
              <a:defRPr sz="1400">
                <a:solidFill>
                  <a:srgbClr val="003366"/>
                </a:solidFill>
                <a:latin typeface="Arial"/>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2936875" y="6526160"/>
            <a:ext cx="2895600" cy="308028"/>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spAutoFit/>
          </a:bodyPr>
          <a:lstStyle>
            <a:lvl1pPr algn="ctr" eaLnBrk="1" hangingPunct="1">
              <a:defRPr sz="1400">
                <a:solidFill>
                  <a:srgbClr val="003366"/>
                </a:solidFill>
                <a:latin typeface="Arial"/>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84144" y="6340224"/>
            <a:ext cx="587375" cy="492378"/>
          </a:xfrm>
          <a:prstGeom prst="rect">
            <a:avLst/>
          </a:prstGeom>
          <a:noFill/>
          <a:ln w="9525">
            <a:noFill/>
            <a:miter lim="800000"/>
            <a:headEnd/>
            <a:tailEnd/>
          </a:ln>
          <a:effectLst/>
        </p:spPr>
        <p:txBody>
          <a:bodyPr vert="horz" wrap="square" lIns="91376" tIns="45688" rIns="91376" bIns="45688" numCol="1" anchor="b" anchorCtr="1" compatLnSpc="1">
            <a:prstTxWarp prst="textNoShape">
              <a:avLst/>
            </a:prstTxWarp>
            <a:spAutoFit/>
          </a:bodyPr>
          <a:lstStyle>
            <a:lvl1pPr eaLnBrk="1" hangingPunct="1">
              <a:defRPr sz="2600" b="1">
                <a:solidFill>
                  <a:srgbClr val="FFFFFF"/>
                </a:solidFill>
                <a:latin typeface="Arial" charset="0"/>
              </a:defRPr>
            </a:lvl1pPr>
          </a:lstStyle>
          <a:p>
            <a:pPr>
              <a:defRPr/>
            </a:pPr>
            <a:fld id="{9152F2E3-5CB0-DD4A-B23B-FD37F965E4B7}" type="slidenum">
              <a:rPr lang="en-US"/>
              <a:pPr>
                <a:defRPr/>
              </a:pPr>
              <a:t>‹#›</a:t>
            </a:fld>
            <a:endParaRPr lang="en-US"/>
          </a:p>
        </p:txBody>
      </p:sp>
      <p:grpSp>
        <p:nvGrpSpPr>
          <p:cNvPr id="116745" name="Group 11"/>
          <p:cNvGrpSpPr>
            <a:grpSpLocks/>
          </p:cNvGrpSpPr>
          <p:nvPr/>
        </p:nvGrpSpPr>
        <p:grpSpPr bwMode="auto">
          <a:xfrm>
            <a:off x="228600" y="1981200"/>
            <a:ext cx="7391400" cy="319088"/>
            <a:chOff x="144" y="1248"/>
            <a:chExt cx="4656" cy="201"/>
          </a:xfrm>
        </p:grpSpPr>
        <p:sp>
          <p:nvSpPr>
            <p:cNvPr id="11674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3366"/>
                </a:solidFill>
              </a:endParaRPr>
            </a:p>
          </p:txBody>
        </p:sp>
        <p:sp>
          <p:nvSpPr>
            <p:cNvPr id="11674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endParaRPr>
            </a:p>
          </p:txBody>
        </p:sp>
      </p:grpSp>
    </p:spTree>
    <p:extLst>
      <p:ext uri="{BB962C8B-B14F-4D97-AF65-F5344CB8AC3E}">
        <p14:creationId xmlns:p14="http://schemas.microsoft.com/office/powerpoint/2010/main" val="1053263727"/>
      </p:ext>
    </p:extLst>
  </p:cSld>
  <p:clrMap bg1="lt1" tx1="dk1" bg2="lt2" tx2="dk2" accent1="accent1" accent2="accent2" accent3="accent3" accent4="accent4" accent5="accent5" accent6="accent6" hlink="hlink" folHlink="folHlink"/>
  <p:sldLayoutIdLst>
    <p:sldLayoutId id="2147485599" r:id="rId1"/>
    <p:sldLayoutId id="2147485600" r:id="rId2"/>
    <p:sldLayoutId id="2147485601" r:id="rId3"/>
    <p:sldLayoutId id="2147485602" r:id="rId4"/>
    <p:sldLayoutId id="2147485603" r:id="rId5"/>
    <p:sldLayoutId id="2147485604" r:id="rId6"/>
    <p:sldLayoutId id="2147485605" r:id="rId7"/>
    <p:sldLayoutId id="2147485606" r:id="rId8"/>
    <p:sldLayoutId id="2147485607" r:id="rId9"/>
    <p:sldLayoutId id="2147485608" r:id="rId10"/>
    <p:sldLayoutId id="2147485609"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6880" algn="l" rtl="0" fontAlgn="base">
        <a:lnSpc>
          <a:spcPct val="90000"/>
        </a:lnSpc>
        <a:spcBef>
          <a:spcPct val="0"/>
        </a:spcBef>
        <a:spcAft>
          <a:spcPct val="0"/>
        </a:spcAft>
        <a:defRPr sz="3600" b="1">
          <a:solidFill>
            <a:schemeClr val="tx2"/>
          </a:solidFill>
          <a:latin typeface="Arial" charset="0"/>
        </a:defRPr>
      </a:lvl6pPr>
      <a:lvl7pPr marL="913758" algn="l" rtl="0" fontAlgn="base">
        <a:lnSpc>
          <a:spcPct val="90000"/>
        </a:lnSpc>
        <a:spcBef>
          <a:spcPct val="0"/>
        </a:spcBef>
        <a:spcAft>
          <a:spcPct val="0"/>
        </a:spcAft>
        <a:defRPr sz="3600" b="1">
          <a:solidFill>
            <a:schemeClr val="tx2"/>
          </a:solidFill>
          <a:latin typeface="Arial" charset="0"/>
        </a:defRPr>
      </a:lvl7pPr>
      <a:lvl8pPr marL="1370639" algn="l" rtl="0" fontAlgn="base">
        <a:lnSpc>
          <a:spcPct val="90000"/>
        </a:lnSpc>
        <a:spcBef>
          <a:spcPct val="0"/>
        </a:spcBef>
        <a:spcAft>
          <a:spcPct val="0"/>
        </a:spcAft>
        <a:defRPr sz="3600" b="1">
          <a:solidFill>
            <a:schemeClr val="tx2"/>
          </a:solidFill>
          <a:latin typeface="Arial" charset="0"/>
        </a:defRPr>
      </a:lvl8pPr>
      <a:lvl9pPr marL="1827517" algn="l" rtl="0" fontAlgn="base">
        <a:lnSpc>
          <a:spcPct val="90000"/>
        </a:lnSpc>
        <a:spcBef>
          <a:spcPct val="0"/>
        </a:spcBef>
        <a:spcAft>
          <a:spcPct val="0"/>
        </a:spcAft>
        <a:defRPr sz="3600" b="1">
          <a:solidFill>
            <a:schemeClr val="tx2"/>
          </a:solidFill>
          <a:latin typeface="Arial" charset="0"/>
        </a:defRPr>
      </a:lvl9pPr>
    </p:titleStyle>
    <p:bodyStyle>
      <a:lvl1pPr marL="342659" indent="-342659"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2199" indent="-228439"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599077" indent="-228439"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283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69716"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6595"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3472" indent="-228439"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958" tIns="40977" rIns="81958" bIns="40977" anchor="ctr"/>
          <a:lstStyle/>
          <a:p>
            <a:pPr defTabSz="819158"/>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865" y="6562202"/>
            <a:ext cx="877066" cy="223205"/>
          </a:xfrm>
          <a:prstGeom prst="rect">
            <a:avLst/>
          </a:prstGeom>
          <a:noFill/>
          <a:ln w="9525">
            <a:noFill/>
            <a:round/>
            <a:headEnd/>
            <a:tailEnd/>
          </a:ln>
          <a:effectLst/>
        </p:spPr>
        <p:txBody>
          <a:bodyPr wrap="none" lIns="80664" tIns="41943" rIns="80664" bIns="41943"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defTabSz="819911" eaLnBrk="1" hangingPunct="1">
              <a:spcBef>
                <a:spcPts val="500"/>
              </a:spcBef>
              <a:buClr>
                <a:srgbClr val="FFFFFF"/>
              </a:buClr>
              <a:buFont typeface="Arial" charset="0"/>
              <a:buNone/>
              <a:defRPr/>
            </a:pPr>
            <a:r>
              <a:rPr lang="en-GB" sz="800" b="1">
                <a:solidFill>
                  <a:srgbClr val="FFFFFF"/>
                </a:solidFill>
                <a:latin typeface="Arial" charset="0"/>
                <a:cs typeface="MS Gothic" charset="0"/>
              </a:rPr>
              <a:t>© </a:t>
            </a:r>
            <a:r>
              <a:rPr lang="en-GB" sz="900" b="1">
                <a:solidFill>
                  <a:srgbClr val="FFFFFF"/>
                </a:solidFill>
                <a:latin typeface="Arial" charset="0"/>
                <a:cs typeface="MS Gothic" charset="0"/>
              </a:rPr>
              <a:t>2006</a:t>
            </a:r>
            <a:r>
              <a:rPr lang="en-GB" sz="800" b="1">
                <a:solidFill>
                  <a:srgbClr val="FFFFFF"/>
                </a:solidFill>
                <a:latin typeface="Arial" charset="0"/>
                <a:cs typeface="MS Gothic" charset="0"/>
              </a:rPr>
              <a:t> TBBMI</a:t>
            </a:r>
          </a:p>
        </p:txBody>
      </p:sp>
      <p:sp>
        <p:nvSpPr>
          <p:cNvPr id="3076" name="Rectangle 3"/>
          <p:cNvSpPr>
            <a:spLocks noChangeArrowheads="1"/>
          </p:cNvSpPr>
          <p:nvPr/>
        </p:nvSpPr>
        <p:spPr bwMode="auto">
          <a:xfrm>
            <a:off x="7848770" y="6547493"/>
            <a:ext cx="665257" cy="223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64" tIns="41943" rIns="80664" bIns="41943" anchor="ctr">
            <a:spAutoFit/>
          </a:bodyPr>
          <a:lstStyle/>
          <a:p>
            <a:pPr algn="ctr" defTabSz="819158">
              <a:buClr>
                <a:srgbClr val="FFFFFF"/>
              </a:buClr>
              <a:buFont typeface="Comic Sans MS" charset="0"/>
              <a:buNone/>
              <a:tabLst>
                <a:tab pos="0" algn="l"/>
                <a:tab pos="817733" algn="l"/>
                <a:tab pos="1636892" algn="l"/>
                <a:tab pos="2456049" algn="l"/>
                <a:tab pos="3276632" algn="l"/>
                <a:tab pos="4095790" algn="l"/>
                <a:tab pos="4916373" algn="l"/>
                <a:tab pos="5735530" algn="l"/>
                <a:tab pos="6554689" algn="l"/>
                <a:tab pos="7375271" algn="l"/>
                <a:tab pos="8194429" algn="l"/>
                <a:tab pos="9012162" algn="l"/>
              </a:tabLst>
            </a:pPr>
            <a:r>
              <a:rPr lang="en-GB" sz="900" b="1">
                <a:solidFill>
                  <a:srgbClr val="FFFFFF"/>
                </a:solidFill>
                <a:latin typeface="Comic Sans MS" charset="0"/>
                <a:ea typeface="MS Gothic" charset="0"/>
                <a:cs typeface="MS Gothic" charset="0"/>
              </a:rPr>
              <a:t>9.65.08.</a:t>
            </a:r>
          </a:p>
        </p:txBody>
      </p:sp>
      <p:sp>
        <p:nvSpPr>
          <p:cNvPr id="3077" name="Rectangle 4"/>
          <p:cNvSpPr>
            <a:spLocks noChangeArrowheads="1"/>
          </p:cNvSpPr>
          <p:nvPr/>
        </p:nvSpPr>
        <p:spPr bwMode="auto">
          <a:xfrm>
            <a:off x="461818" y="106456"/>
            <a:ext cx="4061114" cy="991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987" tIns="45494" rIns="90987" bIns="45494">
            <a:spAutoFit/>
          </a:bodyPr>
          <a:lstStyle/>
          <a:p>
            <a:pPr defTabSz="819158">
              <a:lnSpc>
                <a:spcPct val="125000"/>
              </a:lnSpc>
              <a:spcBef>
                <a:spcPts val="1346"/>
              </a:spcBef>
              <a:buClr>
                <a:srgbClr val="FFFF00"/>
              </a:buClr>
              <a:buFont typeface="Helvetica" charset="0"/>
              <a:buNone/>
              <a:tabLst>
                <a:tab pos="0" algn="l"/>
                <a:tab pos="817733" algn="l"/>
                <a:tab pos="1636892" algn="l"/>
                <a:tab pos="2456049" algn="l"/>
                <a:tab pos="3276632" algn="l"/>
                <a:tab pos="4095790" algn="l"/>
                <a:tab pos="4916373" algn="l"/>
                <a:tab pos="5735530" algn="l"/>
                <a:tab pos="6554689" algn="l"/>
                <a:tab pos="7375271" algn="l"/>
                <a:tab pos="8194429" algn="l"/>
                <a:tab pos="9012162" algn="l"/>
              </a:tabLst>
            </a:pPr>
            <a:r>
              <a:rPr lang="en-GB" b="1">
                <a:solidFill>
                  <a:srgbClr val="FFFF00"/>
                </a:solidFill>
                <a:latin typeface="Helvetica" charset="0"/>
                <a:ea typeface="MS Gothic" charset="0"/>
                <a:cs typeface="MS Gothic" charset="0"/>
              </a:rPr>
              <a:t>The  New Testament          Comes Together</a:t>
            </a:r>
          </a:p>
        </p:txBody>
      </p:sp>
    </p:spTree>
    <p:extLst>
      <p:ext uri="{BB962C8B-B14F-4D97-AF65-F5344CB8AC3E}">
        <p14:creationId xmlns:p14="http://schemas.microsoft.com/office/powerpoint/2010/main" val="3850205172"/>
      </p:ext>
    </p:extLst>
  </p:cSld>
  <p:clrMap bg1="lt1" tx1="dk1" bg2="lt2" tx2="dk2" accent1="accent1" accent2="accent2" accent3="accent3" accent4="accent4" accent5="accent5" accent6="accent6" hlink="hlink" folHlink="folHlink"/>
  <p:sldLayoutIdLst>
    <p:sldLayoutId id="2147485611" r:id="rId1"/>
  </p:sldLayoutIdLst>
  <p:txStyles>
    <p:titleStyle>
      <a:lvl1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8867"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763"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9527"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9291"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9055" algn="ctr" defTabSz="40976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4787" indent="-334787" algn="l" defTabSz="408867"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0832" indent="-279226" algn="l" defTabSz="408867"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028" indent="-222241" algn="l" defTabSz="408867"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5632" indent="-222241" algn="l" defTabSz="408867"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5813" indent="-222241" algn="l" defTabSz="408867"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7242"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7005"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6770"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6534" indent="-224800" algn="l" defTabSz="40976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763" rtl="0" eaLnBrk="1" latinLnBrk="0" hangingPunct="1">
        <a:defRPr sz="1600" kern="1200">
          <a:solidFill>
            <a:schemeClr val="tx1"/>
          </a:solidFill>
          <a:latin typeface="+mn-lt"/>
          <a:ea typeface="+mn-ea"/>
          <a:cs typeface="+mn-cs"/>
        </a:defRPr>
      </a:lvl1pPr>
      <a:lvl2pPr marL="409763" algn="l" defTabSz="409763" rtl="0" eaLnBrk="1" latinLnBrk="0" hangingPunct="1">
        <a:defRPr sz="1600" kern="1200">
          <a:solidFill>
            <a:schemeClr val="tx1"/>
          </a:solidFill>
          <a:latin typeface="+mn-lt"/>
          <a:ea typeface="+mn-ea"/>
          <a:cs typeface="+mn-cs"/>
        </a:defRPr>
      </a:lvl2pPr>
      <a:lvl3pPr marL="819527" algn="l" defTabSz="409763" rtl="0" eaLnBrk="1" latinLnBrk="0" hangingPunct="1">
        <a:defRPr sz="1600" kern="1200">
          <a:solidFill>
            <a:schemeClr val="tx1"/>
          </a:solidFill>
          <a:latin typeface="+mn-lt"/>
          <a:ea typeface="+mn-ea"/>
          <a:cs typeface="+mn-cs"/>
        </a:defRPr>
      </a:lvl3pPr>
      <a:lvl4pPr marL="1229291" algn="l" defTabSz="409763" rtl="0" eaLnBrk="1" latinLnBrk="0" hangingPunct="1">
        <a:defRPr sz="1600" kern="1200">
          <a:solidFill>
            <a:schemeClr val="tx1"/>
          </a:solidFill>
          <a:latin typeface="+mn-lt"/>
          <a:ea typeface="+mn-ea"/>
          <a:cs typeface="+mn-cs"/>
        </a:defRPr>
      </a:lvl4pPr>
      <a:lvl5pPr marL="1639055" algn="l" defTabSz="409763" rtl="0" eaLnBrk="1" latinLnBrk="0" hangingPunct="1">
        <a:defRPr sz="1600" kern="1200">
          <a:solidFill>
            <a:schemeClr val="tx1"/>
          </a:solidFill>
          <a:latin typeface="+mn-lt"/>
          <a:ea typeface="+mn-ea"/>
          <a:cs typeface="+mn-cs"/>
        </a:defRPr>
      </a:lvl5pPr>
      <a:lvl6pPr marL="2048820" algn="l" defTabSz="409763" rtl="0" eaLnBrk="1" latinLnBrk="0" hangingPunct="1">
        <a:defRPr sz="1600" kern="1200">
          <a:solidFill>
            <a:schemeClr val="tx1"/>
          </a:solidFill>
          <a:latin typeface="+mn-lt"/>
          <a:ea typeface="+mn-ea"/>
          <a:cs typeface="+mn-cs"/>
        </a:defRPr>
      </a:lvl6pPr>
      <a:lvl7pPr marL="2458584" algn="l" defTabSz="409763" rtl="0" eaLnBrk="1" latinLnBrk="0" hangingPunct="1">
        <a:defRPr sz="1600" kern="1200">
          <a:solidFill>
            <a:schemeClr val="tx1"/>
          </a:solidFill>
          <a:latin typeface="+mn-lt"/>
          <a:ea typeface="+mn-ea"/>
          <a:cs typeface="+mn-cs"/>
        </a:defRPr>
      </a:lvl7pPr>
      <a:lvl8pPr marL="2868346" algn="l" defTabSz="409763" rtl="0" eaLnBrk="1" latinLnBrk="0" hangingPunct="1">
        <a:defRPr sz="1600" kern="1200">
          <a:solidFill>
            <a:schemeClr val="tx1"/>
          </a:solidFill>
          <a:latin typeface="+mn-lt"/>
          <a:ea typeface="+mn-ea"/>
          <a:cs typeface="+mn-cs"/>
        </a:defRPr>
      </a:lvl8pPr>
      <a:lvl9pPr marL="3278110" algn="l" defTabSz="409763"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49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0" hangingPunct="0">
              <a:defRPr/>
            </a:pPr>
            <a:endParaRPr lang="en-US">
              <a:solidFill>
                <a:srgbClr val="FFFFFF"/>
              </a:solidFill>
              <a:latin typeface="Arial Black"/>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0" hangingPunct="0">
              <a:defRPr/>
            </a:pPr>
            <a:endParaRPr lang="en-US">
              <a:solidFill>
                <a:srgbClr val="FFFFFF"/>
              </a:solidFill>
              <a:latin typeface="Arial Black"/>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eaLnBrk="0" hangingPunct="0">
              <a:defRPr/>
            </a:pPr>
            <a:fld id="{1F806A92-8B43-6C4A-B8A4-F5FB821168CC}" type="slidenum">
              <a:rPr lang="en-US">
                <a:solidFill>
                  <a:srgbClr val="FFFFFF"/>
                </a:solidFill>
              </a:rPr>
              <a:pPr eaLnBrk="0" hangingPunct="0">
                <a:defRPr/>
              </a:pPr>
              <a:t>‹#›</a:t>
            </a:fld>
            <a:endParaRPr lang="en-US">
              <a:solidFill>
                <a:srgbClr val="FFFFFF"/>
              </a:solidFill>
            </a:endParaRPr>
          </a:p>
        </p:txBody>
      </p:sp>
    </p:spTree>
    <p:extLst>
      <p:ext uri="{BB962C8B-B14F-4D97-AF65-F5344CB8AC3E}">
        <p14:creationId xmlns:p14="http://schemas.microsoft.com/office/powerpoint/2010/main" val="1762344442"/>
      </p:ext>
    </p:extLst>
  </p:cSld>
  <p:clrMap bg1="dk2" tx1="lt1" bg2="dk1" tx2="lt2" accent1="accent1" accent2="accent2" accent3="accent3" accent4="accent4" accent5="accent5" accent6="accent6" hlink="hlink" folHlink="folHlink"/>
  <p:sldLayoutIdLst>
    <p:sldLayoutId id="2147485613" r:id="rId1"/>
    <p:sldLayoutId id="2147485614" r:id="rId2"/>
    <p:sldLayoutId id="2147485615" r:id="rId3"/>
    <p:sldLayoutId id="2147485616" r:id="rId4"/>
    <p:sldLayoutId id="2147485617" r:id="rId5"/>
    <p:sldLayoutId id="2147485618" r:id="rId6"/>
    <p:sldLayoutId id="2147485619" r:id="rId7"/>
    <p:sldLayoutId id="2147485620" r:id="rId8"/>
    <p:sldLayoutId id="2147485621" r:id="rId9"/>
    <p:sldLayoutId id="2147485622" r:id="rId10"/>
    <p:sldLayoutId id="2147485623" r:id="rId11"/>
    <p:sldLayoutId id="2147485624"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1197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0">
                <a:solidFill>
                  <a:schemeClr val="tx1"/>
                </a:solidFill>
                <a:effectLst/>
                <a:latin typeface="+mn-lt"/>
                <a:ea typeface="+mn-ea"/>
                <a:cs typeface="+mn-cs"/>
              </a:defRPr>
            </a:lvl1pPr>
          </a:lstStyle>
          <a:p>
            <a:pPr>
              <a:defRPr/>
            </a:pPr>
            <a:endParaRPr lang="en-US">
              <a:solidFill>
                <a:srgbClr val="000000"/>
              </a:solidFill>
              <a:latin typeface="Times New Roman"/>
            </a:endParaRPr>
          </a:p>
        </p:txBody>
      </p:sp>
      <p:sp>
        <p:nvSpPr>
          <p:cNvPr id="21197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0">
                <a:solidFill>
                  <a:schemeClr val="tx1"/>
                </a:solidFill>
                <a:effectLst/>
                <a:latin typeface="+mn-lt"/>
                <a:ea typeface="+mn-ea"/>
                <a:cs typeface="+mn-cs"/>
              </a:defRPr>
            </a:lvl1pPr>
          </a:lstStyle>
          <a:p>
            <a:pPr>
              <a:defRPr/>
            </a:pPr>
            <a:endParaRPr lang="en-US">
              <a:solidFill>
                <a:srgbClr val="000000"/>
              </a:solidFill>
              <a:latin typeface="Times New Roman"/>
            </a:endParaRPr>
          </a:p>
        </p:txBody>
      </p:sp>
      <p:sp>
        <p:nvSpPr>
          <p:cNvPr id="21197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0">
                <a:solidFill>
                  <a:schemeClr val="tx1"/>
                </a:solidFill>
                <a:latin typeface="Times New Roman" charset="0"/>
              </a:defRPr>
            </a:lvl1pPr>
          </a:lstStyle>
          <a:p>
            <a:pPr>
              <a:defRPr/>
            </a:pPr>
            <a:fld id="{86A960E2-6D61-4245-8688-7C4703469621}" type="slidenum">
              <a:rPr lang="en-US">
                <a:solidFill>
                  <a:srgbClr val="000000"/>
                </a:solidFill>
              </a:rPr>
              <a:pPr>
                <a:defRPr/>
              </a:pPr>
              <a:t>‹#›</a:t>
            </a:fld>
            <a:endParaRPr lang="en-US">
              <a:solidFill>
                <a:srgbClr val="000000"/>
              </a:solidFill>
            </a:endParaRPr>
          </a:p>
        </p:txBody>
      </p:sp>
      <p:pic>
        <p:nvPicPr>
          <p:cNvPr id="40966"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0233073"/>
      </p:ext>
    </p:extLst>
  </p:cSld>
  <p:clrMap bg1="lt1" tx1="dk1" bg2="lt2" tx2="dk2" accent1="accent1" accent2="accent2" accent3="accent3" accent4="accent4" accent5="accent5" accent6="accent6" hlink="hlink" folHlink="folHlink"/>
  <p:sldLayoutIdLst>
    <p:sldLayoutId id="2147485626" r:id="rId1"/>
    <p:sldLayoutId id="2147485627" r:id="rId2"/>
    <p:sldLayoutId id="2147485628" r:id="rId3"/>
    <p:sldLayoutId id="2147485629" r:id="rId4"/>
    <p:sldLayoutId id="2147485630" r:id="rId5"/>
    <p:sldLayoutId id="2147485631" r:id="rId6"/>
    <p:sldLayoutId id="2147485632" r:id="rId7"/>
    <p:sldLayoutId id="2147485633" r:id="rId8"/>
    <p:sldLayoutId id="2147485634" r:id="rId9"/>
    <p:sldLayoutId id="2147485635" r:id="rId10"/>
    <p:sldLayoutId id="214748563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7509443"/>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247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687121"/>
      </p:ext>
    </p:extLst>
  </p:cSld>
  <p:clrMap bg1="lt1" tx1="dk1" bg2="lt2" tx2="dk2" accent1="accent1" accent2="accent2" accent3="accent3" accent4="accent4" accent5="accent5" accent6="accent6" hlink="hlink" folHlink="folHlink"/>
  <p:sldLayoutIdLst>
    <p:sldLayoutId id="2147485713" r:id="rId1"/>
    <p:sldLayoutId id="2147485714" r:id="rId2"/>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668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337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0051"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6739"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512" indent="-342512" algn="l" rtl="0" eaLnBrk="0" fontAlgn="base" hangingPunct="0">
        <a:spcBef>
          <a:spcPct val="20000"/>
        </a:spcBef>
        <a:spcAft>
          <a:spcPct val="0"/>
        </a:spcAft>
        <a:buChar char="•"/>
        <a:defRPr sz="3200">
          <a:solidFill>
            <a:schemeClr val="bg1"/>
          </a:solidFill>
          <a:latin typeface="+mn-lt"/>
          <a:ea typeface="+mn-ea"/>
          <a:cs typeface="+mn-cs"/>
        </a:defRPr>
      </a:lvl1pPr>
      <a:lvl2pPr marL="742108" indent="-285428" algn="l" rtl="0" eaLnBrk="0" fontAlgn="base" hangingPunct="0">
        <a:spcBef>
          <a:spcPct val="20000"/>
        </a:spcBef>
        <a:spcAft>
          <a:spcPct val="0"/>
        </a:spcAft>
        <a:buChar char="–"/>
        <a:defRPr sz="2800">
          <a:solidFill>
            <a:schemeClr val="bg1"/>
          </a:solidFill>
          <a:latin typeface="+mn-lt"/>
          <a:ea typeface="+mn-ea"/>
        </a:defRPr>
      </a:lvl2pPr>
      <a:lvl3pPr marL="1141708" indent="-228341" algn="l" rtl="0" eaLnBrk="0" fontAlgn="base" hangingPunct="0">
        <a:spcBef>
          <a:spcPct val="20000"/>
        </a:spcBef>
        <a:spcAft>
          <a:spcPct val="0"/>
        </a:spcAft>
        <a:buChar char="•"/>
        <a:defRPr sz="2400">
          <a:solidFill>
            <a:schemeClr val="bg1"/>
          </a:solidFill>
          <a:latin typeface="+mn-lt"/>
          <a:ea typeface="+mn-ea"/>
        </a:defRPr>
      </a:lvl3pPr>
      <a:lvl4pPr marL="1598393" indent="-228341" algn="l" rtl="0" eaLnBrk="0" fontAlgn="base" hangingPunct="0">
        <a:spcBef>
          <a:spcPct val="20000"/>
        </a:spcBef>
        <a:spcAft>
          <a:spcPct val="0"/>
        </a:spcAft>
        <a:buChar char="–"/>
        <a:defRPr sz="2000">
          <a:solidFill>
            <a:schemeClr val="bg1"/>
          </a:solidFill>
          <a:latin typeface="+mn-lt"/>
          <a:ea typeface="+mn-ea"/>
        </a:defRPr>
      </a:lvl4pPr>
      <a:lvl5pPr marL="2055075" indent="-228341" algn="l" rtl="0" eaLnBrk="0" fontAlgn="base" hangingPunct="0">
        <a:spcBef>
          <a:spcPct val="20000"/>
        </a:spcBef>
        <a:spcAft>
          <a:spcPct val="0"/>
        </a:spcAft>
        <a:buChar char="»"/>
        <a:defRPr sz="2000">
          <a:solidFill>
            <a:schemeClr val="bg1"/>
          </a:solidFill>
          <a:latin typeface="+mn-lt"/>
          <a:ea typeface="+mn-ea"/>
        </a:defRPr>
      </a:lvl5pPr>
      <a:lvl6pPr marL="2511759" indent="-228341" algn="l" rtl="0" fontAlgn="base">
        <a:spcBef>
          <a:spcPct val="20000"/>
        </a:spcBef>
        <a:spcAft>
          <a:spcPct val="0"/>
        </a:spcAft>
        <a:buChar char="»"/>
        <a:defRPr sz="2000">
          <a:solidFill>
            <a:schemeClr val="tx1"/>
          </a:solidFill>
          <a:latin typeface="+mn-lt"/>
          <a:ea typeface="+mn-ea"/>
        </a:defRPr>
      </a:lvl6pPr>
      <a:lvl7pPr marL="2968447" indent="-228341" algn="l" rtl="0" fontAlgn="base">
        <a:spcBef>
          <a:spcPct val="20000"/>
        </a:spcBef>
        <a:spcAft>
          <a:spcPct val="0"/>
        </a:spcAft>
        <a:buChar char="»"/>
        <a:defRPr sz="2000">
          <a:solidFill>
            <a:schemeClr val="tx1"/>
          </a:solidFill>
          <a:latin typeface="+mn-lt"/>
          <a:ea typeface="+mn-ea"/>
        </a:defRPr>
      </a:lvl7pPr>
      <a:lvl8pPr marL="3425126" indent="-228341" algn="l" rtl="0" fontAlgn="base">
        <a:spcBef>
          <a:spcPct val="20000"/>
        </a:spcBef>
        <a:spcAft>
          <a:spcPct val="0"/>
        </a:spcAft>
        <a:buChar char="»"/>
        <a:defRPr sz="2000">
          <a:solidFill>
            <a:schemeClr val="tx1"/>
          </a:solidFill>
          <a:latin typeface="+mn-lt"/>
          <a:ea typeface="+mn-ea"/>
        </a:defRPr>
      </a:lvl8pPr>
      <a:lvl9pPr marL="3881814" indent="-2283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defRPr sz="1400">
                <a:ea typeface="ＭＳ Ｐゴシック" charset="-128"/>
                <a:cs typeface="ＭＳ Ｐゴシック" charset="-128"/>
              </a:defRPr>
            </a:lvl1pPr>
          </a:lstStyle>
          <a:p>
            <a:pPr algn="l">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9328426"/>
      </p:ext>
    </p:extLst>
  </p:cSld>
  <p:clrMap bg1="dk2" tx1="lt1" bg2="dk1" tx2="lt2" accent1="accent1" accent2="accent2" accent3="accent3" accent4="accent4" accent5="accent5" accent6="accent6" hlink="hlink" folHlink="folHlink"/>
  <p:sldLayoutIdLst>
    <p:sldLayoutId id="2147485716" r:id="rId1"/>
    <p:sldLayoutId id="2147485717" r:id="rId2"/>
    <p:sldLayoutId id="2147485718" r:id="rId3"/>
    <p:sldLayoutId id="2147485719" r:id="rId4"/>
    <p:sldLayoutId id="2147485720" r:id="rId5"/>
    <p:sldLayoutId id="2147485721" r:id="rId6"/>
    <p:sldLayoutId id="2147485722" r:id="rId7"/>
    <p:sldLayoutId id="2147485723" r:id="rId8"/>
    <p:sldLayoutId id="2147485724" r:id="rId9"/>
    <p:sldLayoutId id="2147485725" r:id="rId10"/>
    <p:sldLayoutId id="2147485726" r:id="rId11"/>
    <p:sldLayoutId id="214748572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9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90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8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80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13" indent="-342713"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543" indent="-285596"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374" indent="-228477"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329" indent="-228477"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278" indent="-228477"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228"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1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130"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0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595946953"/>
      </p:ext>
    </p:extLst>
  </p:cSld>
  <p:clrMap bg1="lt1" tx1="dk1" bg2="lt2" tx2="dk2" accent1="accent1" accent2="accent2" accent3="accent3" accent4="accent4" accent5="accent5" accent6="accent6" hlink="hlink" folHlink="folHlink"/>
  <p:sldLayoutIdLst>
    <p:sldLayoutId id="2147485729" r:id="rId1"/>
    <p:sldLayoutId id="2147485730" r:id="rId2"/>
    <p:sldLayoutId id="2147485731" r:id="rId3"/>
    <p:sldLayoutId id="2147485732" r:id="rId4"/>
    <p:sldLayoutId id="2147485733" r:id="rId5"/>
    <p:sldLayoutId id="2147485734" r:id="rId6"/>
    <p:sldLayoutId id="2147485735" r:id="rId7"/>
    <p:sldLayoutId id="2147485736" r:id="rId8"/>
    <p:sldLayoutId id="2147485737" r:id="rId9"/>
    <p:sldLayoutId id="2147485738" r:id="rId10"/>
    <p:sldLayoutId id="2147485739" r:id="rId11"/>
    <p:sldLayoutId id="2147485740" r:id="rId12"/>
    <p:sldLayoutId id="214748574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543" indent="-28559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374" indent="-22847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329" indent="-22847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278" indent="-22847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44894490"/>
      </p:ext>
    </p:extLst>
  </p:cSld>
  <p:clrMap bg1="lt1" tx1="dk1" bg2="lt2" tx2="dk2" accent1="accent1" accent2="accent2" accent3="accent3" accent4="accent4" accent5="accent5" accent6="accent6" hlink="hlink" folHlink="folHlink"/>
  <p:sldLayoutIdLst>
    <p:sldLayoutId id="2147485743" r:id="rId1"/>
    <p:sldLayoutId id="2147485744" r:id="rId2"/>
    <p:sldLayoutId id="2147485745" r:id="rId3"/>
    <p:sldLayoutId id="2147485746" r:id="rId4"/>
    <p:sldLayoutId id="2147485747" r:id="rId5"/>
    <p:sldLayoutId id="2147485748" r:id="rId6"/>
    <p:sldLayoutId id="2147485749" r:id="rId7"/>
    <p:sldLayoutId id="2147485750" r:id="rId8"/>
    <p:sldLayoutId id="2147485751" r:id="rId9"/>
    <p:sldLayoutId id="2147485752" r:id="rId10"/>
    <p:sldLayoutId id="2147485753" r:id="rId11"/>
    <p:sldLayoutId id="2147485754" r:id="rId12"/>
    <p:sldLayoutId id="214748575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3909916"/>
      </p:ext>
    </p:extLst>
  </p:cSld>
  <p:clrMap bg1="lt1" tx1="dk1" bg2="lt2" tx2="dk2" accent1="accent1" accent2="accent2" accent3="accent3" accent4="accent4" accent5="accent5" accent6="accent6" hlink="hlink" folHlink="folHlink"/>
  <p:sldLayoutIdLst>
    <p:sldLayoutId id="2147485757" r:id="rId1"/>
    <p:sldLayoutId id="2147485758" r:id="rId2"/>
    <p:sldLayoutId id="2147485759" r:id="rId3"/>
    <p:sldLayoutId id="2147485760" r:id="rId4"/>
    <p:sldLayoutId id="2147485761" r:id="rId5"/>
    <p:sldLayoutId id="2147485762" r:id="rId6"/>
    <p:sldLayoutId id="2147485763" r:id="rId7"/>
    <p:sldLayoutId id="2147485764" r:id="rId8"/>
    <p:sldLayoutId id="2147485765" r:id="rId9"/>
    <p:sldLayoutId id="2147485766" r:id="rId10"/>
    <p:sldLayoutId id="214748576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389" tIns="45695" rIns="91389" bIns="45695" numCol="1" anchor="ctr" anchorCtr="0" compatLnSpc="1">
            <a:prstTxWarp prst="textNoShape">
              <a:avLst/>
            </a:prstTxWarp>
          </a:bodyPr>
          <a:lstStyle>
            <a:lvl1pPr>
              <a:defRPr sz="1200">
                <a:solidFill>
                  <a:srgbClr val="898989"/>
                </a:solidFill>
                <a:cs typeface="Arial" charset="0"/>
              </a:defRPr>
            </a:lvl1pPr>
          </a:lstStyle>
          <a:p>
            <a:pPr algn="l">
              <a:defRPr/>
            </a:pPr>
            <a:fld id="{C16A198B-9034-4749-8A8D-B90A5F5B90A3}" type="datetimeFigureOut">
              <a:rPr lang="en-US">
                <a:latin typeface="Calibri" charset="0"/>
              </a:rPr>
              <a:pPr algn="l">
                <a:defRPr/>
              </a:pPr>
              <a:t>4/2/26</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89" tIns="45695" rIns="91389" bIns="45695"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9" tIns="45695" rIns="91389" bIns="45695"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1684311970"/>
      </p:ext>
    </p:extLst>
  </p:cSld>
  <p:clrMap bg1="lt1" tx1="dk1" bg2="lt2" tx2="dk2" accent1="accent1" accent2="accent2" accent3="accent3" accent4="accent4" accent5="accent5" accent6="accent6" hlink="hlink" folHlink="folHlink"/>
  <p:sldLayoutIdLst>
    <p:sldLayoutId id="2147485769" r:id="rId1"/>
    <p:sldLayoutId id="2147485770" r:id="rId2"/>
    <p:sldLayoutId id="2147485771" r:id="rId3"/>
    <p:sldLayoutId id="2147485772" r:id="rId4"/>
    <p:sldLayoutId id="2147485773" r:id="rId5"/>
    <p:sldLayoutId id="2147485774" r:id="rId6"/>
    <p:sldLayoutId id="2147485775" r:id="rId7"/>
    <p:sldLayoutId id="2147485776" r:id="rId8"/>
    <p:sldLayoutId id="2147485777" r:id="rId9"/>
    <p:sldLayoutId id="2147485778" r:id="rId10"/>
    <p:sldLayoutId id="214748577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52" algn="ctr" rtl="0" fontAlgn="base">
        <a:spcBef>
          <a:spcPct val="0"/>
        </a:spcBef>
        <a:spcAft>
          <a:spcPct val="0"/>
        </a:spcAft>
        <a:defRPr sz="4400">
          <a:solidFill>
            <a:schemeClr val="tx1"/>
          </a:solidFill>
          <a:latin typeface="Calibri" charset="0"/>
          <a:ea typeface="ＭＳ Ｐゴシック" charset="0"/>
        </a:defRPr>
      </a:lvl6pPr>
      <a:lvl7pPr marL="913905" algn="ctr" rtl="0" fontAlgn="base">
        <a:spcBef>
          <a:spcPct val="0"/>
        </a:spcBef>
        <a:spcAft>
          <a:spcPct val="0"/>
        </a:spcAft>
        <a:defRPr sz="4400">
          <a:solidFill>
            <a:schemeClr val="tx1"/>
          </a:solidFill>
          <a:latin typeface="Calibri" charset="0"/>
          <a:ea typeface="ＭＳ Ｐゴシック" charset="0"/>
        </a:defRPr>
      </a:lvl7pPr>
      <a:lvl8pPr marL="1370852" algn="ctr" rtl="0" fontAlgn="base">
        <a:spcBef>
          <a:spcPct val="0"/>
        </a:spcBef>
        <a:spcAft>
          <a:spcPct val="0"/>
        </a:spcAft>
        <a:defRPr sz="4400">
          <a:solidFill>
            <a:schemeClr val="tx1"/>
          </a:solidFill>
          <a:latin typeface="Calibri" charset="0"/>
          <a:ea typeface="ＭＳ Ｐゴシック" charset="0"/>
        </a:defRPr>
      </a:lvl8pPr>
      <a:lvl9pPr marL="1827807" algn="ctr" rtl="0" fontAlgn="base">
        <a:spcBef>
          <a:spcPct val="0"/>
        </a:spcBef>
        <a:spcAft>
          <a:spcPct val="0"/>
        </a:spcAft>
        <a:defRPr sz="4400">
          <a:solidFill>
            <a:schemeClr val="tx1"/>
          </a:solidFill>
          <a:latin typeface="Calibri" charset="0"/>
          <a:ea typeface="ＭＳ Ｐゴシック" charset="0"/>
        </a:defRPr>
      </a:lvl9pPr>
    </p:titleStyle>
    <p:bodyStyle>
      <a:lvl1pPr marL="342713" indent="-3427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543" indent="-285596"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374" indent="-22847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329"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278"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28"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30"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05" rtl="0" eaLnBrk="1" latinLnBrk="0" hangingPunct="1">
        <a:defRPr sz="1800" kern="1200">
          <a:solidFill>
            <a:schemeClr val="tx1"/>
          </a:solidFill>
          <a:latin typeface="+mn-lt"/>
          <a:ea typeface="+mn-ea"/>
          <a:cs typeface="+mn-cs"/>
        </a:defRPr>
      </a:lvl1pPr>
      <a:lvl2pPr marL="456952" algn="l" defTabSz="913905" rtl="0" eaLnBrk="1" latinLnBrk="0" hangingPunct="1">
        <a:defRPr sz="1800" kern="1200">
          <a:solidFill>
            <a:schemeClr val="tx1"/>
          </a:solidFill>
          <a:latin typeface="+mn-lt"/>
          <a:ea typeface="+mn-ea"/>
          <a:cs typeface="+mn-cs"/>
        </a:defRPr>
      </a:lvl2pPr>
      <a:lvl3pPr marL="913905" algn="l" defTabSz="913905" rtl="0" eaLnBrk="1" latinLnBrk="0" hangingPunct="1">
        <a:defRPr sz="1800" kern="1200">
          <a:solidFill>
            <a:schemeClr val="tx1"/>
          </a:solidFill>
          <a:latin typeface="+mn-lt"/>
          <a:ea typeface="+mn-ea"/>
          <a:cs typeface="+mn-cs"/>
        </a:defRPr>
      </a:lvl3pPr>
      <a:lvl4pPr marL="1370852" algn="l" defTabSz="913905" rtl="0" eaLnBrk="1" latinLnBrk="0" hangingPunct="1">
        <a:defRPr sz="1800" kern="1200">
          <a:solidFill>
            <a:schemeClr val="tx1"/>
          </a:solidFill>
          <a:latin typeface="+mn-lt"/>
          <a:ea typeface="+mn-ea"/>
          <a:cs typeface="+mn-cs"/>
        </a:defRPr>
      </a:lvl4pPr>
      <a:lvl5pPr marL="1827807" algn="l" defTabSz="913905" rtl="0" eaLnBrk="1" latinLnBrk="0" hangingPunct="1">
        <a:defRPr sz="1800" kern="1200">
          <a:solidFill>
            <a:schemeClr val="tx1"/>
          </a:solidFill>
          <a:latin typeface="+mn-lt"/>
          <a:ea typeface="+mn-ea"/>
          <a:cs typeface="+mn-cs"/>
        </a:defRPr>
      </a:lvl5pPr>
      <a:lvl6pPr marL="2284752" algn="l" defTabSz="913905" rtl="0" eaLnBrk="1" latinLnBrk="0" hangingPunct="1">
        <a:defRPr sz="1800" kern="1200">
          <a:solidFill>
            <a:schemeClr val="tx1"/>
          </a:solidFill>
          <a:latin typeface="+mn-lt"/>
          <a:ea typeface="+mn-ea"/>
          <a:cs typeface="+mn-cs"/>
        </a:defRPr>
      </a:lvl6pPr>
      <a:lvl7pPr marL="2741704" algn="l" defTabSz="913905" rtl="0" eaLnBrk="1" latinLnBrk="0" hangingPunct="1">
        <a:defRPr sz="1800" kern="1200">
          <a:solidFill>
            <a:schemeClr val="tx1"/>
          </a:solidFill>
          <a:latin typeface="+mn-lt"/>
          <a:ea typeface="+mn-ea"/>
          <a:cs typeface="+mn-cs"/>
        </a:defRPr>
      </a:lvl7pPr>
      <a:lvl8pPr marL="3198654" algn="l" defTabSz="913905" rtl="0" eaLnBrk="1" latinLnBrk="0" hangingPunct="1">
        <a:defRPr sz="1800" kern="1200">
          <a:solidFill>
            <a:schemeClr val="tx1"/>
          </a:solidFill>
          <a:latin typeface="+mn-lt"/>
          <a:ea typeface="+mn-ea"/>
          <a:cs typeface="+mn-cs"/>
        </a:defRPr>
      </a:lvl8pPr>
      <a:lvl9pPr marL="3655603" algn="l" defTabSz="913905"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7633703"/>
      </p:ext>
    </p:extLst>
  </p:cSld>
  <p:clrMap bg1="lt1" tx1="dk1" bg2="lt2" tx2="dk2" accent1="accent1" accent2="accent2" accent3="accent3" accent4="accent4" accent5="accent5" accent6="accent6" hlink="hlink" folHlink="folHlink"/>
  <p:sldLayoutIdLst>
    <p:sldLayoutId id="2147485781" r:id="rId1"/>
    <p:sldLayoutId id="2147485782" r:id="rId2"/>
    <p:sldLayoutId id="2147485783" r:id="rId3"/>
    <p:sldLayoutId id="2147485784" r:id="rId4"/>
    <p:sldLayoutId id="2147485785" r:id="rId5"/>
    <p:sldLayoutId id="2147485786" r:id="rId6"/>
    <p:sldLayoutId id="2147485787" r:id="rId7"/>
    <p:sldLayoutId id="2147485788" r:id="rId8"/>
    <p:sldLayoutId id="2147485789" r:id="rId9"/>
    <p:sldLayoutId id="2147485790" r:id="rId10"/>
    <p:sldLayoutId id="214748579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8478838" cy="6173788"/>
            <a:chOff x="0" y="0"/>
            <a:chExt cx="5341" cy="3889"/>
          </a:xfrm>
        </p:grpSpPr>
        <p:sp>
          <p:nvSpPr>
            <p:cNvPr id="2765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765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765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765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FFFFFF"/>
                </a:solidFill>
              </a:defRPr>
            </a:lvl1pPr>
          </a:lstStyle>
          <a:p>
            <a:pPr>
              <a:defRPr/>
            </a:pPr>
            <a:fld id="{1F891283-1B31-FF4E-B177-E7A2DD278F53}" type="slidenum">
              <a:rPr lang="en-US"/>
              <a:pPr>
                <a:defRPr/>
              </a:pPr>
              <a:t>‹#›</a:t>
            </a:fld>
            <a:endParaRPr lang="en-US"/>
          </a:p>
        </p:txBody>
      </p:sp>
      <p:sp>
        <p:nvSpPr>
          <p:cNvPr id="17419" name="Rectangle 11"/>
          <p:cNvSpPr>
            <a:spLocks noGrp="1" noChangeArrowheads="1"/>
          </p:cNvSpPr>
          <p:nvPr>
            <p:ph type="body" idx="1"/>
          </p:nvPr>
        </p:nvSpPr>
        <p:spPr bwMode="auto">
          <a:xfrm>
            <a:off x="685800" y="1641478"/>
            <a:ext cx="7772400" cy="4454525"/>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49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659" indent="-342659"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428" indent="-285548"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2199" indent="-228439"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599077" indent="-228439"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5957" indent="-228439"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283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69716"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6595"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3472" indent="-228439"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20" tIns="46011" rIns="92020" bIns="4601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0811446"/>
      </p:ext>
    </p:extLst>
  </p:cSld>
  <p:clrMap bg1="lt1" tx1="dk1" bg2="lt2" tx2="dk2" accent1="accent1" accent2="accent2" accent3="accent3" accent4="accent4" accent5="accent5" accent6="accent6" hlink="hlink" folHlink="folHlink"/>
  <p:sldLayoutIdLst>
    <p:sldLayoutId id="2147485793" r:id="rId1"/>
    <p:sldLayoutId id="2147485794" r:id="rId2"/>
    <p:sldLayoutId id="2147485795" r:id="rId3"/>
    <p:sldLayoutId id="2147485796" r:id="rId4"/>
    <p:sldLayoutId id="2147485797" r:id="rId5"/>
    <p:sldLayoutId id="2147485798" r:id="rId6"/>
    <p:sldLayoutId id="2147485799" r:id="rId7"/>
    <p:sldLayoutId id="2147485800" r:id="rId8"/>
    <p:sldLayoutId id="2147485801" r:id="rId9"/>
    <p:sldLayoutId id="2147485802" r:id="rId10"/>
    <p:sldLayoutId id="214748580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933" algn="ctr" rtl="0" fontAlgn="base">
        <a:spcBef>
          <a:spcPct val="0"/>
        </a:spcBef>
        <a:spcAft>
          <a:spcPct val="0"/>
        </a:spcAft>
        <a:defRPr sz="4400">
          <a:solidFill>
            <a:schemeClr val="tx2"/>
          </a:solidFill>
          <a:latin typeface="Times New Roman" pitchFamily="-110" charset="0"/>
        </a:defRPr>
      </a:lvl6pPr>
      <a:lvl7pPr marL="913865" algn="ctr" rtl="0" fontAlgn="base">
        <a:spcBef>
          <a:spcPct val="0"/>
        </a:spcBef>
        <a:spcAft>
          <a:spcPct val="0"/>
        </a:spcAft>
        <a:defRPr sz="4400">
          <a:solidFill>
            <a:schemeClr val="tx2"/>
          </a:solidFill>
          <a:latin typeface="Times New Roman" pitchFamily="-110" charset="0"/>
        </a:defRPr>
      </a:lvl7pPr>
      <a:lvl8pPr marL="1370799" algn="ctr" rtl="0" fontAlgn="base">
        <a:spcBef>
          <a:spcPct val="0"/>
        </a:spcBef>
        <a:spcAft>
          <a:spcPct val="0"/>
        </a:spcAft>
        <a:defRPr sz="4400">
          <a:solidFill>
            <a:schemeClr val="tx2"/>
          </a:solidFill>
          <a:latin typeface="Times New Roman" pitchFamily="-110" charset="0"/>
        </a:defRPr>
      </a:lvl8pPr>
      <a:lvl9pPr marL="1827731" algn="ctr" rtl="0" fontAlgn="base">
        <a:spcBef>
          <a:spcPct val="0"/>
        </a:spcBef>
        <a:spcAft>
          <a:spcPct val="0"/>
        </a:spcAft>
        <a:defRPr sz="4400">
          <a:solidFill>
            <a:schemeClr val="tx2"/>
          </a:solidFill>
          <a:latin typeface="Times New Roman" pitchFamily="-110" charset="0"/>
        </a:defRPr>
      </a:lvl9pPr>
    </p:titleStyle>
    <p:bodyStyle>
      <a:lvl1pPr marL="342699" indent="-34269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515" indent="-2855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2333" indent="-22846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9264"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6197"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3130" indent="-228465" algn="l" rtl="0" fontAlgn="base">
        <a:spcBef>
          <a:spcPct val="20000"/>
        </a:spcBef>
        <a:spcAft>
          <a:spcPct val="0"/>
        </a:spcAft>
        <a:buChar char="•"/>
        <a:defRPr sz="2000">
          <a:solidFill>
            <a:schemeClr val="tx1"/>
          </a:solidFill>
          <a:latin typeface="+mn-lt"/>
          <a:ea typeface="ＭＳ Ｐゴシック" pitchFamily="-110"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0"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0"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4/2/26</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1002965615"/>
      </p:ext>
    </p:extLst>
  </p:cSld>
  <p:clrMap bg1="lt1" tx1="dk1" bg2="lt2" tx2="dk2" accent1="accent1" accent2="accent2" accent3="accent3" accent4="accent4" accent5="accent5" accent6="accent6" hlink="hlink" folHlink="folHlink"/>
  <p:sldLayoutIdLst>
    <p:sldLayoutId id="2147485805" r:id="rId1"/>
    <p:sldLayoutId id="2147485806" r:id="rId2"/>
    <p:sldLayoutId id="2147485807" r:id="rId3"/>
    <p:sldLayoutId id="2147485808" r:id="rId4"/>
    <p:sldLayoutId id="2147485809" r:id="rId5"/>
    <p:sldLayoutId id="2147485810" r:id="rId6"/>
    <p:sldLayoutId id="2147485811" r:id="rId7"/>
    <p:sldLayoutId id="2147485812" r:id="rId8"/>
    <p:sldLayoutId id="2147485813" r:id="rId9"/>
    <p:sldLayoutId id="2147485814" r:id="rId10"/>
    <p:sldLayoutId id="214748581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4"/>
          <p:cNvGrpSpPr>
            <a:grpSpLocks/>
          </p:cNvGrpSpPr>
          <p:nvPr/>
        </p:nvGrpSpPr>
        <p:grpSpPr bwMode="auto">
          <a:xfrm>
            <a:off x="0" y="0"/>
            <a:ext cx="9140825" cy="6850063"/>
            <a:chOff x="0" y="0"/>
            <a:chExt cx="5758" cy="4315"/>
          </a:xfrm>
        </p:grpSpPr>
        <p:grpSp>
          <p:nvGrpSpPr>
            <p:cNvPr id="14341" name="Group 5"/>
            <p:cNvGrpSpPr>
              <a:grpSpLocks/>
            </p:cNvGrpSpPr>
            <p:nvPr userDrawn="1"/>
          </p:nvGrpSpPr>
          <p:grpSpPr bwMode="auto">
            <a:xfrm>
              <a:off x="1728" y="2230"/>
              <a:ext cx="4027" cy="2085"/>
              <a:chOff x="1728" y="2230"/>
              <a:chExt cx="4027" cy="2085"/>
            </a:xfrm>
          </p:grpSpPr>
          <p:sp>
            <p:nvSpPr>
              <p:cNvPr id="6042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sp>
            <p:nvSpPr>
              <p:cNvPr id="6042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sp>
            <p:nvSpPr>
              <p:cNvPr id="6042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sp>
            <p:nvSpPr>
              <p:cNvPr id="14347"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042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grpSp>
        <p:sp>
          <p:nvSpPr>
            <p:cNvPr id="6042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05" charset="0"/>
                <a:ea typeface="+mn-ea"/>
                <a:cs typeface="+mn-cs"/>
              </a:endParaRPr>
            </a:p>
          </p:txBody>
        </p:sp>
        <p:sp>
          <p:nvSpPr>
            <p:cNvPr id="14343"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042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3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2023391"/>
      </p:ext>
    </p:extLst>
  </p:cSld>
  <p:clrMap bg1="dk2" tx1="lt1" bg2="dk1" tx2="lt2" accent1="accent1" accent2="accent2" accent3="accent3" accent4="accent4" accent5="accent5" accent6="accent6" hlink="hlink" folHlink="folHlink"/>
  <p:sldLayoutIdLst>
    <p:sldLayoutId id="2147485817"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GB"/>
              <a:t>Click to edit Master title style</a:t>
            </a:r>
          </a:p>
        </p:txBody>
      </p:sp>
      <p:sp>
        <p:nvSpPr>
          <p:cNvPr id="156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mn-lt"/>
                <a:ea typeface="Times New Roman" charset="0"/>
                <a:cs typeface="Times New Roman" charset="0"/>
              </a:defRPr>
            </a:lvl1pPr>
          </a:lstStyle>
          <a:p>
            <a:pPr>
              <a:defRPr/>
            </a:pPr>
            <a:endParaRPr lang="en-GB"/>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mn-lt"/>
                <a:ea typeface="Times New Roman" charset="0"/>
                <a:cs typeface="Times New Roman"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fld id="{F42D3B70-0E64-5745-9F0E-CBCA80A466A7}" type="slidenum">
              <a:rPr lang="en-GB"/>
              <a:pPr/>
              <a:t>‹#›</a:t>
            </a:fld>
            <a:endParaRPr lang="en-GB"/>
          </a:p>
        </p:txBody>
      </p:sp>
    </p:spTree>
    <p:extLst>
      <p:ext uri="{BB962C8B-B14F-4D97-AF65-F5344CB8AC3E}">
        <p14:creationId xmlns:p14="http://schemas.microsoft.com/office/powerpoint/2010/main" val="2513168673"/>
      </p:ext>
    </p:extLst>
  </p:cSld>
  <p:clrMap bg1="lt1" tx1="dk1" bg2="lt2" tx2="dk2" accent1="accent1" accent2="accent2" accent3="accent3" accent4="accent4" accent5="accent5" accent6="accent6" hlink="hlink" folHlink="folHlink"/>
  <p:sldLayoutIdLst>
    <p:sldLayoutId id="2147485819" r:id="rId1"/>
    <p:sldLayoutId id="2147485820"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177"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353"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53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706"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12" indent="-285736" algn="l" rtl="0" eaLnBrk="0" fontAlgn="base" hangingPunct="0">
        <a:spcBef>
          <a:spcPct val="20000"/>
        </a:spcBef>
        <a:spcAft>
          <a:spcPct val="0"/>
        </a:spcAft>
        <a:buChar char="–"/>
        <a:defRPr sz="2800">
          <a:solidFill>
            <a:schemeClr val="tx1"/>
          </a:solidFill>
          <a:latin typeface="+mn-lt"/>
          <a:ea typeface="+mn-ea"/>
          <a:cs typeface="+mn-cs"/>
        </a:defRPr>
      </a:lvl2pPr>
      <a:lvl3pPr marL="1142942" indent="-228588" algn="l" rtl="0" eaLnBrk="0" fontAlgn="base" hangingPunct="0">
        <a:spcBef>
          <a:spcPct val="20000"/>
        </a:spcBef>
        <a:spcAft>
          <a:spcPct val="0"/>
        </a:spcAft>
        <a:buChar char="•"/>
        <a:defRPr sz="2400">
          <a:solidFill>
            <a:schemeClr val="tx1"/>
          </a:solidFill>
          <a:latin typeface="+mn-lt"/>
          <a:ea typeface="+mn-ea"/>
          <a:cs typeface="+mn-cs"/>
        </a:defRPr>
      </a:lvl3pPr>
      <a:lvl4pPr marL="1600118" indent="-228588" algn="l" rtl="0" eaLnBrk="0" fontAlgn="base" hangingPunct="0">
        <a:spcBef>
          <a:spcPct val="20000"/>
        </a:spcBef>
        <a:spcAft>
          <a:spcPct val="0"/>
        </a:spcAft>
        <a:buChar char="–"/>
        <a:defRPr sz="2000">
          <a:solidFill>
            <a:schemeClr val="tx1"/>
          </a:solidFill>
          <a:latin typeface="+mn-lt"/>
          <a:ea typeface="+mn-ea"/>
          <a:cs typeface="+mn-cs"/>
        </a:defRPr>
      </a:lvl4pPr>
      <a:lvl5pPr marL="2057295" indent="-228588" algn="l" rtl="0" eaLnBrk="0" fontAlgn="base" hangingPunct="0">
        <a:spcBef>
          <a:spcPct val="20000"/>
        </a:spcBef>
        <a:spcAft>
          <a:spcPct val="0"/>
        </a:spcAft>
        <a:buChar char="»"/>
        <a:defRPr sz="2000">
          <a:solidFill>
            <a:schemeClr val="tx1"/>
          </a:solidFill>
          <a:latin typeface="+mn-lt"/>
          <a:ea typeface="+mn-ea"/>
          <a:cs typeface="+mn-cs"/>
        </a:defRPr>
      </a:lvl5pPr>
      <a:lvl6pPr marL="2514471" indent="-228588" algn="l" rtl="0" fontAlgn="base">
        <a:spcBef>
          <a:spcPct val="20000"/>
        </a:spcBef>
        <a:spcAft>
          <a:spcPct val="0"/>
        </a:spcAft>
        <a:buChar char="»"/>
        <a:defRPr sz="2000">
          <a:solidFill>
            <a:schemeClr val="tx1"/>
          </a:solidFill>
          <a:latin typeface="+mn-lt"/>
          <a:ea typeface="+mn-ea"/>
          <a:cs typeface="+mn-cs"/>
        </a:defRPr>
      </a:lvl6pPr>
      <a:lvl7pPr marL="2971648" indent="-228588" algn="l" rtl="0" fontAlgn="base">
        <a:spcBef>
          <a:spcPct val="20000"/>
        </a:spcBef>
        <a:spcAft>
          <a:spcPct val="0"/>
        </a:spcAft>
        <a:buChar char="»"/>
        <a:defRPr sz="2000">
          <a:solidFill>
            <a:schemeClr val="tx1"/>
          </a:solidFill>
          <a:latin typeface="+mn-lt"/>
          <a:ea typeface="+mn-ea"/>
          <a:cs typeface="+mn-cs"/>
        </a:defRPr>
      </a:lvl7pPr>
      <a:lvl8pPr marL="3428825" indent="-228588" algn="l" rtl="0" fontAlgn="base">
        <a:spcBef>
          <a:spcPct val="20000"/>
        </a:spcBef>
        <a:spcAft>
          <a:spcPct val="0"/>
        </a:spcAft>
        <a:buChar char="»"/>
        <a:defRPr sz="2000">
          <a:solidFill>
            <a:schemeClr val="tx1"/>
          </a:solidFill>
          <a:latin typeface="+mn-lt"/>
          <a:ea typeface="+mn-ea"/>
          <a:cs typeface="+mn-cs"/>
        </a:defRPr>
      </a:lvl8pPr>
      <a:lvl9pPr marL="3886001" indent="-228588"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65" tIns="45683" rIns="91365" bIns="45683" numCol="1" anchor="ctr" anchorCtr="0" compatLnSpc="1">
            <a:prstTxWarp prst="textNoShape">
              <a:avLst/>
            </a:prstTxWarp>
          </a:bodyPr>
          <a:lstStyle/>
          <a:p>
            <a:pPr lvl="0"/>
            <a:r>
              <a:rPr lang="en-GB"/>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65" tIns="45683" rIns="91365" bIns="45683"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defRPr sz="1400">
                <a:solidFill>
                  <a:srgbClr val="000000"/>
                </a:solidFill>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ctr">
              <a:defRPr sz="1400">
                <a:solidFill>
                  <a:srgbClr val="000000"/>
                </a:solidFill>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65" tIns="45683" rIns="91365" bIns="45683" numCol="1" anchor="t" anchorCtr="0" compatLnSpc="1">
            <a:prstTxWarp prst="textNoShape">
              <a:avLst/>
            </a:prstTxWarp>
          </a:bodyPr>
          <a:lstStyle>
            <a:lvl1pPr algn="r">
              <a:defRPr sz="1400">
                <a:solidFill>
                  <a:srgbClr val="000000"/>
                </a:solidFill>
                <a:cs typeface="Times New Roman" charset="0"/>
              </a:defRPr>
            </a:lvl1pPr>
          </a:lstStyle>
          <a:p>
            <a:pPr>
              <a:defRPr/>
            </a:pPr>
            <a:fld id="{B8187A86-9729-B444-B7C7-0B374CA37DDF}"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496"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6827"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651"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47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303"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073" indent="-341073"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0842" indent="-283963" algn="l" rtl="0" eaLnBrk="0" fontAlgn="base" hangingPunct="0">
        <a:spcBef>
          <a:spcPct val="20000"/>
        </a:spcBef>
        <a:spcAft>
          <a:spcPct val="0"/>
        </a:spcAft>
        <a:buChar char="–"/>
        <a:defRPr sz="2800">
          <a:solidFill>
            <a:schemeClr val="tx1"/>
          </a:solidFill>
          <a:latin typeface="Arial"/>
          <a:ea typeface="+mn-ea"/>
          <a:cs typeface="Arial"/>
        </a:defRPr>
      </a:lvl2pPr>
      <a:lvl3pPr marL="1140612" indent="-226856" algn="l" rtl="0" eaLnBrk="0" fontAlgn="base" hangingPunct="0">
        <a:spcBef>
          <a:spcPct val="20000"/>
        </a:spcBef>
        <a:spcAft>
          <a:spcPct val="0"/>
        </a:spcAft>
        <a:buChar char="•"/>
        <a:defRPr sz="2400">
          <a:solidFill>
            <a:schemeClr val="tx1"/>
          </a:solidFill>
          <a:latin typeface="Arial"/>
          <a:ea typeface="+mn-ea"/>
          <a:cs typeface="Arial"/>
        </a:defRPr>
      </a:lvl3pPr>
      <a:lvl4pPr marL="1597492" indent="-226856" algn="l" rtl="0" eaLnBrk="0" fontAlgn="base" hangingPunct="0">
        <a:spcBef>
          <a:spcPct val="20000"/>
        </a:spcBef>
        <a:spcAft>
          <a:spcPct val="0"/>
        </a:spcAft>
        <a:buChar char="–"/>
        <a:defRPr sz="2000">
          <a:solidFill>
            <a:schemeClr val="tx1"/>
          </a:solidFill>
          <a:latin typeface="Arial"/>
          <a:ea typeface="+mn-ea"/>
          <a:cs typeface="Arial"/>
        </a:defRPr>
      </a:lvl4pPr>
      <a:lvl5pPr marL="2054372" indent="-226856" algn="l" rtl="0" eaLnBrk="0" fontAlgn="base" hangingPunct="0">
        <a:spcBef>
          <a:spcPct val="20000"/>
        </a:spcBef>
        <a:spcAft>
          <a:spcPct val="0"/>
        </a:spcAft>
        <a:buChar char="»"/>
        <a:defRPr sz="2000">
          <a:solidFill>
            <a:schemeClr val="tx1"/>
          </a:solidFill>
          <a:latin typeface="Arial"/>
          <a:ea typeface="+mn-ea"/>
          <a:cs typeface="Arial"/>
        </a:defRPr>
      </a:lvl5pPr>
      <a:lvl6pPr marL="2512542" indent="-228413" algn="l" rtl="0" fontAlgn="base">
        <a:spcBef>
          <a:spcPct val="20000"/>
        </a:spcBef>
        <a:spcAft>
          <a:spcPct val="0"/>
        </a:spcAft>
        <a:buChar char="»"/>
        <a:defRPr sz="2000">
          <a:solidFill>
            <a:schemeClr val="tx1"/>
          </a:solidFill>
          <a:latin typeface="+mn-lt"/>
          <a:ea typeface="+mn-ea"/>
          <a:cs typeface="+mn-cs"/>
        </a:defRPr>
      </a:lvl6pPr>
      <a:lvl7pPr marL="2969369" indent="-228413" algn="l" rtl="0" fontAlgn="base">
        <a:spcBef>
          <a:spcPct val="20000"/>
        </a:spcBef>
        <a:spcAft>
          <a:spcPct val="0"/>
        </a:spcAft>
        <a:buChar char="»"/>
        <a:defRPr sz="2000">
          <a:solidFill>
            <a:schemeClr val="tx1"/>
          </a:solidFill>
          <a:latin typeface="+mn-lt"/>
          <a:ea typeface="+mn-ea"/>
          <a:cs typeface="+mn-cs"/>
        </a:defRPr>
      </a:lvl7pPr>
      <a:lvl8pPr marL="3426194" indent="-228413" algn="l" rtl="0" fontAlgn="base">
        <a:spcBef>
          <a:spcPct val="20000"/>
        </a:spcBef>
        <a:spcAft>
          <a:spcPct val="0"/>
        </a:spcAft>
        <a:buChar char="»"/>
        <a:defRPr sz="2000">
          <a:solidFill>
            <a:schemeClr val="tx1"/>
          </a:solidFill>
          <a:latin typeface="+mn-lt"/>
          <a:ea typeface="+mn-ea"/>
          <a:cs typeface="+mn-cs"/>
        </a:defRPr>
      </a:lvl8pPr>
      <a:lvl9pPr marL="3883018" indent="-22841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27" rtl="0" eaLnBrk="1" latinLnBrk="0" hangingPunct="1">
        <a:defRPr sz="1800" kern="1200">
          <a:solidFill>
            <a:schemeClr val="tx1"/>
          </a:solidFill>
          <a:latin typeface="+mn-lt"/>
          <a:ea typeface="+mn-ea"/>
          <a:cs typeface="+mn-cs"/>
        </a:defRPr>
      </a:lvl1pPr>
      <a:lvl2pPr marL="456827" algn="l" defTabSz="456827" rtl="0" eaLnBrk="1" latinLnBrk="0" hangingPunct="1">
        <a:defRPr sz="1800" kern="1200">
          <a:solidFill>
            <a:schemeClr val="tx1"/>
          </a:solidFill>
          <a:latin typeface="+mn-lt"/>
          <a:ea typeface="+mn-ea"/>
          <a:cs typeface="+mn-cs"/>
        </a:defRPr>
      </a:lvl2pPr>
      <a:lvl3pPr marL="913651" algn="l" defTabSz="456827" rtl="0" eaLnBrk="1" latinLnBrk="0" hangingPunct="1">
        <a:defRPr sz="1800" kern="1200">
          <a:solidFill>
            <a:schemeClr val="tx1"/>
          </a:solidFill>
          <a:latin typeface="+mn-lt"/>
          <a:ea typeface="+mn-ea"/>
          <a:cs typeface="+mn-cs"/>
        </a:defRPr>
      </a:lvl3pPr>
      <a:lvl4pPr marL="1370479" algn="l" defTabSz="456827" rtl="0" eaLnBrk="1" latinLnBrk="0" hangingPunct="1">
        <a:defRPr sz="1800" kern="1200">
          <a:solidFill>
            <a:schemeClr val="tx1"/>
          </a:solidFill>
          <a:latin typeface="+mn-lt"/>
          <a:ea typeface="+mn-ea"/>
          <a:cs typeface="+mn-cs"/>
        </a:defRPr>
      </a:lvl4pPr>
      <a:lvl5pPr marL="1827303" algn="l" defTabSz="456827" rtl="0" eaLnBrk="1" latinLnBrk="0" hangingPunct="1">
        <a:defRPr sz="1800" kern="1200">
          <a:solidFill>
            <a:schemeClr val="tx1"/>
          </a:solidFill>
          <a:latin typeface="+mn-lt"/>
          <a:ea typeface="+mn-ea"/>
          <a:cs typeface="+mn-cs"/>
        </a:defRPr>
      </a:lvl5pPr>
      <a:lvl6pPr marL="2284131" algn="l" defTabSz="456827" rtl="0" eaLnBrk="1" latinLnBrk="0" hangingPunct="1">
        <a:defRPr sz="1800" kern="1200">
          <a:solidFill>
            <a:schemeClr val="tx1"/>
          </a:solidFill>
          <a:latin typeface="+mn-lt"/>
          <a:ea typeface="+mn-ea"/>
          <a:cs typeface="+mn-cs"/>
        </a:defRPr>
      </a:lvl6pPr>
      <a:lvl7pPr marL="2740955" algn="l" defTabSz="456827" rtl="0" eaLnBrk="1" latinLnBrk="0" hangingPunct="1">
        <a:defRPr sz="1800" kern="1200">
          <a:solidFill>
            <a:schemeClr val="tx1"/>
          </a:solidFill>
          <a:latin typeface="+mn-lt"/>
          <a:ea typeface="+mn-ea"/>
          <a:cs typeface="+mn-cs"/>
        </a:defRPr>
      </a:lvl7pPr>
      <a:lvl8pPr marL="3197782" algn="l" defTabSz="456827" rtl="0" eaLnBrk="1" latinLnBrk="0" hangingPunct="1">
        <a:defRPr sz="1800" kern="1200">
          <a:solidFill>
            <a:schemeClr val="tx1"/>
          </a:solidFill>
          <a:latin typeface="+mn-lt"/>
          <a:ea typeface="+mn-ea"/>
          <a:cs typeface="+mn-cs"/>
        </a:defRPr>
      </a:lvl8pPr>
      <a:lvl9pPr marL="3654606" algn="l" defTabSz="45682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solidFill>
                  <a:srgbClr val="000000"/>
                </a:solidFill>
              </a:defRPr>
            </a:lvl1pPr>
          </a:lstStyle>
          <a:p>
            <a:pPr>
              <a:defRPr/>
            </a:pPr>
            <a:fld id="{83999557-BEC0-6844-9CD1-0AABD2716326}" type="slidenum">
              <a:rPr lang="en-US"/>
              <a:pPr>
                <a:defRPr/>
              </a:pPr>
              <a:t>‹#›</a:t>
            </a:fld>
            <a:endParaRPr lang="en-US"/>
          </a:p>
        </p:txBody>
      </p:sp>
      <p:pic>
        <p:nvPicPr>
          <p:cNvPr id="31750"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5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49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128"/>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457200" y="992188"/>
            <a:ext cx="8153400" cy="1600200"/>
            <a:chOff x="288" y="625"/>
            <a:chExt cx="5136" cy="1008"/>
          </a:xfrm>
        </p:grpSpPr>
        <p:sp>
          <p:nvSpPr>
            <p:cNvPr id="33800"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33801"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33802"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3380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3379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3379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CC"/>
                </a:solidFill>
                <a:latin typeface="Arial" charset="0"/>
              </a:defRPr>
            </a:lvl1pPr>
          </a:lstStyle>
          <a:p>
            <a:pPr>
              <a:defRPr/>
            </a:pPr>
            <a:fld id="{F8EC5CAA-95A2-2A49-8EF8-139EEE3FAF0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61" r:id="rId1"/>
    <p:sldLayoutId id="2147485498" r:id="rId2"/>
    <p:sldLayoutId id="2147485499" r:id="rId3"/>
    <p:sldLayoutId id="2147485500" r:id="rId4"/>
    <p:sldLayoutId id="2147485501" r:id="rId5"/>
    <p:sldLayoutId id="2147485502" r:id="rId6"/>
    <p:sldLayoutId id="2147485503" r:id="rId7"/>
    <p:sldLayoutId id="2147485504" r:id="rId8"/>
    <p:sldLayoutId id="2147485505" r:id="rId9"/>
    <p:sldLayoutId id="2147485506" r:id="rId10"/>
    <p:sldLayoutId id="2147485507" r:id="rId11"/>
    <p:sldLayoutId id="2147485508"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6880" algn="r" rtl="0" fontAlgn="base">
        <a:spcBef>
          <a:spcPct val="0"/>
        </a:spcBef>
        <a:spcAft>
          <a:spcPct val="0"/>
        </a:spcAft>
        <a:defRPr sz="4400" i="1">
          <a:solidFill>
            <a:schemeClr val="tx2"/>
          </a:solidFill>
          <a:latin typeface="Times New Roman" charset="0"/>
        </a:defRPr>
      </a:lvl6pPr>
      <a:lvl7pPr marL="913758" algn="r" rtl="0" fontAlgn="base">
        <a:spcBef>
          <a:spcPct val="0"/>
        </a:spcBef>
        <a:spcAft>
          <a:spcPct val="0"/>
        </a:spcAft>
        <a:defRPr sz="4400" i="1">
          <a:solidFill>
            <a:schemeClr val="tx2"/>
          </a:solidFill>
          <a:latin typeface="Times New Roman" charset="0"/>
        </a:defRPr>
      </a:lvl7pPr>
      <a:lvl8pPr marL="1370639" algn="r" rtl="0" fontAlgn="base">
        <a:spcBef>
          <a:spcPct val="0"/>
        </a:spcBef>
        <a:spcAft>
          <a:spcPct val="0"/>
        </a:spcAft>
        <a:defRPr sz="4400" i="1">
          <a:solidFill>
            <a:schemeClr val="tx2"/>
          </a:solidFill>
          <a:latin typeface="Times New Roman" charset="0"/>
        </a:defRPr>
      </a:lvl8pPr>
      <a:lvl9pPr marL="1827517" algn="r" rtl="0" fontAlgn="base">
        <a:spcBef>
          <a:spcPct val="0"/>
        </a:spcBef>
        <a:spcAft>
          <a:spcPct val="0"/>
        </a:spcAft>
        <a:defRPr sz="4400" i="1">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428" indent="-285548"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07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2836" indent="-228439" algn="l" rtl="0" fontAlgn="base">
        <a:spcBef>
          <a:spcPct val="20000"/>
        </a:spcBef>
        <a:spcAft>
          <a:spcPct val="0"/>
        </a:spcAft>
        <a:buClr>
          <a:schemeClr val="tx2"/>
        </a:buClr>
        <a:buChar char="•"/>
        <a:defRPr sz="2000">
          <a:solidFill>
            <a:schemeClr val="tx1"/>
          </a:solidFill>
          <a:latin typeface="+mn-lt"/>
          <a:ea typeface="Geneva"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Geneva"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Geneva"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106" name="Group 2"/>
          <p:cNvGrpSpPr>
            <a:grpSpLocks/>
          </p:cNvGrpSpPr>
          <p:nvPr/>
        </p:nvGrpSpPr>
        <p:grpSpPr bwMode="auto">
          <a:xfrm>
            <a:off x="457200" y="992188"/>
            <a:ext cx="8153400" cy="1600200"/>
            <a:chOff x="288" y="625"/>
            <a:chExt cx="5136" cy="1008"/>
          </a:xfrm>
        </p:grpSpPr>
        <p:sp>
          <p:nvSpPr>
            <p:cNvPr id="4711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4711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4711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4711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4710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4710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defTabSz="456880">
              <a:defRPr sz="1400">
                <a:solidFill>
                  <a:srgbClr val="FFFFCC"/>
                </a:solidFill>
                <a:latin typeface="Arial" charset="0"/>
                <a:ea typeface="ＭＳ Ｐゴシック" charset="-128"/>
                <a:cs typeface="ＭＳ Ｐゴシック" charset="-128"/>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defTabSz="456880">
              <a:defRPr sz="1400">
                <a:solidFill>
                  <a:srgbClr val="FFFFCC"/>
                </a:solidFill>
                <a:latin typeface="Arial" charset="0"/>
                <a:ea typeface="ＭＳ Ｐゴシック" charset="-128"/>
                <a:cs typeface="ＭＳ Ｐゴシック" charset="-128"/>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defTabSz="456880">
              <a:defRPr sz="1400">
                <a:solidFill>
                  <a:srgbClr val="FFFFCC"/>
                </a:solidFill>
                <a:latin typeface="Arial" charset="0"/>
              </a:defRPr>
            </a:lvl1pPr>
          </a:lstStyle>
          <a:p>
            <a:pPr>
              <a:defRPr/>
            </a:pPr>
            <a:fld id="{07F4B235-5935-184A-B708-9239EFE33AB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62" r:id="rId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6880" algn="r" rtl="0" fontAlgn="base">
        <a:spcBef>
          <a:spcPct val="0"/>
        </a:spcBef>
        <a:spcAft>
          <a:spcPct val="0"/>
        </a:spcAft>
        <a:defRPr sz="4400" i="1">
          <a:solidFill>
            <a:schemeClr val="tx2"/>
          </a:solidFill>
          <a:latin typeface="Times New Roman" charset="0"/>
        </a:defRPr>
      </a:lvl6pPr>
      <a:lvl7pPr marL="913758" algn="r" rtl="0" fontAlgn="base">
        <a:spcBef>
          <a:spcPct val="0"/>
        </a:spcBef>
        <a:spcAft>
          <a:spcPct val="0"/>
        </a:spcAft>
        <a:defRPr sz="4400" i="1">
          <a:solidFill>
            <a:schemeClr val="tx2"/>
          </a:solidFill>
          <a:latin typeface="Times New Roman" charset="0"/>
        </a:defRPr>
      </a:lvl7pPr>
      <a:lvl8pPr marL="1370639" algn="r" rtl="0" fontAlgn="base">
        <a:spcBef>
          <a:spcPct val="0"/>
        </a:spcBef>
        <a:spcAft>
          <a:spcPct val="0"/>
        </a:spcAft>
        <a:defRPr sz="4400" i="1">
          <a:solidFill>
            <a:schemeClr val="tx2"/>
          </a:solidFill>
          <a:latin typeface="Times New Roman" charset="0"/>
        </a:defRPr>
      </a:lvl8pPr>
      <a:lvl9pPr marL="1827517" algn="r" rtl="0" fontAlgn="base">
        <a:spcBef>
          <a:spcPct val="0"/>
        </a:spcBef>
        <a:spcAft>
          <a:spcPct val="0"/>
        </a:spcAft>
        <a:defRPr sz="4400" i="1">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428" indent="-285548"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07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2836" indent="-228439" algn="l" rtl="0" fontAlgn="base">
        <a:spcBef>
          <a:spcPct val="20000"/>
        </a:spcBef>
        <a:spcAft>
          <a:spcPct val="0"/>
        </a:spcAft>
        <a:buClr>
          <a:schemeClr val="tx2"/>
        </a:buClr>
        <a:buChar char="•"/>
        <a:defRPr sz="2000">
          <a:solidFill>
            <a:schemeClr val="tx1"/>
          </a:solidFill>
          <a:latin typeface="+mn-lt"/>
          <a:ea typeface="Geneva"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Geneva"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Geneva"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Tree>
  </p:cSld>
  <p:clrMap bg1="lt1" tx1="dk1" bg2="lt2" tx2="dk2" accent1="accent1" accent2="accent2" accent3="accent3" accent4="accent4" accent5="accent5" accent6="accent6" hlink="hlink" folHlink="folHlink"/>
  <p:sldLayoutIdLst>
    <p:sldLayoutId id="2147485563"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3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0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3.xml"/><Relationship Id="rId1" Type="http://schemas.openxmlformats.org/officeDocument/2006/relationships/slideLayout" Target="../slideLayouts/slideLayout93.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0.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4.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94.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94.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94.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94.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94.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94.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6.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46.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20.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5.xml"/><Relationship Id="rId1" Type="http://schemas.openxmlformats.org/officeDocument/2006/relationships/slideLayout" Target="../slideLayouts/slideLayout50.xml"/><Relationship Id="rId4" Type="http://schemas.openxmlformats.org/officeDocument/2006/relationships/image" Target="../media/image2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52.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55.xml"/><Relationship Id="rId4" Type="http://schemas.openxmlformats.org/officeDocument/2006/relationships/image" Target="../media/image25.jpeg"/></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54.xml"/><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9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57.xml"/><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57.xml"/><Relationship Id="rId4" Type="http://schemas.openxmlformats.org/officeDocument/2006/relationships/image" Target="../media/image33.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5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121.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1.xml"/><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4.xml"/><Relationship Id="rId1" Type="http://schemas.openxmlformats.org/officeDocument/2006/relationships/slideLayout" Target="../slideLayouts/slideLayout16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69.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182.xml"/><Relationship Id="rId1" Type="http://schemas.openxmlformats.org/officeDocument/2006/relationships/themeOverride" Target="../theme/themeOverride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6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01.xml"/></Relationships>
</file>

<file path=ppt/slides/_rels/slide7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06.xml"/></Relationships>
</file>

<file path=ppt/slides/_rels/slide7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06.xml"/><Relationship Id="rId4" Type="http://schemas.microsoft.com/office/2007/relationships/hdphoto" Target="../media/hdphoto1.wdp"/></Relationships>
</file>

<file path=ppt/slides/_rels/slide7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0.jpeg"/><Relationship Id="rId1" Type="http://schemas.openxmlformats.org/officeDocument/2006/relationships/slideLayout" Target="../slideLayouts/slideLayout206.xml"/></Relationships>
</file>

<file path=ppt/slides/_rels/slide7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0.jpeg"/><Relationship Id="rId1" Type="http://schemas.openxmlformats.org/officeDocument/2006/relationships/slideLayout" Target="../slideLayouts/slideLayout20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23.xml"/></Relationships>
</file>

<file path=ppt/slides/_rels/slide8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9.xml"/><Relationship Id="rId1" Type="http://schemas.openxmlformats.org/officeDocument/2006/relationships/slideLayout" Target="../slideLayouts/slideLayout234.xml"/><Relationship Id="rId5" Type="http://schemas.openxmlformats.org/officeDocument/2006/relationships/image" Target="../media/image46.jpeg"/><Relationship Id="rId4" Type="http://schemas.openxmlformats.org/officeDocument/2006/relationships/image" Target="../media/image45.png"/></Relationships>
</file>

<file path=ppt/slides/_rels/slide8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2.xml"/><Relationship Id="rId6" Type="http://schemas.openxmlformats.org/officeDocument/2006/relationships/image" Target="../media/image47.png"/><Relationship Id="rId5" Type="http://schemas.openxmlformats.org/officeDocument/2006/relationships/notesSlide" Target="../notesSlides/notesSlide70.xml"/><Relationship Id="rId4" Type="http://schemas.openxmlformats.org/officeDocument/2006/relationships/slideLayout" Target="../slideLayouts/slideLayout15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50.xml"/></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2.xml"/><Relationship Id="rId1" Type="http://schemas.openxmlformats.org/officeDocument/2006/relationships/slideLayout" Target="../slideLayouts/slideLayout150.xml"/></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5.xml"/><Relationship Id="rId1" Type="http://schemas.openxmlformats.org/officeDocument/2006/relationships/slideLayout" Target="../slideLayouts/slideLayout139.xml"/></Relationships>
</file>

<file path=ppt/slides/_rels/slide8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6.xml"/><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0.xml"/></Relationships>
</file>

<file path=ppt/slides/_rels/slide9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8.xml"/><Relationship Id="rId1" Type="http://schemas.openxmlformats.org/officeDocument/2006/relationships/slideLayout" Target="../slideLayouts/slideLayout26.xml"/><Relationship Id="rId4" Type="http://schemas.openxmlformats.org/officeDocument/2006/relationships/image" Target="../media/image8.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3"/>
          <p:cNvSpPr>
            <a:spLocks noChangeArrowheads="1"/>
          </p:cNvSpPr>
          <p:nvPr/>
        </p:nvSpPr>
        <p:spPr bwMode="auto">
          <a:xfrm>
            <a:off x="2857500" y="1314450"/>
            <a:ext cx="9144000" cy="457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p>
            <a:endParaRPr lang="en-US"/>
          </a:p>
        </p:txBody>
      </p:sp>
      <p:pic>
        <p:nvPicPr>
          <p:cNvPr id="13721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8378" y="0"/>
            <a:ext cx="55594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219" name="Rectangle 7"/>
          <p:cNvSpPr>
            <a:spLocks noGrp="1" noChangeArrowheads="1"/>
          </p:cNvSpPr>
          <p:nvPr>
            <p:ph type="title" idx="4294967295"/>
          </p:nvPr>
        </p:nvSpPr>
        <p:spPr>
          <a:xfrm>
            <a:off x="762000" y="2514600"/>
            <a:ext cx="4890120" cy="2643188"/>
          </a:xfrm>
        </p:spPr>
        <p:txBody>
          <a:bodyPr anchor="t"/>
          <a:lstStyle/>
          <a:p>
            <a:pPr eaLnBrk="1" hangingPunct="1"/>
            <a:r>
              <a:rPr lang="en-US" sz="4800" dirty="0">
                <a:latin typeface="Arial" charset="0"/>
                <a:ea typeface="ＭＳ Ｐゴシック" charset="0"/>
                <a:cs typeface="ＭＳ Ｐゴシック" charset="0"/>
              </a:rPr>
              <a:t>New </a:t>
            </a:r>
            <a:br>
              <a:rPr lang="en-US" sz="4800" dirty="0">
                <a:latin typeface="Arial" charset="0"/>
                <a:ea typeface="ＭＳ Ｐゴシック" charset="0"/>
                <a:cs typeface="ＭＳ Ｐゴシック" charset="0"/>
              </a:rPr>
            </a:br>
            <a:r>
              <a:rPr lang="en-US" sz="4800" dirty="0">
                <a:latin typeface="Arial" charset="0"/>
                <a:ea typeface="ＭＳ Ｐゴシック" charset="0"/>
                <a:cs typeface="ＭＳ Ｐゴシック" charset="0"/>
              </a:rPr>
              <a:t>Testament Introduction</a:t>
            </a:r>
          </a:p>
        </p:txBody>
      </p:sp>
      <p:sp>
        <p:nvSpPr>
          <p:cNvPr id="7" name="Rectangle 6">
            <a:extLst>
              <a:ext uri="{FF2B5EF4-FFF2-40B4-BE49-F238E27FC236}">
                <a16:creationId xmlns:a16="http://schemas.microsoft.com/office/drawing/2014/main" id="{6CFC6005-D996-1F4F-8C94-EB4F42AB5EB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a:xfrm>
            <a:off x="685800" y="152400"/>
            <a:ext cx="7772400" cy="1143000"/>
          </a:xfrm>
        </p:spPr>
        <p:txBody>
          <a:bodyPr/>
          <a:lstStyle/>
          <a:p>
            <a:pPr eaLnBrk="1" hangingPunct="1">
              <a:defRPr/>
            </a:pPr>
            <a:r>
              <a:rPr lang="en-US" sz="3600" b="0">
                <a:latin typeface="Arial" charset="0"/>
                <a:ea typeface="Times New Roman" charset="0"/>
              </a:rPr>
              <a:t>Authors of the New Testament</a:t>
            </a:r>
            <a:r>
              <a:rPr lang="en-US">
                <a:latin typeface="Arial" charset="0"/>
                <a:ea typeface="Arial" charset="0"/>
                <a:cs typeface="Arial" charset="0"/>
              </a:rPr>
              <a:t> </a:t>
            </a:r>
          </a:p>
        </p:txBody>
      </p:sp>
      <p:graphicFrame>
        <p:nvGraphicFramePr>
          <p:cNvPr id="56354" name="Group 34"/>
          <p:cNvGraphicFramePr>
            <a:graphicFrameLocks noGrp="1"/>
          </p:cNvGraphicFramePr>
          <p:nvPr/>
        </p:nvGraphicFramePr>
        <p:xfrm>
          <a:off x="0" y="1184275"/>
          <a:ext cx="9144000" cy="4770438"/>
        </p:xfrm>
        <a:graphic>
          <a:graphicData uri="http://schemas.openxmlformats.org/drawingml/2006/table">
            <a:tbl>
              <a:tblPr/>
              <a:tblGrid>
                <a:gridCol w="762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gridCol w="1066800">
                  <a:extLst>
                    <a:ext uri="{9D8B030D-6E8A-4147-A177-3AD203B41FA5}">
                      <a16:colId xmlns:a16="http://schemas.microsoft.com/office/drawing/2014/main" val="20005"/>
                    </a:ext>
                  </a:extLst>
                </a:gridCol>
                <a:gridCol w="1066800">
                  <a:extLst>
                    <a:ext uri="{9D8B030D-6E8A-4147-A177-3AD203B41FA5}">
                      <a16:colId xmlns:a16="http://schemas.microsoft.com/office/drawing/2014/main" val="20006"/>
                    </a:ext>
                  </a:extLst>
                </a:gridCol>
                <a:gridCol w="1905000">
                  <a:extLst>
                    <a:ext uri="{9D8B030D-6E8A-4147-A177-3AD203B41FA5}">
                      <a16:colId xmlns:a16="http://schemas.microsoft.com/office/drawing/2014/main" val="20007"/>
                    </a:ext>
                  </a:extLst>
                </a:gridCol>
              </a:tblGrid>
              <a:tr h="8382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Name</a:t>
                      </a:r>
                    </a:p>
                  </a:txBody>
                  <a:tcPr marT="45723" marB="45723"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Nationality</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Home Town</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Narrow" charset="0"/>
                          <a:ea typeface="ＭＳ Ｐゴシック" charset="0"/>
                          <a:cs typeface="Arial" charset="0"/>
                        </a:rPr>
                        <a:t>Occupation</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Relation-ships</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Chapters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Written</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Verses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Written</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Books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Written</a:t>
                      </a:r>
                    </a:p>
                  </a:txBody>
                  <a:tcPr marT="45723" marB="45723"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3399FF"/>
                        </a:gs>
                        <a:gs pos="50000">
                          <a:schemeClr val="bg1"/>
                        </a:gs>
                        <a:gs pos="100000">
                          <a:srgbClr val="3399FF"/>
                        </a:gs>
                      </a:gsLst>
                      <a:lin ang="5400000" scaled="1"/>
                    </a:gradFill>
                  </a:tcPr>
                </a:tc>
                <a:extLst>
                  <a:ext uri="{0D108BD9-81ED-4DB2-BD59-A6C34878D82A}">
                    <a16:rowId xmlns:a16="http://schemas.microsoft.com/office/drawing/2014/main" val="10000"/>
                  </a:ext>
                </a:extLst>
              </a:tr>
              <a:tr h="39321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Paul</a:t>
                      </a:r>
                    </a:p>
                  </a:txBody>
                  <a:tcPr marT="45723" marB="45723"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Jew</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Tarsus</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Tentmaker</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Apostle of Jesus Christ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Arial" charset="0"/>
                      </a:endParaRP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87</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(100)*</a:t>
                      </a:r>
                      <a:r>
                        <a:rPr kumimoji="0" lang="en-US" sz="1800" b="0" i="0" u="none" strike="noStrike" cap="none" normalizeH="0" baseline="0">
                          <a:ln>
                            <a:noFill/>
                          </a:ln>
                          <a:solidFill>
                            <a:schemeClr val="tx1"/>
                          </a:solidFill>
                          <a:effectLst/>
                          <a:latin typeface="Arial Narrow" charset="0"/>
                          <a:ea typeface="ＭＳ Ｐゴシック" charset="0"/>
                          <a:cs typeface="Arial" charset="0"/>
                        </a:rPr>
                        <a:t> </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2,033</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(2,336)*</a:t>
                      </a:r>
                      <a:r>
                        <a:rPr kumimoji="0" lang="en-US" sz="1800" b="0" i="0" u="none" strike="noStrike" cap="none" normalizeH="0" baseline="0">
                          <a:ln>
                            <a:noFill/>
                          </a:ln>
                          <a:solidFill>
                            <a:schemeClr val="tx1"/>
                          </a:solidFill>
                          <a:effectLst/>
                          <a:latin typeface="Arial Narrow" charset="0"/>
                          <a:ea typeface="ＭＳ Ｐゴシック" charset="0"/>
                          <a:cs typeface="Arial" charset="0"/>
                        </a:rPr>
                        <a:t> </a:t>
                      </a:r>
                    </a:p>
                  </a:txBody>
                  <a:tcPr marT="45723" marB="45723"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Romans</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1 Corinthians</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2 Corinthians</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Galatians</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Ephesians</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Philippians</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Colossians</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Philemon</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1 Thessalonians</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2 Thessalonians</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1 Timothy</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2 Timothy</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Titus</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(Hebrews?)</a:t>
                      </a:r>
                      <a:r>
                        <a:rPr kumimoji="0" lang="en-US" sz="1800" b="0" i="0" u="none" strike="noStrike" cap="none" normalizeH="0" baseline="0">
                          <a:ln>
                            <a:noFill/>
                          </a:ln>
                          <a:solidFill>
                            <a:schemeClr val="tx1"/>
                          </a:solidFill>
                          <a:effectLst/>
                          <a:latin typeface="Arial Narrow" charset="0"/>
                          <a:ea typeface="ＭＳ Ｐゴシック" charset="0"/>
                          <a:cs typeface="Arial" charset="0"/>
                        </a:rPr>
                        <a:t> </a:t>
                      </a:r>
                    </a:p>
                  </a:txBody>
                  <a:tcPr marT="45723" marB="45723"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69663" name="Text Box 32"/>
          <p:cNvSpPr txBox="1">
            <a:spLocks noChangeArrowheads="1"/>
          </p:cNvSpPr>
          <p:nvPr/>
        </p:nvSpPr>
        <p:spPr bwMode="auto">
          <a:xfrm>
            <a:off x="855980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13</a:t>
            </a:r>
          </a:p>
        </p:txBody>
      </p:sp>
      <p:sp>
        <p:nvSpPr>
          <p:cNvPr id="56353" name="Text Box 33"/>
          <p:cNvSpPr txBox="1">
            <a:spLocks noChangeArrowheads="1"/>
          </p:cNvSpPr>
          <p:nvPr/>
        </p:nvSpPr>
        <p:spPr bwMode="auto">
          <a:xfrm>
            <a:off x="76200" y="6248400"/>
            <a:ext cx="49307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Arial" charset="0"/>
                <a:ea typeface="ＭＳ Ｐゴシック" charset="0"/>
                <a:cs typeface="Arial" charset="0"/>
              </a:rPr>
              <a:t>*Indicates total if Hebrews is assigned to Paul.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6353"/>
                                        </p:tgtEl>
                                        <p:attrNameLst>
                                          <p:attrName>style.visibility</p:attrName>
                                        </p:attrNameLst>
                                      </p:cBhvr>
                                      <p:to>
                                        <p:strVal val="visible"/>
                                      </p:to>
                                    </p:set>
                                    <p:anim calcmode="lin" valueType="num">
                                      <p:cBhvr additive="base">
                                        <p:cTn id="7" dur="500" fill="hold"/>
                                        <p:tgtEl>
                                          <p:spTgt spid="56353"/>
                                        </p:tgtEl>
                                        <p:attrNameLst>
                                          <p:attrName>ppt_x</p:attrName>
                                        </p:attrNameLst>
                                      </p:cBhvr>
                                      <p:tavLst>
                                        <p:tav tm="0">
                                          <p:val>
                                            <p:strVal val="0-#ppt_w/2"/>
                                          </p:val>
                                        </p:tav>
                                        <p:tav tm="100000">
                                          <p:val>
                                            <p:strVal val="#ppt_x"/>
                                          </p:val>
                                        </p:tav>
                                      </p:tavLst>
                                    </p:anim>
                                    <p:anim calcmode="lin" valueType="num">
                                      <p:cBhvr additive="base">
                                        <p:cTn id="8" dur="500" fill="hold"/>
                                        <p:tgtEl>
                                          <p:spTgt spid="563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3"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8531"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853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853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78534"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853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853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8537"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854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854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(History)</a:t>
            </a: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278551"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Gospels &amp; Acts</a:t>
            </a:r>
            <a:endParaRPr lang="en-US" sz="1600" b="1" dirty="0">
              <a:solidFill>
                <a:srgbClr val="FFFFFF"/>
              </a:solidFill>
              <a:latin typeface="Arial Narrow" charset="0"/>
              <a:cs typeface="Times New Roman" charset="0"/>
            </a:endParaRPr>
          </a:p>
        </p:txBody>
      </p:sp>
      <p:sp>
        <p:nvSpPr>
          <p:cNvPr id="278552"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8553"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26"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8555"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8556"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8557"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6" grpId="0" animBg="1"/>
      <p:bldP spid="37" grpId="0" animBg="1"/>
      <p:bldP spid="48" grpId="0" animBg="1"/>
      <p:bldP spid="5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9555"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955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955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79558"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955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9560"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9561"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9564"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9565"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(Paul</a:t>
            </a:r>
            <a:r>
              <a:rPr lang="uk-UA"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r>
              <a:rPr lang="en-US" altLang="ja-JP" sz="4000" b="1" dirty="0">
                <a:solidFill>
                  <a:srgbClr val="FFFFFF"/>
                </a:solidFill>
                <a:effectLst>
                  <a:outerShdw blurRad="38100" dist="38100" dir="2700000" algn="tl">
                    <a:srgbClr val="000000">
                      <a:alpha val="43137"/>
                    </a:srgbClr>
                  </a:outerShdw>
                </a:effectLst>
                <a:latin typeface="Arial" charset="0"/>
                <a:cs typeface="Times New Roman" charset="0"/>
              </a:rPr>
              <a:t>s Letters)</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5438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5438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279589"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Pauline Epistles + Categories</a:t>
            </a:r>
            <a:endParaRPr lang="en-US" sz="1600" b="1" dirty="0">
              <a:solidFill>
                <a:srgbClr val="FFFFFF"/>
              </a:solidFill>
              <a:latin typeface="Arial Narrow" charset="0"/>
              <a:cs typeface="Times New Roman" charset="0"/>
            </a:endParaRPr>
          </a:p>
        </p:txBody>
      </p:sp>
      <p:sp>
        <p:nvSpPr>
          <p:cNvPr id="279590"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grpSp>
        <p:nvGrpSpPr>
          <p:cNvPr id="2" name="Group 7"/>
          <p:cNvGrpSpPr>
            <a:grpSpLocks/>
          </p:cNvGrpSpPr>
          <p:nvPr/>
        </p:nvGrpSpPr>
        <p:grpSpPr bwMode="auto">
          <a:xfrm>
            <a:off x="838200" y="4038604"/>
            <a:ext cx="3886200" cy="1452563"/>
            <a:chOff x="144" y="2736"/>
            <a:chExt cx="2544" cy="1104"/>
          </a:xfrm>
        </p:grpSpPr>
        <p:sp>
          <p:nvSpPr>
            <p:cNvPr id="279603"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Arial" charset="0"/>
                <a:cs typeface="Times New Roman" charset="0"/>
              </a:endParaRPr>
            </a:p>
          </p:txBody>
        </p:sp>
        <p:sp>
          <p:nvSpPr>
            <p:cNvPr id="279604"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Tahoma" charset="0"/>
                  <a:cs typeface="Times New Roman"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279601"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latin typeface="Arial" charset="0"/>
                <a:cs typeface="Times New Roman" charset="0"/>
              </a:endParaRPr>
            </a:p>
          </p:txBody>
        </p:sp>
        <p:sp>
          <p:nvSpPr>
            <p:cNvPr id="279602"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9900"/>
                  </a:solidFill>
                  <a:latin typeface="Tahoma" charset="0"/>
                  <a:cs typeface="Times New Roman"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279599"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latin typeface="Arial" charset="0"/>
                <a:cs typeface="Times New Roman" charset="0"/>
              </a:endParaRPr>
            </a:p>
          </p:txBody>
        </p:sp>
        <p:sp>
          <p:nvSpPr>
            <p:cNvPr id="279600" name="Text Box 15"/>
            <p:cNvSpPr txBox="1">
              <a:spLocks noChangeArrowheads="1"/>
            </p:cNvSpPr>
            <p:nvPr/>
          </p:nvSpPr>
          <p:spPr bwMode="auto">
            <a:xfrm>
              <a:off x="3888" y="3173"/>
              <a:ext cx="110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00"/>
                  </a:solidFill>
                  <a:latin typeface="Tahoma" charset="0"/>
                  <a:cs typeface="Times New Roman" charset="0"/>
                </a:rPr>
                <a:t>Pastoral</a:t>
              </a:r>
            </a:p>
          </p:txBody>
        </p:sp>
      </p:grpSp>
      <p:sp>
        <p:nvSpPr>
          <p:cNvPr id="27959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2"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9596"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9597"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9598"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8057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8058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8058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0582"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8058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80584"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0585"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80588"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48"/>
            <a:ext cx="7772400" cy="70782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(General Epistles)</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80622"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By General Epistle</a:t>
            </a:r>
            <a:endParaRPr lang="en-US" sz="1600" b="1" dirty="0">
              <a:solidFill>
                <a:srgbClr val="FFFFFF"/>
              </a:solidFill>
              <a:latin typeface="Arial Narrow" charset="0"/>
              <a:cs typeface="Times New Roman" charset="0"/>
            </a:endParaRPr>
          </a:p>
        </p:txBody>
      </p:sp>
      <p:sp>
        <p:nvSpPr>
          <p:cNvPr id="280623"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062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80626"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80627"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80628"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
        <p:nvSpPr>
          <p:cNvPr id="280629" name="TextBox 27"/>
          <p:cNvSpPr txBox="1">
            <a:spLocks noChangeArrowheads="1"/>
          </p:cNvSpPr>
          <p:nvPr/>
        </p:nvSpPr>
        <p:spPr bwMode="auto">
          <a:xfrm>
            <a:off x="7953375"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5" grpId="0" animBg="1"/>
      <p:bldP spid="46" grpId="0" animBg="1"/>
      <p:bldP spid="47" grpId="0" animBg="1"/>
      <p:bldP spid="5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81603"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8160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8160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1606"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8160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81608"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1609"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81612"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NT Overview (General + Key Words)</a:t>
            </a:r>
          </a:p>
        </p:txBody>
      </p:sp>
      <p:sp>
        <p:nvSpPr>
          <p:cNvPr id="281616"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General Epistles + Key Words </a:t>
            </a:r>
            <a:endParaRPr lang="en-US" sz="1600" b="1" dirty="0">
              <a:solidFill>
                <a:srgbClr val="FFFFFF"/>
              </a:solidFill>
              <a:latin typeface="Arial Narrow" charset="0"/>
              <a:cs typeface="Times New Roman" charset="0"/>
            </a:endParaRPr>
          </a:p>
        </p:txBody>
      </p:sp>
      <p:sp>
        <p:nvSpPr>
          <p:cNvPr id="281617"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55"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56"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57"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58"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59"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60"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61"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64"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66"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67"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6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7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7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7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7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7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7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7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7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80"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81"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81648" name="Text Box 19"/>
          <p:cNvSpPr txBox="1">
            <a:spLocks noChangeArrowheads="1"/>
          </p:cNvSpPr>
          <p:nvPr/>
        </p:nvSpPr>
        <p:spPr bwMode="auto">
          <a:xfrm>
            <a:off x="990606"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8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281650" name="Text Box 21"/>
          <p:cNvSpPr txBox="1">
            <a:spLocks noChangeArrowheads="1"/>
          </p:cNvSpPr>
          <p:nvPr/>
        </p:nvSpPr>
        <p:spPr bwMode="auto">
          <a:xfrm>
            <a:off x="2713038" y="4572003"/>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281651" name="Text Box 22"/>
          <p:cNvSpPr txBox="1">
            <a:spLocks noChangeArrowheads="1"/>
          </p:cNvSpPr>
          <p:nvPr/>
        </p:nvSpPr>
        <p:spPr bwMode="auto">
          <a:xfrm>
            <a:off x="3810006" y="4157667"/>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281652" name="Text Box 23"/>
          <p:cNvSpPr txBox="1">
            <a:spLocks noChangeArrowheads="1"/>
          </p:cNvSpPr>
          <p:nvPr/>
        </p:nvSpPr>
        <p:spPr bwMode="auto">
          <a:xfrm>
            <a:off x="3810006" y="4600576"/>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281653" name="Text Box 24"/>
          <p:cNvSpPr txBox="1">
            <a:spLocks noChangeArrowheads="1"/>
          </p:cNvSpPr>
          <p:nvPr/>
        </p:nvSpPr>
        <p:spPr bwMode="auto">
          <a:xfrm>
            <a:off x="3810006"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88"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89"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281656" name="Text Box 27"/>
          <p:cNvSpPr txBox="1">
            <a:spLocks noChangeArrowheads="1"/>
          </p:cNvSpPr>
          <p:nvPr/>
        </p:nvSpPr>
        <p:spPr bwMode="auto">
          <a:xfrm>
            <a:off x="5486406" y="50577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91"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9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281659"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94"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281661"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281662"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97"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9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9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100"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Suffering</a:t>
            </a:r>
            <a:endParaRPr lang="en-US" sz="1400">
              <a:solidFill>
                <a:srgbClr val="000000"/>
              </a:solidFill>
              <a:latin typeface="Arial Narrow" charset="0"/>
              <a:cs typeface="Times New Roman" charset="0"/>
            </a:endParaRPr>
          </a:p>
        </p:txBody>
      </p:sp>
      <p:sp>
        <p:nvSpPr>
          <p:cNvPr id="101" name="Text Box 19"/>
          <p:cNvSpPr txBox="1">
            <a:spLocks noChangeArrowheads="1"/>
          </p:cNvSpPr>
          <p:nvPr/>
        </p:nvSpPr>
        <p:spPr bwMode="auto">
          <a:xfrm>
            <a:off x="6446838" y="5486402"/>
            <a:ext cx="792162" cy="30771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Knowledge</a:t>
            </a:r>
            <a:endParaRPr lang="en-US" sz="1200">
              <a:solidFill>
                <a:srgbClr val="000000"/>
              </a:solidFill>
              <a:latin typeface="Arial Narrow" charset="0"/>
              <a:cs typeface="Times New Roman" charset="0"/>
            </a:endParaRPr>
          </a:p>
        </p:txBody>
      </p:sp>
      <p:sp>
        <p:nvSpPr>
          <p:cNvPr id="10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Super</a:t>
            </a:r>
            <a:endParaRPr lang="en-US" sz="1600">
              <a:solidFill>
                <a:srgbClr val="000000"/>
              </a:solidFill>
              <a:latin typeface="Arial Narrow" charset="0"/>
              <a:cs typeface="Times New Roman" charset="0"/>
            </a:endParaRPr>
          </a:p>
        </p:txBody>
      </p:sp>
      <p:sp>
        <p:nvSpPr>
          <p:cNvPr id="103" name="Text Box 19"/>
          <p:cNvSpPr txBox="1">
            <a:spLocks noChangeArrowheads="1"/>
          </p:cNvSpPr>
          <p:nvPr/>
        </p:nvSpPr>
        <p:spPr bwMode="auto">
          <a:xfrm>
            <a:off x="8305806" y="4114803"/>
            <a:ext cx="792163" cy="30797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Pretenders</a:t>
            </a:r>
            <a:endParaRPr lang="en-US" sz="1200">
              <a:solidFill>
                <a:srgbClr val="000000"/>
              </a:solidFill>
              <a:latin typeface="Arial Narrow" charset="0"/>
              <a:cs typeface="Times New Roman" charset="0"/>
            </a:endParaRPr>
          </a:p>
        </p:txBody>
      </p:sp>
      <p:sp>
        <p:nvSpPr>
          <p:cNvPr id="10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Love</a:t>
            </a:r>
            <a:endParaRPr lang="en-US" sz="1600">
              <a:solidFill>
                <a:srgbClr val="000000"/>
              </a:solidFill>
              <a:latin typeface="Arial Narrow" charset="0"/>
              <a:cs typeface="Times New Roman" charset="0"/>
            </a:endParaRPr>
          </a:p>
        </p:txBody>
      </p:sp>
      <p:sp>
        <p:nvSpPr>
          <p:cNvPr id="10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Limits</a:t>
            </a:r>
            <a:endParaRPr lang="en-US" sz="1600">
              <a:solidFill>
                <a:srgbClr val="000000"/>
              </a:solidFill>
              <a:latin typeface="Arial Narrow" charset="0"/>
              <a:cs typeface="Times New Roman" charset="0"/>
            </a:endParaRPr>
          </a:p>
        </p:txBody>
      </p:sp>
      <p:sp>
        <p:nvSpPr>
          <p:cNvPr id="10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Mission</a:t>
            </a:r>
            <a:endParaRPr lang="en-US" sz="1600">
              <a:solidFill>
                <a:srgbClr val="000000"/>
              </a:solidFill>
              <a:latin typeface="Arial Narrow" charset="0"/>
              <a:cs typeface="Times New Roman" charset="0"/>
            </a:endParaRPr>
          </a:p>
        </p:txBody>
      </p:sp>
      <p:sp>
        <p:nvSpPr>
          <p:cNvPr id="10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Triumph</a:t>
            </a:r>
            <a:endParaRPr lang="en-US" sz="1600">
              <a:solidFill>
                <a:srgbClr val="000000"/>
              </a:solidFill>
              <a:latin typeface="Arial Narrow" charset="0"/>
              <a:cs typeface="Times New Roman" charset="0"/>
            </a:endParaRPr>
          </a:p>
        </p:txBody>
      </p:sp>
      <p:sp>
        <p:nvSpPr>
          <p:cNvPr id="281674"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81675"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84"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81677"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81678"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81679"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
        <p:nvSpPr>
          <p:cNvPr id="281680" name="TextBox 27"/>
          <p:cNvSpPr txBox="1">
            <a:spLocks noChangeArrowheads="1"/>
          </p:cNvSpPr>
          <p:nvPr/>
        </p:nvSpPr>
        <p:spPr bwMode="auto">
          <a:xfrm>
            <a:off x="7953375"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9"/>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1"/>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2"/>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3"/>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5"/>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74" grpId="0" animBg="1"/>
      <p:bldP spid="75" grpId="0" animBg="1"/>
      <p:bldP spid="76" grpId="0" animBg="1"/>
      <p:bldP spid="77" grpId="0" animBg="1"/>
      <p:bldP spid="81"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sz="2000" b="1" i="0" u="none" strike="noStrike" kern="1200" cap="none" spc="0" normalizeH="0" baseline="0" noProof="0" dirty="0">
                <a:ln>
                  <a:noFill/>
                </a:ln>
                <a:solidFill>
                  <a:srgbClr val="000000"/>
                </a:solidFill>
                <a:effectLst/>
                <a:uLnTx/>
                <a:uFillTx/>
                <a:latin typeface="Arial" charset="0"/>
                <a:ea typeface="Times New Roman"/>
                <a:cs typeface="Times New Roman"/>
              </a:rPr>
              <a:t>"</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To the remotest part of the earth</a:t>
            </a:r>
            <a:r>
              <a:rPr kumimoji="0" lang="ru-RU" sz="2000" b="1" i="0" u="none" strike="noStrike" kern="1200" cap="none" spc="0" normalizeH="0" baseline="0" noProof="0" dirty="0">
                <a:ln>
                  <a:noFill/>
                </a:ln>
                <a:solidFill>
                  <a:srgbClr val="000000"/>
                </a:solidFill>
                <a:effectLst/>
                <a:uLnTx/>
                <a:uFillTx/>
                <a:latin typeface="Arial" charset="0"/>
                <a:ea typeface="Times New Roman"/>
                <a:cs typeface="Times New Roman"/>
              </a:rPr>
              <a:t>"</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9  13       14    15  16          18           21     27     28</a:t>
            </a:r>
          </a:p>
        </p:txBody>
      </p:sp>
      <p:sp>
        <p:nvSpPr>
          <p:cNvPr id="28262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28262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2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2630"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28263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282632"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2633"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36"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(Chronological)</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Romans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Eph</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Col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Philem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Titus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James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Pet</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Pet</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Heb</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Jude</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Rev</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General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2670"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Chronological</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82671"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2672" name="Text Box 17"/>
          <p:cNvSpPr txBox="1">
            <a:spLocks noChangeArrowheads="1"/>
          </p:cNvSpPr>
          <p:nvPr/>
        </p:nvSpPr>
        <p:spPr bwMode="auto">
          <a:xfrm>
            <a:off x="-1905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35-</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Antioch</a:t>
            </a: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74"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75"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2676"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77" name="TextBox 27"/>
          <p:cNvSpPr txBox="1">
            <a:spLocks noChangeArrowheads="1"/>
          </p:cNvSpPr>
          <p:nvPr/>
        </p:nvSpPr>
        <p:spPr bwMode="auto">
          <a:xfrm>
            <a:off x="7953375"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Text Box 2"/>
          <p:cNvSpPr txBox="1">
            <a:spLocks noChangeArrowheads="1"/>
          </p:cNvSpPr>
          <p:nvPr/>
        </p:nvSpPr>
        <p:spPr bwMode="auto">
          <a:xfrm>
            <a:off x="1066800" y="76203"/>
            <a:ext cx="693420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u="sng">
                <a:solidFill>
                  <a:srgbClr val="000000"/>
                </a:solidFill>
                <a:latin typeface="Arial" charset="0"/>
                <a:cs typeface="Times New Roman" charset="0"/>
              </a:rPr>
              <a:t>The General Epistles</a:t>
            </a:r>
          </a:p>
        </p:txBody>
      </p:sp>
      <p:sp>
        <p:nvSpPr>
          <p:cNvPr id="283650" name="Text Box 3"/>
          <p:cNvSpPr txBox="1">
            <a:spLocks noChangeArrowheads="1"/>
          </p:cNvSpPr>
          <p:nvPr/>
        </p:nvSpPr>
        <p:spPr bwMode="auto">
          <a:xfrm>
            <a:off x="76200" y="609606"/>
            <a:ext cx="6705600" cy="714375"/>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ru-RU" altLang="ja-JP" sz="2000" b="1" dirty="0">
                <a:solidFill>
                  <a:srgbClr val="000000"/>
                </a:solidFill>
                <a:latin typeface="Arial" charset="0"/>
                <a:cs typeface="Times New Roman" charset="0"/>
              </a:rPr>
              <a:t>"</a:t>
            </a:r>
            <a:r>
              <a:rPr lang="en-US" altLang="ja-JP" sz="2000" b="1" dirty="0">
                <a:solidFill>
                  <a:srgbClr val="000000"/>
                </a:solidFill>
                <a:latin typeface="Arial" charset="0"/>
                <a:cs typeface="Times New Roman" charset="0"/>
              </a:rPr>
              <a:t>Unto the uttermost part of the earth …</a:t>
            </a:r>
            <a:r>
              <a:rPr lang="ru-RU" altLang="ja-JP" sz="2000" b="1" dirty="0">
                <a:solidFill>
                  <a:srgbClr val="000000"/>
                </a:solidFill>
                <a:latin typeface="Arial" charset="0"/>
                <a:cs typeface="Times New Roman" charset="0"/>
              </a:rPr>
              <a:t>"</a:t>
            </a:r>
            <a:r>
              <a:rPr lang="en-US" altLang="ja-JP" sz="2000" b="1" dirty="0">
                <a:solidFill>
                  <a:srgbClr val="000000"/>
                </a:solidFill>
                <a:latin typeface="Arial" charset="0"/>
                <a:cs typeface="Times New Roman" charset="0"/>
              </a:rPr>
              <a:t> (Acts 13-28)</a:t>
            </a:r>
          </a:p>
          <a:p>
            <a:pPr eaLnBrk="1" hangingPunct="1"/>
            <a:r>
              <a:rPr lang="en-US" sz="2000" b="1" dirty="0">
                <a:solidFill>
                  <a:srgbClr val="000000"/>
                </a:solidFill>
                <a:latin typeface="Arial" charset="0"/>
                <a:cs typeface="Times New Roman" charset="0"/>
              </a:rPr>
              <a:t>13       14    15    16            18  19        21          22          28</a:t>
            </a:r>
          </a:p>
        </p:txBody>
      </p:sp>
      <p:sp>
        <p:nvSpPr>
          <p:cNvPr id="283651" name="Text Box 4"/>
          <p:cNvSpPr txBox="1">
            <a:spLocks noChangeArrowheads="1"/>
          </p:cNvSpPr>
          <p:nvPr/>
        </p:nvSpPr>
        <p:spPr bwMode="auto">
          <a:xfrm>
            <a:off x="76200" y="1447804"/>
            <a:ext cx="990600" cy="1431096"/>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48-Sep 49</a:t>
            </a:r>
          </a:p>
          <a:p>
            <a:pPr algn="ctr" eaLnBrk="1" hangingPunct="1"/>
            <a:r>
              <a:rPr lang="en-US" b="1">
                <a:solidFill>
                  <a:srgbClr val="000000"/>
                </a:solidFill>
                <a:latin typeface="Arial Narrow" charset="0"/>
                <a:cs typeface="Times New Roman" charset="0"/>
              </a:rPr>
              <a:t>1</a:t>
            </a:r>
          </a:p>
          <a:p>
            <a:pPr algn="ctr" eaLnBrk="1" hangingPunct="1">
              <a:spcBef>
                <a:spcPct val="50000"/>
              </a:spcBef>
            </a:pPr>
            <a:r>
              <a:rPr lang="en-US" b="1">
                <a:solidFill>
                  <a:srgbClr val="000000"/>
                </a:solidFill>
                <a:latin typeface="Arial Narrow" charset="0"/>
                <a:cs typeface="Times New Roman" charset="0"/>
              </a:rPr>
              <a:t>Galatia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283652" name="Text Box 5"/>
          <p:cNvSpPr txBox="1">
            <a:spLocks noChangeArrowheads="1"/>
          </p:cNvSpPr>
          <p:nvPr/>
        </p:nvSpPr>
        <p:spPr bwMode="auto">
          <a:xfrm>
            <a:off x="2133600" y="1447801"/>
            <a:ext cx="1295400" cy="13970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000000"/>
                </a:solidFill>
                <a:latin typeface="Arial Narrow" charset="0"/>
                <a:cs typeface="Times New Roman" charset="0"/>
              </a:rPr>
              <a:t>Apr 50-Sep 52</a:t>
            </a:r>
          </a:p>
          <a:p>
            <a:pPr algn="ctr" eaLnBrk="1" hangingPunct="1"/>
            <a:r>
              <a:rPr lang="en-US" b="1" dirty="0">
                <a:solidFill>
                  <a:srgbClr val="000000"/>
                </a:solidFill>
                <a:latin typeface="Arial Narrow" charset="0"/>
                <a:cs typeface="Times New Roman" charset="0"/>
              </a:rPr>
              <a:t>2</a:t>
            </a:r>
          </a:p>
          <a:p>
            <a:pPr algn="ctr" eaLnBrk="1" hangingPunct="1">
              <a:spcBef>
                <a:spcPct val="50000"/>
              </a:spcBef>
            </a:pPr>
            <a:r>
              <a:rPr lang="en-US" sz="1400" b="1" dirty="0">
                <a:solidFill>
                  <a:srgbClr val="000000"/>
                </a:solidFill>
                <a:latin typeface="Arial Narrow" charset="0"/>
                <a:cs typeface="Times New Roman" charset="0"/>
              </a:rPr>
              <a:t>Macedonia</a:t>
            </a:r>
          </a:p>
          <a:p>
            <a:pPr algn="ctr" eaLnBrk="1" hangingPunct="1"/>
            <a:r>
              <a:rPr lang="en-US" sz="1400" b="1" dirty="0">
                <a:solidFill>
                  <a:srgbClr val="000000"/>
                </a:solidFill>
                <a:latin typeface="Arial Narrow" charset="0"/>
                <a:cs typeface="Times New Roman" charset="0"/>
              </a:rPr>
              <a:t>Achaia</a:t>
            </a:r>
          </a:p>
          <a:p>
            <a:pPr algn="ctr" eaLnBrk="1" hangingPunct="1"/>
            <a:r>
              <a:rPr lang="en-US" sz="1400" b="1" dirty="0">
                <a:solidFill>
                  <a:srgbClr val="000000"/>
                </a:solidFill>
                <a:latin typeface="Arial Narrow" charset="0"/>
                <a:cs typeface="Times New Roman" charset="0"/>
              </a:rPr>
              <a:t>Greece</a:t>
            </a:r>
          </a:p>
        </p:txBody>
      </p:sp>
      <p:sp>
        <p:nvSpPr>
          <p:cNvPr id="283653" name="Text Box 6"/>
          <p:cNvSpPr txBox="1">
            <a:spLocks noChangeArrowheads="1"/>
          </p:cNvSpPr>
          <p:nvPr/>
        </p:nvSpPr>
        <p:spPr bwMode="auto">
          <a:xfrm>
            <a:off x="3581400" y="1447803"/>
            <a:ext cx="990600" cy="1408013"/>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53-May 57</a:t>
            </a:r>
          </a:p>
          <a:p>
            <a:pPr algn="ctr" eaLnBrk="1" hangingPunct="1"/>
            <a:r>
              <a:rPr lang="en-US" b="1">
                <a:solidFill>
                  <a:srgbClr val="000000"/>
                </a:solidFill>
                <a:latin typeface="Arial Narrow" charset="0"/>
                <a:cs typeface="Times New Roman" charset="0"/>
              </a:rPr>
              <a:t>3</a:t>
            </a:r>
          </a:p>
          <a:p>
            <a:pPr algn="ctr" eaLnBrk="1" hangingPunct="1">
              <a:spcBef>
                <a:spcPct val="50000"/>
              </a:spcBef>
            </a:pPr>
            <a:r>
              <a:rPr lang="en-US" b="1">
                <a:solidFill>
                  <a:srgbClr val="000000"/>
                </a:solidFill>
                <a:latin typeface="Arial Narrow" charset="0"/>
                <a:cs typeface="Times New Roman" charset="0"/>
              </a:rPr>
              <a:t>Asia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3654" name="Text Box 7"/>
          <p:cNvSpPr txBox="1">
            <a:spLocks noChangeArrowheads="1"/>
          </p:cNvSpPr>
          <p:nvPr/>
        </p:nvSpPr>
        <p:spPr bwMode="auto">
          <a:xfrm>
            <a:off x="5486400" y="1447803"/>
            <a:ext cx="990600" cy="1408013"/>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Feb 60-Mar 62</a:t>
            </a:r>
          </a:p>
          <a:p>
            <a:pPr algn="ctr" eaLnBrk="1" hangingPunct="1"/>
            <a:r>
              <a:rPr lang="en-US" b="1">
                <a:solidFill>
                  <a:srgbClr val="000000"/>
                </a:solidFill>
                <a:latin typeface="Arial Narrow" charset="0"/>
                <a:cs typeface="Times New Roman" charset="0"/>
              </a:rPr>
              <a:t>1</a:t>
            </a:r>
          </a:p>
          <a:p>
            <a:pPr algn="ctr" eaLnBrk="1" hangingPunct="1">
              <a:spcBef>
                <a:spcPct val="50000"/>
              </a:spcBef>
            </a:pPr>
            <a:r>
              <a:rPr lang="en-US" b="1">
                <a:solidFill>
                  <a:srgbClr val="000000"/>
                </a:solidFill>
                <a:latin typeface="Arial Narrow" charset="0"/>
                <a:cs typeface="Times New Roman" charset="0"/>
              </a:rPr>
              <a:t>Rome</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3655" name="Text Box 8"/>
          <p:cNvSpPr txBox="1">
            <a:spLocks noChangeArrowheads="1"/>
          </p:cNvSpPr>
          <p:nvPr/>
        </p:nvSpPr>
        <p:spPr bwMode="auto">
          <a:xfrm>
            <a:off x="7315200" y="1447803"/>
            <a:ext cx="914400" cy="1408013"/>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45688" tIns="45688" rIns="45688"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Aut 67-Spr 68</a:t>
            </a:r>
          </a:p>
          <a:p>
            <a:pPr algn="ctr" eaLnBrk="1" hangingPunct="1"/>
            <a:r>
              <a:rPr lang="en-US" b="1">
                <a:solidFill>
                  <a:srgbClr val="000000"/>
                </a:solidFill>
                <a:latin typeface="Arial Narrow" charset="0"/>
                <a:cs typeface="Times New Roman" charset="0"/>
              </a:rPr>
              <a:t>2</a:t>
            </a:r>
          </a:p>
          <a:p>
            <a:pPr algn="ctr" eaLnBrk="1" hangingPunct="1">
              <a:spcBef>
                <a:spcPct val="50000"/>
              </a:spcBef>
            </a:pPr>
            <a:r>
              <a:rPr lang="en-US" b="1">
                <a:solidFill>
                  <a:srgbClr val="000000"/>
                </a:solidFill>
                <a:latin typeface="Arial Narrow" charset="0"/>
                <a:cs typeface="Times New Roman" charset="0"/>
              </a:rPr>
              <a:t>Rome</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3656" name="Line 9"/>
          <p:cNvSpPr>
            <a:spLocks noChangeShapeType="1"/>
          </p:cNvSpPr>
          <p:nvPr/>
        </p:nvSpPr>
        <p:spPr bwMode="auto">
          <a:xfrm>
            <a:off x="1066800" y="2057400"/>
            <a:ext cx="1066800"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3657" name="Line 10"/>
          <p:cNvSpPr>
            <a:spLocks noChangeShapeType="1"/>
          </p:cNvSpPr>
          <p:nvPr/>
        </p:nvSpPr>
        <p:spPr bwMode="auto">
          <a:xfrm>
            <a:off x="3429000" y="2057400"/>
            <a:ext cx="152400"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3658" name="Line 11"/>
          <p:cNvSpPr>
            <a:spLocks noChangeShapeType="1"/>
          </p:cNvSpPr>
          <p:nvPr/>
        </p:nvSpPr>
        <p:spPr bwMode="auto">
          <a:xfrm>
            <a:off x="4572000" y="2057400"/>
            <a:ext cx="914400"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3659" name="Line 12"/>
          <p:cNvSpPr>
            <a:spLocks noChangeShapeType="1"/>
          </p:cNvSpPr>
          <p:nvPr/>
        </p:nvSpPr>
        <p:spPr bwMode="auto">
          <a:xfrm>
            <a:off x="6477000" y="2057400"/>
            <a:ext cx="838200"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3660" name="Text Box 13"/>
          <p:cNvSpPr txBox="1">
            <a:spLocks noChangeArrowheads="1"/>
          </p:cNvSpPr>
          <p:nvPr/>
        </p:nvSpPr>
        <p:spPr bwMode="auto">
          <a:xfrm>
            <a:off x="942975" y="1676400"/>
            <a:ext cx="1295400" cy="1023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Autumn 49</a:t>
            </a:r>
          </a:p>
          <a:p>
            <a:pPr algn="ctr" eaLnBrk="1" hangingPunct="1">
              <a:spcBef>
                <a:spcPct val="50000"/>
              </a:spcBef>
            </a:pPr>
            <a:r>
              <a:rPr lang="en-US" sz="1800" b="1">
                <a:solidFill>
                  <a:srgbClr val="000000"/>
                </a:solidFill>
                <a:latin typeface="Arial Narrow" charset="0"/>
                <a:cs typeface="Times New Roman" charset="0"/>
              </a:rPr>
              <a:t>Jerusalem</a:t>
            </a:r>
          </a:p>
          <a:p>
            <a:pPr algn="ctr" eaLnBrk="1" hangingPunct="1"/>
            <a:r>
              <a:rPr lang="en-US" sz="1800" b="1">
                <a:solidFill>
                  <a:srgbClr val="000000"/>
                </a:solidFill>
                <a:latin typeface="Arial Narrow" charset="0"/>
                <a:cs typeface="Times New Roman" charset="0"/>
              </a:rPr>
              <a:t>Council</a:t>
            </a:r>
          </a:p>
        </p:txBody>
      </p:sp>
      <p:sp>
        <p:nvSpPr>
          <p:cNvPr id="283661" name="Text Box 14"/>
          <p:cNvSpPr txBox="1">
            <a:spLocks noChangeArrowheads="1"/>
          </p:cNvSpPr>
          <p:nvPr/>
        </p:nvSpPr>
        <p:spPr bwMode="auto">
          <a:xfrm>
            <a:off x="4343400" y="1751019"/>
            <a:ext cx="1419225" cy="68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May 57-Aug 59</a:t>
            </a:r>
          </a:p>
          <a:p>
            <a:pPr algn="ctr" eaLnBrk="1" hangingPunct="1">
              <a:spcBef>
                <a:spcPct val="50000"/>
              </a:spcBef>
            </a:pPr>
            <a:r>
              <a:rPr lang="en-US" sz="1800" b="1">
                <a:solidFill>
                  <a:srgbClr val="000000"/>
                </a:solidFill>
                <a:latin typeface="Arial Narrow" charset="0"/>
                <a:cs typeface="Times New Roman" charset="0"/>
              </a:rPr>
              <a:t>Trials</a:t>
            </a:r>
          </a:p>
        </p:txBody>
      </p:sp>
      <p:sp>
        <p:nvSpPr>
          <p:cNvPr id="283662" name="Text Box 15"/>
          <p:cNvSpPr txBox="1">
            <a:spLocks noChangeArrowheads="1"/>
          </p:cNvSpPr>
          <p:nvPr/>
        </p:nvSpPr>
        <p:spPr bwMode="auto">
          <a:xfrm>
            <a:off x="6200778" y="1752606"/>
            <a:ext cx="1419225" cy="1236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62-Aut 67</a:t>
            </a:r>
          </a:p>
          <a:p>
            <a:pPr algn="ctr" eaLnBrk="1" hangingPunct="1">
              <a:spcBef>
                <a:spcPct val="50000"/>
              </a:spcBef>
            </a:pPr>
            <a:r>
              <a:rPr lang="en-US" sz="1800" b="1">
                <a:solidFill>
                  <a:srgbClr val="000000"/>
                </a:solidFill>
                <a:latin typeface="Arial Narrow" charset="0"/>
                <a:cs typeface="Times New Roman" charset="0"/>
              </a:rPr>
              <a:t>Freedom from</a:t>
            </a:r>
          </a:p>
          <a:p>
            <a:pPr algn="ctr" eaLnBrk="1" hangingPunct="1"/>
            <a:r>
              <a:rPr lang="en-US" sz="1800" b="1">
                <a:solidFill>
                  <a:srgbClr val="000000"/>
                </a:solidFill>
                <a:latin typeface="Arial Narrow" charset="0"/>
                <a:cs typeface="Times New Roman" charset="0"/>
              </a:rPr>
              <a:t>Bonds</a:t>
            </a:r>
          </a:p>
        </p:txBody>
      </p:sp>
      <p:sp>
        <p:nvSpPr>
          <p:cNvPr id="283663" name="Line 16"/>
          <p:cNvSpPr>
            <a:spLocks noChangeShapeType="1"/>
          </p:cNvSpPr>
          <p:nvPr/>
        </p:nvSpPr>
        <p:spPr bwMode="auto">
          <a:xfrm>
            <a:off x="8229600" y="2057400"/>
            <a:ext cx="914400"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83664" name="Text Box 17"/>
          <p:cNvSpPr txBox="1">
            <a:spLocks noChangeArrowheads="1"/>
          </p:cNvSpPr>
          <p:nvPr/>
        </p:nvSpPr>
        <p:spPr bwMode="auto">
          <a:xfrm>
            <a:off x="8229600" y="1752606"/>
            <a:ext cx="914400" cy="96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Spring 68</a:t>
            </a:r>
          </a:p>
          <a:p>
            <a:pPr algn="ctr" eaLnBrk="1" hangingPunct="1">
              <a:spcBef>
                <a:spcPct val="50000"/>
              </a:spcBef>
            </a:pPr>
            <a:r>
              <a:rPr lang="en-US" sz="1600" b="1">
                <a:solidFill>
                  <a:srgbClr val="000000"/>
                </a:solidFill>
                <a:latin typeface="Arial Narrow" charset="0"/>
                <a:cs typeface="Times New Roman" charset="0"/>
              </a:rPr>
              <a:t>Expansion</a:t>
            </a:r>
            <a:r>
              <a:rPr lang="en-US" sz="1800" b="1">
                <a:solidFill>
                  <a:srgbClr val="000000"/>
                </a:solidFill>
                <a:latin typeface="Arial Narrow" charset="0"/>
                <a:cs typeface="Times New Roman" charset="0"/>
              </a:rPr>
              <a:t> of Church</a:t>
            </a:r>
          </a:p>
        </p:txBody>
      </p:sp>
      <p:sp>
        <p:nvSpPr>
          <p:cNvPr id="283665" name="Text Box 18"/>
          <p:cNvSpPr txBox="1">
            <a:spLocks noChangeArrowheads="1"/>
          </p:cNvSpPr>
          <p:nvPr/>
        </p:nvSpPr>
        <p:spPr bwMode="auto">
          <a:xfrm>
            <a:off x="0" y="2819400"/>
            <a:ext cx="9296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000000"/>
                </a:solidFill>
                <a:latin typeface="Arial Narrow" charset="0"/>
                <a:cs typeface="Times New Roman" charset="0"/>
              </a:rPr>
              <a:t>48          49                50                    53              57            60             62           67            68        95</a:t>
            </a:r>
          </a:p>
        </p:txBody>
      </p:sp>
      <p:sp>
        <p:nvSpPr>
          <p:cNvPr id="283666" name="Text Box 19"/>
          <p:cNvSpPr txBox="1">
            <a:spLocks noChangeArrowheads="1"/>
          </p:cNvSpPr>
          <p:nvPr/>
        </p:nvSpPr>
        <p:spPr bwMode="auto">
          <a:xfrm>
            <a:off x="76200" y="32004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Galatians</a:t>
            </a:r>
            <a:endParaRPr lang="en-US" sz="1600">
              <a:solidFill>
                <a:srgbClr val="000000"/>
              </a:solidFill>
              <a:latin typeface="Arial Narrow" charset="0"/>
              <a:cs typeface="Times New Roman" charset="0"/>
            </a:endParaRPr>
          </a:p>
        </p:txBody>
      </p:sp>
      <p:sp>
        <p:nvSpPr>
          <p:cNvPr id="283667" name="Text Box 20"/>
          <p:cNvSpPr txBox="1">
            <a:spLocks noChangeArrowheads="1"/>
          </p:cNvSpPr>
          <p:nvPr/>
        </p:nvSpPr>
        <p:spPr bwMode="auto">
          <a:xfrm>
            <a:off x="2286000" y="32004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83668" name="Text Box 21"/>
          <p:cNvSpPr txBox="1">
            <a:spLocks noChangeArrowheads="1"/>
          </p:cNvSpPr>
          <p:nvPr/>
        </p:nvSpPr>
        <p:spPr bwMode="auto">
          <a:xfrm>
            <a:off x="2286000" y="36576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83669" name="Text Box 22"/>
          <p:cNvSpPr txBox="1">
            <a:spLocks noChangeArrowheads="1"/>
          </p:cNvSpPr>
          <p:nvPr/>
        </p:nvSpPr>
        <p:spPr bwMode="auto">
          <a:xfrm>
            <a:off x="3581400" y="32004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Corinth</a:t>
            </a:r>
            <a:endParaRPr lang="en-US" sz="1600">
              <a:solidFill>
                <a:srgbClr val="000000"/>
              </a:solidFill>
              <a:latin typeface="Arial Narrow" charset="0"/>
              <a:cs typeface="Times New Roman" charset="0"/>
            </a:endParaRPr>
          </a:p>
        </p:txBody>
      </p:sp>
      <p:sp>
        <p:nvSpPr>
          <p:cNvPr id="283670" name="Text Box 23"/>
          <p:cNvSpPr txBox="1">
            <a:spLocks noChangeArrowheads="1"/>
          </p:cNvSpPr>
          <p:nvPr/>
        </p:nvSpPr>
        <p:spPr bwMode="auto">
          <a:xfrm>
            <a:off x="3581400" y="36576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Corinth</a:t>
            </a:r>
            <a:endParaRPr lang="en-US" sz="1600">
              <a:solidFill>
                <a:srgbClr val="000000"/>
              </a:solidFill>
              <a:latin typeface="Arial Narrow" charset="0"/>
              <a:cs typeface="Times New Roman" charset="0"/>
            </a:endParaRPr>
          </a:p>
        </p:txBody>
      </p:sp>
      <p:sp>
        <p:nvSpPr>
          <p:cNvPr id="283671" name="Text Box 24"/>
          <p:cNvSpPr txBox="1">
            <a:spLocks noChangeArrowheads="1"/>
          </p:cNvSpPr>
          <p:nvPr/>
        </p:nvSpPr>
        <p:spPr bwMode="auto">
          <a:xfrm>
            <a:off x="3581400" y="4114801"/>
            <a:ext cx="9906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83672" name="Text Box 25"/>
          <p:cNvSpPr txBox="1">
            <a:spLocks noChangeArrowheads="1"/>
          </p:cNvSpPr>
          <p:nvPr/>
        </p:nvSpPr>
        <p:spPr bwMode="auto">
          <a:xfrm>
            <a:off x="5334000" y="32004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Ephesians</a:t>
            </a:r>
            <a:endParaRPr lang="en-US" sz="1600">
              <a:solidFill>
                <a:srgbClr val="000000"/>
              </a:solidFill>
              <a:latin typeface="Arial Narrow" charset="0"/>
              <a:cs typeface="Times New Roman" charset="0"/>
            </a:endParaRPr>
          </a:p>
        </p:txBody>
      </p:sp>
      <p:sp>
        <p:nvSpPr>
          <p:cNvPr id="283673" name="Text Box 26"/>
          <p:cNvSpPr txBox="1">
            <a:spLocks noChangeArrowheads="1"/>
          </p:cNvSpPr>
          <p:nvPr/>
        </p:nvSpPr>
        <p:spPr bwMode="auto">
          <a:xfrm>
            <a:off x="5334000" y="36576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Colossians</a:t>
            </a:r>
            <a:endParaRPr lang="en-US" sz="1600">
              <a:solidFill>
                <a:srgbClr val="000000"/>
              </a:solidFill>
              <a:latin typeface="Arial Narrow" charset="0"/>
              <a:cs typeface="Times New Roman" charset="0"/>
            </a:endParaRPr>
          </a:p>
        </p:txBody>
      </p:sp>
      <p:sp>
        <p:nvSpPr>
          <p:cNvPr id="283674" name="Text Box 27"/>
          <p:cNvSpPr txBox="1">
            <a:spLocks noChangeArrowheads="1"/>
          </p:cNvSpPr>
          <p:nvPr/>
        </p:nvSpPr>
        <p:spPr bwMode="auto">
          <a:xfrm>
            <a:off x="5334000" y="41148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Philemon</a:t>
            </a:r>
            <a:endParaRPr lang="en-US" sz="1600">
              <a:solidFill>
                <a:srgbClr val="000000"/>
              </a:solidFill>
              <a:latin typeface="Arial Narrow" charset="0"/>
              <a:cs typeface="Times New Roman" charset="0"/>
            </a:endParaRPr>
          </a:p>
        </p:txBody>
      </p:sp>
      <p:sp>
        <p:nvSpPr>
          <p:cNvPr id="283675" name="Text Box 28"/>
          <p:cNvSpPr txBox="1">
            <a:spLocks noChangeArrowheads="1"/>
          </p:cNvSpPr>
          <p:nvPr/>
        </p:nvSpPr>
        <p:spPr bwMode="auto">
          <a:xfrm>
            <a:off x="5334000" y="4572001"/>
            <a:ext cx="1066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Philippians</a:t>
            </a:r>
            <a:endParaRPr lang="en-US" sz="1600">
              <a:solidFill>
                <a:srgbClr val="000000"/>
              </a:solidFill>
              <a:latin typeface="Arial Narrow" charset="0"/>
              <a:cs typeface="Times New Roman" charset="0"/>
            </a:endParaRPr>
          </a:p>
        </p:txBody>
      </p:sp>
      <p:sp>
        <p:nvSpPr>
          <p:cNvPr id="283676" name="Text Box 29"/>
          <p:cNvSpPr txBox="1">
            <a:spLocks noChangeArrowheads="1"/>
          </p:cNvSpPr>
          <p:nvPr/>
        </p:nvSpPr>
        <p:spPr bwMode="auto">
          <a:xfrm>
            <a:off x="6477000" y="3200401"/>
            <a:ext cx="7620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283677" name="Text Box 30"/>
          <p:cNvSpPr txBox="1">
            <a:spLocks noChangeArrowheads="1"/>
          </p:cNvSpPr>
          <p:nvPr/>
        </p:nvSpPr>
        <p:spPr bwMode="auto">
          <a:xfrm>
            <a:off x="6477000" y="3657601"/>
            <a:ext cx="7620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283678" name="Text Box 31"/>
          <p:cNvSpPr txBox="1">
            <a:spLocks noChangeArrowheads="1"/>
          </p:cNvSpPr>
          <p:nvPr/>
        </p:nvSpPr>
        <p:spPr bwMode="auto">
          <a:xfrm>
            <a:off x="7391400" y="3200401"/>
            <a:ext cx="685800" cy="369320"/>
          </a:xfrm>
          <a:prstGeom prst="rect">
            <a:avLst/>
          </a:prstGeom>
          <a:solidFill>
            <a:srgbClr val="CCFFFF"/>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4128" name="Text Box 32"/>
          <p:cNvSpPr txBox="1">
            <a:spLocks noChangeArrowheads="1"/>
          </p:cNvSpPr>
          <p:nvPr/>
        </p:nvSpPr>
        <p:spPr bwMode="auto">
          <a:xfrm>
            <a:off x="76200" y="4114806"/>
            <a:ext cx="990600" cy="868363"/>
          </a:xfrm>
          <a:prstGeom prst="rect">
            <a:avLst/>
          </a:prstGeom>
          <a:solidFill>
            <a:srgbClr val="790015"/>
          </a:solidFill>
          <a:ln w="12700">
            <a:solidFill>
              <a:schemeClr val="tx1"/>
            </a:solidFill>
            <a:miter lim="800000"/>
            <a:headEnd/>
            <a:tailEnd/>
          </a:ln>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dirty="0">
                <a:solidFill>
                  <a:schemeClr val="bg1"/>
                </a:solidFill>
                <a:latin typeface="Arial Narrow" charset="0"/>
                <a:cs typeface="Times New Roman" charset="0"/>
              </a:rPr>
              <a:t>James</a:t>
            </a:r>
          </a:p>
          <a:p>
            <a:pPr algn="ctr" eaLnBrk="1" hangingPunct="1"/>
            <a:r>
              <a:rPr lang="en-US" sz="1600" dirty="0">
                <a:solidFill>
                  <a:schemeClr val="bg1"/>
                </a:solidFill>
                <a:latin typeface="Arial Narrow" charset="0"/>
                <a:cs typeface="Times New Roman" charset="0"/>
              </a:rPr>
              <a:t>Jerusalem?</a:t>
            </a:r>
          </a:p>
          <a:p>
            <a:pPr algn="ctr" eaLnBrk="1" hangingPunct="1"/>
            <a:r>
              <a:rPr lang="en-US" sz="1600" dirty="0">
                <a:solidFill>
                  <a:schemeClr val="bg1"/>
                </a:solidFill>
                <a:latin typeface="Arial Narrow" charset="0"/>
                <a:cs typeface="Times New Roman" charset="0"/>
              </a:rPr>
              <a:t>45-50?</a:t>
            </a:r>
          </a:p>
        </p:txBody>
      </p:sp>
      <p:grpSp>
        <p:nvGrpSpPr>
          <p:cNvPr id="2" name="Group 33"/>
          <p:cNvGrpSpPr>
            <a:grpSpLocks/>
          </p:cNvGrpSpPr>
          <p:nvPr/>
        </p:nvGrpSpPr>
        <p:grpSpPr bwMode="auto">
          <a:xfrm>
            <a:off x="6477000" y="4114806"/>
            <a:ext cx="1676400" cy="1782763"/>
            <a:chOff x="4080" y="2592"/>
            <a:chExt cx="1056" cy="1123"/>
          </a:xfrm>
          <a:solidFill>
            <a:srgbClr val="790015"/>
          </a:solidFill>
        </p:grpSpPr>
        <p:sp>
          <p:nvSpPr>
            <p:cNvPr id="283690" name="Text Box 34"/>
            <p:cNvSpPr txBox="1">
              <a:spLocks noChangeArrowheads="1"/>
            </p:cNvSpPr>
            <p:nvPr/>
          </p:nvSpPr>
          <p:spPr bwMode="auto">
            <a:xfrm>
              <a:off x="4080" y="2592"/>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chemeClr val="bg1"/>
                  </a:solidFill>
                  <a:latin typeface="Arial Narrow" charset="0"/>
                  <a:cs typeface="Times New Roman" charset="0"/>
                </a:rPr>
                <a:t>1 Peter</a:t>
              </a:r>
            </a:p>
            <a:p>
              <a:pPr algn="ctr" eaLnBrk="1" hangingPunct="1"/>
              <a:r>
                <a:rPr lang="en-US" sz="1600">
                  <a:solidFill>
                    <a:schemeClr val="bg1"/>
                  </a:solidFill>
                  <a:latin typeface="Arial Narrow" charset="0"/>
                  <a:cs typeface="Times New Roman" charset="0"/>
                </a:rPr>
                <a:t>Rome</a:t>
              </a:r>
            </a:p>
            <a:p>
              <a:pPr algn="ctr" eaLnBrk="1" hangingPunct="1"/>
              <a:r>
                <a:rPr lang="en-US" sz="1600">
                  <a:solidFill>
                    <a:schemeClr val="bg1"/>
                  </a:solidFill>
                  <a:latin typeface="Arial Narrow" charset="0"/>
                  <a:cs typeface="Times New Roman" charset="0"/>
                </a:rPr>
                <a:t>64</a:t>
              </a:r>
            </a:p>
          </p:txBody>
        </p:sp>
        <p:sp>
          <p:nvSpPr>
            <p:cNvPr id="283691" name="Text Box 35"/>
            <p:cNvSpPr txBox="1">
              <a:spLocks noChangeArrowheads="1"/>
            </p:cNvSpPr>
            <p:nvPr/>
          </p:nvSpPr>
          <p:spPr bwMode="auto">
            <a:xfrm>
              <a:off x="4080" y="3168"/>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chemeClr val="bg1"/>
                  </a:solidFill>
                  <a:latin typeface="Arial Narrow" charset="0"/>
                  <a:cs typeface="Times New Roman" charset="0"/>
                </a:rPr>
                <a:t>2 Peter</a:t>
              </a:r>
            </a:p>
            <a:p>
              <a:pPr algn="ctr" eaLnBrk="1" hangingPunct="1"/>
              <a:r>
                <a:rPr lang="en-US" sz="1600">
                  <a:solidFill>
                    <a:schemeClr val="bg1"/>
                  </a:solidFill>
                  <a:latin typeface="Arial Narrow" charset="0"/>
                  <a:cs typeface="Times New Roman" charset="0"/>
                </a:rPr>
                <a:t>Rome</a:t>
              </a:r>
            </a:p>
            <a:p>
              <a:pPr algn="ctr" eaLnBrk="1" hangingPunct="1"/>
              <a:r>
                <a:rPr lang="en-US" sz="1600">
                  <a:solidFill>
                    <a:schemeClr val="bg1"/>
                  </a:solidFill>
                  <a:latin typeface="Arial Narrow" charset="0"/>
                  <a:cs typeface="Times New Roman" charset="0"/>
                </a:rPr>
                <a:t>64</a:t>
              </a:r>
            </a:p>
          </p:txBody>
        </p:sp>
        <p:sp>
          <p:nvSpPr>
            <p:cNvPr id="283692" name="Text Box 36"/>
            <p:cNvSpPr txBox="1">
              <a:spLocks noChangeArrowheads="1"/>
            </p:cNvSpPr>
            <p:nvPr/>
          </p:nvSpPr>
          <p:spPr bwMode="auto">
            <a:xfrm>
              <a:off x="4608" y="2593"/>
              <a:ext cx="528" cy="543"/>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chemeClr val="bg1"/>
                  </a:solidFill>
                  <a:latin typeface="Arial Narrow" charset="0"/>
                  <a:cs typeface="Times New Roman" charset="0"/>
                </a:rPr>
                <a:t>Hebrews</a:t>
              </a:r>
            </a:p>
            <a:p>
              <a:pPr algn="ctr" eaLnBrk="1" hangingPunct="1"/>
              <a:r>
                <a:rPr lang="en-US" sz="1600">
                  <a:solidFill>
                    <a:schemeClr val="bg1"/>
                  </a:solidFill>
                  <a:latin typeface="Arial Narrow" charset="0"/>
                  <a:cs typeface="Times New Roman" charset="0"/>
                </a:rPr>
                <a:t>Unknown</a:t>
              </a:r>
            </a:p>
            <a:p>
              <a:pPr algn="ctr" eaLnBrk="1" hangingPunct="1"/>
              <a:r>
                <a:rPr lang="en-US" sz="1600">
                  <a:solidFill>
                    <a:schemeClr val="bg1"/>
                  </a:solidFill>
                  <a:latin typeface="Arial Narrow" charset="0"/>
                  <a:cs typeface="Times New Roman" charset="0"/>
                </a:rPr>
                <a:t>67</a:t>
              </a:r>
            </a:p>
          </p:txBody>
        </p:sp>
        <p:sp>
          <p:nvSpPr>
            <p:cNvPr id="283693" name="Text Box 37"/>
            <p:cNvSpPr txBox="1">
              <a:spLocks noChangeArrowheads="1"/>
            </p:cNvSpPr>
            <p:nvPr/>
          </p:nvSpPr>
          <p:spPr bwMode="auto">
            <a:xfrm>
              <a:off x="4608" y="3168"/>
              <a:ext cx="528"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chemeClr val="bg1"/>
                  </a:solidFill>
                  <a:latin typeface="Arial Narrow" charset="0"/>
                  <a:cs typeface="Times New Roman" charset="0"/>
                </a:rPr>
                <a:t>Jude</a:t>
              </a:r>
            </a:p>
            <a:p>
              <a:pPr algn="ctr" eaLnBrk="1" hangingPunct="1"/>
              <a:r>
                <a:rPr lang="en-US" sz="1600">
                  <a:solidFill>
                    <a:schemeClr val="bg1"/>
                  </a:solidFill>
                  <a:latin typeface="Arial Narrow" charset="0"/>
                  <a:cs typeface="Times New Roman" charset="0"/>
                </a:rPr>
                <a:t>Unknown</a:t>
              </a:r>
            </a:p>
            <a:p>
              <a:pPr algn="ctr" eaLnBrk="1" hangingPunct="1"/>
              <a:r>
                <a:rPr lang="en-US" sz="1600">
                  <a:solidFill>
                    <a:schemeClr val="bg1"/>
                  </a:solidFill>
                  <a:latin typeface="Arial Narrow" charset="0"/>
                  <a:cs typeface="Times New Roman" charset="0"/>
                </a:rPr>
                <a:t>67-68</a:t>
              </a:r>
            </a:p>
          </p:txBody>
        </p:sp>
      </p:grpSp>
      <p:grpSp>
        <p:nvGrpSpPr>
          <p:cNvPr id="3" name="Group 38"/>
          <p:cNvGrpSpPr>
            <a:grpSpLocks/>
          </p:cNvGrpSpPr>
          <p:nvPr/>
        </p:nvGrpSpPr>
        <p:grpSpPr bwMode="auto">
          <a:xfrm>
            <a:off x="8229600" y="3200406"/>
            <a:ext cx="762000" cy="3611563"/>
            <a:chOff x="5184" y="2016"/>
            <a:chExt cx="480" cy="2275"/>
          </a:xfrm>
          <a:solidFill>
            <a:srgbClr val="790015"/>
          </a:solidFill>
        </p:grpSpPr>
        <p:sp>
          <p:nvSpPr>
            <p:cNvPr id="283686" name="Text Box 39"/>
            <p:cNvSpPr txBox="1">
              <a:spLocks noChangeArrowheads="1"/>
            </p:cNvSpPr>
            <p:nvPr/>
          </p:nvSpPr>
          <p:spPr bwMode="auto">
            <a:xfrm>
              <a:off x="5184" y="2016"/>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chemeClr val="bg1"/>
                  </a:solidFill>
                  <a:latin typeface="Arial Narrow" charset="0"/>
                  <a:cs typeface="Times New Roman" charset="0"/>
                </a:rPr>
                <a:t>1 John</a:t>
              </a:r>
            </a:p>
            <a:p>
              <a:pPr algn="ctr" eaLnBrk="1" hangingPunct="1"/>
              <a:r>
                <a:rPr lang="en-US" sz="1600">
                  <a:solidFill>
                    <a:schemeClr val="bg1"/>
                  </a:solidFill>
                  <a:latin typeface="Arial Narrow" charset="0"/>
                  <a:cs typeface="Times New Roman" charset="0"/>
                </a:rPr>
                <a:t>Ephesus</a:t>
              </a:r>
            </a:p>
            <a:p>
              <a:pPr algn="ctr" eaLnBrk="1" hangingPunct="1"/>
              <a:r>
                <a:rPr lang="en-US" sz="1600">
                  <a:solidFill>
                    <a:schemeClr val="bg1"/>
                  </a:solidFill>
                  <a:latin typeface="Arial Narrow" charset="0"/>
                  <a:cs typeface="Times New Roman" charset="0"/>
                </a:rPr>
                <a:t>85-95</a:t>
              </a:r>
            </a:p>
          </p:txBody>
        </p:sp>
        <p:sp>
          <p:nvSpPr>
            <p:cNvPr id="283687" name="Text Box 40"/>
            <p:cNvSpPr txBox="1">
              <a:spLocks noChangeArrowheads="1"/>
            </p:cNvSpPr>
            <p:nvPr/>
          </p:nvSpPr>
          <p:spPr bwMode="auto">
            <a:xfrm>
              <a:off x="5184" y="2592"/>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chemeClr val="bg1"/>
                  </a:solidFill>
                  <a:latin typeface="Arial Narrow" charset="0"/>
                  <a:cs typeface="Times New Roman" charset="0"/>
                </a:rPr>
                <a:t>2 John</a:t>
              </a:r>
            </a:p>
            <a:p>
              <a:pPr algn="ctr" eaLnBrk="1" hangingPunct="1"/>
              <a:r>
                <a:rPr lang="en-US" sz="1600">
                  <a:solidFill>
                    <a:schemeClr val="bg1"/>
                  </a:solidFill>
                  <a:latin typeface="Arial Narrow" charset="0"/>
                  <a:cs typeface="Times New Roman" charset="0"/>
                </a:rPr>
                <a:t>Ephesus</a:t>
              </a:r>
            </a:p>
            <a:p>
              <a:pPr algn="ctr" eaLnBrk="1" hangingPunct="1"/>
              <a:r>
                <a:rPr lang="en-US" sz="1600">
                  <a:solidFill>
                    <a:schemeClr val="bg1"/>
                  </a:solidFill>
                  <a:latin typeface="Arial Narrow" charset="0"/>
                  <a:cs typeface="Times New Roman" charset="0"/>
                </a:rPr>
                <a:t>85-95</a:t>
              </a:r>
            </a:p>
          </p:txBody>
        </p:sp>
        <p:sp>
          <p:nvSpPr>
            <p:cNvPr id="283688" name="Text Box 41"/>
            <p:cNvSpPr txBox="1">
              <a:spLocks noChangeArrowheads="1"/>
            </p:cNvSpPr>
            <p:nvPr/>
          </p:nvSpPr>
          <p:spPr bwMode="auto">
            <a:xfrm>
              <a:off x="5184" y="3168"/>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chemeClr val="bg1"/>
                  </a:solidFill>
                  <a:latin typeface="Arial Narrow" charset="0"/>
                  <a:cs typeface="Times New Roman" charset="0"/>
                </a:rPr>
                <a:t>3 John</a:t>
              </a:r>
            </a:p>
            <a:p>
              <a:pPr algn="ctr" eaLnBrk="1" hangingPunct="1"/>
              <a:r>
                <a:rPr lang="en-US" sz="1600">
                  <a:solidFill>
                    <a:schemeClr val="bg1"/>
                  </a:solidFill>
                  <a:latin typeface="Arial Narrow" charset="0"/>
                  <a:cs typeface="Times New Roman" charset="0"/>
                </a:rPr>
                <a:t>Ephesus</a:t>
              </a:r>
            </a:p>
            <a:p>
              <a:pPr algn="ctr" eaLnBrk="1" hangingPunct="1"/>
              <a:r>
                <a:rPr lang="en-US" sz="1600">
                  <a:solidFill>
                    <a:schemeClr val="bg1"/>
                  </a:solidFill>
                  <a:latin typeface="Arial Narrow" charset="0"/>
                  <a:cs typeface="Times New Roman" charset="0"/>
                </a:rPr>
                <a:t>85-95</a:t>
              </a:r>
            </a:p>
          </p:txBody>
        </p:sp>
        <p:sp>
          <p:nvSpPr>
            <p:cNvPr id="283689" name="Text Box 42"/>
            <p:cNvSpPr txBox="1">
              <a:spLocks noChangeArrowheads="1"/>
            </p:cNvSpPr>
            <p:nvPr/>
          </p:nvSpPr>
          <p:spPr bwMode="auto">
            <a:xfrm>
              <a:off x="5184" y="3744"/>
              <a:ext cx="480" cy="547"/>
            </a:xfrm>
            <a:prstGeom prst="rect">
              <a:avLst/>
            </a:prstGeom>
            <a:grp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chemeClr val="bg1"/>
                  </a:solidFill>
                  <a:latin typeface="Arial Narrow" charset="0"/>
                  <a:cs typeface="Times New Roman" charset="0"/>
                </a:rPr>
                <a:t>Rev</a:t>
              </a:r>
            </a:p>
            <a:p>
              <a:pPr algn="ctr" eaLnBrk="1" hangingPunct="1"/>
              <a:r>
                <a:rPr lang="en-US" sz="1600">
                  <a:solidFill>
                    <a:schemeClr val="bg1"/>
                  </a:solidFill>
                  <a:latin typeface="Arial Narrow" charset="0"/>
                  <a:cs typeface="Times New Roman" charset="0"/>
                </a:rPr>
                <a:t>Patmos</a:t>
              </a:r>
            </a:p>
            <a:p>
              <a:pPr algn="ctr" eaLnBrk="1" hangingPunct="1"/>
              <a:r>
                <a:rPr lang="en-US" sz="1600">
                  <a:solidFill>
                    <a:schemeClr val="bg1"/>
                  </a:solidFill>
                  <a:latin typeface="Arial Narrow" charset="0"/>
                  <a:cs typeface="Times New Roman" charset="0"/>
                </a:rPr>
                <a:t>95-96</a:t>
              </a:r>
            </a:p>
          </p:txBody>
        </p:sp>
      </p:grpSp>
      <p:sp>
        <p:nvSpPr>
          <p:cNvPr id="4139" name="Line 43"/>
          <p:cNvSpPr>
            <a:spLocks noChangeShapeType="1"/>
          </p:cNvSpPr>
          <p:nvPr/>
        </p:nvSpPr>
        <p:spPr bwMode="auto">
          <a:xfrm flipV="1">
            <a:off x="6781800" y="2057400"/>
            <a:ext cx="0" cy="40386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4140" name="Text Box 44"/>
          <p:cNvSpPr txBox="1">
            <a:spLocks noChangeArrowheads="1"/>
          </p:cNvSpPr>
          <p:nvPr/>
        </p:nvSpPr>
        <p:spPr bwMode="auto">
          <a:xfrm>
            <a:off x="5943600" y="6096005"/>
            <a:ext cx="990600" cy="400097"/>
          </a:xfrm>
          <a:prstGeom prst="rect">
            <a:avLst/>
          </a:prstGeom>
          <a:solidFill>
            <a:schemeClr val="bg1"/>
          </a:solidFill>
          <a:ln w="38100">
            <a:solidFill>
              <a:srgbClr val="FF0000"/>
            </a:solidFill>
            <a:miter lim="800000"/>
            <a:headEnd/>
            <a:tailEnd/>
          </a:ln>
        </p:spPr>
        <p:txBody>
          <a:bodyPr lIns="91376" tIns="45688" rIns="91376" bIns="45688">
            <a:spAutoFit/>
          </a:bodyPr>
          <a:lstStyle>
            <a:defPPr>
              <a:defRPr lang="en-US"/>
            </a:defPPr>
            <a:lvl1pPr eaLnBrk="1" hangingPunct="1">
              <a:spcBef>
                <a:spcPct val="50000"/>
              </a:spcBef>
              <a:defRPr sz="2000" b="1">
                <a:solidFill>
                  <a:srgbClr val="000000"/>
                </a:solidFill>
                <a:latin typeface="Arial Narrow" charset="0"/>
                <a:cs typeface="Times New Roman"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July 64</a:t>
            </a:r>
          </a:p>
        </p:txBody>
      </p:sp>
      <p:sp>
        <p:nvSpPr>
          <p:cNvPr id="4141" name="Text Box 45"/>
          <p:cNvSpPr txBox="1">
            <a:spLocks noChangeArrowheads="1"/>
          </p:cNvSpPr>
          <p:nvPr/>
        </p:nvSpPr>
        <p:spPr bwMode="auto">
          <a:xfrm>
            <a:off x="7467600" y="6096005"/>
            <a:ext cx="1066800" cy="400097"/>
          </a:xfrm>
          <a:prstGeom prst="rect">
            <a:avLst/>
          </a:prstGeom>
          <a:solidFill>
            <a:schemeClr val="bg1"/>
          </a:solidFill>
          <a:ln w="38100">
            <a:solidFill>
              <a:srgbClr val="FF0000"/>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000000"/>
                </a:solidFill>
                <a:latin typeface="Arial Narrow" charset="0"/>
                <a:cs typeface="Times New Roman" charset="0"/>
              </a:rPr>
              <a:t>2 Sep 70</a:t>
            </a:r>
          </a:p>
        </p:txBody>
      </p:sp>
      <p:sp>
        <p:nvSpPr>
          <p:cNvPr id="4142" name="Line 46"/>
          <p:cNvSpPr>
            <a:spLocks noChangeShapeType="1"/>
          </p:cNvSpPr>
          <p:nvPr/>
        </p:nvSpPr>
        <p:spPr bwMode="auto">
          <a:xfrm flipV="1">
            <a:off x="8382000" y="2057400"/>
            <a:ext cx="0" cy="4038600"/>
          </a:xfrm>
          <a:prstGeom prst="line">
            <a:avLst/>
          </a:prstGeom>
          <a:noFill/>
          <a:ln w="38100">
            <a:solidFill>
              <a:srgbClr val="FF0000"/>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28"/>
                                        </p:tgtEl>
                                        <p:attrNameLst>
                                          <p:attrName>style.visibility</p:attrName>
                                        </p:attrNameLst>
                                      </p:cBhvr>
                                      <p:to>
                                        <p:strVal val="visible"/>
                                      </p:to>
                                    </p:set>
                                    <p:anim calcmode="lin" valueType="num">
                                      <p:cBhvr additive="base">
                                        <p:cTn id="7" dur="500" fill="hold"/>
                                        <p:tgtEl>
                                          <p:spTgt spid="4128"/>
                                        </p:tgtEl>
                                        <p:attrNameLst>
                                          <p:attrName>ppt_x</p:attrName>
                                        </p:attrNameLst>
                                      </p:cBhvr>
                                      <p:tavLst>
                                        <p:tav tm="0">
                                          <p:val>
                                            <p:strVal val="0-#ppt_w/2"/>
                                          </p:val>
                                        </p:tav>
                                        <p:tav tm="100000">
                                          <p:val>
                                            <p:strVal val="#ppt_x"/>
                                          </p:val>
                                        </p:tav>
                                      </p:tavLst>
                                    </p:anim>
                                    <p:anim calcmode="lin" valueType="num">
                                      <p:cBhvr additive="base">
                                        <p:cTn id="8" dur="500" fill="hold"/>
                                        <p:tgtEl>
                                          <p:spTgt spid="412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139"/>
                                        </p:tgtEl>
                                        <p:attrNameLst>
                                          <p:attrName>style.visibility</p:attrName>
                                        </p:attrNameLst>
                                      </p:cBhvr>
                                      <p:to>
                                        <p:strVal val="visible"/>
                                      </p:to>
                                    </p:set>
                                    <p:anim calcmode="lin" valueType="num">
                                      <p:cBhvr additive="base">
                                        <p:cTn id="24" dur="500" fill="hold"/>
                                        <p:tgtEl>
                                          <p:spTgt spid="4139"/>
                                        </p:tgtEl>
                                        <p:attrNameLst>
                                          <p:attrName>ppt_x</p:attrName>
                                        </p:attrNameLst>
                                      </p:cBhvr>
                                      <p:tavLst>
                                        <p:tav tm="0">
                                          <p:val>
                                            <p:strVal val="0-#ppt_w/2"/>
                                          </p:val>
                                        </p:tav>
                                        <p:tav tm="100000">
                                          <p:val>
                                            <p:strVal val="#ppt_x"/>
                                          </p:val>
                                        </p:tav>
                                      </p:tavLst>
                                    </p:anim>
                                    <p:anim calcmode="lin" valueType="num">
                                      <p:cBhvr additive="base">
                                        <p:cTn id="25" dur="500" fill="hold"/>
                                        <p:tgtEl>
                                          <p:spTgt spid="4139"/>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500"/>
                            </p:stCondLst>
                            <p:childTnLst>
                              <p:par>
                                <p:cTn id="27" presetID="2" presetClass="entr" presetSubtype="8" fill="hold" grpId="0" nodeType="afterEffect">
                                  <p:stCondLst>
                                    <p:cond delay="0"/>
                                  </p:stCondLst>
                                  <p:childTnLst>
                                    <p:set>
                                      <p:cBhvr>
                                        <p:cTn id="28" dur="1" fill="hold">
                                          <p:stCondLst>
                                            <p:cond delay="0"/>
                                          </p:stCondLst>
                                        </p:cTn>
                                        <p:tgtEl>
                                          <p:spTgt spid="4140"/>
                                        </p:tgtEl>
                                        <p:attrNameLst>
                                          <p:attrName>style.visibility</p:attrName>
                                        </p:attrNameLst>
                                      </p:cBhvr>
                                      <p:to>
                                        <p:strVal val="visible"/>
                                      </p:to>
                                    </p:set>
                                    <p:anim calcmode="lin" valueType="num">
                                      <p:cBhvr additive="base">
                                        <p:cTn id="29" dur="500" fill="hold"/>
                                        <p:tgtEl>
                                          <p:spTgt spid="4140"/>
                                        </p:tgtEl>
                                        <p:attrNameLst>
                                          <p:attrName>ppt_x</p:attrName>
                                        </p:attrNameLst>
                                      </p:cBhvr>
                                      <p:tavLst>
                                        <p:tav tm="0">
                                          <p:val>
                                            <p:strVal val="0-#ppt_w/2"/>
                                          </p:val>
                                        </p:tav>
                                        <p:tav tm="100000">
                                          <p:val>
                                            <p:strVal val="#ppt_x"/>
                                          </p:val>
                                        </p:tav>
                                      </p:tavLst>
                                    </p:anim>
                                    <p:anim calcmode="lin" valueType="num">
                                      <p:cBhvr additive="base">
                                        <p:cTn id="30" dur="500" fill="hold"/>
                                        <p:tgtEl>
                                          <p:spTgt spid="4140"/>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142"/>
                                        </p:tgtEl>
                                        <p:attrNameLst>
                                          <p:attrName>style.visibility</p:attrName>
                                        </p:attrNameLst>
                                      </p:cBhvr>
                                      <p:to>
                                        <p:strVal val="visible"/>
                                      </p:to>
                                    </p:set>
                                    <p:anim calcmode="lin" valueType="num">
                                      <p:cBhvr additive="base">
                                        <p:cTn id="35" dur="500" fill="hold"/>
                                        <p:tgtEl>
                                          <p:spTgt spid="4142"/>
                                        </p:tgtEl>
                                        <p:attrNameLst>
                                          <p:attrName>ppt_x</p:attrName>
                                        </p:attrNameLst>
                                      </p:cBhvr>
                                      <p:tavLst>
                                        <p:tav tm="0">
                                          <p:val>
                                            <p:strVal val="0-#ppt_w/2"/>
                                          </p:val>
                                        </p:tav>
                                        <p:tav tm="100000">
                                          <p:val>
                                            <p:strVal val="#ppt_x"/>
                                          </p:val>
                                        </p:tav>
                                      </p:tavLst>
                                    </p:anim>
                                    <p:anim calcmode="lin" valueType="num">
                                      <p:cBhvr additive="base">
                                        <p:cTn id="36" dur="500" fill="hold"/>
                                        <p:tgtEl>
                                          <p:spTgt spid="4142"/>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500"/>
                            </p:stCondLst>
                            <p:childTnLst>
                              <p:par>
                                <p:cTn id="38" presetID="2" presetClass="entr" presetSubtype="8" fill="hold" grpId="0" nodeType="afterEffect">
                                  <p:stCondLst>
                                    <p:cond delay="0"/>
                                  </p:stCondLst>
                                  <p:childTnLst>
                                    <p:set>
                                      <p:cBhvr>
                                        <p:cTn id="39" dur="1" fill="hold">
                                          <p:stCondLst>
                                            <p:cond delay="0"/>
                                          </p:stCondLst>
                                        </p:cTn>
                                        <p:tgtEl>
                                          <p:spTgt spid="4141"/>
                                        </p:tgtEl>
                                        <p:attrNameLst>
                                          <p:attrName>style.visibility</p:attrName>
                                        </p:attrNameLst>
                                      </p:cBhvr>
                                      <p:to>
                                        <p:strVal val="visible"/>
                                      </p:to>
                                    </p:set>
                                    <p:anim calcmode="lin" valueType="num">
                                      <p:cBhvr additive="base">
                                        <p:cTn id="40" dur="500" fill="hold"/>
                                        <p:tgtEl>
                                          <p:spTgt spid="4141"/>
                                        </p:tgtEl>
                                        <p:attrNameLst>
                                          <p:attrName>ppt_x</p:attrName>
                                        </p:attrNameLst>
                                      </p:cBhvr>
                                      <p:tavLst>
                                        <p:tav tm="0">
                                          <p:val>
                                            <p:strVal val="0-#ppt_w/2"/>
                                          </p:val>
                                        </p:tav>
                                        <p:tav tm="100000">
                                          <p:val>
                                            <p:strVal val="#ppt_x"/>
                                          </p:val>
                                        </p:tav>
                                      </p:tavLst>
                                    </p:anim>
                                    <p:anim calcmode="lin" valueType="num">
                                      <p:cBhvr additive="base">
                                        <p:cTn id="41" dur="500" fill="hold"/>
                                        <p:tgtEl>
                                          <p:spTgt spid="41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8" grpId="0" animBg="1" autoUpdateAnimBg="0"/>
      <p:bldP spid="4139" grpId="0" animBg="1"/>
      <p:bldP spid="4140" grpId="0" animBg="1" autoUpdateAnimBg="0"/>
      <p:bldP spid="4141" grpId="0" animBg="1" autoUpdateAnimBg="0"/>
      <p:bldP spid="414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27384"/>
            <a:ext cx="9162651" cy="1057238"/>
          </a:xfrm>
          <a:solidFill>
            <a:schemeClr val="tx1"/>
          </a:solidFill>
        </p:spPr>
        <p:txBody>
          <a:bodyPr/>
          <a:lstStyle/>
          <a:p>
            <a:r>
              <a:rPr lang="en-US" sz="3200" b="1" dirty="0">
                <a:solidFill>
                  <a:schemeClr val="bg1"/>
                </a:solidFill>
                <a:effectLst>
                  <a:glow rad="101600">
                    <a:schemeClr val="tx1">
                      <a:alpha val="99000"/>
                    </a:schemeClr>
                  </a:glow>
                </a:effectLst>
                <a:latin typeface="Arial"/>
                <a:cs typeface="Arial"/>
              </a:rPr>
              <a:t>Paul's Epistles in Mostly Scriptural Order</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531896" y="1602007"/>
            <a:ext cx="1375808" cy="132293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42925" marR="0" lvl="0" indent="-542925"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TEXT</a:t>
            </a:r>
          </a:p>
        </p:txBody>
      </p:sp>
      <p:sp>
        <p:nvSpPr>
          <p:cNvPr id="6" name="TextBox 5">
            <a:extLst>
              <a:ext uri="{FF2B5EF4-FFF2-40B4-BE49-F238E27FC236}">
                <a16:creationId xmlns:a16="http://schemas.microsoft.com/office/drawing/2014/main" id="{43AD213A-E023-3049-B2DF-595C9BBECCCC}"/>
              </a:ext>
            </a:extLst>
          </p:cNvPr>
          <p:cNvSpPr txBox="1"/>
          <p:nvPr/>
        </p:nvSpPr>
        <p:spPr>
          <a:xfrm>
            <a:off x="-18654" y="6577607"/>
            <a:ext cx="9199165" cy="307777"/>
          </a:xfrm>
          <a:prstGeom prst="rect">
            <a:avLst/>
          </a:prstGeom>
          <a:solidFill>
            <a:schemeClr val="tx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Adapted from The Pastoral Epistles © John Stevenson 2010 • https://slideplayer.com/slide/6106093/</a:t>
            </a:r>
          </a:p>
        </p:txBody>
      </p:sp>
      <p:graphicFrame>
        <p:nvGraphicFramePr>
          <p:cNvPr id="9" name="Table 9">
            <a:extLst>
              <a:ext uri="{FF2B5EF4-FFF2-40B4-BE49-F238E27FC236}">
                <a16:creationId xmlns:a16="http://schemas.microsoft.com/office/drawing/2014/main" id="{2585CE94-A6F5-0340-A474-705B70EC1BF3}"/>
              </a:ext>
            </a:extLst>
          </p:cNvPr>
          <p:cNvGraphicFramePr>
            <a:graphicFrameLocks noGrp="1"/>
          </p:cNvGraphicFramePr>
          <p:nvPr>
            <p:extLst>
              <p:ext uri="{D42A27DB-BD31-4B8C-83A1-F6EECF244321}">
                <p14:modId xmlns:p14="http://schemas.microsoft.com/office/powerpoint/2010/main" val="2133061301"/>
              </p:ext>
            </p:extLst>
          </p:nvPr>
        </p:nvGraphicFramePr>
        <p:xfrm>
          <a:off x="14766" y="980728"/>
          <a:ext cx="9129236" cy="5547754"/>
        </p:xfrm>
        <a:graphic>
          <a:graphicData uri="http://schemas.openxmlformats.org/drawingml/2006/table">
            <a:tbl>
              <a:tblPr firstRow="1" bandRow="1">
                <a:tableStyleId>{073A0DAA-6AF3-43AB-8588-CEC1D06C72B9}</a:tableStyleId>
              </a:tblPr>
              <a:tblGrid>
                <a:gridCol w="2282309">
                  <a:extLst>
                    <a:ext uri="{9D8B030D-6E8A-4147-A177-3AD203B41FA5}">
                      <a16:colId xmlns:a16="http://schemas.microsoft.com/office/drawing/2014/main" val="924203666"/>
                    </a:ext>
                  </a:extLst>
                </a:gridCol>
                <a:gridCol w="2282309">
                  <a:extLst>
                    <a:ext uri="{9D8B030D-6E8A-4147-A177-3AD203B41FA5}">
                      <a16:colId xmlns:a16="http://schemas.microsoft.com/office/drawing/2014/main" val="4269621205"/>
                    </a:ext>
                  </a:extLst>
                </a:gridCol>
                <a:gridCol w="2282309">
                  <a:extLst>
                    <a:ext uri="{9D8B030D-6E8A-4147-A177-3AD203B41FA5}">
                      <a16:colId xmlns:a16="http://schemas.microsoft.com/office/drawing/2014/main" val="2936786396"/>
                    </a:ext>
                  </a:extLst>
                </a:gridCol>
                <a:gridCol w="2282309">
                  <a:extLst>
                    <a:ext uri="{9D8B030D-6E8A-4147-A177-3AD203B41FA5}">
                      <a16:colId xmlns:a16="http://schemas.microsoft.com/office/drawing/2014/main" val="4075494368"/>
                    </a:ext>
                  </a:extLst>
                </a:gridCol>
              </a:tblGrid>
              <a:tr h="1175258">
                <a:tc>
                  <a:txBody>
                    <a:bodyPr/>
                    <a:lstStyle/>
                    <a:p>
                      <a:pPr algn="ctr"/>
                      <a:r>
                        <a:rPr lang="en-US" sz="2000" dirty="0">
                          <a:solidFill>
                            <a:schemeClr val="bg1"/>
                          </a:solidFill>
                          <a:latin typeface="Arial" panose="020B0604020202020204" pitchFamily="34" charset="0"/>
                          <a:cs typeface="Arial" panose="020B0604020202020204" pitchFamily="34" charset="0"/>
                        </a:rPr>
                        <a:t>Foundational</a:t>
                      </a:r>
                    </a:p>
                  </a:txBody>
                  <a:tcPr anchor="ctr">
                    <a:gradFill flip="none" rotWithShape="1">
                      <a:gsLst>
                        <a:gs pos="0">
                          <a:schemeClr val="tx2"/>
                        </a:gs>
                        <a:gs pos="97000">
                          <a:schemeClr val="tx1"/>
                        </a:gs>
                      </a:gsLst>
                      <a:path path="rect">
                        <a:fillToRect l="50000" t="50000" r="50000" b="50000"/>
                      </a:path>
                      <a:tileRect/>
                    </a:gradFill>
                  </a:tcPr>
                </a:tc>
                <a:tc>
                  <a:txBody>
                    <a:bodyPr/>
                    <a:lstStyle/>
                    <a:p>
                      <a:pPr algn="ctr"/>
                      <a:r>
                        <a:rPr lang="en-US" sz="2000" dirty="0">
                          <a:solidFill>
                            <a:schemeClr val="bg1"/>
                          </a:solidFill>
                          <a:latin typeface="Arial" panose="020B0604020202020204" pitchFamily="34" charset="0"/>
                          <a:cs typeface="Arial" panose="020B0604020202020204" pitchFamily="34" charset="0"/>
                        </a:rPr>
                        <a:t>Prophetic</a:t>
                      </a:r>
                    </a:p>
                  </a:txBody>
                  <a:tcPr anchor="ctr">
                    <a:gradFill flip="none" rotWithShape="1">
                      <a:gsLst>
                        <a:gs pos="0">
                          <a:schemeClr val="tx2"/>
                        </a:gs>
                        <a:gs pos="97000">
                          <a:schemeClr val="tx1"/>
                        </a:gs>
                      </a:gsLst>
                      <a:path path="rect">
                        <a:fillToRect l="50000" t="50000" r="50000" b="50000"/>
                      </a:path>
                      <a:tileRect/>
                    </a:gradFill>
                  </a:tcPr>
                </a:tc>
                <a:tc>
                  <a:txBody>
                    <a:bodyPr/>
                    <a:lstStyle/>
                    <a:p>
                      <a:pPr algn="ctr"/>
                      <a:r>
                        <a:rPr lang="en-US" sz="2000" dirty="0">
                          <a:solidFill>
                            <a:schemeClr val="bg1"/>
                          </a:solidFill>
                          <a:latin typeface="Arial" panose="020B0604020202020204" pitchFamily="34" charset="0"/>
                          <a:cs typeface="Arial" panose="020B0604020202020204" pitchFamily="34" charset="0"/>
                        </a:rPr>
                        <a:t>Prison</a:t>
                      </a:r>
                    </a:p>
                  </a:txBody>
                  <a:tcPr anchor="ctr">
                    <a:gradFill flip="none" rotWithShape="1">
                      <a:gsLst>
                        <a:gs pos="0">
                          <a:schemeClr val="tx2"/>
                        </a:gs>
                        <a:gs pos="97000">
                          <a:schemeClr val="tx1"/>
                        </a:gs>
                      </a:gsLst>
                      <a:path path="rect">
                        <a:fillToRect l="50000" t="50000" r="50000" b="50000"/>
                      </a:path>
                      <a:tileRect/>
                    </a:gradFill>
                  </a:tcPr>
                </a:tc>
                <a:tc>
                  <a:txBody>
                    <a:bodyPr/>
                    <a:lstStyle/>
                    <a:p>
                      <a:pPr algn="ctr"/>
                      <a:r>
                        <a:rPr lang="en-US" sz="2000" dirty="0">
                          <a:solidFill>
                            <a:schemeClr val="bg1"/>
                          </a:solidFill>
                          <a:latin typeface="Arial" panose="020B0604020202020204" pitchFamily="34" charset="0"/>
                          <a:cs typeface="Arial" panose="020B0604020202020204" pitchFamily="34" charset="0"/>
                        </a:rPr>
                        <a:t>Pastoral</a:t>
                      </a:r>
                    </a:p>
                  </a:txBody>
                  <a:tcPr anchor="ctr">
                    <a:gradFill flip="none" rotWithShape="1">
                      <a:gsLst>
                        <a:gs pos="0">
                          <a:schemeClr val="tx2"/>
                        </a:gs>
                        <a:gs pos="97000">
                          <a:schemeClr val="tx1"/>
                        </a:gs>
                      </a:gsLst>
                      <a:path path="rect">
                        <a:fillToRect l="50000" t="50000" r="50000" b="50000"/>
                      </a:path>
                      <a:tileRect/>
                    </a:gradFill>
                  </a:tcPr>
                </a:tc>
                <a:extLst>
                  <a:ext uri="{0D108BD9-81ED-4DB2-BD59-A6C34878D82A}">
                    <a16:rowId xmlns:a16="http://schemas.microsoft.com/office/drawing/2014/main" val="2532585487"/>
                  </a:ext>
                </a:extLst>
              </a:tr>
              <a:tr h="2021980">
                <a:tc>
                  <a:txBody>
                    <a:bodyPr/>
                    <a:lstStyle/>
                    <a:p>
                      <a:pPr algn="ctr"/>
                      <a:r>
                        <a:rPr lang="en-US" sz="2000" b="1" dirty="0">
                          <a:solidFill>
                            <a:schemeClr val="bg1"/>
                          </a:solidFill>
                          <a:latin typeface="Arial" panose="020B0604020202020204" pitchFamily="34" charset="0"/>
                          <a:cs typeface="Arial" panose="020B0604020202020204" pitchFamily="34" charset="0"/>
                        </a:rPr>
                        <a:t>Romans</a:t>
                      </a:r>
                    </a:p>
                    <a:p>
                      <a:pPr algn="ctr"/>
                      <a:r>
                        <a:rPr lang="en-US" sz="2000" b="1" dirty="0">
                          <a:solidFill>
                            <a:schemeClr val="bg1"/>
                          </a:solidFill>
                          <a:latin typeface="Arial" panose="020B0604020202020204" pitchFamily="34" charset="0"/>
                          <a:cs typeface="Arial" panose="020B0604020202020204" pitchFamily="34" charset="0"/>
                        </a:rPr>
                        <a:t>1 Corinthians</a:t>
                      </a:r>
                    </a:p>
                    <a:p>
                      <a:pPr algn="ctr"/>
                      <a:r>
                        <a:rPr lang="en-US" sz="2000" b="1" dirty="0">
                          <a:solidFill>
                            <a:schemeClr val="bg1"/>
                          </a:solidFill>
                          <a:latin typeface="Arial" panose="020B0604020202020204" pitchFamily="34" charset="0"/>
                          <a:cs typeface="Arial" panose="020B0604020202020204" pitchFamily="34" charset="0"/>
                        </a:rPr>
                        <a:t>2 Corinthians</a:t>
                      </a:r>
                    </a:p>
                    <a:p>
                      <a:pPr algn="ctr"/>
                      <a:r>
                        <a:rPr lang="en-US" sz="2000" b="1" dirty="0">
                          <a:solidFill>
                            <a:schemeClr val="bg1"/>
                          </a:solidFill>
                          <a:latin typeface="Arial" panose="020B0604020202020204" pitchFamily="34" charset="0"/>
                          <a:cs typeface="Arial" panose="020B0604020202020204" pitchFamily="34" charset="0"/>
                        </a:rPr>
                        <a:t>Galatians</a:t>
                      </a:r>
                    </a:p>
                  </a:txBody>
                  <a:tcPr anchor="ctr">
                    <a:gradFill>
                      <a:gsLst>
                        <a:gs pos="0">
                          <a:srgbClr val="C00000"/>
                        </a:gs>
                        <a:gs pos="97000">
                          <a:schemeClr val="tx1"/>
                        </a:gs>
                      </a:gsLst>
                      <a:path path="rect">
                        <a:fillToRect l="50000" t="50000" r="50000" b="50000"/>
                      </a:path>
                    </a:gradFill>
                  </a:tcPr>
                </a:tc>
                <a:tc>
                  <a:txBody>
                    <a:bodyPr/>
                    <a:lstStyle/>
                    <a:p>
                      <a:pPr algn="ctr"/>
                      <a:r>
                        <a:rPr lang="en-US" sz="2000" b="1" dirty="0">
                          <a:solidFill>
                            <a:schemeClr val="bg1"/>
                          </a:solidFill>
                          <a:latin typeface="Arial" panose="020B0604020202020204" pitchFamily="34" charset="0"/>
                          <a:cs typeface="Arial" panose="020B0604020202020204" pitchFamily="34" charset="0"/>
                        </a:rPr>
                        <a:t>1 Thessalonians</a:t>
                      </a:r>
                    </a:p>
                    <a:p>
                      <a:pPr algn="ctr"/>
                      <a:r>
                        <a:rPr lang="en-US" sz="2000" b="1" dirty="0">
                          <a:solidFill>
                            <a:schemeClr val="bg1"/>
                          </a:solidFill>
                          <a:latin typeface="Arial" panose="020B0604020202020204" pitchFamily="34" charset="0"/>
                          <a:cs typeface="Arial" panose="020B0604020202020204" pitchFamily="34" charset="0"/>
                        </a:rPr>
                        <a:t>2 Thessalonians</a:t>
                      </a:r>
                    </a:p>
                  </a:txBody>
                  <a:tcPr anchor="ctr">
                    <a:gradFill>
                      <a:gsLst>
                        <a:gs pos="0">
                          <a:srgbClr val="C00000"/>
                        </a:gs>
                        <a:gs pos="97000">
                          <a:schemeClr val="tx1"/>
                        </a:gs>
                      </a:gsLst>
                      <a:path path="rect">
                        <a:fillToRect l="50000" t="50000" r="50000" b="50000"/>
                      </a:path>
                    </a:gradFill>
                  </a:tcPr>
                </a:tc>
                <a:tc>
                  <a:txBody>
                    <a:bodyPr/>
                    <a:lstStyle/>
                    <a:p>
                      <a:pPr algn="ctr"/>
                      <a:r>
                        <a:rPr lang="en-US" sz="2000" b="1" dirty="0">
                          <a:solidFill>
                            <a:schemeClr val="bg1"/>
                          </a:solidFill>
                          <a:latin typeface="Arial" panose="020B0604020202020204" pitchFamily="34" charset="0"/>
                          <a:cs typeface="Arial" panose="020B0604020202020204" pitchFamily="34" charset="0"/>
                        </a:rPr>
                        <a:t>Ephesians</a:t>
                      </a:r>
                    </a:p>
                    <a:p>
                      <a:pPr algn="ctr"/>
                      <a:r>
                        <a:rPr lang="en-US" sz="2000" b="1" dirty="0">
                          <a:solidFill>
                            <a:schemeClr val="bg1"/>
                          </a:solidFill>
                          <a:latin typeface="Arial" panose="020B0604020202020204" pitchFamily="34" charset="0"/>
                          <a:cs typeface="Arial" panose="020B0604020202020204" pitchFamily="34" charset="0"/>
                        </a:rPr>
                        <a:t>Philippians</a:t>
                      </a:r>
                    </a:p>
                    <a:p>
                      <a:pPr algn="ctr"/>
                      <a:r>
                        <a:rPr lang="en-US" sz="2000" b="1" dirty="0">
                          <a:solidFill>
                            <a:schemeClr val="bg1"/>
                          </a:solidFill>
                          <a:latin typeface="Arial" panose="020B0604020202020204" pitchFamily="34" charset="0"/>
                          <a:cs typeface="Arial" panose="020B0604020202020204" pitchFamily="34" charset="0"/>
                        </a:rPr>
                        <a:t>Colossians</a:t>
                      </a:r>
                    </a:p>
                    <a:p>
                      <a:pPr algn="ctr"/>
                      <a:r>
                        <a:rPr lang="en-US" sz="2000" b="1" dirty="0">
                          <a:solidFill>
                            <a:schemeClr val="bg1"/>
                          </a:solidFill>
                          <a:latin typeface="Arial" panose="020B0604020202020204" pitchFamily="34" charset="0"/>
                          <a:cs typeface="Arial" panose="020B0604020202020204" pitchFamily="34" charset="0"/>
                        </a:rPr>
                        <a:t>Philemon</a:t>
                      </a:r>
                    </a:p>
                  </a:txBody>
                  <a:tcPr anchor="ctr">
                    <a:gradFill>
                      <a:gsLst>
                        <a:gs pos="0">
                          <a:srgbClr val="C00000"/>
                        </a:gs>
                        <a:gs pos="97000">
                          <a:schemeClr val="tx1"/>
                        </a:gs>
                      </a:gsLst>
                      <a:path path="rect">
                        <a:fillToRect l="50000" t="50000" r="50000" b="50000"/>
                      </a:path>
                    </a:gradFill>
                  </a:tcPr>
                </a:tc>
                <a:tc>
                  <a:txBody>
                    <a:bodyPr/>
                    <a:lstStyle/>
                    <a:p>
                      <a:pPr algn="ctr"/>
                      <a:r>
                        <a:rPr lang="en-US" sz="2000" b="1" dirty="0">
                          <a:solidFill>
                            <a:schemeClr val="bg1"/>
                          </a:solidFill>
                          <a:latin typeface="Arial" panose="020B0604020202020204" pitchFamily="34" charset="0"/>
                          <a:cs typeface="Arial" panose="020B0604020202020204" pitchFamily="34" charset="0"/>
                        </a:rPr>
                        <a:t>1 Timothy</a:t>
                      </a:r>
                    </a:p>
                    <a:p>
                      <a:pPr algn="ctr"/>
                      <a:r>
                        <a:rPr lang="en-US" sz="2000" b="1" dirty="0">
                          <a:solidFill>
                            <a:schemeClr val="bg1"/>
                          </a:solidFill>
                          <a:latin typeface="Arial" panose="020B0604020202020204" pitchFamily="34" charset="0"/>
                          <a:cs typeface="Arial" panose="020B0604020202020204" pitchFamily="34" charset="0"/>
                        </a:rPr>
                        <a:t>2 Timothy</a:t>
                      </a:r>
                    </a:p>
                    <a:p>
                      <a:pPr algn="ctr"/>
                      <a:r>
                        <a:rPr lang="en-US" sz="2000" b="1" dirty="0">
                          <a:solidFill>
                            <a:schemeClr val="bg1"/>
                          </a:solidFill>
                          <a:latin typeface="Arial" panose="020B0604020202020204" pitchFamily="34" charset="0"/>
                          <a:cs typeface="Arial" panose="020B0604020202020204" pitchFamily="34" charset="0"/>
                        </a:rPr>
                        <a:t>Titus</a:t>
                      </a:r>
                    </a:p>
                  </a:txBody>
                  <a:tcPr anchor="ctr">
                    <a:gradFill>
                      <a:gsLst>
                        <a:gs pos="0">
                          <a:srgbClr val="C00000"/>
                        </a:gs>
                        <a:gs pos="97000">
                          <a:schemeClr val="tx1"/>
                        </a:gs>
                      </a:gsLst>
                      <a:path path="rect">
                        <a:fillToRect l="50000" t="50000" r="50000" b="50000"/>
                      </a:path>
                    </a:gradFill>
                  </a:tcPr>
                </a:tc>
                <a:extLst>
                  <a:ext uri="{0D108BD9-81ED-4DB2-BD59-A6C34878D82A}">
                    <a16:rowId xmlns:a16="http://schemas.microsoft.com/office/drawing/2014/main" val="1792722809"/>
                  </a:ext>
                </a:extLst>
              </a:tr>
              <a:tr h="1175258">
                <a:tc>
                  <a:txBody>
                    <a:bodyPr/>
                    <a:lstStyle/>
                    <a:p>
                      <a:pPr algn="ctr"/>
                      <a:r>
                        <a:rPr lang="en-US" sz="2000" b="1" dirty="0">
                          <a:solidFill>
                            <a:schemeClr val="tx1"/>
                          </a:solidFill>
                          <a:latin typeface="Arial" panose="020B0604020202020204" pitchFamily="34" charset="0"/>
                          <a:cs typeface="Arial" panose="020B0604020202020204" pitchFamily="34" charset="0"/>
                        </a:rPr>
                        <a:t>Christ &amp; the</a:t>
                      </a:r>
                    </a:p>
                    <a:p>
                      <a:pPr algn="ctr"/>
                      <a:r>
                        <a:rPr lang="en-US" sz="2000" b="1" dirty="0">
                          <a:solidFill>
                            <a:schemeClr val="tx1"/>
                          </a:solidFill>
                          <a:latin typeface="Arial" panose="020B0604020202020204" pitchFamily="34" charset="0"/>
                          <a:cs typeface="Arial" panose="020B0604020202020204" pitchFamily="34" charset="0"/>
                        </a:rPr>
                        <a:t>Cross</a:t>
                      </a:r>
                    </a:p>
                  </a:txBody>
                  <a:tcPr anchor="ctr"/>
                </a:tc>
                <a:tc>
                  <a:txBody>
                    <a:bodyPr/>
                    <a:lstStyle/>
                    <a:p>
                      <a:pPr algn="ctr"/>
                      <a:r>
                        <a:rPr lang="en-US" sz="2000" b="1" dirty="0">
                          <a:solidFill>
                            <a:schemeClr val="tx1"/>
                          </a:solidFill>
                          <a:latin typeface="Arial" panose="020B0604020202020204" pitchFamily="34" charset="0"/>
                          <a:cs typeface="Arial" panose="020B0604020202020204" pitchFamily="34" charset="0"/>
                        </a:rPr>
                        <a:t>Christ &amp; the</a:t>
                      </a:r>
                    </a:p>
                    <a:p>
                      <a:pPr algn="ctr"/>
                      <a:r>
                        <a:rPr lang="en-US" sz="2000" b="1" dirty="0">
                          <a:solidFill>
                            <a:schemeClr val="tx1"/>
                          </a:solidFill>
                          <a:latin typeface="Arial" panose="020B0604020202020204" pitchFamily="34" charset="0"/>
                          <a:cs typeface="Arial" panose="020B0604020202020204" pitchFamily="34" charset="0"/>
                        </a:rPr>
                        <a:t>Second Coming</a:t>
                      </a:r>
                    </a:p>
                  </a:txBody>
                  <a:tcPr anchor="ctr"/>
                </a:tc>
                <a:tc>
                  <a:txBody>
                    <a:bodyPr/>
                    <a:lstStyle/>
                    <a:p>
                      <a:pPr algn="ctr"/>
                      <a:r>
                        <a:rPr lang="en-US" sz="2000" b="1" dirty="0">
                          <a:solidFill>
                            <a:schemeClr val="tx1"/>
                          </a:solidFill>
                          <a:latin typeface="Arial" panose="020B0604020202020204" pitchFamily="34" charset="0"/>
                          <a:cs typeface="Arial" panose="020B0604020202020204" pitchFamily="34" charset="0"/>
                        </a:rPr>
                        <a:t>Christ &amp; the</a:t>
                      </a:r>
                    </a:p>
                    <a:p>
                      <a:pPr algn="ctr"/>
                      <a:r>
                        <a:rPr lang="en-US" sz="2000" b="1" dirty="0">
                          <a:solidFill>
                            <a:schemeClr val="tx1"/>
                          </a:solidFill>
                          <a:latin typeface="Arial" panose="020B0604020202020204" pitchFamily="34" charset="0"/>
                          <a:cs typeface="Arial" panose="020B0604020202020204" pitchFamily="34" charset="0"/>
                        </a:rPr>
                        <a:t>Church</a:t>
                      </a:r>
                    </a:p>
                  </a:txBody>
                  <a:tcPr anchor="ctr"/>
                </a:tc>
                <a:tc>
                  <a:txBody>
                    <a:bodyPr/>
                    <a:lstStyle/>
                    <a:p>
                      <a:pPr algn="ctr"/>
                      <a:r>
                        <a:rPr lang="en-US" sz="2000" b="1" dirty="0">
                          <a:solidFill>
                            <a:schemeClr val="tx1"/>
                          </a:solidFill>
                          <a:latin typeface="Arial" panose="020B0604020202020204" pitchFamily="34" charset="0"/>
                          <a:cs typeface="Arial" panose="020B0604020202020204" pitchFamily="34" charset="0"/>
                        </a:rPr>
                        <a:t>Christ &amp; the</a:t>
                      </a:r>
                    </a:p>
                    <a:p>
                      <a:pPr algn="ctr"/>
                      <a:r>
                        <a:rPr lang="en-US" sz="2000" b="1" dirty="0">
                          <a:solidFill>
                            <a:schemeClr val="tx1"/>
                          </a:solidFill>
                          <a:latin typeface="Arial" panose="020B0604020202020204" pitchFamily="34" charset="0"/>
                          <a:cs typeface="Arial" panose="020B0604020202020204" pitchFamily="34" charset="0"/>
                        </a:rPr>
                        <a:t>Congregation</a:t>
                      </a:r>
                    </a:p>
                  </a:txBody>
                  <a:tcPr anchor="ctr"/>
                </a:tc>
                <a:extLst>
                  <a:ext uri="{0D108BD9-81ED-4DB2-BD59-A6C34878D82A}">
                    <a16:rowId xmlns:a16="http://schemas.microsoft.com/office/drawing/2014/main" val="3065756197"/>
                  </a:ext>
                </a:extLst>
              </a:tr>
              <a:tr h="1175258">
                <a:tc>
                  <a:txBody>
                    <a:bodyPr/>
                    <a:lstStyle/>
                    <a:p>
                      <a:pPr algn="ctr"/>
                      <a:r>
                        <a:rPr lang="en-US" sz="2000" b="1" dirty="0">
                          <a:solidFill>
                            <a:schemeClr val="tx1"/>
                          </a:solidFill>
                          <a:latin typeface="Arial" panose="020B0604020202020204" pitchFamily="34" charset="0"/>
                          <a:cs typeface="Arial" panose="020B0604020202020204" pitchFamily="34" charset="0"/>
                        </a:rPr>
                        <a:t>Soteriology</a:t>
                      </a:r>
                    </a:p>
                  </a:txBody>
                  <a:tcPr anchor="ctr">
                    <a:solidFill>
                      <a:schemeClr val="bg1">
                        <a:lumMod val="7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Eschatology</a:t>
                      </a:r>
                    </a:p>
                  </a:txBody>
                  <a:tcPr anchor="ctr">
                    <a:solidFill>
                      <a:schemeClr val="bg1">
                        <a:lumMod val="7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Christology</a:t>
                      </a:r>
                    </a:p>
                  </a:txBody>
                  <a:tcPr anchor="ctr">
                    <a:solidFill>
                      <a:schemeClr val="bg1">
                        <a:lumMod val="7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Ecclesiology</a:t>
                      </a:r>
                    </a:p>
                  </a:txBody>
                  <a:tcPr anchor="ctr">
                    <a:solidFill>
                      <a:schemeClr val="bg1">
                        <a:lumMod val="75000"/>
                      </a:schemeClr>
                    </a:solidFill>
                  </a:tcPr>
                </a:tc>
                <a:extLst>
                  <a:ext uri="{0D108BD9-81ED-4DB2-BD59-A6C34878D82A}">
                    <a16:rowId xmlns:a16="http://schemas.microsoft.com/office/drawing/2014/main" val="662822788"/>
                  </a:ext>
                </a:extLst>
              </a:tr>
            </a:tbl>
          </a:graphicData>
        </a:graphic>
      </p:graphicFrame>
    </p:spTree>
    <p:extLst>
      <p:ext uri="{BB962C8B-B14F-4D97-AF65-F5344CB8AC3E}">
        <p14:creationId xmlns:p14="http://schemas.microsoft.com/office/powerpoint/2010/main" val="30618638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06941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a:xfrm>
            <a:off x="685800" y="152400"/>
            <a:ext cx="7772400" cy="1143000"/>
          </a:xfrm>
        </p:spPr>
        <p:txBody>
          <a:bodyPr/>
          <a:lstStyle/>
          <a:p>
            <a:pPr eaLnBrk="1" hangingPunct="1">
              <a:defRPr/>
            </a:pPr>
            <a:r>
              <a:rPr lang="en-US" sz="3600" b="0">
                <a:latin typeface="Arial" charset="0"/>
                <a:ea typeface="Times New Roman" charset="0"/>
              </a:rPr>
              <a:t>Authors of the New Testament</a:t>
            </a:r>
            <a:r>
              <a:rPr lang="en-US">
                <a:latin typeface="Arial" charset="0"/>
                <a:ea typeface="Arial" charset="0"/>
                <a:cs typeface="Arial" charset="0"/>
              </a:rPr>
              <a:t> </a:t>
            </a:r>
          </a:p>
        </p:txBody>
      </p:sp>
      <p:graphicFrame>
        <p:nvGraphicFramePr>
          <p:cNvPr id="57396" name="Group 52"/>
          <p:cNvGraphicFramePr>
            <a:graphicFrameLocks noGrp="1"/>
          </p:cNvGraphicFramePr>
          <p:nvPr/>
        </p:nvGraphicFramePr>
        <p:xfrm>
          <a:off x="0" y="1600200"/>
          <a:ext cx="9144000" cy="3598863"/>
        </p:xfrm>
        <a:graphic>
          <a:graphicData uri="http://schemas.openxmlformats.org/drawingml/2006/table">
            <a:tbl>
              <a:tblPr/>
              <a:tblGrid>
                <a:gridCol w="9906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855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Name</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Nationality</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Home Town</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Narrow" charset="0"/>
                          <a:ea typeface="ＭＳ Ｐゴシック" charset="0"/>
                          <a:cs typeface="Arial" charset="0"/>
                        </a:rPr>
                        <a:t>Occupation</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Relation-ships</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Chapters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Written</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Verses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Written</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Books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Arial" charset="0"/>
                        </a:rPr>
                        <a:t>Written</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James</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Jew</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Nazareth</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Carpenter?</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Brother of Jesus Christ</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5</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108</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James</a:t>
                      </a:r>
                      <a:r>
                        <a:rPr kumimoji="0" lang="en-US" sz="1800" b="0" i="0" u="none" strike="noStrike" cap="none" normalizeH="0" baseline="0">
                          <a:ln>
                            <a:noFill/>
                          </a:ln>
                          <a:solidFill>
                            <a:schemeClr val="tx1"/>
                          </a:solidFill>
                          <a:effectLst/>
                          <a:latin typeface="Arial Narrow" charset="0"/>
                          <a:ea typeface="ＭＳ Ｐゴシック" charset="0"/>
                          <a:cs typeface="Arial" charset="0"/>
                        </a:rPr>
                        <a:t> </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Peter</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Jew</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Bethsaida</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Arial" charset="0"/>
                        </a:rPr>
                        <a:t>Fisherman</a:t>
                      </a:r>
                      <a:endParaRPr kumimoji="0" lang="en-US" sz="1600" b="0"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Apostle of Jesus Christ</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8</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166</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1 Peter</a:t>
                      </a:r>
                      <a:endParaRPr kumimoji="0" lang="en-US" sz="1800" b="0" i="0" u="none" strike="noStrike" cap="none" normalizeH="0" baseline="0">
                        <a:ln>
                          <a:noFill/>
                        </a:ln>
                        <a:solidFill>
                          <a:schemeClr val="tx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2 Peter</a:t>
                      </a:r>
                      <a:r>
                        <a:rPr kumimoji="0" lang="en-US" sz="1800" b="0" i="0" u="none" strike="noStrike" cap="none" normalizeH="0" baseline="0">
                          <a:ln>
                            <a:noFill/>
                          </a:ln>
                          <a:solidFill>
                            <a:schemeClr val="tx1"/>
                          </a:solidFill>
                          <a:effectLst/>
                          <a:latin typeface="Arial Narrow" charset="0"/>
                          <a:ea typeface="ＭＳ Ｐゴシック" charset="0"/>
                          <a:cs typeface="Arial" charset="0"/>
                        </a:rPr>
                        <a:t> </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Jude</a:t>
                      </a: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Jew</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Nazareth</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Arial" charset="0"/>
                        </a:rPr>
                        <a:t>Carpenter?</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Brother of Jesus Christ</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1</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25</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Arial" charset="0"/>
                        </a:rPr>
                        <a:t>Jude</a:t>
                      </a:r>
                      <a:r>
                        <a:rPr kumimoji="0" lang="en-US" sz="1800" b="0" i="0" u="none" strike="noStrike" cap="none" normalizeH="0" baseline="0">
                          <a:ln>
                            <a:noFill/>
                          </a:ln>
                          <a:solidFill>
                            <a:schemeClr val="tx1"/>
                          </a:solidFill>
                          <a:effectLst/>
                          <a:latin typeface="Arial Narrow" charset="0"/>
                          <a:ea typeface="ＭＳ Ｐゴシック" charset="0"/>
                          <a:cs typeface="Arial" charset="0"/>
                        </a:rPr>
                        <a:t> </a:t>
                      </a:r>
                    </a:p>
                  </a:txBody>
                  <a:tcPr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71729" name="Text Box 50"/>
          <p:cNvSpPr txBox="1">
            <a:spLocks noChangeArrowheads="1"/>
          </p:cNvSpPr>
          <p:nvPr/>
        </p:nvSpPr>
        <p:spPr bwMode="auto">
          <a:xfrm>
            <a:off x="855980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p:cNvSpPr>
          <p:nvPr/>
        </p:nvSpPr>
        <p:spPr bwMode="auto">
          <a:xfrm>
            <a:off x="2171700" y="-638175"/>
            <a:ext cx="9144000" cy="457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76" tIns="45688" rIns="91376" bIns="45688">
            <a:spAutoFit/>
          </a:bodyPr>
          <a:lstStyle/>
          <a:p>
            <a:endParaRPr lang="en-US">
              <a:solidFill>
                <a:srgbClr val="FFFFFF"/>
              </a:solidFill>
            </a:endParaRPr>
          </a:p>
        </p:txBody>
      </p:sp>
      <p:sp>
        <p:nvSpPr>
          <p:cNvPr id="148482" name="Rectangle 4"/>
          <p:cNvSpPr>
            <a:spLocks noChangeArrowheads="1"/>
          </p:cNvSpPr>
          <p:nvPr/>
        </p:nvSpPr>
        <p:spPr bwMode="auto">
          <a:xfrm>
            <a:off x="2000250" y="1343025"/>
            <a:ext cx="9144000" cy="457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76" tIns="45688" rIns="91376" bIns="45688">
            <a:spAutoFit/>
          </a:bodyPr>
          <a:lstStyle/>
          <a:p>
            <a:endParaRPr lang="en-US">
              <a:solidFill>
                <a:srgbClr val="FFFFFF"/>
              </a:solidFill>
            </a:endParaRPr>
          </a:p>
        </p:txBody>
      </p:sp>
      <p:pic>
        <p:nvPicPr>
          <p:cNvPr id="148483" name="Picture 5"/>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1000" y="-63500"/>
            <a:ext cx="8534400" cy="69215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48484" name="Rectangle 7"/>
          <p:cNvSpPr>
            <a:spLocks noGrp="1" noChangeArrowheads="1"/>
          </p:cNvSpPr>
          <p:nvPr>
            <p:ph type="title" idx="4294967295"/>
          </p:nvPr>
        </p:nvSpPr>
        <p:spPr>
          <a:xfrm>
            <a:off x="2700340" y="38106"/>
            <a:ext cx="4464050" cy="1446213"/>
          </a:xfrm>
          <a:solidFill>
            <a:schemeClr val="tx1"/>
          </a:solidFill>
          <a:extLst>
            <a:ext uri="{91240B29-F687-4f45-9708-019B960494DF}">
              <a14:hiddenLine xmlns="" xmlns:a14="http://schemas.microsoft.com/office/drawing/2010/main" w="9525">
                <a:solidFill>
                  <a:srgbClr val="000000"/>
                </a:solidFill>
                <a:miter lim="800000"/>
                <a:headEnd/>
                <a:tailEnd/>
              </a14:hiddenLine>
            </a:ext>
          </a:extLst>
        </p:spPr>
        <p:txBody>
          <a:bodyPr anchor="t" anchorCtr="0">
            <a:spAutoFit/>
          </a:bodyPr>
          <a:lstStyle/>
          <a:p>
            <a:pPr eaLnBrk="1" hangingPunct="1"/>
            <a:r>
              <a:rPr lang="en-US" altLang="zh-CN" b="1">
                <a:solidFill>
                  <a:schemeClr val="bg1"/>
                </a:solidFill>
                <a:effectLst/>
                <a:latin typeface="Arial" charset="0"/>
                <a:ea typeface="ＭＳ Ｐゴシック" charset="0"/>
                <a:cs typeface="Arial" charset="0"/>
              </a:rPr>
              <a:t>New Testament Chronology </a:t>
            </a:r>
            <a:endParaRPr lang="en-US" b="1">
              <a:solidFill>
                <a:schemeClr val="bg1"/>
              </a:solidFill>
              <a:effectLst/>
              <a:latin typeface="Arial" charset="0"/>
              <a:ea typeface="ＭＳ Ｐゴシック" charset="0"/>
              <a:cs typeface="Arial"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ext Box 4"/>
          <p:cNvSpPr txBox="1">
            <a:spLocks noChangeArrowheads="1"/>
          </p:cNvSpPr>
          <p:nvPr/>
        </p:nvSpPr>
        <p:spPr bwMode="auto">
          <a:xfrm>
            <a:off x="84264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48</a:t>
            </a:r>
          </a:p>
        </p:txBody>
      </p:sp>
      <p:grpSp>
        <p:nvGrpSpPr>
          <p:cNvPr id="150530" name="Group 5"/>
          <p:cNvGrpSpPr>
            <a:grpSpLocks/>
          </p:cNvGrpSpPr>
          <p:nvPr/>
        </p:nvGrpSpPr>
        <p:grpSpPr bwMode="auto">
          <a:xfrm>
            <a:off x="4611691" y="28577"/>
            <a:ext cx="2460623" cy="1222373"/>
            <a:chOff x="313" y="546"/>
            <a:chExt cx="1550" cy="770"/>
          </a:xfrm>
        </p:grpSpPr>
        <p:sp>
          <p:nvSpPr>
            <p:cNvPr id="150534" name="Text Box 6"/>
            <p:cNvSpPr txBox="1">
              <a:spLocks noChangeArrowheads="1"/>
            </p:cNvSpPr>
            <p:nvPr/>
          </p:nvSpPr>
          <p:spPr bwMode="auto">
            <a:xfrm rot="-5400000">
              <a:off x="57" y="802"/>
              <a:ext cx="763"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Matthew</a:t>
              </a:r>
            </a:p>
          </p:txBody>
        </p:sp>
        <p:sp>
          <p:nvSpPr>
            <p:cNvPr id="150535" name="Text Box 7"/>
            <p:cNvSpPr txBox="1">
              <a:spLocks noChangeArrowheads="1"/>
            </p:cNvSpPr>
            <p:nvPr/>
          </p:nvSpPr>
          <p:spPr bwMode="auto">
            <a:xfrm rot="16200000">
              <a:off x="628" y="900"/>
              <a:ext cx="496"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Mark</a:t>
              </a:r>
            </a:p>
          </p:txBody>
        </p:sp>
        <p:sp>
          <p:nvSpPr>
            <p:cNvPr id="150536" name="Text Box 8"/>
            <p:cNvSpPr txBox="1">
              <a:spLocks noChangeArrowheads="1"/>
            </p:cNvSpPr>
            <p:nvPr/>
          </p:nvSpPr>
          <p:spPr bwMode="auto">
            <a:xfrm rot="16200000">
              <a:off x="1066" y="930"/>
              <a:ext cx="493"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Luke</a:t>
              </a:r>
            </a:p>
          </p:txBody>
        </p:sp>
        <p:sp>
          <p:nvSpPr>
            <p:cNvPr id="150537" name="Text Box 9"/>
            <p:cNvSpPr txBox="1">
              <a:spLocks noChangeArrowheads="1"/>
            </p:cNvSpPr>
            <p:nvPr/>
          </p:nvSpPr>
          <p:spPr bwMode="auto">
            <a:xfrm rot="16200000">
              <a:off x="1486" y="939"/>
              <a:ext cx="502" cy="252"/>
            </a:xfrm>
            <a:prstGeom prst="rect">
              <a:avLst/>
            </a:prstGeom>
            <a:solidFill>
              <a:schemeClr val="tx2"/>
            </a:solidFill>
            <a:ln w="12700">
              <a:solidFill>
                <a:schemeClr val="bg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John</a:t>
              </a:r>
            </a:p>
          </p:txBody>
        </p:sp>
      </p:grpSp>
      <p:sp>
        <p:nvSpPr>
          <p:cNvPr id="66570" name="Rectangle 10"/>
          <p:cNvSpPr>
            <a:spLocks noGrp="1" noChangeArrowheads="1"/>
          </p:cNvSpPr>
          <p:nvPr>
            <p:ph type="title"/>
          </p:nvPr>
        </p:nvSpPr>
        <p:spPr>
          <a:xfrm>
            <a:off x="-152400" y="0"/>
            <a:ext cx="4724400" cy="1066800"/>
          </a:xfrm>
        </p:spPr>
        <p:txBody>
          <a:bodyPr/>
          <a:lstStyle/>
          <a:p>
            <a:pPr eaLnBrk="1" hangingPunct="1">
              <a:defRPr/>
            </a:pPr>
            <a:r>
              <a:rPr lang="en-US" dirty="0">
                <a:solidFill>
                  <a:schemeClr val="tx1"/>
                </a:solidFill>
                <a:effectLst/>
                <a:latin typeface="Arial" charset="0"/>
                <a:ea typeface="ＭＳ Ｐゴシック" charset="0"/>
                <a:cs typeface="Arial" charset="0"/>
              </a:rPr>
              <a:t>The Gospels</a:t>
            </a:r>
          </a:p>
        </p:txBody>
      </p:sp>
      <p:sp>
        <p:nvSpPr>
          <p:cNvPr id="150532" name="Text Box 11"/>
          <p:cNvSpPr txBox="1">
            <a:spLocks noChangeArrowheads="1"/>
          </p:cNvSpPr>
          <p:nvPr/>
        </p:nvSpPr>
        <p:spPr bwMode="auto">
          <a:xfrm>
            <a:off x="6" y="762000"/>
            <a:ext cx="457199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i="1" dirty="0">
                <a:solidFill>
                  <a:srgbClr val="FFFFFF"/>
                </a:solidFill>
                <a:latin typeface="Arial" charset="0"/>
                <a:cs typeface="Arial" charset="0"/>
              </a:rPr>
              <a:t>Bible Visual Resource Book,</a:t>
            </a:r>
            <a:r>
              <a:rPr lang="en-US" sz="2000" dirty="0">
                <a:solidFill>
                  <a:srgbClr val="FFFFFF"/>
                </a:solidFill>
                <a:latin typeface="Arial" charset="0"/>
                <a:cs typeface="Arial" charset="0"/>
              </a:rPr>
              <a:t> 177</a:t>
            </a:r>
          </a:p>
        </p:txBody>
      </p:sp>
      <p:sp>
        <p:nvSpPr>
          <p:cNvPr id="66572" name="Rectangle 12"/>
          <p:cNvSpPr>
            <a:spLocks noChangeArrowheads="1"/>
          </p:cNvSpPr>
          <p:nvPr/>
        </p:nvSpPr>
        <p:spPr bwMode="auto">
          <a:xfrm>
            <a:off x="0" y="1295400"/>
            <a:ext cx="9144000" cy="5105400"/>
          </a:xfrm>
          <a:prstGeom prst="rect">
            <a:avLst/>
          </a:prstGeom>
          <a:noFill/>
          <a:ln w="9525">
            <a:noFill/>
            <a:miter lim="800000"/>
            <a:headEnd/>
            <a:tailEnd/>
          </a:ln>
          <a:effectLst/>
        </p:spPr>
        <p:txBody>
          <a:bodyPr lIns="91376" tIns="45688" rIns="91376" bIns="45688"/>
          <a:lstStyle/>
          <a:p>
            <a:pPr marL="342659" indent="-342659">
              <a:lnSpc>
                <a:spcPct val="90000"/>
              </a:lnSpc>
              <a:spcBef>
                <a:spcPct val="20000"/>
              </a:spcBef>
              <a:buClr>
                <a:srgbClr val="FFFFCC"/>
              </a:buClr>
              <a:buSzPct val="75000"/>
              <a:buFont typeface="Wingdings" charset="0"/>
              <a:buChar char="§"/>
              <a:defRPr/>
            </a:pPr>
            <a:r>
              <a:rPr lang="en-US" altLang="ja-JP" sz="2800" b="1" dirty="0">
                <a:solidFill>
                  <a:srgbClr val="FFFFFF"/>
                </a:solidFill>
                <a:latin typeface="Arial Narrow"/>
                <a:cs typeface="Arial Narrow"/>
              </a:rPr>
              <a:t>The word </a:t>
            </a:r>
            <a:r>
              <a:rPr lang="ru-RU" altLang="ja-JP" sz="2800" b="1" dirty="0">
                <a:solidFill>
                  <a:srgbClr val="FFFFFF"/>
                </a:solidFill>
                <a:latin typeface="Arial Narrow"/>
                <a:cs typeface="Arial Narrow"/>
              </a:rPr>
              <a:t>"</a:t>
            </a:r>
            <a:r>
              <a:rPr lang="en-US" altLang="ja-JP" sz="2800" b="1" dirty="0">
                <a:solidFill>
                  <a:srgbClr val="FFFFFF"/>
                </a:solidFill>
                <a:latin typeface="Arial Narrow"/>
                <a:cs typeface="Arial Narrow"/>
              </a:rPr>
              <a:t>Gospel</a:t>
            </a:r>
            <a:r>
              <a:rPr lang="ru-RU" altLang="ja-JP" sz="2800" b="1" dirty="0">
                <a:solidFill>
                  <a:srgbClr val="FFFFFF"/>
                </a:solidFill>
                <a:latin typeface="Arial Narrow"/>
                <a:cs typeface="Arial Narrow"/>
              </a:rPr>
              <a:t>"</a:t>
            </a:r>
            <a:r>
              <a:rPr lang="en-US" altLang="ja-JP" sz="2800" b="1" dirty="0">
                <a:solidFill>
                  <a:srgbClr val="FFFFFF"/>
                </a:solidFill>
                <a:latin typeface="Arial Narrow"/>
                <a:cs typeface="Arial Narrow"/>
              </a:rPr>
              <a:t> comes from the Old English </a:t>
            </a:r>
            <a:r>
              <a:rPr lang="ru-RU" altLang="ja-JP" sz="2800" b="1" dirty="0">
                <a:solidFill>
                  <a:srgbClr val="FFFFFF"/>
                </a:solidFill>
                <a:latin typeface="Arial Narrow"/>
                <a:cs typeface="Arial Narrow"/>
              </a:rPr>
              <a:t>"</a:t>
            </a:r>
            <a:r>
              <a:rPr lang="en-US" altLang="ja-JP" sz="2800" b="1" dirty="0">
                <a:solidFill>
                  <a:srgbClr val="FFFFFF"/>
                </a:solidFill>
                <a:latin typeface="Arial Narrow"/>
                <a:cs typeface="Arial Narrow"/>
              </a:rPr>
              <a:t>God-spell.</a:t>
            </a:r>
            <a:r>
              <a:rPr lang="ru-RU" altLang="ja-JP" sz="2800" b="1" dirty="0">
                <a:solidFill>
                  <a:srgbClr val="FFFFFF"/>
                </a:solidFill>
                <a:latin typeface="Arial Narrow"/>
                <a:cs typeface="Arial Narrow"/>
              </a:rPr>
              <a:t>"</a:t>
            </a:r>
            <a:r>
              <a:rPr lang="en-US" altLang="ja-JP" sz="2800" b="1" dirty="0">
                <a:solidFill>
                  <a:srgbClr val="FFFFFF"/>
                </a:solidFill>
                <a:latin typeface="Arial Narrow"/>
                <a:cs typeface="Arial Narrow"/>
              </a:rPr>
              <a:t> It translates the Greek word for </a:t>
            </a:r>
            <a:r>
              <a:rPr lang="ru-RU" altLang="ja-JP" sz="2800" b="1" dirty="0">
                <a:solidFill>
                  <a:srgbClr val="FFFFFF"/>
                </a:solidFill>
                <a:latin typeface="Arial Narrow"/>
                <a:cs typeface="Arial Narrow"/>
              </a:rPr>
              <a:t>"</a:t>
            </a:r>
            <a:r>
              <a:rPr lang="en-US" altLang="ja-JP" sz="2800" b="1" dirty="0">
                <a:solidFill>
                  <a:srgbClr val="FFFFFF"/>
                </a:solidFill>
                <a:latin typeface="Arial Narrow"/>
                <a:cs typeface="Arial Narrow"/>
              </a:rPr>
              <a:t>good news.</a:t>
            </a:r>
            <a:r>
              <a:rPr lang="ru-RU" altLang="ja-JP" sz="2800" b="1" dirty="0">
                <a:solidFill>
                  <a:srgbClr val="FFFFFF"/>
                </a:solidFill>
                <a:latin typeface="Arial Narrow"/>
                <a:cs typeface="Arial Narrow"/>
              </a:rPr>
              <a:t>"</a:t>
            </a:r>
            <a:endParaRPr lang="en-US" altLang="ja-JP" sz="2800" b="1" dirty="0">
              <a:solidFill>
                <a:srgbClr val="FFFFFF"/>
              </a:solidFill>
              <a:latin typeface="Arial Narrow"/>
              <a:cs typeface="Arial Narrow"/>
            </a:endParaRPr>
          </a:p>
          <a:p>
            <a:pPr marL="342659" indent="-342659">
              <a:lnSpc>
                <a:spcPct val="90000"/>
              </a:lnSpc>
              <a:spcBef>
                <a:spcPct val="20000"/>
              </a:spcBef>
              <a:buClr>
                <a:srgbClr val="FFFFCC"/>
              </a:buClr>
              <a:buSzPct val="75000"/>
              <a:buFont typeface="Wingdings" charset="0"/>
              <a:buChar char="§"/>
              <a:defRPr/>
            </a:pPr>
            <a:r>
              <a:rPr lang="en-US" sz="2800" b="1" dirty="0">
                <a:solidFill>
                  <a:srgbClr val="FFFFFF"/>
                </a:solidFill>
                <a:latin typeface="Arial Narrow"/>
                <a:cs typeface="Arial Narrow"/>
              </a:rPr>
              <a:t>In antiquity king</a:t>
            </a:r>
            <a:r>
              <a:rPr lang="uk-UA" sz="2800" b="1" dirty="0">
                <a:solidFill>
                  <a:srgbClr val="FFFFFF"/>
                </a:solidFill>
                <a:latin typeface="Arial Narrow"/>
                <a:cs typeface="Arial Narrow"/>
              </a:rPr>
              <a:t>'</a:t>
            </a:r>
            <a:r>
              <a:rPr lang="en-US" sz="2800" b="1" dirty="0">
                <a:solidFill>
                  <a:srgbClr val="FFFFFF"/>
                </a:solidFill>
                <a:latin typeface="Arial Narrow"/>
                <a:cs typeface="Arial Narrow"/>
              </a:rPr>
              <a:t>s heralds announced </a:t>
            </a:r>
            <a:r>
              <a:rPr lang="ru-RU" sz="2800" b="1" dirty="0">
                <a:solidFill>
                  <a:srgbClr val="FFFFFF"/>
                </a:solidFill>
                <a:latin typeface="Arial Narrow"/>
                <a:cs typeface="Arial Narrow"/>
              </a:rPr>
              <a:t>"</a:t>
            </a:r>
            <a:r>
              <a:rPr lang="en-US" sz="2800" b="1" dirty="0">
                <a:solidFill>
                  <a:srgbClr val="FFFFFF"/>
                </a:solidFill>
                <a:latin typeface="Arial Narrow"/>
                <a:cs typeface="Arial Narrow"/>
              </a:rPr>
              <a:t>glad tidings</a:t>
            </a:r>
            <a:r>
              <a:rPr lang="ru-RU" sz="2800" b="1" dirty="0">
                <a:solidFill>
                  <a:srgbClr val="FFFFFF"/>
                </a:solidFill>
                <a:latin typeface="Arial Narrow"/>
                <a:cs typeface="Arial Narrow"/>
              </a:rPr>
              <a:t>"</a:t>
            </a:r>
            <a:r>
              <a:rPr lang="en-US" sz="2800" b="1" dirty="0">
                <a:solidFill>
                  <a:srgbClr val="FFFFFF"/>
                </a:solidFill>
                <a:latin typeface="Arial Narrow"/>
                <a:cs typeface="Arial Narrow"/>
              </a:rPr>
              <a:t> of the king</a:t>
            </a:r>
            <a:r>
              <a:rPr lang="uk-UA" sz="2800" b="1" dirty="0">
                <a:solidFill>
                  <a:srgbClr val="FFFFFF"/>
                </a:solidFill>
                <a:latin typeface="Arial Narrow"/>
                <a:cs typeface="Arial Narrow"/>
              </a:rPr>
              <a:t>'</a:t>
            </a:r>
            <a:r>
              <a:rPr lang="en-US" sz="2800" b="1" dirty="0">
                <a:solidFill>
                  <a:srgbClr val="FFFFFF"/>
                </a:solidFill>
                <a:latin typeface="Arial Narrow"/>
                <a:cs typeface="Arial Narrow"/>
              </a:rPr>
              <a:t>s birthday throughout the cities of the realm.</a:t>
            </a:r>
          </a:p>
          <a:p>
            <a:pPr marL="342659" indent="-342659">
              <a:lnSpc>
                <a:spcPct val="90000"/>
              </a:lnSpc>
              <a:spcBef>
                <a:spcPct val="20000"/>
              </a:spcBef>
              <a:buClr>
                <a:srgbClr val="FFFFCC"/>
              </a:buClr>
              <a:buSzPct val="75000"/>
              <a:buFont typeface="Wingdings" charset="0"/>
              <a:buChar char="§"/>
              <a:defRPr/>
            </a:pPr>
            <a:r>
              <a:rPr lang="en-US" sz="2800" b="1" dirty="0">
                <a:solidFill>
                  <a:srgbClr val="FFFFFF"/>
                </a:solidFill>
                <a:latin typeface="Arial Narrow"/>
                <a:cs typeface="Arial Narrow"/>
              </a:rPr>
              <a:t>It has the same meaning in our New Testament. The four Gospels announce the glad tidings about Jesus.</a:t>
            </a:r>
          </a:p>
          <a:p>
            <a:pPr marL="342659" indent="-342659">
              <a:lnSpc>
                <a:spcPct val="90000"/>
              </a:lnSpc>
              <a:spcBef>
                <a:spcPct val="20000"/>
              </a:spcBef>
              <a:buClr>
                <a:srgbClr val="FFFFCC"/>
              </a:buClr>
              <a:buSzPct val="75000"/>
              <a:buFont typeface="Wingdings" charset="0"/>
              <a:buChar char="§"/>
              <a:defRPr/>
            </a:pPr>
            <a:r>
              <a:rPr lang="en-US" sz="2800" b="1" dirty="0">
                <a:solidFill>
                  <a:srgbClr val="FFFFFF"/>
                </a:solidFill>
                <a:latin typeface="Arial Narrow"/>
                <a:cs typeface="Arial Narrow"/>
              </a:rPr>
              <a:t>The ancient world knew of history, poetry, prophecy and letters. But a </a:t>
            </a:r>
            <a:r>
              <a:rPr lang="ru-RU" sz="2800" b="1" dirty="0">
                <a:solidFill>
                  <a:srgbClr val="FFFFFF"/>
                </a:solidFill>
                <a:latin typeface="Arial Narrow"/>
                <a:cs typeface="Arial Narrow"/>
              </a:rPr>
              <a:t>"</a:t>
            </a:r>
            <a:r>
              <a:rPr lang="en-US" sz="2800" b="1" dirty="0">
                <a:solidFill>
                  <a:srgbClr val="FFFFFF"/>
                </a:solidFill>
                <a:latin typeface="Arial Narrow"/>
                <a:cs typeface="Arial Narrow"/>
              </a:rPr>
              <a:t>gospel</a:t>
            </a:r>
            <a:r>
              <a:rPr lang="ru-RU" sz="2800" b="1" dirty="0">
                <a:solidFill>
                  <a:srgbClr val="FFFFFF"/>
                </a:solidFill>
                <a:latin typeface="Arial Narrow"/>
                <a:cs typeface="Arial Narrow"/>
              </a:rPr>
              <a:t>"</a:t>
            </a:r>
            <a:r>
              <a:rPr lang="en-US" sz="2800" b="1" dirty="0">
                <a:solidFill>
                  <a:srgbClr val="FFFFFF"/>
                </a:solidFill>
                <a:latin typeface="Arial Narrow"/>
                <a:cs typeface="Arial Narrow"/>
              </a:rPr>
              <a:t> was new to them. </a:t>
            </a:r>
          </a:p>
          <a:p>
            <a:pPr marL="342659" indent="-342659">
              <a:lnSpc>
                <a:spcPct val="90000"/>
              </a:lnSpc>
              <a:spcBef>
                <a:spcPct val="20000"/>
              </a:spcBef>
              <a:buClr>
                <a:srgbClr val="FFFFCC"/>
              </a:buClr>
              <a:buSzPct val="75000"/>
              <a:buFont typeface="Wingdings" charset="0"/>
              <a:buChar char="§"/>
              <a:defRPr/>
            </a:pPr>
            <a:r>
              <a:rPr lang="en-US" sz="2800" b="1" dirty="0">
                <a:solidFill>
                  <a:srgbClr val="FFFFFF"/>
                </a:solidFill>
                <a:latin typeface="Arial Narrow"/>
                <a:cs typeface="Arial Narrow"/>
              </a:rPr>
              <a:t>Here, inspired writers gave more than just history. They also created faith (John 20:30-31) by proclaiming the good news that, just as the OT had promised, God had sent His Messiah to the world.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6572">
                                            <p:txEl>
                                              <p:pRg st="0" end="0"/>
                                            </p:txEl>
                                          </p:spTgt>
                                        </p:tgtEl>
                                        <p:attrNameLst>
                                          <p:attrName>style.visibility</p:attrName>
                                        </p:attrNameLst>
                                      </p:cBhvr>
                                      <p:to>
                                        <p:strVal val="visible"/>
                                      </p:to>
                                    </p:set>
                                    <p:anim calcmode="lin" valueType="num">
                                      <p:cBhvr additive="base">
                                        <p:cTn id="7" dur="500" fill="hold"/>
                                        <p:tgtEl>
                                          <p:spTgt spid="6657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7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72">
                                            <p:txEl>
                                              <p:pRg st="1" end="1"/>
                                            </p:txEl>
                                          </p:spTgt>
                                        </p:tgtEl>
                                        <p:attrNameLst>
                                          <p:attrName>style.visibility</p:attrName>
                                        </p:attrNameLst>
                                      </p:cBhvr>
                                      <p:to>
                                        <p:strVal val="visible"/>
                                      </p:to>
                                    </p:set>
                                    <p:anim calcmode="lin" valueType="num">
                                      <p:cBhvr additive="base">
                                        <p:cTn id="13" dur="500" fill="hold"/>
                                        <p:tgtEl>
                                          <p:spTgt spid="6657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7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72">
                                            <p:txEl>
                                              <p:pRg st="2" end="2"/>
                                            </p:txEl>
                                          </p:spTgt>
                                        </p:tgtEl>
                                        <p:attrNameLst>
                                          <p:attrName>style.visibility</p:attrName>
                                        </p:attrNameLst>
                                      </p:cBhvr>
                                      <p:to>
                                        <p:strVal val="visible"/>
                                      </p:to>
                                    </p:set>
                                    <p:anim calcmode="lin" valueType="num">
                                      <p:cBhvr additive="base">
                                        <p:cTn id="19" dur="500" fill="hold"/>
                                        <p:tgtEl>
                                          <p:spTgt spid="6657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57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6572">
                                            <p:txEl>
                                              <p:pRg st="3" end="3"/>
                                            </p:txEl>
                                          </p:spTgt>
                                        </p:tgtEl>
                                        <p:attrNameLst>
                                          <p:attrName>style.visibility</p:attrName>
                                        </p:attrNameLst>
                                      </p:cBhvr>
                                      <p:to>
                                        <p:strVal val="visible"/>
                                      </p:to>
                                    </p:set>
                                    <p:anim calcmode="lin" valueType="num">
                                      <p:cBhvr additive="base">
                                        <p:cTn id="25" dur="500" fill="hold"/>
                                        <p:tgtEl>
                                          <p:spTgt spid="6657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57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6572">
                                            <p:txEl>
                                              <p:pRg st="4" end="4"/>
                                            </p:txEl>
                                          </p:spTgt>
                                        </p:tgtEl>
                                        <p:attrNameLst>
                                          <p:attrName>style.visibility</p:attrName>
                                        </p:attrNameLst>
                                      </p:cBhvr>
                                      <p:to>
                                        <p:strVal val="visible"/>
                                      </p:to>
                                    </p:set>
                                    <p:anim calcmode="lin" valueType="num">
                                      <p:cBhvr additive="base">
                                        <p:cTn id="31" dur="500" fill="hold"/>
                                        <p:tgtEl>
                                          <p:spTgt spid="6657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6572">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2"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48</a:t>
            </a:r>
          </a:p>
        </p:txBody>
      </p:sp>
      <p:sp>
        <p:nvSpPr>
          <p:cNvPr id="152578" name="Text Box 5"/>
          <p:cNvSpPr txBox="1">
            <a:spLocks noChangeArrowheads="1"/>
          </p:cNvSpPr>
          <p:nvPr/>
        </p:nvSpPr>
        <p:spPr bwMode="auto">
          <a:xfrm rot="-5400000">
            <a:off x="4359281" y="446089"/>
            <a:ext cx="1209675" cy="400050"/>
          </a:xfrm>
          <a:prstGeom prst="rect">
            <a:avLst/>
          </a:prstGeom>
          <a:solidFill>
            <a:srgbClr val="FFFF00"/>
          </a:solidFill>
          <a:ln w="12700">
            <a:solidFill>
              <a:schemeClr val="bg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Matthew</a:t>
            </a:r>
          </a:p>
        </p:txBody>
      </p:sp>
      <p:sp>
        <p:nvSpPr>
          <p:cNvPr id="152579" name="Text Box 6"/>
          <p:cNvSpPr txBox="1">
            <a:spLocks noChangeArrowheads="1"/>
          </p:cNvSpPr>
          <p:nvPr/>
        </p:nvSpPr>
        <p:spPr bwMode="auto">
          <a:xfrm rot="-5400000">
            <a:off x="5256227" y="642126"/>
            <a:ext cx="787373" cy="400097"/>
          </a:xfrm>
          <a:prstGeom prst="rect">
            <a:avLst/>
          </a:prstGeom>
          <a:solidFill>
            <a:srgbClr val="FFFF00"/>
          </a:solidFill>
          <a:ln w="12700">
            <a:solidFill>
              <a:schemeClr val="bg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Mark</a:t>
            </a:r>
          </a:p>
        </p:txBody>
      </p:sp>
      <p:sp>
        <p:nvSpPr>
          <p:cNvPr id="152580" name="Text Box 7"/>
          <p:cNvSpPr txBox="1">
            <a:spLocks noChangeArrowheads="1"/>
          </p:cNvSpPr>
          <p:nvPr/>
        </p:nvSpPr>
        <p:spPr bwMode="auto">
          <a:xfrm rot="-5400000">
            <a:off x="5960275" y="659607"/>
            <a:ext cx="782637" cy="400050"/>
          </a:xfrm>
          <a:prstGeom prst="rect">
            <a:avLst/>
          </a:prstGeom>
          <a:solidFill>
            <a:srgbClr val="FFFF00"/>
          </a:solidFill>
          <a:ln w="12700">
            <a:solidFill>
              <a:schemeClr val="bg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Luke</a:t>
            </a:r>
          </a:p>
        </p:txBody>
      </p:sp>
      <p:sp>
        <p:nvSpPr>
          <p:cNvPr id="152581" name="Text Box 8"/>
          <p:cNvSpPr txBox="1">
            <a:spLocks noChangeArrowheads="1"/>
          </p:cNvSpPr>
          <p:nvPr/>
        </p:nvSpPr>
        <p:spPr bwMode="auto">
          <a:xfrm rot="-5400000">
            <a:off x="6635750" y="652466"/>
            <a:ext cx="796925" cy="400050"/>
          </a:xfrm>
          <a:prstGeom prst="rect">
            <a:avLst/>
          </a:prstGeom>
          <a:solidFill>
            <a:schemeClr val="tx2"/>
          </a:solidFill>
          <a:ln w="12700">
            <a:solidFill>
              <a:schemeClr val="bg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John</a:t>
            </a:r>
          </a:p>
        </p:txBody>
      </p:sp>
      <p:sp>
        <p:nvSpPr>
          <p:cNvPr id="67595" name="Text Box 11"/>
          <p:cNvSpPr txBox="1">
            <a:spLocks noChangeArrowheads="1"/>
          </p:cNvSpPr>
          <p:nvPr/>
        </p:nvSpPr>
        <p:spPr bwMode="auto">
          <a:xfrm>
            <a:off x="2411760" y="1268760"/>
            <a:ext cx="6656040" cy="2814104"/>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76" tIns="45688" rIns="91376" bIns="45688"/>
          <a:lstStyle>
            <a:defPPr>
              <a:defRPr lang="en-US"/>
            </a:defPPr>
            <a:lvl1pPr marL="342900" indent="-342900">
              <a:lnSpc>
                <a:spcPct val="90000"/>
              </a:lnSpc>
              <a:spcBef>
                <a:spcPct val="20000"/>
              </a:spcBef>
              <a:buClr>
                <a:srgbClr val="FFFFCC"/>
              </a:buClr>
              <a:buSzPct val="75000"/>
              <a:buFont typeface="Wingdings" charset="0"/>
              <a:buChar char="§"/>
              <a:defRPr sz="2800" b="1">
                <a:solidFill>
                  <a:srgbClr val="FFFFFF"/>
                </a:solidFill>
                <a:latin typeface="Arial Narrow"/>
                <a:cs typeface="Arial Narrow"/>
              </a:defRPr>
            </a:lvl1pPr>
          </a:lstStyle>
          <a:p>
            <a:r>
              <a:rPr lang="en-US" dirty="0"/>
              <a:t>These three Gospels are so much alike that they are called </a:t>
            </a:r>
            <a:r>
              <a:rPr lang="en-US" i="1" dirty="0"/>
              <a:t>Synoptic</a:t>
            </a:r>
            <a:r>
              <a:rPr lang="en-US" dirty="0"/>
              <a:t> (</a:t>
            </a:r>
            <a:r>
              <a:rPr lang="en-US" i="1" dirty="0" err="1"/>
              <a:t>syn</a:t>
            </a:r>
            <a:r>
              <a:rPr lang="en-US" i="1" dirty="0"/>
              <a:t>, </a:t>
            </a:r>
            <a:r>
              <a:rPr lang="ru-RU" dirty="0"/>
              <a:t>"</a:t>
            </a:r>
            <a:r>
              <a:rPr lang="en-US" dirty="0"/>
              <a:t>together with</a:t>
            </a:r>
            <a:r>
              <a:rPr lang="ru-RU" dirty="0"/>
              <a:t>"</a:t>
            </a:r>
            <a:r>
              <a:rPr lang="en-US" dirty="0"/>
              <a:t>; </a:t>
            </a:r>
            <a:r>
              <a:rPr lang="en-US" i="1" dirty="0"/>
              <a:t>optic</a:t>
            </a:r>
            <a:r>
              <a:rPr lang="en-US" dirty="0"/>
              <a:t>, </a:t>
            </a:r>
            <a:r>
              <a:rPr lang="ru-RU" dirty="0"/>
              <a:t>"</a:t>
            </a:r>
            <a:r>
              <a:rPr lang="en-US" dirty="0"/>
              <a:t>seeing</a:t>
            </a:r>
            <a:r>
              <a:rPr lang="ru-RU" dirty="0"/>
              <a:t>"</a:t>
            </a:r>
            <a:r>
              <a:rPr lang="en-US" dirty="0"/>
              <a:t>; thus </a:t>
            </a:r>
            <a:r>
              <a:rPr lang="ru-RU" dirty="0"/>
              <a:t>"</a:t>
            </a:r>
            <a:r>
              <a:rPr lang="en-US" dirty="0"/>
              <a:t>see together</a:t>
            </a:r>
            <a:r>
              <a:rPr lang="ru-RU" dirty="0"/>
              <a:t>"</a:t>
            </a:r>
            <a:r>
              <a:rPr lang="en-US" dirty="0"/>
              <a:t>). They all view Christ</a:t>
            </a:r>
            <a:r>
              <a:rPr lang="uk-UA" altLang="ja-JP" dirty="0"/>
              <a:t>'</a:t>
            </a:r>
            <a:r>
              <a:rPr lang="en-US" altLang="ja-JP" dirty="0"/>
              <a:t>s life from an historical lens while John dwells more on the inner meaning of Jesus</a:t>
            </a:r>
            <a:r>
              <a:rPr lang="uk-UA" altLang="ja-JP" dirty="0"/>
              <a:t>'</a:t>
            </a:r>
            <a:r>
              <a:rPr lang="en-US" altLang="ja-JP" dirty="0"/>
              <a:t> life and teachings.</a:t>
            </a:r>
            <a:endParaRPr lang="en-US" dirty="0"/>
          </a:p>
        </p:txBody>
      </p:sp>
      <p:sp>
        <p:nvSpPr>
          <p:cNvPr id="67596" name="Rectangle 12"/>
          <p:cNvSpPr>
            <a:spLocks noGrp="1" noChangeArrowheads="1"/>
          </p:cNvSpPr>
          <p:nvPr>
            <p:ph type="title"/>
          </p:nvPr>
        </p:nvSpPr>
        <p:spPr>
          <a:xfrm>
            <a:off x="2286000" y="228600"/>
            <a:ext cx="2362200" cy="1077218"/>
          </a:xfrm>
          <a:solidFill>
            <a:schemeClr val="bg1"/>
          </a:solidFill>
        </p:spPr>
        <p:txBody>
          <a:bodyPr anchor="t" anchorCtr="0">
            <a:spAutoFit/>
          </a:bodyPr>
          <a:lstStyle/>
          <a:p>
            <a:pPr eaLnBrk="1" hangingPunct="1">
              <a:defRPr/>
            </a:pPr>
            <a:r>
              <a:rPr lang="en-US" sz="3200" b="1" dirty="0">
                <a:solidFill>
                  <a:srgbClr val="FFFF00"/>
                </a:solidFill>
                <a:effectLst/>
                <a:latin typeface="Arial" charset="0"/>
                <a:ea typeface="SimSun" charset="0"/>
                <a:cs typeface="SimSun" charset="0"/>
              </a:rPr>
              <a:t>The Synoptics</a:t>
            </a:r>
            <a:endParaRPr lang="en-US" sz="3600" b="1" dirty="0">
              <a:solidFill>
                <a:srgbClr val="FFFF00"/>
              </a:solidFill>
              <a:effectLst/>
              <a:latin typeface="Arial" charset="0"/>
              <a:ea typeface="SimSun" charset="0"/>
              <a:cs typeface="SimSun" charset="0"/>
            </a:endParaRPr>
          </a:p>
        </p:txBody>
      </p:sp>
      <p:sp>
        <p:nvSpPr>
          <p:cNvPr id="67597" name="Rectangle 13"/>
          <p:cNvSpPr>
            <a:spLocks noChangeArrowheads="1"/>
          </p:cNvSpPr>
          <p:nvPr/>
        </p:nvSpPr>
        <p:spPr bwMode="auto">
          <a:xfrm>
            <a:off x="0" y="4"/>
            <a:ext cx="2590800" cy="6413997"/>
          </a:xfrm>
          <a:prstGeom prst="rect">
            <a:avLst/>
          </a:prstGeom>
          <a:noFill/>
          <a:ln w="9525">
            <a:noFill/>
            <a:miter lim="800000"/>
            <a:headEnd/>
            <a:tailEnd/>
          </a:ln>
          <a:effectLst/>
        </p:spPr>
        <p:txBody>
          <a:bodyPr lIns="91376" tIns="45688" rIns="91376" bIns="45688">
            <a:spAutoFit/>
          </a:bodyPr>
          <a:lstStyle/>
          <a:p>
            <a:pPr marL="176091" indent="-176091">
              <a:lnSpc>
                <a:spcPct val="90000"/>
              </a:lnSpc>
              <a:spcBef>
                <a:spcPct val="20000"/>
              </a:spcBef>
              <a:buClr>
                <a:srgbClr val="FFFFCC"/>
              </a:buClr>
              <a:buSzPct val="75000"/>
              <a:buFont typeface="Wingdings" charset="0"/>
              <a:buChar char="§"/>
              <a:defRPr/>
            </a:pPr>
            <a:r>
              <a:rPr lang="en-US" b="1" dirty="0">
                <a:solidFill>
                  <a:srgbClr val="FFFFFF"/>
                </a:solidFill>
                <a:effectLst>
                  <a:outerShdw blurRad="38100" dist="38100" dir="2700000" algn="tl">
                    <a:srgbClr val="010199"/>
                  </a:outerShdw>
                </a:effectLst>
                <a:latin typeface="Arial" charset="0"/>
                <a:cs typeface="Arial" charset="0"/>
              </a:rPr>
              <a:t>Why are there four Gospels? Perhaps for the same reason different descriptions of a finely cut jewel would appeal to different people. </a:t>
            </a:r>
            <a:r>
              <a:rPr lang="en-US" b="1" i="1" dirty="0">
                <a:solidFill>
                  <a:srgbClr val="FFFFFF"/>
                </a:solidFill>
                <a:effectLst>
                  <a:outerShdw blurRad="38100" dist="38100" dir="2700000" algn="tl">
                    <a:srgbClr val="010199"/>
                  </a:outerShdw>
                </a:effectLst>
                <a:latin typeface="Arial" charset="0"/>
                <a:cs typeface="Arial" charset="0"/>
              </a:rPr>
              <a:t>Matthew </a:t>
            </a:r>
            <a:r>
              <a:rPr lang="en-US" b="1" dirty="0">
                <a:solidFill>
                  <a:srgbClr val="FFFFFF"/>
                </a:solidFill>
                <a:effectLst>
                  <a:outerShdw blurRad="38100" dist="38100" dir="2700000" algn="tl">
                    <a:srgbClr val="010199"/>
                  </a:outerShdw>
                </a:effectLst>
                <a:latin typeface="Arial" charset="0"/>
                <a:cs typeface="Arial" charset="0"/>
              </a:rPr>
              <a:t>describes one facet of the life of Christ, </a:t>
            </a:r>
            <a:r>
              <a:rPr lang="en-US" b="1" i="1" dirty="0">
                <a:solidFill>
                  <a:srgbClr val="FFFFFF"/>
                </a:solidFill>
                <a:effectLst>
                  <a:outerShdw blurRad="38100" dist="38100" dir="2700000" algn="tl">
                    <a:srgbClr val="010199"/>
                  </a:outerShdw>
                </a:effectLst>
                <a:latin typeface="Arial" charset="0"/>
                <a:cs typeface="Arial" charset="0"/>
              </a:rPr>
              <a:t>Mark </a:t>
            </a:r>
            <a:r>
              <a:rPr lang="en-US" b="1" dirty="0">
                <a:solidFill>
                  <a:srgbClr val="FFFFFF"/>
                </a:solidFill>
                <a:effectLst>
                  <a:outerShdw blurRad="38100" dist="38100" dir="2700000" algn="tl">
                    <a:srgbClr val="010199"/>
                  </a:outerShdw>
                </a:effectLst>
                <a:latin typeface="Arial" charset="0"/>
                <a:cs typeface="Arial" charset="0"/>
              </a:rPr>
              <a:t>another, </a:t>
            </a:r>
            <a:r>
              <a:rPr lang="en-US" b="1" i="1" dirty="0">
                <a:solidFill>
                  <a:srgbClr val="FFFFFF"/>
                </a:solidFill>
                <a:effectLst>
                  <a:outerShdw blurRad="38100" dist="38100" dir="2700000" algn="tl">
                    <a:srgbClr val="010199"/>
                  </a:outerShdw>
                </a:effectLst>
                <a:latin typeface="Arial" charset="0"/>
                <a:cs typeface="Arial" charset="0"/>
              </a:rPr>
              <a:t>Luke </a:t>
            </a:r>
            <a:r>
              <a:rPr lang="en-US" b="1" dirty="0">
                <a:solidFill>
                  <a:srgbClr val="FFFFFF"/>
                </a:solidFill>
                <a:effectLst>
                  <a:outerShdw blurRad="38100" dist="38100" dir="2700000" algn="tl">
                    <a:srgbClr val="010199"/>
                  </a:outerShdw>
                </a:effectLst>
                <a:latin typeface="Arial" charset="0"/>
                <a:cs typeface="Arial" charset="0"/>
              </a:rPr>
              <a:t>a third, and </a:t>
            </a:r>
            <a:r>
              <a:rPr lang="en-US" b="1" i="1" dirty="0">
                <a:solidFill>
                  <a:srgbClr val="FFFFFF"/>
                </a:solidFill>
                <a:effectLst>
                  <a:outerShdw blurRad="38100" dist="38100" dir="2700000" algn="tl">
                    <a:srgbClr val="010199"/>
                  </a:outerShdw>
                </a:effectLst>
                <a:latin typeface="Arial" charset="0"/>
                <a:cs typeface="Arial" charset="0"/>
              </a:rPr>
              <a:t>John</a:t>
            </a:r>
            <a:r>
              <a:rPr lang="en-US" b="1" dirty="0">
                <a:solidFill>
                  <a:srgbClr val="FFFFFF"/>
                </a:solidFill>
                <a:effectLst>
                  <a:outerShdw blurRad="38100" dist="38100" dir="2700000" algn="tl">
                    <a:srgbClr val="010199"/>
                  </a:outerShdw>
                </a:effectLst>
                <a:latin typeface="Arial" charset="0"/>
                <a:cs typeface="Arial" charset="0"/>
              </a:rPr>
              <a:t> completes the picture.</a:t>
            </a:r>
            <a:endParaRPr lang="en-US" b="1" dirty="0">
              <a:solidFill>
                <a:srgbClr val="FFFFFF"/>
              </a:solidFill>
              <a:effectLst>
                <a:outerShdw blurRad="38100" dist="38100" dir="2700000" algn="tl">
                  <a:srgbClr val="010199"/>
                </a:outerShdw>
              </a:effectLst>
              <a:latin typeface="Arial" charset="0"/>
              <a:cs typeface="Times New Roman" charset="0"/>
            </a:endParaRPr>
          </a:p>
        </p:txBody>
      </p:sp>
      <p:sp>
        <p:nvSpPr>
          <p:cNvPr id="11" name="Text Box 11"/>
          <p:cNvSpPr txBox="1">
            <a:spLocks noChangeArrowheads="1"/>
          </p:cNvSpPr>
          <p:nvPr/>
        </p:nvSpPr>
        <p:spPr bwMode="auto">
          <a:xfrm>
            <a:off x="4067950" y="6457890"/>
            <a:ext cx="457199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i="1" dirty="0">
                <a:solidFill>
                  <a:srgbClr val="FFFFFF"/>
                </a:solidFill>
                <a:latin typeface="Arial" charset="0"/>
                <a:cs typeface="Arial" charset="0"/>
              </a:rPr>
              <a:t>Bible Visual Resource Book,</a:t>
            </a:r>
            <a:r>
              <a:rPr lang="en-US" sz="2000" dirty="0">
                <a:solidFill>
                  <a:srgbClr val="FFFFFF"/>
                </a:solidFill>
                <a:latin typeface="Arial" charset="0"/>
                <a:cs typeface="Arial" charset="0"/>
              </a:rPr>
              <a:t> 177</a:t>
            </a:r>
          </a:p>
        </p:txBody>
      </p:sp>
      <p:grpSp>
        <p:nvGrpSpPr>
          <p:cNvPr id="2" name="Group 1"/>
          <p:cNvGrpSpPr/>
          <p:nvPr/>
        </p:nvGrpSpPr>
        <p:grpSpPr>
          <a:xfrm>
            <a:off x="2771800" y="3707160"/>
            <a:ext cx="6364263" cy="2794000"/>
            <a:chOff x="2771800" y="3707160"/>
            <a:chExt cx="6364263" cy="2794000"/>
          </a:xfrm>
        </p:grpSpPr>
        <p:pic>
          <p:nvPicPr>
            <p:cNvPr id="67593"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3363" y="3707160"/>
              <a:ext cx="636270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Box 11"/>
            <p:cNvSpPr txBox="1">
              <a:spLocks noChangeArrowheads="1"/>
            </p:cNvSpPr>
            <p:nvPr/>
          </p:nvSpPr>
          <p:spPr bwMode="auto">
            <a:xfrm>
              <a:off x="2771800" y="3717065"/>
              <a:ext cx="3384376" cy="287999"/>
            </a:xfrm>
            <a:prstGeom prst="rect">
              <a:avLst/>
            </a:prstGeom>
            <a:solidFill>
              <a:schemeClr val="tx1"/>
            </a:solidFill>
            <a:ln>
              <a:noFill/>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dirty="0">
                  <a:solidFill>
                    <a:schemeClr val="bg1"/>
                  </a:solidFill>
                  <a:latin typeface="Arial" charset="0"/>
                  <a:cs typeface="Arial" charset="0"/>
                </a:rPr>
                <a:t>When Events Happened</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7595"/>
                                        </p:tgtEl>
                                        <p:attrNameLst>
                                          <p:attrName>style.visibility</p:attrName>
                                        </p:attrNameLst>
                                      </p:cBhvr>
                                      <p:to>
                                        <p:strVal val="visible"/>
                                      </p:to>
                                    </p:set>
                                    <p:anim calcmode="lin" valueType="num">
                                      <p:cBhvr additive="base">
                                        <p:cTn id="7" dur="500" fill="hold"/>
                                        <p:tgtEl>
                                          <p:spTgt spid="67595"/>
                                        </p:tgtEl>
                                        <p:attrNameLst>
                                          <p:attrName>ppt_x</p:attrName>
                                        </p:attrNameLst>
                                      </p:cBhvr>
                                      <p:tavLst>
                                        <p:tav tm="0">
                                          <p:val>
                                            <p:strVal val="1+#ppt_w/2"/>
                                          </p:val>
                                        </p:tav>
                                        <p:tav tm="100000">
                                          <p:val>
                                            <p:strVal val="#ppt_x"/>
                                          </p:val>
                                        </p:tav>
                                      </p:tavLst>
                                    </p:anim>
                                    <p:anim calcmode="lin" valueType="num">
                                      <p:cBhvr additive="base">
                                        <p:cTn id="8" dur="500" fill="hold"/>
                                        <p:tgtEl>
                                          <p:spTgt spid="6759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7597">
                                            <p:txEl>
                                              <p:pRg st="0" end="0"/>
                                            </p:txEl>
                                          </p:spTgt>
                                        </p:tgtEl>
                                        <p:attrNameLst>
                                          <p:attrName>style.visibility</p:attrName>
                                        </p:attrNameLst>
                                      </p:cBhvr>
                                      <p:to>
                                        <p:strVal val="visible"/>
                                      </p:to>
                                    </p:set>
                                    <p:anim calcmode="lin" valueType="num">
                                      <p:cBhvr additive="base">
                                        <p:cTn id="19" dur="500" fill="hold"/>
                                        <p:tgtEl>
                                          <p:spTgt spid="6759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759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5" grpId="0" autoUpdateAnimBg="0"/>
      <p:bldP spid="67597"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ext Box 3"/>
          <p:cNvSpPr txBox="1">
            <a:spLocks noChangeArrowheads="1"/>
          </p:cNvSpPr>
          <p:nvPr/>
        </p:nvSpPr>
        <p:spPr bwMode="auto">
          <a:xfrm>
            <a:off x="8540754" y="762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49</a:t>
            </a:r>
          </a:p>
        </p:txBody>
      </p:sp>
      <p:sp>
        <p:nvSpPr>
          <p:cNvPr id="68613" name="Rectangle 5"/>
          <p:cNvSpPr>
            <a:spLocks noGrp="1" noChangeArrowheads="1"/>
          </p:cNvSpPr>
          <p:nvPr>
            <p:ph type="title"/>
          </p:nvPr>
        </p:nvSpPr>
        <p:spPr>
          <a:xfrm>
            <a:off x="1403651" y="260654"/>
            <a:ext cx="6192688" cy="646113"/>
          </a:xfrm>
          <a:solidFill>
            <a:schemeClr val="bg2"/>
          </a:solidFill>
        </p:spPr>
        <p:txBody>
          <a:bodyPr wrap="square" anchor="t" anchorCtr="0">
            <a:spAutoFit/>
          </a:bodyPr>
          <a:lstStyle/>
          <a:p>
            <a:pPr eaLnBrk="1" hangingPunct="1">
              <a:defRPr/>
            </a:pPr>
            <a:r>
              <a:rPr lang="en-US" sz="3600" b="1" dirty="0">
                <a:solidFill>
                  <a:schemeClr val="tx1"/>
                </a:solidFill>
                <a:effectLst>
                  <a:outerShdw blurRad="38100" dist="38100" dir="2700000" algn="tl">
                    <a:srgbClr val="000000"/>
                  </a:outerShdw>
                </a:effectLst>
                <a:latin typeface="Arial"/>
                <a:ea typeface="SimSun" charset="0"/>
                <a:cs typeface="Arial"/>
              </a:rPr>
              <a:t>Synoptic Similarities</a:t>
            </a:r>
          </a:p>
        </p:txBody>
      </p:sp>
      <p:sp>
        <p:nvSpPr>
          <p:cNvPr id="68614" name="Rectangle 6"/>
          <p:cNvSpPr>
            <a:spLocks noChangeArrowheads="1"/>
          </p:cNvSpPr>
          <p:nvPr/>
        </p:nvSpPr>
        <p:spPr bwMode="auto">
          <a:xfrm>
            <a:off x="152400" y="1143000"/>
            <a:ext cx="8915400" cy="5715000"/>
          </a:xfrm>
          <a:prstGeom prst="rect">
            <a:avLst/>
          </a:prstGeom>
          <a:noFill/>
          <a:ln w="9525">
            <a:noFill/>
            <a:miter lim="800000"/>
            <a:headEnd/>
            <a:tailEnd/>
          </a:ln>
          <a:effectLst/>
        </p:spPr>
        <p:txBody>
          <a:bodyPr lIns="91376" tIns="45688" rIns="91376" bIns="45688" anchor="ctr"/>
          <a:lstStyle/>
          <a:p>
            <a:pPr marL="342659" indent="-342659">
              <a:spcBef>
                <a:spcPct val="20000"/>
              </a:spcBef>
              <a:buClr>
                <a:srgbClr val="FFFFCC"/>
              </a:buClr>
              <a:buSzPct val="75000"/>
              <a:buFont typeface="Wingdings" charset="0"/>
              <a:buChar char="l"/>
              <a:defRPr/>
            </a:pPr>
            <a:r>
              <a:rPr lang="en-US" sz="2600" b="1" dirty="0">
                <a:solidFill>
                  <a:srgbClr val="FFFFFF"/>
                </a:solidFill>
                <a:effectLst>
                  <a:outerShdw blurRad="38100" dist="38100" dir="2700000" algn="tl">
                    <a:srgbClr val="010199"/>
                  </a:outerShdw>
                </a:effectLst>
                <a:latin typeface="Arial"/>
                <a:cs typeface="Arial"/>
              </a:rPr>
              <a:t>Matthew, Mark and Luke are noticeably similar, while John is quite different. </a:t>
            </a:r>
          </a:p>
          <a:p>
            <a:pPr marL="342659" indent="-342659">
              <a:spcBef>
                <a:spcPct val="20000"/>
              </a:spcBef>
              <a:buClr>
                <a:srgbClr val="FFFFCC"/>
              </a:buClr>
              <a:buSzPct val="75000"/>
              <a:buFont typeface="Wingdings" charset="0"/>
              <a:buChar char="l"/>
              <a:defRPr/>
            </a:pPr>
            <a:r>
              <a:rPr lang="en-US" sz="2600" b="1" dirty="0">
                <a:solidFill>
                  <a:srgbClr val="FFFFFF"/>
                </a:solidFill>
                <a:effectLst>
                  <a:outerShdw blurRad="38100" dist="38100" dir="2700000" algn="tl">
                    <a:srgbClr val="010199"/>
                  </a:outerShdw>
                </a:effectLst>
                <a:latin typeface="Arial"/>
                <a:cs typeface="Arial"/>
              </a:rPr>
              <a:t>How do the first three Gospels agree?</a:t>
            </a:r>
          </a:p>
          <a:p>
            <a:pPr marL="742428" lvl="1" indent="-285548">
              <a:spcBef>
                <a:spcPct val="20000"/>
              </a:spcBef>
              <a:buClr>
                <a:srgbClr val="B2B2B2"/>
              </a:buClr>
              <a:buSzPct val="75000"/>
              <a:buFont typeface="Wingdings" charset="0"/>
              <a:buChar char="l"/>
              <a:defRPr/>
            </a:pPr>
            <a:r>
              <a:rPr lang="en-US" sz="2200" b="1" dirty="0">
                <a:solidFill>
                  <a:srgbClr val="FFFFFF"/>
                </a:solidFill>
                <a:effectLst>
                  <a:outerShdw blurRad="38100" dist="38100" dir="2700000" algn="tl">
                    <a:srgbClr val="010199"/>
                  </a:outerShdw>
                </a:effectLst>
                <a:latin typeface="Arial"/>
                <a:cs typeface="Arial"/>
              </a:rPr>
              <a:t>Language</a:t>
            </a:r>
          </a:p>
          <a:p>
            <a:pPr marL="742428" lvl="1" indent="-285548">
              <a:spcBef>
                <a:spcPct val="20000"/>
              </a:spcBef>
              <a:buClr>
                <a:srgbClr val="B2B2B2"/>
              </a:buClr>
              <a:buSzPct val="75000"/>
              <a:buFont typeface="Wingdings" charset="0"/>
              <a:buChar char="l"/>
              <a:defRPr/>
            </a:pPr>
            <a:r>
              <a:rPr lang="en-US" sz="2200" b="1" dirty="0">
                <a:solidFill>
                  <a:srgbClr val="FFFFFF"/>
                </a:solidFill>
                <a:effectLst>
                  <a:outerShdw blurRad="38100" dist="38100" dir="2700000" algn="tl">
                    <a:srgbClr val="010199"/>
                  </a:outerShdw>
                </a:effectLst>
                <a:latin typeface="Arial"/>
                <a:cs typeface="Arial"/>
              </a:rPr>
              <a:t>Material they include</a:t>
            </a:r>
          </a:p>
          <a:p>
            <a:pPr marL="742428" lvl="1" indent="-285548">
              <a:spcBef>
                <a:spcPct val="20000"/>
              </a:spcBef>
              <a:buClr>
                <a:srgbClr val="B2B2B2"/>
              </a:buClr>
              <a:buSzPct val="75000"/>
              <a:buFont typeface="Wingdings" charset="0"/>
              <a:buChar char="l"/>
              <a:defRPr/>
            </a:pPr>
            <a:r>
              <a:rPr lang="en-US" sz="2200" b="1" dirty="0">
                <a:solidFill>
                  <a:srgbClr val="FFFFFF"/>
                </a:solidFill>
                <a:effectLst>
                  <a:outerShdw blurRad="38100" dist="38100" dir="2700000" algn="tl">
                    <a:srgbClr val="010199"/>
                  </a:outerShdw>
                </a:effectLst>
                <a:latin typeface="Arial"/>
                <a:cs typeface="Arial"/>
              </a:rPr>
              <a:t>General order of the events and sayings from Christ</a:t>
            </a:r>
            <a:r>
              <a:rPr lang="uk-UA" sz="2200" b="1" dirty="0">
                <a:solidFill>
                  <a:srgbClr val="FFFFFF"/>
                </a:solidFill>
                <a:effectLst>
                  <a:outerShdw blurRad="38100" dist="38100" dir="2700000" algn="tl">
                    <a:srgbClr val="010199"/>
                  </a:outerShdw>
                </a:effectLst>
                <a:latin typeface="Arial"/>
                <a:cs typeface="Arial"/>
              </a:rPr>
              <a:t>'</a:t>
            </a:r>
            <a:r>
              <a:rPr lang="en-US" sz="2200" b="1" dirty="0">
                <a:solidFill>
                  <a:srgbClr val="FFFFFF"/>
                </a:solidFill>
                <a:effectLst>
                  <a:outerShdw blurRad="38100" dist="38100" dir="2700000" algn="tl">
                    <a:srgbClr val="010199"/>
                  </a:outerShdw>
                </a:effectLst>
                <a:latin typeface="Arial"/>
                <a:cs typeface="Arial"/>
              </a:rPr>
              <a:t>s life</a:t>
            </a:r>
          </a:p>
          <a:p>
            <a:pPr marL="342659" indent="-342659">
              <a:spcBef>
                <a:spcPct val="20000"/>
              </a:spcBef>
              <a:buClr>
                <a:srgbClr val="FFFFCC"/>
              </a:buClr>
              <a:buSzPct val="75000"/>
              <a:buFont typeface="Wingdings" charset="0"/>
              <a:buChar char="l"/>
              <a:defRPr/>
            </a:pPr>
            <a:r>
              <a:rPr lang="en-US" sz="2600" b="1" dirty="0">
                <a:solidFill>
                  <a:srgbClr val="FFFFFF"/>
                </a:solidFill>
                <a:effectLst>
                  <a:outerShdw blurRad="38100" dist="38100" dir="2700000" algn="tl">
                    <a:srgbClr val="010199"/>
                  </a:outerShdw>
                </a:effectLst>
                <a:latin typeface="Arial"/>
                <a:cs typeface="Arial"/>
              </a:rPr>
              <a:t>The math facts: </a:t>
            </a:r>
          </a:p>
          <a:p>
            <a:pPr marL="742428" lvl="1" indent="-285548">
              <a:spcBef>
                <a:spcPct val="20000"/>
              </a:spcBef>
              <a:buClr>
                <a:srgbClr val="B2B2B2"/>
              </a:buClr>
              <a:buSzPct val="75000"/>
              <a:buFont typeface="Wingdings" charset="0"/>
              <a:buChar char="l"/>
              <a:defRPr/>
            </a:pPr>
            <a:r>
              <a:rPr lang="en-US" sz="2200" b="1" dirty="0">
                <a:solidFill>
                  <a:srgbClr val="FFFFFF"/>
                </a:solidFill>
                <a:effectLst>
                  <a:outerShdw blurRad="38100" dist="38100" dir="2700000" algn="tl">
                    <a:srgbClr val="010199"/>
                  </a:outerShdw>
                </a:effectLst>
                <a:latin typeface="Arial"/>
                <a:cs typeface="Arial"/>
              </a:rPr>
              <a:t>91 percent of Mark is found in Matthew</a:t>
            </a:r>
          </a:p>
          <a:p>
            <a:pPr marL="742428" lvl="1" indent="-285548">
              <a:spcBef>
                <a:spcPct val="20000"/>
              </a:spcBef>
              <a:buClr>
                <a:srgbClr val="B2B2B2"/>
              </a:buClr>
              <a:buSzPct val="75000"/>
              <a:buFont typeface="Wingdings" charset="0"/>
              <a:buChar char="l"/>
              <a:defRPr/>
            </a:pPr>
            <a:r>
              <a:rPr lang="en-US" sz="2200" b="1" dirty="0">
                <a:solidFill>
                  <a:srgbClr val="FFFFFF"/>
                </a:solidFill>
                <a:effectLst>
                  <a:outerShdw blurRad="38100" dist="38100" dir="2700000" algn="tl">
                    <a:srgbClr val="010199"/>
                  </a:outerShdw>
                </a:effectLst>
                <a:latin typeface="Arial"/>
                <a:cs typeface="Arial"/>
              </a:rPr>
              <a:t>53 percent of Mark is found in Luke</a:t>
            </a:r>
          </a:p>
          <a:p>
            <a:pPr marL="342659" indent="-342659">
              <a:spcBef>
                <a:spcPct val="20000"/>
              </a:spcBef>
              <a:buClr>
                <a:srgbClr val="FFFFCC"/>
              </a:buClr>
              <a:buSzPct val="75000"/>
              <a:buFont typeface="Wingdings" charset="0"/>
              <a:buChar char="l"/>
              <a:defRPr/>
            </a:pPr>
            <a:r>
              <a:rPr lang="en-US" sz="2700" b="1" dirty="0">
                <a:solidFill>
                  <a:srgbClr val="FFFFFF"/>
                </a:solidFill>
                <a:effectLst>
                  <a:outerShdw blurRad="38100" dist="38100" dir="2700000" algn="tl">
                    <a:srgbClr val="010199"/>
                  </a:outerShdw>
                </a:effectLst>
                <a:latin typeface="Arial"/>
                <a:cs typeface="Arial"/>
              </a:rPr>
              <a:t>Such agreement raises questions as to the origin of the Synoptic Gospels. Did the authors rely on a common source? Were they interdependent? </a:t>
            </a:r>
          </a:p>
        </p:txBody>
      </p:sp>
      <p:sp>
        <p:nvSpPr>
          <p:cNvPr id="5" name="Text Box 11"/>
          <p:cNvSpPr txBox="1">
            <a:spLocks noChangeArrowheads="1"/>
          </p:cNvSpPr>
          <p:nvPr/>
        </p:nvSpPr>
        <p:spPr bwMode="auto">
          <a:xfrm>
            <a:off x="2267750" y="908720"/>
            <a:ext cx="457199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i="1" dirty="0">
                <a:solidFill>
                  <a:srgbClr val="FFFFFF"/>
                </a:solidFill>
                <a:latin typeface="Arial" charset="0"/>
                <a:cs typeface="Arial" charset="0"/>
              </a:rPr>
              <a:t>NIV Study Bible,</a:t>
            </a:r>
            <a:r>
              <a:rPr lang="en-US" sz="2000" dirty="0">
                <a:solidFill>
                  <a:srgbClr val="FFFFFF"/>
                </a:solidFill>
                <a:latin typeface="Arial" charset="0"/>
                <a:cs typeface="Arial" charset="0"/>
              </a:rPr>
              <a:t> 1471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8614">
                                            <p:txEl>
                                              <p:pRg st="0" end="0"/>
                                            </p:txEl>
                                          </p:spTgt>
                                        </p:tgtEl>
                                        <p:attrNameLst>
                                          <p:attrName>style.visibility</p:attrName>
                                        </p:attrNameLst>
                                      </p:cBhvr>
                                      <p:to>
                                        <p:strVal val="visible"/>
                                      </p:to>
                                    </p:set>
                                    <p:anim calcmode="lin" valueType="num">
                                      <p:cBhvr>
                                        <p:cTn id="7" dur="500" fill="hold"/>
                                        <p:tgtEl>
                                          <p:spTgt spid="686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61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8614">
                                            <p:txEl>
                                              <p:pRg st="1" end="1"/>
                                            </p:txEl>
                                          </p:spTgt>
                                        </p:tgtEl>
                                        <p:attrNameLst>
                                          <p:attrName>style.visibility</p:attrName>
                                        </p:attrNameLst>
                                      </p:cBhvr>
                                      <p:to>
                                        <p:strVal val="visible"/>
                                      </p:to>
                                    </p:set>
                                    <p:anim calcmode="lin" valueType="num">
                                      <p:cBhvr>
                                        <p:cTn id="13" dur="500" fill="hold"/>
                                        <p:tgtEl>
                                          <p:spTgt spid="6861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861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8614">
                                            <p:txEl>
                                              <p:pRg st="2" end="2"/>
                                            </p:txEl>
                                          </p:spTgt>
                                        </p:tgtEl>
                                        <p:attrNameLst>
                                          <p:attrName>style.visibility</p:attrName>
                                        </p:attrNameLst>
                                      </p:cBhvr>
                                      <p:to>
                                        <p:strVal val="visible"/>
                                      </p:to>
                                    </p:set>
                                    <p:anim calcmode="lin" valueType="num">
                                      <p:cBhvr>
                                        <p:cTn id="19" dur="500" fill="hold"/>
                                        <p:tgtEl>
                                          <p:spTgt spid="6861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861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8614">
                                            <p:txEl>
                                              <p:pRg st="3" end="3"/>
                                            </p:txEl>
                                          </p:spTgt>
                                        </p:tgtEl>
                                        <p:attrNameLst>
                                          <p:attrName>style.visibility</p:attrName>
                                        </p:attrNameLst>
                                      </p:cBhvr>
                                      <p:to>
                                        <p:strVal val="visible"/>
                                      </p:to>
                                    </p:set>
                                    <p:anim calcmode="lin" valueType="num">
                                      <p:cBhvr>
                                        <p:cTn id="25" dur="500" fill="hold"/>
                                        <p:tgtEl>
                                          <p:spTgt spid="68614">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8614">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8614">
                                            <p:txEl>
                                              <p:pRg st="4" end="4"/>
                                            </p:txEl>
                                          </p:spTgt>
                                        </p:tgtEl>
                                        <p:attrNameLst>
                                          <p:attrName>style.visibility</p:attrName>
                                        </p:attrNameLst>
                                      </p:cBhvr>
                                      <p:to>
                                        <p:strVal val="visible"/>
                                      </p:to>
                                    </p:set>
                                    <p:anim calcmode="lin" valueType="num">
                                      <p:cBhvr>
                                        <p:cTn id="31" dur="500" fill="hold"/>
                                        <p:tgtEl>
                                          <p:spTgt spid="68614">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68614">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68614">
                                            <p:txEl>
                                              <p:pRg st="5" end="5"/>
                                            </p:txEl>
                                          </p:spTgt>
                                        </p:tgtEl>
                                        <p:attrNameLst>
                                          <p:attrName>style.visibility</p:attrName>
                                        </p:attrNameLst>
                                      </p:cBhvr>
                                      <p:to>
                                        <p:strVal val="visible"/>
                                      </p:to>
                                    </p:set>
                                    <p:anim calcmode="lin" valueType="num">
                                      <p:cBhvr>
                                        <p:cTn id="37" dur="500" fill="hold"/>
                                        <p:tgtEl>
                                          <p:spTgt spid="68614">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68614">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68614">
                                            <p:txEl>
                                              <p:pRg st="6" end="6"/>
                                            </p:txEl>
                                          </p:spTgt>
                                        </p:tgtEl>
                                        <p:attrNameLst>
                                          <p:attrName>style.visibility</p:attrName>
                                        </p:attrNameLst>
                                      </p:cBhvr>
                                      <p:to>
                                        <p:strVal val="visible"/>
                                      </p:to>
                                    </p:set>
                                    <p:anim calcmode="lin" valueType="num">
                                      <p:cBhvr>
                                        <p:cTn id="43" dur="500" fill="hold"/>
                                        <p:tgtEl>
                                          <p:spTgt spid="68614">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68614">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68614">
                                            <p:txEl>
                                              <p:pRg st="7" end="7"/>
                                            </p:txEl>
                                          </p:spTgt>
                                        </p:tgtEl>
                                        <p:attrNameLst>
                                          <p:attrName>style.visibility</p:attrName>
                                        </p:attrNameLst>
                                      </p:cBhvr>
                                      <p:to>
                                        <p:strVal val="visible"/>
                                      </p:to>
                                    </p:set>
                                    <p:anim calcmode="lin" valueType="num">
                                      <p:cBhvr>
                                        <p:cTn id="49" dur="500" fill="hold"/>
                                        <p:tgtEl>
                                          <p:spTgt spid="68614">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68614">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68614">
                                            <p:txEl>
                                              <p:pRg st="8" end="8"/>
                                            </p:txEl>
                                          </p:spTgt>
                                        </p:tgtEl>
                                        <p:attrNameLst>
                                          <p:attrName>style.visibility</p:attrName>
                                        </p:attrNameLst>
                                      </p:cBhvr>
                                      <p:to>
                                        <p:strVal val="visible"/>
                                      </p:to>
                                    </p:set>
                                    <p:anim calcmode="lin" valueType="num">
                                      <p:cBhvr>
                                        <p:cTn id="55" dur="500" fill="hold"/>
                                        <p:tgtEl>
                                          <p:spTgt spid="68614">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68614">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build="p" bldLvl="2"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56674"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56675" name="Rectangle 3"/>
          <p:cNvSpPr>
            <a:spLocks noChangeArrowheads="1"/>
          </p:cNvSpPr>
          <p:nvPr/>
        </p:nvSpPr>
        <p:spPr bwMode="auto">
          <a:xfrm>
            <a:off x="1152525" y="692154"/>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56676" name="AutoShape 4"/>
          <p:cNvSpPr>
            <a:spLocks noChangeArrowheads="1"/>
          </p:cNvSpPr>
          <p:nvPr/>
        </p:nvSpPr>
        <p:spPr bwMode="auto">
          <a:xfrm>
            <a:off x="1355728" y="850904"/>
            <a:ext cx="6397625" cy="5137150"/>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56677" name="Text Box 5"/>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56678" name="Text Box 6"/>
          <p:cNvSpPr txBox="1">
            <a:spLocks noChangeArrowheads="1"/>
          </p:cNvSpPr>
          <p:nvPr/>
        </p:nvSpPr>
        <p:spPr bwMode="auto">
          <a:xfrm>
            <a:off x="8355481"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13</a:t>
            </a:r>
          </a:p>
        </p:txBody>
      </p:sp>
      <p:grpSp>
        <p:nvGrpSpPr>
          <p:cNvPr id="156679" name="Group 7"/>
          <p:cNvGrpSpPr>
            <a:grpSpLocks/>
          </p:cNvGrpSpPr>
          <p:nvPr/>
        </p:nvGrpSpPr>
        <p:grpSpPr bwMode="auto">
          <a:xfrm>
            <a:off x="1152525" y="701676"/>
            <a:ext cx="6751638" cy="5441950"/>
            <a:chOff x="799" y="501"/>
            <a:chExt cx="4678" cy="3885"/>
          </a:xfrm>
        </p:grpSpPr>
        <p:pic>
          <p:nvPicPr>
            <p:cNvPr id="156686"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96" y="658"/>
              <a:ext cx="2468" cy="35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56687" name="Rectangle 9"/>
            <p:cNvSpPr>
              <a:spLocks noChangeArrowheads="1"/>
            </p:cNvSpPr>
            <p:nvPr/>
          </p:nvSpPr>
          <p:spPr bwMode="auto">
            <a:xfrm>
              <a:off x="799" y="501"/>
              <a:ext cx="4679" cy="3886"/>
            </a:xfrm>
            <a:prstGeom prst="rect">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5370" name="Text Box 10"/>
          <p:cNvSpPr txBox="1">
            <a:spLocks noChangeArrowheads="1"/>
          </p:cNvSpPr>
          <p:nvPr/>
        </p:nvSpPr>
        <p:spPr bwMode="auto">
          <a:xfrm>
            <a:off x="2111375" y="4435481"/>
            <a:ext cx="4884738" cy="854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575"/>
              </a:spcBef>
              <a:buClr>
                <a:srgbClr val="FFFF00"/>
              </a:buClr>
            </a:pPr>
            <a:r>
              <a:rPr lang="en-GB" sz="2500" b="1">
                <a:solidFill>
                  <a:srgbClr val="FFFF00"/>
                </a:solidFill>
                <a:latin typeface="Helvetica" charset="0"/>
                <a:ea typeface="MS Gothic" charset="0"/>
                <a:cs typeface="MS Gothic" charset="0"/>
              </a:rPr>
              <a:t>AS SEEN THROUGH             FOUR DIFFERENT LENSES</a:t>
            </a:r>
          </a:p>
        </p:txBody>
      </p:sp>
      <p:sp>
        <p:nvSpPr>
          <p:cNvPr id="15371" name="Text Box 11"/>
          <p:cNvSpPr txBox="1">
            <a:spLocks noChangeArrowheads="1"/>
          </p:cNvSpPr>
          <p:nvPr/>
        </p:nvSpPr>
        <p:spPr bwMode="auto">
          <a:xfrm>
            <a:off x="2139951" y="6154315"/>
            <a:ext cx="4027488" cy="531072"/>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a:solidFill>
                  <a:srgbClr val="FFFF00"/>
                </a:solidFill>
                <a:latin typeface="Comic Sans MS" charset="0"/>
                <a:ea typeface="MS Gothic" charset="0"/>
                <a:cs typeface="MS Gothic" charset="0"/>
              </a:rPr>
              <a:t>STUDY HELP #21</a:t>
            </a:r>
          </a:p>
        </p:txBody>
      </p:sp>
      <p:sp>
        <p:nvSpPr>
          <p:cNvPr id="156682" name="Text Box 13"/>
          <p:cNvSpPr txBox="1">
            <a:spLocks noChangeArrowheads="1"/>
          </p:cNvSpPr>
          <p:nvPr/>
        </p:nvSpPr>
        <p:spPr bwMode="auto">
          <a:xfrm>
            <a:off x="8694916" y="6482267"/>
            <a:ext cx="279044"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2</a:t>
            </a:r>
          </a:p>
        </p:txBody>
      </p:sp>
      <p:sp>
        <p:nvSpPr>
          <p:cNvPr id="156683" name="Title 14"/>
          <p:cNvSpPr>
            <a:spLocks noGrp="1"/>
          </p:cNvSpPr>
          <p:nvPr>
            <p:ph type="title" idx="4294967295"/>
          </p:nvPr>
        </p:nvSpPr>
        <p:spPr bwMode="auto">
          <a:xfrm>
            <a:off x="1219200" y="1905000"/>
            <a:ext cx="6629400" cy="24384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ru-RU" altLang="ja-JP" sz="3900" b="1" i="1" dirty="0">
                <a:solidFill>
                  <a:srgbClr val="FFFFFF"/>
                </a:solidFill>
                <a:latin typeface="Arial" charset="0"/>
                <a:cs typeface="MS Gothic" charset="0"/>
              </a:rPr>
              <a:t>"</a:t>
            </a:r>
            <a:r>
              <a:rPr lang="en-US" altLang="ja-JP" sz="3900" b="1" i="1" dirty="0">
                <a:solidFill>
                  <a:srgbClr val="FFFFFF"/>
                </a:solidFill>
                <a:latin typeface="Arial" charset="0"/>
                <a:cs typeface="MS Gothic" charset="0"/>
              </a:rPr>
              <a:t>A FINISHED PORTRAIT OF THE </a:t>
            </a:r>
            <a:br>
              <a:rPr lang="en-US" altLang="ja-JP" sz="3900" b="1" i="1" dirty="0">
                <a:solidFill>
                  <a:srgbClr val="FFFFFF"/>
                </a:solidFill>
                <a:latin typeface="Arial" charset="0"/>
                <a:cs typeface="MS Gothic" charset="0"/>
              </a:rPr>
            </a:br>
            <a:r>
              <a:rPr lang="en-US" altLang="ja-JP" sz="3900" b="1" i="1" dirty="0">
                <a:solidFill>
                  <a:srgbClr val="FFFFFF"/>
                </a:solidFill>
                <a:latin typeface="Arial" charset="0"/>
                <a:cs typeface="MS Gothic" charset="0"/>
              </a:rPr>
              <a:t>LORD JESUS CHRIST</a:t>
            </a:r>
            <a:r>
              <a:rPr lang="ru-RU" altLang="ja-JP" sz="3900" b="1" i="1" dirty="0">
                <a:solidFill>
                  <a:srgbClr val="FFFFFF"/>
                </a:solidFill>
                <a:latin typeface="Arial" charset="0"/>
                <a:cs typeface="MS Gothic" charset="0"/>
              </a:rPr>
              <a:t>"</a:t>
            </a:r>
            <a:endParaRPr lang="en-US" dirty="0">
              <a:latin typeface="Times New Roman" charset="0"/>
              <a:cs typeface="MS Gothic" charset="0"/>
            </a:endParaRPr>
          </a:p>
        </p:txBody>
      </p:sp>
      <p:sp>
        <p:nvSpPr>
          <p:cNvPr id="16" name="Text Box 11"/>
          <p:cNvSpPr txBox="1">
            <a:spLocks noChangeArrowheads="1"/>
          </p:cNvSpPr>
          <p:nvPr/>
        </p:nvSpPr>
        <p:spPr bwMode="auto">
          <a:xfrm>
            <a:off x="457200" y="177800"/>
            <a:ext cx="8077200" cy="530225"/>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dirty="0">
                <a:solidFill>
                  <a:srgbClr val="FFFF00"/>
                </a:solidFill>
                <a:latin typeface="Comic Sans MS" charset="0"/>
                <a:ea typeface="MS Gothic" charset="0"/>
                <a:cs typeface="MS Gothic" charset="0"/>
              </a:rPr>
              <a:t>From </a:t>
            </a:r>
            <a:r>
              <a:rPr lang="ru-RU" sz="2900" b="1" dirty="0">
                <a:solidFill>
                  <a:srgbClr val="FFFF00"/>
                </a:solidFill>
                <a:latin typeface="Comic Sans MS" charset="0"/>
                <a:ea typeface="MS Gothic" charset="0"/>
                <a:cs typeface="MS Gothic" charset="0"/>
              </a:rPr>
              <a:t>"</a:t>
            </a:r>
            <a:r>
              <a:rPr lang="en-GB" sz="2900" b="1" dirty="0">
                <a:solidFill>
                  <a:srgbClr val="FFFF00"/>
                </a:solidFill>
                <a:latin typeface="Comic Sans MS" charset="0"/>
                <a:ea typeface="MS Gothic" charset="0"/>
                <a:cs typeface="MS Gothic" charset="0"/>
              </a:rPr>
              <a:t>The Bible…Basically</a:t>
            </a:r>
            <a:r>
              <a:rPr lang="ru-RU" sz="2900" b="1" dirty="0">
                <a:solidFill>
                  <a:srgbClr val="FFFF00"/>
                </a:solidFill>
                <a:latin typeface="Comic Sans MS" charset="0"/>
                <a:ea typeface="MS Gothic" charset="0"/>
                <a:cs typeface="MS Gothic" charset="0"/>
              </a:rPr>
              <a:t>"</a:t>
            </a:r>
            <a:r>
              <a:rPr lang="en-GB" sz="2900" b="1" dirty="0">
                <a:solidFill>
                  <a:srgbClr val="FFFF00"/>
                </a:solidFill>
                <a:latin typeface="Comic Sans MS" charset="0"/>
                <a:ea typeface="MS Gothic" charset="0"/>
                <a:cs typeface="MS Gothic" charset="0"/>
              </a:rPr>
              <a:t> Seminar…</a:t>
            </a:r>
          </a:p>
        </p:txBody>
      </p:sp>
      <p:sp>
        <p:nvSpPr>
          <p:cNvPr id="17" name="TextBox 16"/>
          <p:cNvSpPr txBox="1"/>
          <p:nvPr/>
        </p:nvSpPr>
        <p:spPr>
          <a:xfrm>
            <a:off x="8459792" y="14291"/>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15371"/>
                                        </p:tgtEl>
                                        <p:attrNameLst>
                                          <p:attrName>style.visibility</p:attrName>
                                        </p:attrNameLst>
                                      </p:cBhvr>
                                      <p:to>
                                        <p:strVal val="visible"/>
                                      </p:to>
                                    </p:set>
                                    <p:anim calcmode="lin" valueType="num">
                                      <p:cBhvr>
                                        <p:cTn id="7" dur="500" fill="hold"/>
                                        <p:tgtEl>
                                          <p:spTgt spid="15371"/>
                                        </p:tgtEl>
                                        <p:attrNameLst>
                                          <p:attrName>ppt_w</p:attrName>
                                        </p:attrNameLst>
                                      </p:cBhvr>
                                      <p:tavLst>
                                        <p:tav tm="100000">
                                          <p:val>
                                            <p:fltVal val="0"/>
                                          </p:val>
                                        </p:tav>
                                        <p:tav>
                                          <p:val>
                                            <p:strVal val="#ppt_w"/>
                                          </p:val>
                                        </p:tav>
                                      </p:tavLst>
                                    </p:anim>
                                    <p:anim calcmode="lin" valueType="num">
                                      <p:cBhvr>
                                        <p:cTn id="8" dur="500" fill="hold"/>
                                        <p:tgtEl>
                                          <p:spTgt spid="15371"/>
                                        </p:tgtEl>
                                        <p:attrNameLst>
                                          <p:attrName>ppt_h</p:attrName>
                                        </p:attrNameLst>
                                      </p:cBhvr>
                                      <p:tavLst>
                                        <p:tav tm="100000">
                                          <p:val>
                                            <p:fltVal val="0"/>
                                          </p:val>
                                        </p:tav>
                                        <p:tav>
                                          <p:val>
                                            <p:strVal val="#ppt_h"/>
                                          </p:val>
                                        </p:tav>
                                      </p:tavLst>
                                    </p:anim>
                                    <p:anim calcmode="lin" valueType="num">
                                      <p:cBhvr>
                                        <p:cTn id="9" dur="500" fill="hold"/>
                                        <p:tgtEl>
                                          <p:spTgt spid="15371"/>
                                        </p:tgtEl>
                                        <p:attrNameLst>
                                          <p:attrName>ppt_x</p:attrName>
                                        </p:attrNameLst>
                                      </p:cBhvr>
                                      <p:tavLst>
                                        <p:tav tm="100000">
                                          <p:val>
                                            <p:fltVal val="0.5"/>
                                          </p:val>
                                        </p:tav>
                                        <p:tav>
                                          <p:val>
                                            <p:strVal val="#ppt_x"/>
                                          </p:val>
                                        </p:tav>
                                      </p:tavLst>
                                    </p:anim>
                                    <p:anim calcmode="lin" valueType="num">
                                      <p:cBhvr>
                                        <p:cTn id="10" dur="500" fill="hold"/>
                                        <p:tgtEl>
                                          <p:spTgt spid="15371"/>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15370"/>
                                        </p:tgtEl>
                                        <p:attrNameLst>
                                          <p:attrName>style.visibility</p:attrName>
                                        </p:attrNameLst>
                                      </p:cBhvr>
                                      <p:to>
                                        <p:strVal val="visible"/>
                                      </p:to>
                                    </p:set>
                                    <p:animEffect transition="in" filter="fade">
                                      <p:cBhvr>
                                        <p:cTn id="15" dur="1000"/>
                                        <p:tgtEl>
                                          <p:spTgt spid="15370"/>
                                        </p:tgtEl>
                                      </p:cBhvr>
                                    </p:animEffect>
                                  </p:childTnLst>
                                </p:cTn>
                              </p:par>
                              <p:par>
                                <p:cTn id="16" presetID="23" presetClass="entr" presetSubtype="52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100000">
                                          <p:val>
                                            <p:fltVal val="0"/>
                                          </p:val>
                                        </p:tav>
                                        <p:tav>
                                          <p:val>
                                            <p:strVal val="#ppt_w"/>
                                          </p:val>
                                        </p:tav>
                                      </p:tavLst>
                                    </p:anim>
                                    <p:anim calcmode="lin" valueType="num">
                                      <p:cBhvr>
                                        <p:cTn id="19" dur="500" fill="hold"/>
                                        <p:tgtEl>
                                          <p:spTgt spid="16"/>
                                        </p:tgtEl>
                                        <p:attrNameLst>
                                          <p:attrName>ppt_h</p:attrName>
                                        </p:attrNameLst>
                                      </p:cBhvr>
                                      <p:tavLst>
                                        <p:tav tm="100000">
                                          <p:val>
                                            <p:fltVal val="0"/>
                                          </p:val>
                                        </p:tav>
                                        <p:tav>
                                          <p:val>
                                            <p:strVal val="#ppt_h"/>
                                          </p:val>
                                        </p:tav>
                                      </p:tavLst>
                                    </p:anim>
                                    <p:anim calcmode="lin" valueType="num">
                                      <p:cBhvr>
                                        <p:cTn id="20" dur="500" fill="hold"/>
                                        <p:tgtEl>
                                          <p:spTgt spid="16"/>
                                        </p:tgtEl>
                                        <p:attrNameLst>
                                          <p:attrName>ppt_x</p:attrName>
                                        </p:attrNameLst>
                                      </p:cBhvr>
                                      <p:tavLst>
                                        <p:tav tm="100000">
                                          <p:val>
                                            <p:fltVal val="0.5"/>
                                          </p:val>
                                        </p:tav>
                                        <p:tav>
                                          <p:val>
                                            <p:strVal val="#ppt_x"/>
                                          </p:val>
                                        </p:tav>
                                      </p:tavLst>
                                    </p:anim>
                                    <p:anim calcmode="lin" valueType="num">
                                      <p:cBhvr>
                                        <p:cTn id="21" dur="500" fill="hold"/>
                                        <p:tgtEl>
                                          <p:spTgt spid="16"/>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58722"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58723"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58724" name="AutoShape 4"/>
          <p:cNvSpPr>
            <a:spLocks noChangeArrowheads="1"/>
          </p:cNvSpPr>
          <p:nvPr/>
        </p:nvSpPr>
        <p:spPr bwMode="auto">
          <a:xfrm>
            <a:off x="1355728" y="820738"/>
            <a:ext cx="6397625" cy="5138737"/>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58725" name="Text Box 6"/>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391" name="Text Box 7"/>
          <p:cNvSpPr txBox="1">
            <a:spLocks noChangeArrowheads="1"/>
          </p:cNvSpPr>
          <p:nvPr/>
        </p:nvSpPr>
        <p:spPr bwMode="auto">
          <a:xfrm>
            <a:off x="1468438" y="1714501"/>
            <a:ext cx="6173787" cy="531072"/>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a:solidFill>
                  <a:srgbClr val="FFFF00"/>
                </a:solidFill>
                <a:latin typeface="Arial" charset="0"/>
                <a:ea typeface="MS Gothic" charset="0"/>
                <a:cs typeface="MS Gothic" charset="0"/>
              </a:rPr>
              <a:t>• His specific </a:t>
            </a:r>
            <a:r>
              <a:rPr lang="en-GB" sz="2900" b="1" i="1" u="sng">
                <a:solidFill>
                  <a:srgbClr val="FFFFFF"/>
                </a:solidFill>
                <a:latin typeface="Arial" charset="0"/>
                <a:ea typeface="MS Gothic" charset="0"/>
                <a:cs typeface="MS Gothic" charset="0"/>
              </a:rPr>
              <a:t>audience</a:t>
            </a:r>
          </a:p>
        </p:txBody>
      </p:sp>
      <p:sp>
        <p:nvSpPr>
          <p:cNvPr id="16392" name="Text Box 8"/>
          <p:cNvSpPr txBox="1">
            <a:spLocks noChangeArrowheads="1"/>
          </p:cNvSpPr>
          <p:nvPr/>
        </p:nvSpPr>
        <p:spPr bwMode="auto">
          <a:xfrm>
            <a:off x="1398588" y="2622555"/>
            <a:ext cx="6270625" cy="977348"/>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a:solidFill>
                  <a:srgbClr val="FFFF00"/>
                </a:solidFill>
                <a:latin typeface="Arial" charset="0"/>
                <a:ea typeface="MS Gothic" charset="0"/>
                <a:cs typeface="MS Gothic" charset="0"/>
              </a:rPr>
              <a:t>• His unique </a:t>
            </a:r>
            <a:r>
              <a:rPr lang="en-GB" sz="2900" b="1" u="sng">
                <a:solidFill>
                  <a:srgbClr val="FFFFFF"/>
                </a:solidFill>
                <a:latin typeface="Arial" charset="0"/>
                <a:ea typeface="MS Gothic" charset="0"/>
                <a:cs typeface="MS Gothic" charset="0"/>
              </a:rPr>
              <a:t>presentation</a:t>
            </a:r>
            <a:r>
              <a:rPr lang="en-GB" sz="2900" b="1">
                <a:solidFill>
                  <a:srgbClr val="FFFF00"/>
                </a:solidFill>
                <a:latin typeface="Arial" charset="0"/>
                <a:ea typeface="MS Gothic" charset="0"/>
                <a:cs typeface="MS Gothic" charset="0"/>
              </a:rPr>
              <a:t> of the person of Jesus Christ</a:t>
            </a:r>
          </a:p>
        </p:txBody>
      </p:sp>
      <p:sp>
        <p:nvSpPr>
          <p:cNvPr id="16393" name="Text Box 9"/>
          <p:cNvSpPr txBox="1">
            <a:spLocks noChangeArrowheads="1"/>
          </p:cNvSpPr>
          <p:nvPr/>
        </p:nvSpPr>
        <p:spPr bwMode="auto">
          <a:xfrm>
            <a:off x="1509713" y="3935416"/>
            <a:ext cx="6088062" cy="977900"/>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a:solidFill>
                  <a:srgbClr val="FFFF00"/>
                </a:solidFill>
                <a:latin typeface="Arial" charset="0"/>
                <a:ea typeface="MS Gothic" charset="0"/>
                <a:cs typeface="MS Gothic" charset="0"/>
              </a:rPr>
              <a:t>• His foundational </a:t>
            </a:r>
            <a:r>
              <a:rPr lang="en-GB" sz="2900" b="1" i="1" u="sng">
                <a:solidFill>
                  <a:srgbClr val="FFFFFF"/>
                </a:solidFill>
                <a:latin typeface="Arial" charset="0"/>
                <a:ea typeface="MS Gothic" charset="0"/>
                <a:cs typeface="MS Gothic" charset="0"/>
              </a:rPr>
              <a:t>purpose</a:t>
            </a:r>
            <a:r>
              <a:rPr lang="en-GB" sz="2900" b="1">
                <a:solidFill>
                  <a:srgbClr val="FFFF00"/>
                </a:solidFill>
                <a:latin typeface="Arial" charset="0"/>
                <a:ea typeface="MS Gothic" charset="0"/>
                <a:cs typeface="MS Gothic" charset="0"/>
              </a:rPr>
              <a:t> for writing his Gospel</a:t>
            </a:r>
          </a:p>
        </p:txBody>
      </p:sp>
      <p:sp>
        <p:nvSpPr>
          <p:cNvPr id="16394" name="Text Box 10"/>
          <p:cNvSpPr txBox="1">
            <a:spLocks noChangeArrowheads="1"/>
          </p:cNvSpPr>
          <p:nvPr/>
        </p:nvSpPr>
        <p:spPr bwMode="auto">
          <a:xfrm>
            <a:off x="1508131" y="5259388"/>
            <a:ext cx="6416675" cy="531812"/>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2900" b="1">
                <a:solidFill>
                  <a:srgbClr val="FFFF00"/>
                </a:solidFill>
                <a:latin typeface="Arial" charset="0"/>
                <a:ea typeface="MS Gothic" charset="0"/>
                <a:cs typeface="MS Gothic" charset="0"/>
              </a:rPr>
              <a:t>• His own </a:t>
            </a:r>
            <a:r>
              <a:rPr lang="en-GB" sz="2900" b="1" i="1" u="sng">
                <a:solidFill>
                  <a:srgbClr val="FFFFFF"/>
                </a:solidFill>
                <a:latin typeface="Arial" charset="0"/>
                <a:ea typeface="MS Gothic" charset="0"/>
                <a:cs typeface="MS Gothic" charset="0"/>
              </a:rPr>
              <a:t>date</a:t>
            </a:r>
            <a:r>
              <a:rPr lang="en-GB" sz="2900" b="1">
                <a:solidFill>
                  <a:srgbClr val="FFFF00"/>
                </a:solidFill>
                <a:latin typeface="Arial" charset="0"/>
                <a:ea typeface="MS Gothic" charset="0"/>
                <a:cs typeface="MS Gothic" charset="0"/>
              </a:rPr>
              <a:t> of writing</a:t>
            </a:r>
          </a:p>
        </p:txBody>
      </p:sp>
      <p:sp>
        <p:nvSpPr>
          <p:cNvPr id="158730" name="Text Box 11"/>
          <p:cNvSpPr txBox="1">
            <a:spLocks noChangeArrowheads="1"/>
          </p:cNvSpPr>
          <p:nvPr/>
        </p:nvSpPr>
        <p:spPr bwMode="auto">
          <a:xfrm>
            <a:off x="8355396" y="6540007"/>
            <a:ext cx="304040"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14</a:t>
            </a:r>
          </a:p>
        </p:txBody>
      </p:sp>
      <p:sp>
        <p:nvSpPr>
          <p:cNvPr id="158731" name="Text Box 12"/>
          <p:cNvSpPr txBox="1">
            <a:spLocks noChangeArrowheads="1"/>
          </p:cNvSpPr>
          <p:nvPr/>
        </p:nvSpPr>
        <p:spPr bwMode="auto">
          <a:xfrm>
            <a:off x="8693550" y="6485442"/>
            <a:ext cx="281776"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14" name="Title 13"/>
          <p:cNvSpPr>
            <a:spLocks noGrp="1"/>
          </p:cNvSpPr>
          <p:nvPr>
            <p:ph type="title" idx="4294967295"/>
          </p:nvPr>
        </p:nvSpPr>
        <p:spPr>
          <a:xfrm>
            <a:off x="457200" y="990606"/>
            <a:ext cx="8229600" cy="792163"/>
          </a:xfrm>
          <a:prstGeom prst="rect">
            <a:avLst/>
          </a:prstGeom>
        </p:spPr>
        <p:txBody>
          <a:bodyPr lIns="91376" tIns="45688" rIns="91376" bIns="45688"/>
          <a:lstStyle/>
          <a:p>
            <a:pPr>
              <a:defRPr/>
            </a:pPr>
            <a:r>
              <a:rPr lang="en-GB" sz="3600" b="1" i="1" cap="all" dirty="0">
                <a:solidFill>
                  <a:srgbClr val="66FFFF"/>
                </a:solidFill>
                <a:latin typeface="Arial" charset="0"/>
                <a:cs typeface="MS Gothic" charset="0"/>
              </a:rPr>
              <a:t>Each Gospel Writer Had:</a:t>
            </a:r>
          </a:p>
        </p:txBody>
      </p:sp>
      <p:sp>
        <p:nvSpPr>
          <p:cNvPr id="15" name="TextBox 14"/>
          <p:cNvSpPr txBox="1"/>
          <p:nvPr/>
        </p:nvSpPr>
        <p:spPr>
          <a:xfrm>
            <a:off x="8459792" y="5"/>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wipe(left)">
                                      <p:cBhvr>
                                        <p:cTn id="7" dur="500"/>
                                        <p:tgtEl>
                                          <p:spTgt spid="163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wipe(left)">
                                      <p:cBhvr>
                                        <p:cTn id="12" dur="500"/>
                                        <p:tgtEl>
                                          <p:spTgt spid="163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6393"/>
                                        </p:tgtEl>
                                        <p:attrNameLst>
                                          <p:attrName>style.visibility</p:attrName>
                                        </p:attrNameLst>
                                      </p:cBhvr>
                                      <p:to>
                                        <p:strVal val="visible"/>
                                      </p:to>
                                    </p:set>
                                    <p:animEffect transition="in" filter="wipe(left)">
                                      <p:cBhvr>
                                        <p:cTn id="17" dur="500"/>
                                        <p:tgtEl>
                                          <p:spTgt spid="163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394"/>
                                        </p:tgtEl>
                                        <p:attrNameLst>
                                          <p:attrName>style.visibility</p:attrName>
                                        </p:attrNameLst>
                                      </p:cBhvr>
                                      <p:to>
                                        <p:strVal val="visible"/>
                                      </p:to>
                                    </p:set>
                                    <p:animEffect transition="in" filter="wipe(left)">
                                      <p:cBhvr>
                                        <p:cTn id="22" dur="500"/>
                                        <p:tgtEl>
                                          <p:spTgt spid="16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6077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0771"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0772"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0773"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0774"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0775"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2" name="Group 8"/>
          <p:cNvGrpSpPr>
            <a:grpSpLocks/>
          </p:cNvGrpSpPr>
          <p:nvPr/>
        </p:nvGrpSpPr>
        <p:grpSpPr bwMode="auto">
          <a:xfrm>
            <a:off x="1778000" y="1411288"/>
            <a:ext cx="5702300" cy="4191000"/>
            <a:chOff x="1232" y="1008"/>
            <a:chExt cx="3951" cy="2991"/>
          </a:xfrm>
        </p:grpSpPr>
        <p:grpSp>
          <p:nvGrpSpPr>
            <p:cNvPr id="160787" name="Group 9"/>
            <p:cNvGrpSpPr>
              <a:grpSpLocks/>
            </p:cNvGrpSpPr>
            <p:nvPr/>
          </p:nvGrpSpPr>
          <p:grpSpPr bwMode="auto">
            <a:xfrm>
              <a:off x="1232" y="2928"/>
              <a:ext cx="1615" cy="1071"/>
              <a:chOff x="1232" y="2928"/>
              <a:chExt cx="1615" cy="1071"/>
            </a:xfrm>
          </p:grpSpPr>
          <p:sp>
            <p:nvSpPr>
              <p:cNvPr id="160803" name="Line 10"/>
              <p:cNvSpPr>
                <a:spLocks noChangeShapeType="1"/>
              </p:cNvSpPr>
              <p:nvPr/>
            </p:nvSpPr>
            <p:spPr bwMode="auto">
              <a:xfrm>
                <a:off x="1248" y="3264"/>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804" name="Line 11"/>
              <p:cNvSpPr>
                <a:spLocks noChangeShapeType="1"/>
              </p:cNvSpPr>
              <p:nvPr/>
            </p:nvSpPr>
            <p:spPr bwMode="auto">
              <a:xfrm>
                <a:off x="1232" y="3632"/>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805" name="Line 12"/>
              <p:cNvSpPr>
                <a:spLocks noChangeShapeType="1"/>
              </p:cNvSpPr>
              <p:nvPr/>
            </p:nvSpPr>
            <p:spPr bwMode="auto">
              <a:xfrm>
                <a:off x="1232" y="4000"/>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806" name="Line 13"/>
              <p:cNvSpPr>
                <a:spLocks noChangeShapeType="1"/>
              </p:cNvSpPr>
              <p:nvPr/>
            </p:nvSpPr>
            <p:spPr bwMode="auto">
              <a:xfrm>
                <a:off x="1232" y="2928"/>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60788" name="Group 14"/>
            <p:cNvGrpSpPr>
              <a:grpSpLocks/>
            </p:cNvGrpSpPr>
            <p:nvPr/>
          </p:nvGrpSpPr>
          <p:grpSpPr bwMode="auto">
            <a:xfrm>
              <a:off x="3552" y="2928"/>
              <a:ext cx="1615" cy="1071"/>
              <a:chOff x="3552" y="2928"/>
              <a:chExt cx="1615" cy="1071"/>
            </a:xfrm>
          </p:grpSpPr>
          <p:sp>
            <p:nvSpPr>
              <p:cNvPr id="160799" name="Line 15"/>
              <p:cNvSpPr>
                <a:spLocks noChangeShapeType="1"/>
              </p:cNvSpPr>
              <p:nvPr/>
            </p:nvSpPr>
            <p:spPr bwMode="auto">
              <a:xfrm>
                <a:off x="3568" y="3264"/>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800" name="Line 16"/>
              <p:cNvSpPr>
                <a:spLocks noChangeShapeType="1"/>
              </p:cNvSpPr>
              <p:nvPr/>
            </p:nvSpPr>
            <p:spPr bwMode="auto">
              <a:xfrm>
                <a:off x="3552" y="3632"/>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801" name="Line 17"/>
              <p:cNvSpPr>
                <a:spLocks noChangeShapeType="1"/>
              </p:cNvSpPr>
              <p:nvPr/>
            </p:nvSpPr>
            <p:spPr bwMode="auto">
              <a:xfrm>
                <a:off x="3552" y="4000"/>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802" name="Line 18"/>
              <p:cNvSpPr>
                <a:spLocks noChangeShapeType="1"/>
              </p:cNvSpPr>
              <p:nvPr/>
            </p:nvSpPr>
            <p:spPr bwMode="auto">
              <a:xfrm>
                <a:off x="3552" y="2928"/>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60789" name="Group 19"/>
            <p:cNvGrpSpPr>
              <a:grpSpLocks/>
            </p:cNvGrpSpPr>
            <p:nvPr/>
          </p:nvGrpSpPr>
          <p:grpSpPr bwMode="auto">
            <a:xfrm>
              <a:off x="3568" y="1008"/>
              <a:ext cx="1615" cy="1071"/>
              <a:chOff x="3568" y="1008"/>
              <a:chExt cx="1615" cy="1071"/>
            </a:xfrm>
          </p:grpSpPr>
          <p:sp>
            <p:nvSpPr>
              <p:cNvPr id="160795" name="Line 20"/>
              <p:cNvSpPr>
                <a:spLocks noChangeShapeType="1"/>
              </p:cNvSpPr>
              <p:nvPr/>
            </p:nvSpPr>
            <p:spPr bwMode="auto">
              <a:xfrm>
                <a:off x="3584" y="1344"/>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796" name="Line 21"/>
              <p:cNvSpPr>
                <a:spLocks noChangeShapeType="1"/>
              </p:cNvSpPr>
              <p:nvPr/>
            </p:nvSpPr>
            <p:spPr bwMode="auto">
              <a:xfrm>
                <a:off x="3568" y="1712"/>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797" name="Line 22"/>
              <p:cNvSpPr>
                <a:spLocks noChangeShapeType="1"/>
              </p:cNvSpPr>
              <p:nvPr/>
            </p:nvSpPr>
            <p:spPr bwMode="auto">
              <a:xfrm>
                <a:off x="3568" y="2080"/>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798" name="Line 23"/>
              <p:cNvSpPr>
                <a:spLocks noChangeShapeType="1"/>
              </p:cNvSpPr>
              <p:nvPr/>
            </p:nvSpPr>
            <p:spPr bwMode="auto">
              <a:xfrm>
                <a:off x="3568" y="1008"/>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60790" name="Group 24"/>
            <p:cNvGrpSpPr>
              <a:grpSpLocks/>
            </p:cNvGrpSpPr>
            <p:nvPr/>
          </p:nvGrpSpPr>
          <p:grpSpPr bwMode="auto">
            <a:xfrm>
              <a:off x="1264" y="1008"/>
              <a:ext cx="1615" cy="1071"/>
              <a:chOff x="1264" y="1008"/>
              <a:chExt cx="1615" cy="1071"/>
            </a:xfrm>
          </p:grpSpPr>
          <p:sp>
            <p:nvSpPr>
              <p:cNvPr id="160791" name="Line 25"/>
              <p:cNvSpPr>
                <a:spLocks noChangeShapeType="1"/>
              </p:cNvSpPr>
              <p:nvPr/>
            </p:nvSpPr>
            <p:spPr bwMode="auto">
              <a:xfrm>
                <a:off x="1280" y="1344"/>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792" name="Line 26"/>
              <p:cNvSpPr>
                <a:spLocks noChangeShapeType="1"/>
              </p:cNvSpPr>
              <p:nvPr/>
            </p:nvSpPr>
            <p:spPr bwMode="auto">
              <a:xfrm>
                <a:off x="1264" y="1712"/>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793" name="Line 27"/>
              <p:cNvSpPr>
                <a:spLocks noChangeShapeType="1"/>
              </p:cNvSpPr>
              <p:nvPr/>
            </p:nvSpPr>
            <p:spPr bwMode="auto">
              <a:xfrm>
                <a:off x="1264" y="2080"/>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60794" name="Line 28"/>
              <p:cNvSpPr>
                <a:spLocks noChangeShapeType="1"/>
              </p:cNvSpPr>
              <p:nvPr/>
            </p:nvSpPr>
            <p:spPr bwMode="auto">
              <a:xfrm>
                <a:off x="1264" y="1008"/>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grpSp>
      <p:grpSp>
        <p:nvGrpSpPr>
          <p:cNvPr id="7" name="Group 29"/>
          <p:cNvGrpSpPr>
            <a:grpSpLocks/>
          </p:cNvGrpSpPr>
          <p:nvPr/>
        </p:nvGrpSpPr>
        <p:grpSpPr bwMode="auto">
          <a:xfrm>
            <a:off x="1412875" y="946156"/>
            <a:ext cx="3860800" cy="3332163"/>
            <a:chOff x="979" y="675"/>
            <a:chExt cx="2675" cy="2379"/>
          </a:xfrm>
        </p:grpSpPr>
        <p:sp>
          <p:nvSpPr>
            <p:cNvPr id="160783" name="Rectangle 30"/>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60784" name="Rectangle 31"/>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60785" name="Rectangle 32"/>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0786" name="Rectangle 33"/>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160778" name="Text Box 34"/>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0779" name="Text Box 35"/>
          <p:cNvSpPr txBox="1">
            <a:spLocks noChangeArrowheads="1"/>
          </p:cNvSpPr>
          <p:nvPr/>
        </p:nvSpPr>
        <p:spPr bwMode="auto">
          <a:xfrm>
            <a:off x="8020051" y="6538914"/>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0780" name="Text Box 36"/>
          <p:cNvSpPr txBox="1">
            <a:spLocks noChangeArrowheads="1"/>
          </p:cNvSpPr>
          <p:nvPr/>
        </p:nvSpPr>
        <p:spPr bwMode="auto">
          <a:xfrm>
            <a:off x="8355481"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15</a:t>
            </a:r>
          </a:p>
        </p:txBody>
      </p:sp>
      <p:sp>
        <p:nvSpPr>
          <p:cNvPr id="39" name="Title 38"/>
          <p:cNvSpPr>
            <a:spLocks noGrp="1"/>
          </p:cNvSpPr>
          <p:nvPr>
            <p:ph type="title" idx="4294967295"/>
          </p:nvPr>
        </p:nvSpPr>
        <p:spPr bwMode="auto">
          <a:xfrm>
            <a:off x="457200" y="180981"/>
            <a:ext cx="8229600" cy="5048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p>
            <a:pPr>
              <a:spcBef>
                <a:spcPts val="1800"/>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US" sz="2900" b="1">
                <a:solidFill>
                  <a:srgbClr val="FFEA18"/>
                </a:solidFill>
                <a:latin typeface="Comic Sans MS" charset="0"/>
                <a:cs typeface="MS Gothic" charset="0"/>
              </a:rPr>
              <a:t>FOUR INDIVIDUAL PORTRAITS…</a:t>
            </a:r>
          </a:p>
        </p:txBody>
      </p:sp>
      <p:sp>
        <p:nvSpPr>
          <p:cNvPr id="41" name="TextBox 40"/>
          <p:cNvSpPr txBox="1"/>
          <p:nvPr/>
        </p:nvSpPr>
        <p:spPr>
          <a:xfrm>
            <a:off x="8459792" y="5"/>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anim calcmode="lin" valueType="num">
                                      <p:cBhvr>
                                        <p:cTn id="9"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9"/>
                                        </p:tgtEl>
                                      </p:cBhvr>
                                    </p:animEffect>
                                  </p:childTnLst>
                                </p:cTn>
                              </p:par>
                            </p:childTnLst>
                          </p:cTn>
                        </p:par>
                        <p:par>
                          <p:cTn id="12" fill="hold" nodeType="afterGroup">
                            <p:stCondLst>
                              <p:cond delay="1650"/>
                            </p:stCondLst>
                            <p:childTnLst>
                              <p:par>
                                <p:cTn id="13" presetID="10" presetClass="entr"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nodeType="afterGroup">
                            <p:stCondLst>
                              <p:cond delay="2650"/>
                            </p:stCondLst>
                            <p:childTnLst>
                              <p:par>
                                <p:cTn id="17" presetID="10" presetClass="entr"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62818"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2819"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2820"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2821"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2822"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2823"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2824" name="Group 8"/>
          <p:cNvGrpSpPr>
            <a:grpSpLocks/>
          </p:cNvGrpSpPr>
          <p:nvPr/>
        </p:nvGrpSpPr>
        <p:grpSpPr bwMode="auto">
          <a:xfrm>
            <a:off x="1412875" y="946156"/>
            <a:ext cx="3860800" cy="3332163"/>
            <a:chOff x="979" y="675"/>
            <a:chExt cx="2675" cy="2379"/>
          </a:xfrm>
        </p:grpSpPr>
        <p:sp>
          <p:nvSpPr>
            <p:cNvPr id="162835" name="Rectangle 9"/>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62836" name="Rectangle 10"/>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62837" name="Rectangle 11"/>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2838" name="Rectangle 12"/>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18445" name="Rectangle 13"/>
          <p:cNvSpPr>
            <a:spLocks noChangeArrowheads="1"/>
          </p:cNvSpPr>
          <p:nvPr/>
        </p:nvSpPr>
        <p:spPr bwMode="auto">
          <a:xfrm>
            <a:off x="2287588" y="3692526"/>
            <a:ext cx="2036762"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LUKE</a:t>
            </a:r>
          </a:p>
        </p:txBody>
      </p:sp>
      <p:sp>
        <p:nvSpPr>
          <p:cNvPr id="18446" name="Rectangle 14"/>
          <p:cNvSpPr>
            <a:spLocks noChangeArrowheads="1"/>
          </p:cNvSpPr>
          <p:nvPr/>
        </p:nvSpPr>
        <p:spPr bwMode="auto">
          <a:xfrm>
            <a:off x="1757363" y="1004889"/>
            <a:ext cx="2355850"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MATTHEW</a:t>
            </a:r>
          </a:p>
        </p:txBody>
      </p:sp>
      <p:sp>
        <p:nvSpPr>
          <p:cNvPr id="18447" name="Rectangle 15"/>
          <p:cNvSpPr>
            <a:spLocks noChangeArrowheads="1"/>
          </p:cNvSpPr>
          <p:nvPr/>
        </p:nvSpPr>
        <p:spPr bwMode="auto">
          <a:xfrm>
            <a:off x="5588006" y="1025526"/>
            <a:ext cx="2036763"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MARK</a:t>
            </a:r>
          </a:p>
        </p:txBody>
      </p:sp>
      <p:sp>
        <p:nvSpPr>
          <p:cNvPr id="18448" name="Rectangle 16"/>
          <p:cNvSpPr>
            <a:spLocks noChangeArrowheads="1"/>
          </p:cNvSpPr>
          <p:nvPr/>
        </p:nvSpPr>
        <p:spPr bwMode="auto">
          <a:xfrm>
            <a:off x="5762631" y="3684589"/>
            <a:ext cx="147637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JOHN</a:t>
            </a:r>
          </a:p>
        </p:txBody>
      </p:sp>
      <p:sp>
        <p:nvSpPr>
          <p:cNvPr id="162829" name="Text Box 17"/>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2830" name="Text Box 18"/>
          <p:cNvSpPr txBox="1">
            <a:spLocks noChangeArrowheads="1"/>
          </p:cNvSpPr>
          <p:nvPr/>
        </p:nvSpPr>
        <p:spPr bwMode="auto">
          <a:xfrm>
            <a:off x="8764588" y="6132513"/>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2831" name="Text Box 19"/>
          <p:cNvSpPr txBox="1">
            <a:spLocks noChangeArrowheads="1"/>
          </p:cNvSpPr>
          <p:nvPr/>
        </p:nvSpPr>
        <p:spPr bwMode="auto">
          <a:xfrm>
            <a:off x="8355481"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16</a:t>
            </a:r>
          </a:p>
        </p:txBody>
      </p:sp>
      <p:sp>
        <p:nvSpPr>
          <p:cNvPr id="162832" name="Text Box 20"/>
          <p:cNvSpPr txBox="1">
            <a:spLocks noChangeArrowheads="1"/>
          </p:cNvSpPr>
          <p:nvPr/>
        </p:nvSpPr>
        <p:spPr bwMode="auto">
          <a:xfrm>
            <a:off x="8698092" y="6482267"/>
            <a:ext cx="279044"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3</a:t>
            </a:r>
          </a:p>
        </p:txBody>
      </p:sp>
      <p:sp>
        <p:nvSpPr>
          <p:cNvPr id="24" name="Title 23"/>
          <p:cNvSpPr>
            <a:spLocks noGrp="1"/>
          </p:cNvSpPr>
          <p:nvPr>
            <p:ph type="title" idx="4294967295"/>
          </p:nvPr>
        </p:nvSpPr>
        <p:spPr bwMode="auto">
          <a:xfrm>
            <a:off x="457200" y="228600"/>
            <a:ext cx="8229600" cy="609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en-GB" sz="2900" b="1">
                <a:solidFill>
                  <a:srgbClr val="FFEA18"/>
                </a:solidFill>
                <a:latin typeface="Comic Sans MS" charset="0"/>
                <a:cs typeface="MS Gothic" charset="0"/>
              </a:rPr>
              <a:t>FRAMING THE GOSPELS…</a:t>
            </a:r>
            <a:endParaRPr lang="en-US">
              <a:latin typeface="Times New Roman" charset="0"/>
              <a:cs typeface="MS Gothic" charset="0"/>
            </a:endParaRPr>
          </a:p>
        </p:txBody>
      </p:sp>
      <p:sp>
        <p:nvSpPr>
          <p:cNvPr id="25" name="TextBox 24"/>
          <p:cNvSpPr txBox="1"/>
          <p:nvPr/>
        </p:nvSpPr>
        <p:spPr>
          <a:xfrm>
            <a:off x="8459792" y="5"/>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18446"/>
                                        </p:tgtEl>
                                        <p:attrNameLst>
                                          <p:attrName>style.visibility</p:attrName>
                                        </p:attrNameLst>
                                      </p:cBhvr>
                                      <p:to>
                                        <p:strVal val="visible"/>
                                      </p:to>
                                    </p:set>
                                    <p:anim calcmode="lin" valueType="num">
                                      <p:cBhvr>
                                        <p:cTn id="11" dur="500" fill="hold"/>
                                        <p:tgtEl>
                                          <p:spTgt spid="18446"/>
                                        </p:tgtEl>
                                        <p:attrNameLst>
                                          <p:attrName>ppt_w</p:attrName>
                                        </p:attrNameLst>
                                      </p:cBhvr>
                                      <p:tavLst>
                                        <p:tav tm="100000">
                                          <p:val>
                                            <p:fltVal val="0"/>
                                          </p:val>
                                        </p:tav>
                                        <p:tav>
                                          <p:val>
                                            <p:strVal val="#ppt_w"/>
                                          </p:val>
                                        </p:tav>
                                      </p:tavLst>
                                    </p:anim>
                                    <p:anim calcmode="lin" valueType="num">
                                      <p:cBhvr>
                                        <p:cTn id="12" dur="500" fill="hold"/>
                                        <p:tgtEl>
                                          <p:spTgt spid="18446"/>
                                        </p:tgtEl>
                                        <p:attrNameLst>
                                          <p:attrName>ppt_h</p:attrName>
                                        </p:attrNameLst>
                                      </p:cBhvr>
                                      <p:tavLst>
                                        <p:tav tm="100000">
                                          <p:val>
                                            <p:fltVal val="0"/>
                                          </p:val>
                                        </p:tav>
                                        <p:tav>
                                          <p:val>
                                            <p:strVal val="#ppt_h"/>
                                          </p:val>
                                        </p:tav>
                                      </p:tavLst>
                                    </p:anim>
                                    <p:anim calcmode="lin" valueType="num">
                                      <p:cBhvr>
                                        <p:cTn id="13" dur="500" fill="hold"/>
                                        <p:tgtEl>
                                          <p:spTgt spid="18446"/>
                                        </p:tgtEl>
                                        <p:attrNameLst>
                                          <p:attrName>ppt_x</p:attrName>
                                        </p:attrNameLst>
                                      </p:cBhvr>
                                      <p:tavLst>
                                        <p:tav tm="100000">
                                          <p:val>
                                            <p:fltVal val="0.5"/>
                                          </p:val>
                                        </p:tav>
                                        <p:tav>
                                          <p:val>
                                            <p:strVal val="#ppt_x"/>
                                          </p:val>
                                        </p:tav>
                                      </p:tavLst>
                                    </p:anim>
                                    <p:anim calcmode="lin" valueType="num">
                                      <p:cBhvr>
                                        <p:cTn id="14" dur="500" fill="hold"/>
                                        <p:tgtEl>
                                          <p:spTgt spid="18446"/>
                                        </p:tgtEl>
                                        <p:attrNameLst>
                                          <p:attrName>ppt_y</p:attrName>
                                        </p:attrNameLst>
                                      </p:cBhvr>
                                      <p:tavLst>
                                        <p:tav tm="100000">
                                          <p:val>
                                            <p:fltVal val="0.5"/>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p:cTn id="18" dur="1" fill="hold">
                                          <p:stCondLst>
                                            <p:cond delay="0"/>
                                          </p:stCondLst>
                                        </p:cTn>
                                        <p:tgtEl>
                                          <p:spTgt spid="18447"/>
                                        </p:tgtEl>
                                        <p:attrNameLst>
                                          <p:attrName>style.visibility</p:attrName>
                                        </p:attrNameLst>
                                      </p:cBhvr>
                                      <p:to>
                                        <p:strVal val="visible"/>
                                      </p:to>
                                    </p:set>
                                    <p:anim calcmode="lin" valueType="num">
                                      <p:cBhvr>
                                        <p:cTn id="19" dur="500" fill="hold"/>
                                        <p:tgtEl>
                                          <p:spTgt spid="18447"/>
                                        </p:tgtEl>
                                        <p:attrNameLst>
                                          <p:attrName>ppt_w</p:attrName>
                                        </p:attrNameLst>
                                      </p:cBhvr>
                                      <p:tavLst>
                                        <p:tav tm="100000">
                                          <p:val>
                                            <p:fltVal val="0"/>
                                          </p:val>
                                        </p:tav>
                                        <p:tav>
                                          <p:val>
                                            <p:strVal val="#ppt_w"/>
                                          </p:val>
                                        </p:tav>
                                      </p:tavLst>
                                    </p:anim>
                                    <p:anim calcmode="lin" valueType="num">
                                      <p:cBhvr>
                                        <p:cTn id="20" dur="500" fill="hold"/>
                                        <p:tgtEl>
                                          <p:spTgt spid="18447"/>
                                        </p:tgtEl>
                                        <p:attrNameLst>
                                          <p:attrName>ppt_h</p:attrName>
                                        </p:attrNameLst>
                                      </p:cBhvr>
                                      <p:tavLst>
                                        <p:tav tm="100000">
                                          <p:val>
                                            <p:fltVal val="0"/>
                                          </p:val>
                                        </p:tav>
                                        <p:tav>
                                          <p:val>
                                            <p:strVal val="#ppt_h"/>
                                          </p:val>
                                        </p:tav>
                                      </p:tavLst>
                                    </p:anim>
                                    <p:anim calcmode="lin" valueType="num">
                                      <p:cBhvr>
                                        <p:cTn id="21" dur="500" fill="hold"/>
                                        <p:tgtEl>
                                          <p:spTgt spid="18447"/>
                                        </p:tgtEl>
                                        <p:attrNameLst>
                                          <p:attrName>ppt_x</p:attrName>
                                        </p:attrNameLst>
                                      </p:cBhvr>
                                      <p:tavLst>
                                        <p:tav tm="100000">
                                          <p:val>
                                            <p:fltVal val="0.5"/>
                                          </p:val>
                                        </p:tav>
                                        <p:tav>
                                          <p:val>
                                            <p:strVal val="#ppt_x"/>
                                          </p:val>
                                        </p:tav>
                                      </p:tavLst>
                                    </p:anim>
                                    <p:anim calcmode="lin" valueType="num">
                                      <p:cBhvr>
                                        <p:cTn id="22" dur="500" fill="hold"/>
                                        <p:tgtEl>
                                          <p:spTgt spid="18447"/>
                                        </p:tgtEl>
                                        <p:attrNameLst>
                                          <p:attrName>ppt_y</p:attrName>
                                        </p:attrNameLst>
                                      </p:cBhvr>
                                      <p:tavLst>
                                        <p:tav tm="100000">
                                          <p:val>
                                            <p:fltVal val="0.5"/>
                                          </p:val>
                                        </p:tav>
                                        <p:tav>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18445"/>
                                        </p:tgtEl>
                                        <p:attrNameLst>
                                          <p:attrName>style.visibility</p:attrName>
                                        </p:attrNameLst>
                                      </p:cBhvr>
                                      <p:to>
                                        <p:strVal val="visible"/>
                                      </p:to>
                                    </p:set>
                                    <p:anim calcmode="lin" valueType="num">
                                      <p:cBhvr>
                                        <p:cTn id="27" dur="500" fill="hold"/>
                                        <p:tgtEl>
                                          <p:spTgt spid="18445"/>
                                        </p:tgtEl>
                                        <p:attrNameLst>
                                          <p:attrName>ppt_w</p:attrName>
                                        </p:attrNameLst>
                                      </p:cBhvr>
                                      <p:tavLst>
                                        <p:tav tm="100000">
                                          <p:val>
                                            <p:fltVal val="0"/>
                                          </p:val>
                                        </p:tav>
                                        <p:tav>
                                          <p:val>
                                            <p:strVal val="#ppt_w"/>
                                          </p:val>
                                        </p:tav>
                                      </p:tavLst>
                                    </p:anim>
                                    <p:anim calcmode="lin" valueType="num">
                                      <p:cBhvr>
                                        <p:cTn id="28" dur="500" fill="hold"/>
                                        <p:tgtEl>
                                          <p:spTgt spid="18445"/>
                                        </p:tgtEl>
                                        <p:attrNameLst>
                                          <p:attrName>ppt_h</p:attrName>
                                        </p:attrNameLst>
                                      </p:cBhvr>
                                      <p:tavLst>
                                        <p:tav tm="100000">
                                          <p:val>
                                            <p:fltVal val="0"/>
                                          </p:val>
                                        </p:tav>
                                        <p:tav>
                                          <p:val>
                                            <p:strVal val="#ppt_h"/>
                                          </p:val>
                                        </p:tav>
                                      </p:tavLst>
                                    </p:anim>
                                    <p:anim calcmode="lin" valueType="num">
                                      <p:cBhvr>
                                        <p:cTn id="29" dur="500" fill="hold"/>
                                        <p:tgtEl>
                                          <p:spTgt spid="18445"/>
                                        </p:tgtEl>
                                        <p:attrNameLst>
                                          <p:attrName>ppt_x</p:attrName>
                                        </p:attrNameLst>
                                      </p:cBhvr>
                                      <p:tavLst>
                                        <p:tav tm="100000">
                                          <p:val>
                                            <p:fltVal val="0.5"/>
                                          </p:val>
                                        </p:tav>
                                        <p:tav>
                                          <p:val>
                                            <p:strVal val="#ppt_x"/>
                                          </p:val>
                                        </p:tav>
                                      </p:tavLst>
                                    </p:anim>
                                    <p:anim calcmode="lin" valueType="num">
                                      <p:cBhvr>
                                        <p:cTn id="30" dur="500" fill="hold"/>
                                        <p:tgtEl>
                                          <p:spTgt spid="18445"/>
                                        </p:tgtEl>
                                        <p:attrNameLst>
                                          <p:attrName>ppt_y</p:attrName>
                                        </p:attrNameLst>
                                      </p:cBhvr>
                                      <p:tavLst>
                                        <p:tav tm="100000">
                                          <p:val>
                                            <p:fltVal val="0.5"/>
                                          </p:val>
                                        </p:tav>
                                        <p:tav>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18448"/>
                                        </p:tgtEl>
                                        <p:attrNameLst>
                                          <p:attrName>style.visibility</p:attrName>
                                        </p:attrNameLst>
                                      </p:cBhvr>
                                      <p:to>
                                        <p:strVal val="visible"/>
                                      </p:to>
                                    </p:set>
                                    <p:anim calcmode="lin" valueType="num">
                                      <p:cBhvr>
                                        <p:cTn id="35" dur="500" fill="hold"/>
                                        <p:tgtEl>
                                          <p:spTgt spid="18448"/>
                                        </p:tgtEl>
                                        <p:attrNameLst>
                                          <p:attrName>ppt_w</p:attrName>
                                        </p:attrNameLst>
                                      </p:cBhvr>
                                      <p:tavLst>
                                        <p:tav tm="100000">
                                          <p:val>
                                            <p:fltVal val="0"/>
                                          </p:val>
                                        </p:tav>
                                        <p:tav>
                                          <p:val>
                                            <p:strVal val="#ppt_w"/>
                                          </p:val>
                                        </p:tav>
                                      </p:tavLst>
                                    </p:anim>
                                    <p:anim calcmode="lin" valueType="num">
                                      <p:cBhvr>
                                        <p:cTn id="36" dur="500" fill="hold"/>
                                        <p:tgtEl>
                                          <p:spTgt spid="18448"/>
                                        </p:tgtEl>
                                        <p:attrNameLst>
                                          <p:attrName>ppt_h</p:attrName>
                                        </p:attrNameLst>
                                      </p:cBhvr>
                                      <p:tavLst>
                                        <p:tav tm="100000">
                                          <p:val>
                                            <p:fltVal val="0"/>
                                          </p:val>
                                        </p:tav>
                                        <p:tav>
                                          <p:val>
                                            <p:strVal val="#ppt_h"/>
                                          </p:val>
                                        </p:tav>
                                      </p:tavLst>
                                    </p:anim>
                                    <p:anim calcmode="lin" valueType="num">
                                      <p:cBhvr>
                                        <p:cTn id="37" dur="500" fill="hold"/>
                                        <p:tgtEl>
                                          <p:spTgt spid="18448"/>
                                        </p:tgtEl>
                                        <p:attrNameLst>
                                          <p:attrName>ppt_x</p:attrName>
                                        </p:attrNameLst>
                                      </p:cBhvr>
                                      <p:tavLst>
                                        <p:tav tm="100000">
                                          <p:val>
                                            <p:fltVal val="0.5"/>
                                          </p:val>
                                        </p:tav>
                                        <p:tav>
                                          <p:val>
                                            <p:strVal val="#ppt_x"/>
                                          </p:val>
                                        </p:tav>
                                      </p:tavLst>
                                    </p:anim>
                                    <p:anim calcmode="lin" valueType="num">
                                      <p:cBhvr>
                                        <p:cTn id="38" dur="500" fill="hold"/>
                                        <p:tgtEl>
                                          <p:spTgt spid="18448"/>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rot="-5400000">
            <a:off x="5356225" y="1479551"/>
            <a:ext cx="739775" cy="400050"/>
          </a:xfrm>
          <a:prstGeom prst="rect">
            <a:avLst/>
          </a:prstGeom>
          <a:solidFill>
            <a:srgbClr val="FFFF00"/>
          </a:solidFill>
          <a:ln w="12700">
            <a:solidFill>
              <a:schemeClr val="tx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Acts</a:t>
            </a:r>
          </a:p>
        </p:txBody>
      </p:sp>
      <p:grpSp>
        <p:nvGrpSpPr>
          <p:cNvPr id="2" name="Group 4"/>
          <p:cNvGrpSpPr>
            <a:grpSpLocks/>
          </p:cNvGrpSpPr>
          <p:nvPr/>
        </p:nvGrpSpPr>
        <p:grpSpPr bwMode="auto">
          <a:xfrm>
            <a:off x="496891" y="838206"/>
            <a:ext cx="2460623" cy="1211263"/>
            <a:chOff x="313" y="553"/>
            <a:chExt cx="1550" cy="763"/>
          </a:xfrm>
        </p:grpSpPr>
        <p:sp>
          <p:nvSpPr>
            <p:cNvPr id="139285" name="Text Box 5"/>
            <p:cNvSpPr txBox="1">
              <a:spLocks noChangeArrowheads="1"/>
            </p:cNvSpPr>
            <p:nvPr/>
          </p:nvSpPr>
          <p:spPr bwMode="auto">
            <a:xfrm rot="-5400000">
              <a:off x="57" y="809"/>
              <a:ext cx="763" cy="252"/>
            </a:xfrm>
            <a:prstGeom prst="rect">
              <a:avLst/>
            </a:prstGeom>
            <a:solidFill>
              <a:srgbClr val="FFCCFF"/>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Matthew</a:t>
              </a:r>
            </a:p>
          </p:txBody>
        </p:sp>
        <p:sp>
          <p:nvSpPr>
            <p:cNvPr id="139286" name="Text Box 6"/>
            <p:cNvSpPr txBox="1">
              <a:spLocks noChangeArrowheads="1"/>
            </p:cNvSpPr>
            <p:nvPr/>
          </p:nvSpPr>
          <p:spPr bwMode="auto">
            <a:xfrm rot="16200000">
              <a:off x="628" y="932"/>
              <a:ext cx="496" cy="252"/>
            </a:xfrm>
            <a:prstGeom prst="rect">
              <a:avLst/>
            </a:prstGeom>
            <a:solidFill>
              <a:srgbClr val="FFCCFF"/>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Mark</a:t>
              </a:r>
            </a:p>
          </p:txBody>
        </p:sp>
        <p:sp>
          <p:nvSpPr>
            <p:cNvPr id="139287" name="Text Box 7"/>
            <p:cNvSpPr txBox="1">
              <a:spLocks noChangeArrowheads="1"/>
            </p:cNvSpPr>
            <p:nvPr/>
          </p:nvSpPr>
          <p:spPr bwMode="auto">
            <a:xfrm rot="16200000">
              <a:off x="1066" y="943"/>
              <a:ext cx="493" cy="252"/>
            </a:xfrm>
            <a:prstGeom prst="rect">
              <a:avLst/>
            </a:prstGeom>
            <a:solidFill>
              <a:srgbClr val="FFCCFF"/>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Luke</a:t>
              </a:r>
            </a:p>
          </p:txBody>
        </p:sp>
        <p:sp>
          <p:nvSpPr>
            <p:cNvPr id="139288" name="Text Box 8"/>
            <p:cNvSpPr txBox="1">
              <a:spLocks noChangeArrowheads="1"/>
            </p:cNvSpPr>
            <p:nvPr/>
          </p:nvSpPr>
          <p:spPr bwMode="auto">
            <a:xfrm rot="16200000">
              <a:off x="1486" y="939"/>
              <a:ext cx="502" cy="252"/>
            </a:xfrm>
            <a:prstGeom prst="rect">
              <a:avLst/>
            </a:prstGeom>
            <a:solidFill>
              <a:srgbClr val="FFCCFF"/>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John</a:t>
              </a:r>
            </a:p>
          </p:txBody>
        </p:sp>
      </p:grpSp>
      <p:sp>
        <p:nvSpPr>
          <p:cNvPr id="4105" name="Text Box 9"/>
          <p:cNvSpPr txBox="1">
            <a:spLocks noChangeArrowheads="1"/>
          </p:cNvSpPr>
          <p:nvPr/>
        </p:nvSpPr>
        <p:spPr bwMode="auto">
          <a:xfrm>
            <a:off x="901972" y="762002"/>
            <a:ext cx="1936206" cy="430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latin typeface="Arial" charset="0"/>
                <a:cs typeface="Arial" charset="0"/>
              </a:rPr>
              <a:t>The Gospels</a:t>
            </a:r>
          </a:p>
        </p:txBody>
      </p:sp>
      <p:sp>
        <p:nvSpPr>
          <p:cNvPr id="4106" name="Text Box 10"/>
          <p:cNvSpPr txBox="1">
            <a:spLocks noChangeArrowheads="1"/>
          </p:cNvSpPr>
          <p:nvPr/>
        </p:nvSpPr>
        <p:spPr bwMode="auto">
          <a:xfrm>
            <a:off x="4953000" y="762006"/>
            <a:ext cx="1533525"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latin typeface="Arial" charset="0"/>
                <a:cs typeface="Arial" charset="0"/>
              </a:rPr>
              <a:t>History</a:t>
            </a:r>
          </a:p>
        </p:txBody>
      </p:sp>
      <p:sp>
        <p:nvSpPr>
          <p:cNvPr id="4107" name="Text Box 11"/>
          <p:cNvSpPr txBox="1">
            <a:spLocks noChangeArrowheads="1"/>
          </p:cNvSpPr>
          <p:nvPr/>
        </p:nvSpPr>
        <p:spPr bwMode="auto">
          <a:xfrm>
            <a:off x="2286000" y="2209800"/>
            <a:ext cx="4267200"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latin typeface="Arial" charset="0"/>
                <a:cs typeface="Arial" charset="0"/>
              </a:rPr>
              <a:t>Letters by Paul</a:t>
            </a:r>
          </a:p>
        </p:txBody>
      </p:sp>
      <p:grpSp>
        <p:nvGrpSpPr>
          <p:cNvPr id="3" name="Group 12"/>
          <p:cNvGrpSpPr>
            <a:grpSpLocks/>
          </p:cNvGrpSpPr>
          <p:nvPr/>
        </p:nvGrpSpPr>
        <p:grpSpPr bwMode="auto">
          <a:xfrm>
            <a:off x="271465" y="2665424"/>
            <a:ext cx="8623299" cy="2181227"/>
            <a:chOff x="171" y="1588"/>
            <a:chExt cx="5432" cy="1374"/>
          </a:xfrm>
          <a:solidFill>
            <a:srgbClr val="CCFFCC"/>
          </a:solidFill>
        </p:grpSpPr>
        <p:sp>
          <p:nvSpPr>
            <p:cNvPr id="18454" name="Text Box 13"/>
            <p:cNvSpPr txBox="1">
              <a:spLocks noChangeArrowheads="1"/>
            </p:cNvSpPr>
            <p:nvPr/>
          </p:nvSpPr>
          <p:spPr bwMode="auto">
            <a:xfrm rot="16200000">
              <a:off x="-80" y="2459"/>
              <a:ext cx="754"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Romans</a:t>
              </a:r>
            </a:p>
          </p:txBody>
        </p:sp>
        <p:sp>
          <p:nvSpPr>
            <p:cNvPr id="18455" name="Text Box 14"/>
            <p:cNvSpPr txBox="1">
              <a:spLocks noChangeArrowheads="1"/>
            </p:cNvSpPr>
            <p:nvPr/>
          </p:nvSpPr>
          <p:spPr bwMode="auto">
            <a:xfrm rot="16200000">
              <a:off x="149" y="2261"/>
              <a:ext cx="1149"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1 Corinthians</a:t>
              </a:r>
            </a:p>
          </p:txBody>
        </p:sp>
        <p:sp>
          <p:nvSpPr>
            <p:cNvPr id="18456" name="Text Box 15"/>
            <p:cNvSpPr txBox="1">
              <a:spLocks noChangeArrowheads="1"/>
            </p:cNvSpPr>
            <p:nvPr/>
          </p:nvSpPr>
          <p:spPr bwMode="auto">
            <a:xfrm rot="16200000">
              <a:off x="569" y="2261"/>
              <a:ext cx="1149"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2 Corinthians</a:t>
              </a:r>
            </a:p>
          </p:txBody>
        </p:sp>
        <p:sp>
          <p:nvSpPr>
            <p:cNvPr id="18457" name="Text Box 16"/>
            <p:cNvSpPr txBox="1">
              <a:spLocks noChangeArrowheads="1"/>
            </p:cNvSpPr>
            <p:nvPr/>
          </p:nvSpPr>
          <p:spPr bwMode="auto">
            <a:xfrm rot="16200000">
              <a:off x="1168" y="2414"/>
              <a:ext cx="844"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Galatians</a:t>
              </a:r>
            </a:p>
          </p:txBody>
        </p:sp>
        <p:sp>
          <p:nvSpPr>
            <p:cNvPr id="18458" name="Text Box 17"/>
            <p:cNvSpPr txBox="1">
              <a:spLocks noChangeArrowheads="1"/>
            </p:cNvSpPr>
            <p:nvPr/>
          </p:nvSpPr>
          <p:spPr bwMode="auto">
            <a:xfrm rot="16200000">
              <a:off x="1554" y="2374"/>
              <a:ext cx="924"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Ephesians</a:t>
              </a:r>
            </a:p>
          </p:txBody>
        </p:sp>
        <p:sp>
          <p:nvSpPr>
            <p:cNvPr id="18459" name="Text Box 18"/>
            <p:cNvSpPr txBox="1">
              <a:spLocks noChangeArrowheads="1"/>
            </p:cNvSpPr>
            <p:nvPr/>
          </p:nvSpPr>
          <p:spPr bwMode="auto">
            <a:xfrm rot="16200000">
              <a:off x="1953" y="2347"/>
              <a:ext cx="978"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Philippians</a:t>
              </a:r>
            </a:p>
          </p:txBody>
        </p:sp>
        <p:sp>
          <p:nvSpPr>
            <p:cNvPr id="18460" name="Text Box 19"/>
            <p:cNvSpPr txBox="1">
              <a:spLocks noChangeArrowheads="1"/>
            </p:cNvSpPr>
            <p:nvPr/>
          </p:nvSpPr>
          <p:spPr bwMode="auto">
            <a:xfrm rot="16200000">
              <a:off x="2339" y="2347"/>
              <a:ext cx="978"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Colossians</a:t>
              </a:r>
            </a:p>
          </p:txBody>
        </p:sp>
        <p:sp>
          <p:nvSpPr>
            <p:cNvPr id="18461" name="Text Box 20"/>
            <p:cNvSpPr txBox="1">
              <a:spLocks noChangeArrowheads="1"/>
            </p:cNvSpPr>
            <p:nvPr/>
          </p:nvSpPr>
          <p:spPr bwMode="auto">
            <a:xfrm rot="16200000">
              <a:off x="2577" y="2149"/>
              <a:ext cx="1373" cy="252"/>
            </a:xfrm>
            <a:prstGeom prst="rect">
              <a:avLst/>
            </a:prstGeom>
            <a:grpFill/>
            <a:ln w="12700">
              <a:solidFill>
                <a:schemeClr val="tx1"/>
              </a:solidFill>
              <a:miter lim="800000"/>
              <a:headEnd/>
              <a:tailEnd/>
            </a:ln>
          </p:spPr>
          <p:txBody>
            <a:bodyPr wrap="none">
              <a:spAutoFit/>
            </a:bodyPr>
            <a:lstStyle/>
            <a:p>
              <a:pPr>
                <a:defRPr/>
              </a:pPr>
              <a:r>
                <a:rPr lang="en-US" sz="2000" b="1" dirty="0">
                  <a:latin typeface="Arial"/>
                  <a:ea typeface="+mn-ea"/>
                  <a:cs typeface="Arial"/>
                </a:rPr>
                <a:t>1 Thessalonians</a:t>
              </a:r>
            </a:p>
          </p:txBody>
        </p:sp>
        <p:sp>
          <p:nvSpPr>
            <p:cNvPr id="18462" name="Text Box 21"/>
            <p:cNvSpPr txBox="1">
              <a:spLocks noChangeArrowheads="1"/>
            </p:cNvSpPr>
            <p:nvPr/>
          </p:nvSpPr>
          <p:spPr bwMode="auto">
            <a:xfrm rot="16200000">
              <a:off x="3057" y="2149"/>
              <a:ext cx="1373"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2 Thessalonians</a:t>
              </a:r>
            </a:p>
          </p:txBody>
        </p:sp>
        <p:sp>
          <p:nvSpPr>
            <p:cNvPr id="18463" name="Text Box 22"/>
            <p:cNvSpPr txBox="1">
              <a:spLocks noChangeArrowheads="1"/>
            </p:cNvSpPr>
            <p:nvPr/>
          </p:nvSpPr>
          <p:spPr bwMode="auto">
            <a:xfrm rot="16200000">
              <a:off x="3734" y="2394"/>
              <a:ext cx="884"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1 Timothy</a:t>
              </a:r>
            </a:p>
          </p:txBody>
        </p:sp>
        <p:sp>
          <p:nvSpPr>
            <p:cNvPr id="18464" name="Text Box 23"/>
            <p:cNvSpPr txBox="1">
              <a:spLocks noChangeArrowheads="1"/>
            </p:cNvSpPr>
            <p:nvPr/>
          </p:nvSpPr>
          <p:spPr bwMode="auto">
            <a:xfrm rot="16200000">
              <a:off x="4166" y="2394"/>
              <a:ext cx="884"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2 Timothy</a:t>
              </a:r>
            </a:p>
          </p:txBody>
        </p:sp>
        <p:sp>
          <p:nvSpPr>
            <p:cNvPr id="18465" name="Text Box 24"/>
            <p:cNvSpPr txBox="1">
              <a:spLocks noChangeArrowheads="1"/>
            </p:cNvSpPr>
            <p:nvPr/>
          </p:nvSpPr>
          <p:spPr bwMode="auto">
            <a:xfrm rot="16200000">
              <a:off x="4786" y="2586"/>
              <a:ext cx="499"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Titus</a:t>
              </a:r>
            </a:p>
          </p:txBody>
        </p:sp>
        <p:sp>
          <p:nvSpPr>
            <p:cNvPr id="18466" name="Text Box 25"/>
            <p:cNvSpPr txBox="1">
              <a:spLocks noChangeArrowheads="1"/>
            </p:cNvSpPr>
            <p:nvPr/>
          </p:nvSpPr>
          <p:spPr bwMode="auto">
            <a:xfrm rot="16200000">
              <a:off x="5055" y="2414"/>
              <a:ext cx="843" cy="252"/>
            </a:xfrm>
            <a:prstGeom prst="rect">
              <a:avLst/>
            </a:prstGeom>
            <a:grpFill/>
            <a:ln w="12700">
              <a:solidFill>
                <a:schemeClr val="tx1"/>
              </a:solidFill>
              <a:miter lim="800000"/>
              <a:headEnd/>
              <a:tailEnd/>
            </a:ln>
          </p:spPr>
          <p:txBody>
            <a:bodyPr wrap="none">
              <a:spAutoFit/>
            </a:bodyPr>
            <a:lstStyle/>
            <a:p>
              <a:pPr>
                <a:defRPr/>
              </a:pPr>
              <a:r>
                <a:rPr lang="en-US" sz="2000" b="1">
                  <a:latin typeface="Arial"/>
                  <a:ea typeface="+mn-ea"/>
                  <a:cs typeface="Arial"/>
                </a:rPr>
                <a:t>Philemon</a:t>
              </a:r>
            </a:p>
          </p:txBody>
        </p:sp>
      </p:grpSp>
      <p:sp>
        <p:nvSpPr>
          <p:cNvPr id="4122" name="Text Box 26"/>
          <p:cNvSpPr txBox="1">
            <a:spLocks noChangeArrowheads="1"/>
          </p:cNvSpPr>
          <p:nvPr/>
        </p:nvSpPr>
        <p:spPr bwMode="auto">
          <a:xfrm>
            <a:off x="965200" y="4983169"/>
            <a:ext cx="3302000" cy="42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latin typeface="Arial" charset="0"/>
                <a:cs typeface="Arial" charset="0"/>
              </a:rPr>
              <a:t>General Letters</a:t>
            </a:r>
          </a:p>
        </p:txBody>
      </p:sp>
      <p:sp>
        <p:nvSpPr>
          <p:cNvPr id="4123" name="Text Box 27"/>
          <p:cNvSpPr txBox="1">
            <a:spLocks noChangeArrowheads="1"/>
          </p:cNvSpPr>
          <p:nvPr/>
        </p:nvSpPr>
        <p:spPr bwMode="auto">
          <a:xfrm>
            <a:off x="6588909" y="4876802"/>
            <a:ext cx="1516085" cy="430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200" b="1">
                <a:latin typeface="Arial" charset="0"/>
                <a:cs typeface="Arial" charset="0"/>
              </a:rPr>
              <a:t>Prophecy</a:t>
            </a:r>
          </a:p>
        </p:txBody>
      </p:sp>
      <p:sp>
        <p:nvSpPr>
          <p:cNvPr id="4124" name="Text Box 28"/>
          <p:cNvSpPr txBox="1">
            <a:spLocks noChangeArrowheads="1"/>
          </p:cNvSpPr>
          <p:nvPr/>
        </p:nvSpPr>
        <p:spPr bwMode="auto">
          <a:xfrm rot="-5400000">
            <a:off x="6625432" y="5901532"/>
            <a:ext cx="1481137" cy="400050"/>
          </a:xfrm>
          <a:prstGeom prst="rect">
            <a:avLst/>
          </a:prstGeom>
          <a:solidFill>
            <a:schemeClr val="accent6">
              <a:lumMod val="50000"/>
            </a:schemeClr>
          </a:solidFill>
          <a:ln w="12700">
            <a:solidFill>
              <a:schemeClr val="tx1"/>
            </a:solid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chemeClr val="bg1"/>
                </a:solidFill>
                <a:latin typeface="Arial" charset="0"/>
                <a:cs typeface="Arial" charset="0"/>
              </a:rPr>
              <a:t>Revelation</a:t>
            </a:r>
          </a:p>
        </p:txBody>
      </p:sp>
      <p:grpSp>
        <p:nvGrpSpPr>
          <p:cNvPr id="4" name="Group 29"/>
          <p:cNvGrpSpPr>
            <a:grpSpLocks/>
          </p:cNvGrpSpPr>
          <p:nvPr/>
        </p:nvGrpSpPr>
        <p:grpSpPr bwMode="auto">
          <a:xfrm>
            <a:off x="260350" y="5257806"/>
            <a:ext cx="4997451" cy="1254125"/>
            <a:chOff x="164" y="3312"/>
            <a:chExt cx="3148" cy="790"/>
          </a:xfrm>
        </p:grpSpPr>
        <p:sp>
          <p:nvSpPr>
            <p:cNvPr id="139277" name="Text Box 30"/>
            <p:cNvSpPr txBox="1">
              <a:spLocks noChangeArrowheads="1"/>
            </p:cNvSpPr>
            <p:nvPr/>
          </p:nvSpPr>
          <p:spPr bwMode="auto">
            <a:xfrm rot="16200000">
              <a:off x="-105" y="3581"/>
              <a:ext cx="790"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Hebrews</a:t>
              </a:r>
            </a:p>
          </p:txBody>
        </p:sp>
        <p:sp>
          <p:nvSpPr>
            <p:cNvPr id="139278" name="Text Box 31"/>
            <p:cNvSpPr txBox="1">
              <a:spLocks noChangeArrowheads="1"/>
            </p:cNvSpPr>
            <p:nvPr/>
          </p:nvSpPr>
          <p:spPr bwMode="auto">
            <a:xfrm rot="16200000">
              <a:off x="361" y="3666"/>
              <a:ext cx="619"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James</a:t>
              </a:r>
            </a:p>
          </p:txBody>
        </p:sp>
        <p:sp>
          <p:nvSpPr>
            <p:cNvPr id="139279" name="Text Box 32"/>
            <p:cNvSpPr txBox="1">
              <a:spLocks noChangeArrowheads="1"/>
            </p:cNvSpPr>
            <p:nvPr/>
          </p:nvSpPr>
          <p:spPr bwMode="auto">
            <a:xfrm rot="16200000">
              <a:off x="774" y="3647"/>
              <a:ext cx="658"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1 Peter</a:t>
              </a:r>
            </a:p>
          </p:txBody>
        </p:sp>
        <p:sp>
          <p:nvSpPr>
            <p:cNvPr id="139280" name="Text Box 33"/>
            <p:cNvSpPr txBox="1">
              <a:spLocks noChangeArrowheads="1"/>
            </p:cNvSpPr>
            <p:nvPr/>
          </p:nvSpPr>
          <p:spPr bwMode="auto">
            <a:xfrm rot="16200000">
              <a:off x="1177" y="3647"/>
              <a:ext cx="658"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2 Peter</a:t>
              </a:r>
            </a:p>
          </p:txBody>
        </p:sp>
        <p:sp>
          <p:nvSpPr>
            <p:cNvPr id="139281" name="Text Box 34"/>
            <p:cNvSpPr txBox="1">
              <a:spLocks noChangeArrowheads="1"/>
            </p:cNvSpPr>
            <p:nvPr/>
          </p:nvSpPr>
          <p:spPr bwMode="auto">
            <a:xfrm rot="16200000">
              <a:off x="1608" y="3657"/>
              <a:ext cx="637"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1 John</a:t>
              </a:r>
            </a:p>
          </p:txBody>
        </p:sp>
        <p:sp>
          <p:nvSpPr>
            <p:cNvPr id="139282" name="Text Box 35"/>
            <p:cNvSpPr txBox="1">
              <a:spLocks noChangeArrowheads="1"/>
            </p:cNvSpPr>
            <p:nvPr/>
          </p:nvSpPr>
          <p:spPr bwMode="auto">
            <a:xfrm rot="16200000">
              <a:off x="2040" y="3657"/>
              <a:ext cx="637"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2 John</a:t>
              </a:r>
            </a:p>
          </p:txBody>
        </p:sp>
        <p:sp>
          <p:nvSpPr>
            <p:cNvPr id="139283" name="Text Box 36"/>
            <p:cNvSpPr txBox="1">
              <a:spLocks noChangeArrowheads="1"/>
            </p:cNvSpPr>
            <p:nvPr/>
          </p:nvSpPr>
          <p:spPr bwMode="auto">
            <a:xfrm rot="16200000">
              <a:off x="2473" y="3657"/>
              <a:ext cx="637"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3 John</a:t>
              </a:r>
            </a:p>
          </p:txBody>
        </p:sp>
        <p:sp>
          <p:nvSpPr>
            <p:cNvPr id="139284" name="Text Box 37"/>
            <p:cNvSpPr txBox="1">
              <a:spLocks noChangeArrowheads="1"/>
            </p:cNvSpPr>
            <p:nvPr/>
          </p:nvSpPr>
          <p:spPr bwMode="auto">
            <a:xfrm rot="16200000">
              <a:off x="2939" y="3729"/>
              <a:ext cx="493" cy="252"/>
            </a:xfrm>
            <a:prstGeom prst="rect">
              <a:avLst/>
            </a:prstGeom>
            <a:solidFill>
              <a:srgbClr val="D9DDC1"/>
            </a:solidFill>
            <a:ln w="12700">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Jude</a:t>
              </a:r>
            </a:p>
          </p:txBody>
        </p:sp>
      </p:grpSp>
      <p:sp>
        <p:nvSpPr>
          <p:cNvPr id="24589" name="Rectangle 38"/>
          <p:cNvSpPr>
            <a:spLocks noGrp="1" noChangeArrowheads="1"/>
          </p:cNvSpPr>
          <p:nvPr>
            <p:ph type="title" idx="4294967295"/>
          </p:nvPr>
        </p:nvSpPr>
        <p:spPr>
          <a:xfrm>
            <a:off x="0" y="6"/>
            <a:ext cx="9144000" cy="487248"/>
          </a:xfrm>
          <a:solidFill>
            <a:srgbClr val="800000"/>
          </a:solidFill>
        </p:spPr>
        <p:txBody>
          <a:bodyPr anchor="t">
            <a:spAutoFit/>
          </a:bodyPr>
          <a:lstStyle/>
          <a:p>
            <a:pPr algn="ctr" eaLnBrk="1" hangingPunct="1">
              <a:defRPr/>
            </a:pPr>
            <a:r>
              <a:rPr lang="en-US" sz="2800">
                <a:solidFill>
                  <a:srgbClr val="FFFFFF"/>
                </a:solidFill>
                <a:effectLst>
                  <a:outerShdw blurRad="38100" dist="38100" dir="2700000" algn="tl">
                    <a:srgbClr val="000000"/>
                  </a:outerShdw>
                </a:effectLst>
                <a:latin typeface="Arial"/>
                <a:ea typeface="ＭＳ Ｐゴシック" charset="0"/>
                <a:cs typeface="Arial"/>
              </a:rPr>
              <a:t>List in order all the books of the New Testament</a:t>
            </a:r>
          </a:p>
        </p:txBody>
      </p:sp>
      <p:sp>
        <p:nvSpPr>
          <p:cNvPr id="139276" name="Text Box 5"/>
          <p:cNvSpPr txBox="1">
            <a:spLocks noChangeArrowheads="1"/>
          </p:cNvSpPr>
          <p:nvPr/>
        </p:nvSpPr>
        <p:spPr bwMode="auto">
          <a:xfrm>
            <a:off x="8638950" y="548680"/>
            <a:ext cx="4699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22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9276"/>
                                        </p:tgtEl>
                                        <p:attrNameLst>
                                          <p:attrName>style.visibility</p:attrName>
                                        </p:attrNameLst>
                                      </p:cBhvr>
                                      <p:to>
                                        <p:strVal val="visible"/>
                                      </p:to>
                                    </p:set>
                                    <p:animEffect transition="in" filter="checkerboard(across)">
                                      <p:cBhvr>
                                        <p:cTn id="7" dur="500"/>
                                        <p:tgtEl>
                                          <p:spTgt spid="13927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4105"/>
                                        </p:tgtEl>
                                        <p:attrNameLst>
                                          <p:attrName>style.visibility</p:attrName>
                                        </p:attrNameLst>
                                      </p:cBhvr>
                                      <p:to>
                                        <p:strVal val="visible"/>
                                      </p:to>
                                    </p:set>
                                    <p:anim calcmode="lin" valueType="num">
                                      <p:cBhvr additive="base">
                                        <p:cTn id="12" dur="500" fill="hold"/>
                                        <p:tgtEl>
                                          <p:spTgt spid="4105"/>
                                        </p:tgtEl>
                                        <p:attrNameLst>
                                          <p:attrName>ppt_x</p:attrName>
                                        </p:attrNameLst>
                                      </p:cBhvr>
                                      <p:tavLst>
                                        <p:tav tm="0">
                                          <p:val>
                                            <p:strVal val="#ppt_x"/>
                                          </p:val>
                                        </p:tav>
                                        <p:tav tm="100000">
                                          <p:val>
                                            <p:strVal val="#ppt_x"/>
                                          </p:val>
                                        </p:tav>
                                      </p:tavLst>
                                    </p:anim>
                                    <p:anim calcmode="lin" valueType="num">
                                      <p:cBhvr additive="base">
                                        <p:cTn id="13" dur="500" fill="hold"/>
                                        <p:tgtEl>
                                          <p:spTgt spid="4105"/>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4106"/>
                                        </p:tgtEl>
                                        <p:attrNameLst>
                                          <p:attrName>style.visibility</p:attrName>
                                        </p:attrNameLst>
                                      </p:cBhvr>
                                      <p:to>
                                        <p:strVal val="visible"/>
                                      </p:to>
                                    </p:set>
                                    <p:anim calcmode="lin" valueType="num">
                                      <p:cBhvr additive="base">
                                        <p:cTn id="22" dur="500" fill="hold"/>
                                        <p:tgtEl>
                                          <p:spTgt spid="4106"/>
                                        </p:tgtEl>
                                        <p:attrNameLst>
                                          <p:attrName>ppt_x</p:attrName>
                                        </p:attrNameLst>
                                      </p:cBhvr>
                                      <p:tavLst>
                                        <p:tav tm="0">
                                          <p:val>
                                            <p:strVal val="#ppt_x"/>
                                          </p:val>
                                        </p:tav>
                                        <p:tav tm="100000">
                                          <p:val>
                                            <p:strVal val="#ppt_x"/>
                                          </p:val>
                                        </p:tav>
                                      </p:tavLst>
                                    </p:anim>
                                    <p:anim calcmode="lin" valueType="num">
                                      <p:cBhvr additive="base">
                                        <p:cTn id="23" dur="500" fill="hold"/>
                                        <p:tgtEl>
                                          <p:spTgt spid="4106"/>
                                        </p:tgtEl>
                                        <p:attrNameLst>
                                          <p:attrName>ppt_y</p:attrName>
                                        </p:attrNameLst>
                                      </p:cBhvr>
                                      <p:tavLst>
                                        <p:tav tm="0">
                                          <p:val>
                                            <p:strVal val="0-#ppt_h/2"/>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4098"/>
                                        </p:tgtEl>
                                        <p:attrNameLst>
                                          <p:attrName>style.visibility</p:attrName>
                                        </p:attrNameLst>
                                      </p:cBhvr>
                                      <p:to>
                                        <p:strVal val="visible"/>
                                      </p:to>
                                    </p:set>
                                    <p:anim calcmode="lin" valueType="num">
                                      <p:cBhvr additive="base">
                                        <p:cTn id="26" dur="500" fill="hold"/>
                                        <p:tgtEl>
                                          <p:spTgt spid="4098"/>
                                        </p:tgtEl>
                                        <p:attrNameLst>
                                          <p:attrName>ppt_x</p:attrName>
                                        </p:attrNameLst>
                                      </p:cBhvr>
                                      <p:tavLst>
                                        <p:tav tm="0">
                                          <p:val>
                                            <p:strVal val="1+#ppt_w/2"/>
                                          </p:val>
                                        </p:tav>
                                        <p:tav tm="100000">
                                          <p:val>
                                            <p:strVal val="#ppt_x"/>
                                          </p:val>
                                        </p:tav>
                                      </p:tavLst>
                                    </p:anim>
                                    <p:anim calcmode="lin" valueType="num">
                                      <p:cBhvr additive="base">
                                        <p:cTn id="27"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4107"/>
                                        </p:tgtEl>
                                        <p:attrNameLst>
                                          <p:attrName>style.visibility</p:attrName>
                                        </p:attrNameLst>
                                      </p:cBhvr>
                                      <p:to>
                                        <p:strVal val="visible"/>
                                      </p:to>
                                    </p:set>
                                    <p:anim calcmode="lin" valueType="num">
                                      <p:cBhvr additive="base">
                                        <p:cTn id="32" dur="500" fill="hold"/>
                                        <p:tgtEl>
                                          <p:spTgt spid="4107"/>
                                        </p:tgtEl>
                                        <p:attrNameLst>
                                          <p:attrName>ppt_x</p:attrName>
                                        </p:attrNameLst>
                                      </p:cBhvr>
                                      <p:tavLst>
                                        <p:tav tm="0">
                                          <p:val>
                                            <p:strVal val="#ppt_x"/>
                                          </p:val>
                                        </p:tav>
                                        <p:tav tm="100000">
                                          <p:val>
                                            <p:strVal val="#ppt_x"/>
                                          </p:val>
                                        </p:tav>
                                      </p:tavLst>
                                    </p:anim>
                                    <p:anim calcmode="lin" valueType="num">
                                      <p:cBhvr additive="base">
                                        <p:cTn id="33" dur="500" fill="hold"/>
                                        <p:tgtEl>
                                          <p:spTgt spid="4107"/>
                                        </p:tgtEl>
                                        <p:attrNameLst>
                                          <p:attrName>ppt_y</p:attrName>
                                        </p:attrNameLst>
                                      </p:cBhvr>
                                      <p:tavLst>
                                        <p:tav tm="0">
                                          <p:val>
                                            <p:strVal val="0-#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4122"/>
                                        </p:tgtEl>
                                        <p:attrNameLst>
                                          <p:attrName>style.visibility</p:attrName>
                                        </p:attrNameLst>
                                      </p:cBhvr>
                                      <p:to>
                                        <p:strVal val="visible"/>
                                      </p:to>
                                    </p:set>
                                    <p:anim calcmode="lin" valueType="num">
                                      <p:cBhvr additive="base">
                                        <p:cTn id="42" dur="500" fill="hold"/>
                                        <p:tgtEl>
                                          <p:spTgt spid="4122"/>
                                        </p:tgtEl>
                                        <p:attrNameLst>
                                          <p:attrName>ppt_x</p:attrName>
                                        </p:attrNameLst>
                                      </p:cBhvr>
                                      <p:tavLst>
                                        <p:tav tm="0">
                                          <p:val>
                                            <p:strVal val="#ppt_x"/>
                                          </p:val>
                                        </p:tav>
                                        <p:tav tm="100000">
                                          <p:val>
                                            <p:strVal val="#ppt_x"/>
                                          </p:val>
                                        </p:tav>
                                      </p:tavLst>
                                    </p:anim>
                                    <p:anim calcmode="lin" valueType="num">
                                      <p:cBhvr additive="base">
                                        <p:cTn id="43" dur="500" fill="hold"/>
                                        <p:tgtEl>
                                          <p:spTgt spid="4122"/>
                                        </p:tgtEl>
                                        <p:attrNameLst>
                                          <p:attrName>ppt_y</p:attrName>
                                        </p:attrNameLst>
                                      </p:cBhvr>
                                      <p:tavLst>
                                        <p:tav tm="0">
                                          <p:val>
                                            <p:strVal val="0-#ppt_h/2"/>
                                          </p:val>
                                        </p:tav>
                                        <p:tav tm="100000">
                                          <p:val>
                                            <p:strVal val="#ppt_y"/>
                                          </p:val>
                                        </p:tav>
                                      </p:tavLst>
                                    </p:anim>
                                  </p:childTnLst>
                                </p:cTn>
                              </p:par>
                              <p:par>
                                <p:cTn id="44" presetID="2" presetClass="entr" presetSubtype="12"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0-#ppt_w/2"/>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4123"/>
                                        </p:tgtEl>
                                        <p:attrNameLst>
                                          <p:attrName>style.visibility</p:attrName>
                                        </p:attrNameLst>
                                      </p:cBhvr>
                                      <p:to>
                                        <p:strVal val="visible"/>
                                      </p:to>
                                    </p:set>
                                    <p:anim calcmode="lin" valueType="num">
                                      <p:cBhvr additive="base">
                                        <p:cTn id="52" dur="500" fill="hold"/>
                                        <p:tgtEl>
                                          <p:spTgt spid="4123"/>
                                        </p:tgtEl>
                                        <p:attrNameLst>
                                          <p:attrName>ppt_x</p:attrName>
                                        </p:attrNameLst>
                                      </p:cBhvr>
                                      <p:tavLst>
                                        <p:tav tm="0">
                                          <p:val>
                                            <p:strVal val="#ppt_x"/>
                                          </p:val>
                                        </p:tav>
                                        <p:tav tm="100000">
                                          <p:val>
                                            <p:strVal val="#ppt_x"/>
                                          </p:val>
                                        </p:tav>
                                      </p:tavLst>
                                    </p:anim>
                                    <p:anim calcmode="lin" valueType="num">
                                      <p:cBhvr additive="base">
                                        <p:cTn id="53" dur="500" fill="hold"/>
                                        <p:tgtEl>
                                          <p:spTgt spid="4123"/>
                                        </p:tgtEl>
                                        <p:attrNameLst>
                                          <p:attrName>ppt_y</p:attrName>
                                        </p:attrNameLst>
                                      </p:cBhvr>
                                      <p:tavLst>
                                        <p:tav tm="0">
                                          <p:val>
                                            <p:strVal val="0-#ppt_h/2"/>
                                          </p:val>
                                        </p:tav>
                                        <p:tav tm="100000">
                                          <p:val>
                                            <p:strVal val="#ppt_y"/>
                                          </p:val>
                                        </p:tav>
                                      </p:tavLst>
                                    </p:anim>
                                  </p:childTnLst>
                                </p:cTn>
                              </p:par>
                              <p:par>
                                <p:cTn id="54" presetID="2" presetClass="entr" presetSubtype="6" fill="hold" grpId="0" nodeType="withEffect">
                                  <p:stCondLst>
                                    <p:cond delay="0"/>
                                  </p:stCondLst>
                                  <p:childTnLst>
                                    <p:set>
                                      <p:cBhvr>
                                        <p:cTn id="55" dur="1" fill="hold">
                                          <p:stCondLst>
                                            <p:cond delay="0"/>
                                          </p:stCondLst>
                                        </p:cTn>
                                        <p:tgtEl>
                                          <p:spTgt spid="4124"/>
                                        </p:tgtEl>
                                        <p:attrNameLst>
                                          <p:attrName>style.visibility</p:attrName>
                                        </p:attrNameLst>
                                      </p:cBhvr>
                                      <p:to>
                                        <p:strVal val="visible"/>
                                      </p:to>
                                    </p:set>
                                    <p:anim calcmode="lin" valueType="num">
                                      <p:cBhvr additive="base">
                                        <p:cTn id="56" dur="500" fill="hold"/>
                                        <p:tgtEl>
                                          <p:spTgt spid="4124"/>
                                        </p:tgtEl>
                                        <p:attrNameLst>
                                          <p:attrName>ppt_x</p:attrName>
                                        </p:attrNameLst>
                                      </p:cBhvr>
                                      <p:tavLst>
                                        <p:tav tm="0">
                                          <p:val>
                                            <p:strVal val="1+#ppt_w/2"/>
                                          </p:val>
                                        </p:tav>
                                        <p:tav tm="100000">
                                          <p:val>
                                            <p:strVal val="#ppt_x"/>
                                          </p:val>
                                        </p:tav>
                                      </p:tavLst>
                                    </p:anim>
                                    <p:anim calcmode="lin" valueType="num">
                                      <p:cBhvr additive="base">
                                        <p:cTn id="57" dur="500" fill="hold"/>
                                        <p:tgtEl>
                                          <p:spTgt spid="4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autoUpdateAnimBg="0"/>
      <p:bldP spid="4105" grpId="0" autoUpdateAnimBg="0"/>
      <p:bldP spid="4106" grpId="0" autoUpdateAnimBg="0"/>
      <p:bldP spid="4107" grpId="0" autoUpdateAnimBg="0"/>
      <p:bldP spid="4122" grpId="0" autoUpdateAnimBg="0"/>
      <p:bldP spid="4123" grpId="0" autoUpdateAnimBg="0"/>
      <p:bldP spid="4124" grpId="0" animBg="1" autoUpdateAnimBg="0"/>
      <p:bldP spid="13927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64866"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4867"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4868"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4869"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4870"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4871"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4872" name="Group 8"/>
          <p:cNvGrpSpPr>
            <a:grpSpLocks/>
          </p:cNvGrpSpPr>
          <p:nvPr/>
        </p:nvGrpSpPr>
        <p:grpSpPr bwMode="auto">
          <a:xfrm>
            <a:off x="1412875" y="946156"/>
            <a:ext cx="3860800" cy="3332163"/>
            <a:chOff x="979" y="675"/>
            <a:chExt cx="2675" cy="2379"/>
          </a:xfrm>
        </p:grpSpPr>
        <p:sp>
          <p:nvSpPr>
            <p:cNvPr id="164908" name="Rectangle 9"/>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64909" name="Rectangle 10"/>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64910" name="Rectangle 11"/>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4911" name="Rectangle 12"/>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164873" name="Rectangle 13"/>
          <p:cNvSpPr>
            <a:spLocks noChangeArrowheads="1"/>
          </p:cNvSpPr>
          <p:nvPr/>
        </p:nvSpPr>
        <p:spPr bwMode="auto">
          <a:xfrm>
            <a:off x="2287588" y="3692526"/>
            <a:ext cx="2036762"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LUKE</a:t>
            </a:r>
          </a:p>
        </p:txBody>
      </p:sp>
      <p:sp>
        <p:nvSpPr>
          <p:cNvPr id="164874" name="Rectangle 14"/>
          <p:cNvSpPr>
            <a:spLocks noChangeArrowheads="1"/>
          </p:cNvSpPr>
          <p:nvPr/>
        </p:nvSpPr>
        <p:spPr bwMode="auto">
          <a:xfrm>
            <a:off x="1757363" y="1004889"/>
            <a:ext cx="2355850"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MATTHEW</a:t>
            </a:r>
          </a:p>
        </p:txBody>
      </p:sp>
      <p:sp>
        <p:nvSpPr>
          <p:cNvPr id="164875" name="Rectangle 15"/>
          <p:cNvSpPr>
            <a:spLocks noChangeArrowheads="1"/>
          </p:cNvSpPr>
          <p:nvPr/>
        </p:nvSpPr>
        <p:spPr bwMode="auto">
          <a:xfrm>
            <a:off x="5588006" y="1025526"/>
            <a:ext cx="2036763"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MARK</a:t>
            </a:r>
          </a:p>
        </p:txBody>
      </p:sp>
      <p:sp>
        <p:nvSpPr>
          <p:cNvPr id="164876" name="Rectangle 16"/>
          <p:cNvSpPr>
            <a:spLocks noChangeArrowheads="1"/>
          </p:cNvSpPr>
          <p:nvPr/>
        </p:nvSpPr>
        <p:spPr bwMode="auto">
          <a:xfrm>
            <a:off x="5756278" y="3684589"/>
            <a:ext cx="186372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JOHN</a:t>
            </a:r>
          </a:p>
        </p:txBody>
      </p:sp>
      <p:grpSp>
        <p:nvGrpSpPr>
          <p:cNvPr id="3" name="Group 17"/>
          <p:cNvGrpSpPr>
            <a:grpSpLocks/>
          </p:cNvGrpSpPr>
          <p:nvPr/>
        </p:nvGrpSpPr>
        <p:grpSpPr bwMode="auto">
          <a:xfrm>
            <a:off x="1652588" y="1560513"/>
            <a:ext cx="2273300" cy="1181100"/>
            <a:chOff x="1145" y="1114"/>
            <a:chExt cx="1575" cy="843"/>
          </a:xfrm>
        </p:grpSpPr>
        <p:grpSp>
          <p:nvGrpSpPr>
            <p:cNvPr id="164903" name="Group 18"/>
            <p:cNvGrpSpPr>
              <a:grpSpLocks/>
            </p:cNvGrpSpPr>
            <p:nvPr/>
          </p:nvGrpSpPr>
          <p:grpSpPr bwMode="auto">
            <a:xfrm>
              <a:off x="1145" y="1176"/>
              <a:ext cx="617" cy="781"/>
              <a:chOff x="1145" y="1176"/>
              <a:chExt cx="617" cy="781"/>
            </a:xfrm>
          </p:grpSpPr>
          <p:sp>
            <p:nvSpPr>
              <p:cNvPr id="164905" name="Rectangle 19"/>
              <p:cNvSpPr>
                <a:spLocks noChangeArrowheads="1"/>
              </p:cNvSpPr>
              <p:nvPr/>
            </p:nvSpPr>
            <p:spPr bwMode="auto">
              <a:xfrm>
                <a:off x="1145" y="1176"/>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TO:</a:t>
                </a:r>
              </a:p>
            </p:txBody>
          </p:sp>
          <p:sp>
            <p:nvSpPr>
              <p:cNvPr id="164906" name="Rectangle 20"/>
              <p:cNvSpPr>
                <a:spLocks noChangeArrowheads="1"/>
              </p:cNvSpPr>
              <p:nvPr/>
            </p:nvSpPr>
            <p:spPr bwMode="auto">
              <a:xfrm>
                <a:off x="1145" y="1530"/>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907" name="Rectangle 21"/>
              <p:cNvSpPr>
                <a:spLocks noChangeArrowheads="1"/>
              </p:cNvSpPr>
              <p:nvPr/>
            </p:nvSpPr>
            <p:spPr bwMode="auto">
              <a:xfrm>
                <a:off x="1145" y="1834"/>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904" name="Rectangle 22"/>
            <p:cNvSpPr>
              <a:spLocks noChangeArrowheads="1"/>
            </p:cNvSpPr>
            <p:nvPr/>
          </p:nvSpPr>
          <p:spPr bwMode="auto">
            <a:xfrm>
              <a:off x="1496" y="1114"/>
              <a:ext cx="1224"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   JEWS</a:t>
              </a:r>
            </a:p>
          </p:txBody>
        </p:sp>
      </p:grpSp>
      <p:grpSp>
        <p:nvGrpSpPr>
          <p:cNvPr id="5" name="Group 23"/>
          <p:cNvGrpSpPr>
            <a:grpSpLocks/>
          </p:cNvGrpSpPr>
          <p:nvPr/>
        </p:nvGrpSpPr>
        <p:grpSpPr bwMode="auto">
          <a:xfrm>
            <a:off x="5070481" y="1570044"/>
            <a:ext cx="2595563" cy="1182687"/>
            <a:chOff x="3513" y="1121"/>
            <a:chExt cx="1799" cy="844"/>
          </a:xfrm>
        </p:grpSpPr>
        <p:grpSp>
          <p:nvGrpSpPr>
            <p:cNvPr id="164898" name="Group 24"/>
            <p:cNvGrpSpPr>
              <a:grpSpLocks/>
            </p:cNvGrpSpPr>
            <p:nvPr/>
          </p:nvGrpSpPr>
          <p:grpSpPr bwMode="auto">
            <a:xfrm>
              <a:off x="3513" y="1184"/>
              <a:ext cx="617" cy="781"/>
              <a:chOff x="3513" y="1184"/>
              <a:chExt cx="617" cy="781"/>
            </a:xfrm>
          </p:grpSpPr>
          <p:sp>
            <p:nvSpPr>
              <p:cNvPr id="164900" name="Rectangle 25"/>
              <p:cNvSpPr>
                <a:spLocks noChangeArrowheads="1"/>
              </p:cNvSpPr>
              <p:nvPr/>
            </p:nvSpPr>
            <p:spPr bwMode="auto">
              <a:xfrm>
                <a:off x="3513" y="1184"/>
                <a:ext cx="588"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TO:</a:t>
                </a:r>
              </a:p>
            </p:txBody>
          </p:sp>
          <p:sp>
            <p:nvSpPr>
              <p:cNvPr id="164901" name="Rectangle 26"/>
              <p:cNvSpPr>
                <a:spLocks noChangeArrowheads="1"/>
              </p:cNvSpPr>
              <p:nvPr/>
            </p:nvSpPr>
            <p:spPr bwMode="auto">
              <a:xfrm>
                <a:off x="3513" y="1538"/>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902" name="Rectangle 27"/>
              <p:cNvSpPr>
                <a:spLocks noChangeArrowheads="1"/>
              </p:cNvSpPr>
              <p:nvPr/>
            </p:nvSpPr>
            <p:spPr bwMode="auto">
              <a:xfrm>
                <a:off x="3513" y="1842"/>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899" name="Rectangle 28"/>
            <p:cNvSpPr>
              <a:spLocks noChangeArrowheads="1"/>
            </p:cNvSpPr>
            <p:nvPr/>
          </p:nvSpPr>
          <p:spPr bwMode="auto">
            <a:xfrm>
              <a:off x="4088" y="1121"/>
              <a:ext cx="1224"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ROMANS</a:t>
              </a:r>
            </a:p>
          </p:txBody>
        </p:sp>
      </p:grpSp>
      <p:grpSp>
        <p:nvGrpSpPr>
          <p:cNvPr id="7" name="Group 29"/>
          <p:cNvGrpSpPr>
            <a:grpSpLocks/>
          </p:cNvGrpSpPr>
          <p:nvPr/>
        </p:nvGrpSpPr>
        <p:grpSpPr bwMode="auto">
          <a:xfrm>
            <a:off x="1674817" y="4237044"/>
            <a:ext cx="2554287" cy="1182687"/>
            <a:chOff x="1161" y="3025"/>
            <a:chExt cx="1769" cy="844"/>
          </a:xfrm>
        </p:grpSpPr>
        <p:grpSp>
          <p:nvGrpSpPr>
            <p:cNvPr id="164893" name="Group 30"/>
            <p:cNvGrpSpPr>
              <a:grpSpLocks/>
            </p:cNvGrpSpPr>
            <p:nvPr/>
          </p:nvGrpSpPr>
          <p:grpSpPr bwMode="auto">
            <a:xfrm>
              <a:off x="1161" y="3088"/>
              <a:ext cx="617" cy="781"/>
              <a:chOff x="1161" y="3088"/>
              <a:chExt cx="617" cy="781"/>
            </a:xfrm>
          </p:grpSpPr>
          <p:sp>
            <p:nvSpPr>
              <p:cNvPr id="164895" name="Rectangle 31"/>
              <p:cNvSpPr>
                <a:spLocks noChangeArrowheads="1"/>
              </p:cNvSpPr>
              <p:nvPr/>
            </p:nvSpPr>
            <p:spPr bwMode="auto">
              <a:xfrm>
                <a:off x="1161"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TO:</a:t>
                </a:r>
              </a:p>
            </p:txBody>
          </p:sp>
          <p:sp>
            <p:nvSpPr>
              <p:cNvPr id="164896" name="Rectangle 32"/>
              <p:cNvSpPr>
                <a:spLocks noChangeArrowheads="1"/>
              </p:cNvSpPr>
              <p:nvPr/>
            </p:nvSpPr>
            <p:spPr bwMode="auto">
              <a:xfrm>
                <a:off x="1161"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897" name="Rectangle 33"/>
              <p:cNvSpPr>
                <a:spLocks noChangeArrowheads="1"/>
              </p:cNvSpPr>
              <p:nvPr/>
            </p:nvSpPr>
            <p:spPr bwMode="auto">
              <a:xfrm>
                <a:off x="1161"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894" name="Rectangle 34"/>
            <p:cNvSpPr>
              <a:spLocks noChangeArrowheads="1"/>
            </p:cNvSpPr>
            <p:nvPr/>
          </p:nvSpPr>
          <p:spPr bwMode="auto">
            <a:xfrm>
              <a:off x="1706" y="3025"/>
              <a:ext cx="1224"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GREEKS</a:t>
              </a:r>
            </a:p>
          </p:txBody>
        </p:sp>
      </p:grpSp>
      <p:grpSp>
        <p:nvGrpSpPr>
          <p:cNvPr id="9" name="Group 48"/>
          <p:cNvGrpSpPr>
            <a:grpSpLocks/>
          </p:cNvGrpSpPr>
          <p:nvPr/>
        </p:nvGrpSpPr>
        <p:grpSpPr bwMode="auto">
          <a:xfrm>
            <a:off x="4848225" y="4241803"/>
            <a:ext cx="3187700" cy="1177925"/>
            <a:chOff x="3359" y="3028"/>
            <a:chExt cx="2209" cy="841"/>
          </a:xfrm>
        </p:grpSpPr>
        <p:grpSp>
          <p:nvGrpSpPr>
            <p:cNvPr id="164888" name="Group 36"/>
            <p:cNvGrpSpPr>
              <a:grpSpLocks/>
            </p:cNvGrpSpPr>
            <p:nvPr/>
          </p:nvGrpSpPr>
          <p:grpSpPr bwMode="auto">
            <a:xfrm>
              <a:off x="3359" y="3088"/>
              <a:ext cx="710" cy="781"/>
              <a:chOff x="3473" y="3088"/>
              <a:chExt cx="617" cy="781"/>
            </a:xfrm>
          </p:grpSpPr>
          <p:sp>
            <p:nvSpPr>
              <p:cNvPr id="164890" name="Rectangle 37"/>
              <p:cNvSpPr>
                <a:spLocks noChangeArrowheads="1"/>
              </p:cNvSpPr>
              <p:nvPr/>
            </p:nvSpPr>
            <p:spPr bwMode="auto">
              <a:xfrm>
                <a:off x="3473"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TO:</a:t>
                </a:r>
              </a:p>
            </p:txBody>
          </p:sp>
          <p:sp>
            <p:nvSpPr>
              <p:cNvPr id="164891" name="Rectangle 38"/>
              <p:cNvSpPr>
                <a:spLocks noChangeArrowheads="1"/>
              </p:cNvSpPr>
              <p:nvPr/>
            </p:nvSpPr>
            <p:spPr bwMode="auto">
              <a:xfrm>
                <a:off x="3473"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4892" name="Rectangle 39"/>
              <p:cNvSpPr>
                <a:spLocks noChangeArrowheads="1"/>
              </p:cNvSpPr>
              <p:nvPr/>
            </p:nvSpPr>
            <p:spPr bwMode="auto">
              <a:xfrm>
                <a:off x="3473"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4889" name="Rectangle 40"/>
            <p:cNvSpPr>
              <a:spLocks noChangeArrowheads="1"/>
            </p:cNvSpPr>
            <p:nvPr/>
          </p:nvSpPr>
          <p:spPr bwMode="auto">
            <a:xfrm>
              <a:off x="3792" y="3028"/>
              <a:ext cx="1776" cy="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CHURCH</a:t>
              </a:r>
            </a:p>
          </p:txBody>
        </p:sp>
      </p:grpSp>
      <p:sp>
        <p:nvSpPr>
          <p:cNvPr id="164881" name="Text Box 41"/>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4882" name="Text Box 42"/>
          <p:cNvSpPr txBox="1">
            <a:spLocks noChangeArrowheads="1"/>
          </p:cNvSpPr>
          <p:nvPr/>
        </p:nvSpPr>
        <p:spPr bwMode="auto">
          <a:xfrm>
            <a:off x="8020051" y="6538914"/>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4883" name="Text Box 43"/>
          <p:cNvSpPr txBox="1">
            <a:spLocks noChangeArrowheads="1"/>
          </p:cNvSpPr>
          <p:nvPr/>
        </p:nvSpPr>
        <p:spPr bwMode="auto">
          <a:xfrm>
            <a:off x="8651875" y="6124581"/>
            <a:ext cx="166688" cy="322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4884" name="Text Box 44"/>
          <p:cNvSpPr txBox="1">
            <a:spLocks noChangeArrowheads="1"/>
          </p:cNvSpPr>
          <p:nvPr/>
        </p:nvSpPr>
        <p:spPr bwMode="auto">
          <a:xfrm>
            <a:off x="8355396" y="6540007"/>
            <a:ext cx="304040"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17</a:t>
            </a:r>
          </a:p>
        </p:txBody>
      </p:sp>
      <p:sp>
        <p:nvSpPr>
          <p:cNvPr id="164885" name="Text Box 45"/>
          <p:cNvSpPr txBox="1">
            <a:spLocks noChangeArrowheads="1"/>
          </p:cNvSpPr>
          <p:nvPr/>
        </p:nvSpPr>
        <p:spPr bwMode="auto">
          <a:xfrm>
            <a:off x="8688788" y="6482267"/>
            <a:ext cx="281776"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48" name="Title 47"/>
          <p:cNvSpPr>
            <a:spLocks noGrp="1"/>
          </p:cNvSpPr>
          <p:nvPr>
            <p:ph type="title" idx="4294967295"/>
          </p:nvPr>
        </p:nvSpPr>
        <p:spPr bwMode="auto">
          <a:xfrm>
            <a:off x="457200" y="228600"/>
            <a:ext cx="8077200" cy="609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en-US" sz="2900" b="1">
                <a:solidFill>
                  <a:srgbClr val="FFEA18"/>
                </a:solidFill>
                <a:latin typeface="Comic Sans MS" charset="0"/>
                <a:cs typeface="MS Gothic" charset="0"/>
              </a:rPr>
              <a:t>THE AUDIENCES FOR THE GOSPELS…</a:t>
            </a:r>
            <a:endParaRPr lang="en-US">
              <a:latin typeface="Times New Roman" charset="0"/>
              <a:cs typeface="MS Gothic" charset="0"/>
            </a:endParaRPr>
          </a:p>
        </p:txBody>
      </p:sp>
      <p:sp>
        <p:nvSpPr>
          <p:cNvPr id="50" name="TextBox 49"/>
          <p:cNvSpPr txBox="1"/>
          <p:nvPr/>
        </p:nvSpPr>
        <p:spPr>
          <a:xfrm>
            <a:off x="8459792" y="5"/>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iterate type="lt">
                                    <p:tmPct val="0"/>
                                  </p:iterate>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100000">
                                          <p:val>
                                            <p:fltVal val="0"/>
                                          </p:val>
                                        </p:tav>
                                        <p:tav>
                                          <p:val>
                                            <p:strVal val="#ppt_w"/>
                                          </p:val>
                                        </p:tav>
                                      </p:tavLst>
                                    </p:anim>
                                    <p:anim calcmode="lin" valueType="num">
                                      <p:cBhvr>
                                        <p:cTn id="13" dur="500" fill="hold"/>
                                        <p:tgtEl>
                                          <p:spTgt spid="3"/>
                                        </p:tgtEl>
                                        <p:attrNameLst>
                                          <p:attrName>ppt_h</p:attrName>
                                        </p:attrNameLst>
                                      </p:cBhvr>
                                      <p:tavLst>
                                        <p:tav tm="100000">
                                          <p:val>
                                            <p:fltVal val="0"/>
                                          </p:val>
                                        </p:tav>
                                        <p:tav>
                                          <p:val>
                                            <p:strVal val="#ppt_h"/>
                                          </p:val>
                                        </p:tav>
                                      </p:tavLst>
                                    </p:anim>
                                    <p:anim calcmode="lin" valueType="num">
                                      <p:cBhvr>
                                        <p:cTn id="14" dur="500" fill="hold"/>
                                        <p:tgtEl>
                                          <p:spTgt spid="3"/>
                                        </p:tgtEl>
                                        <p:attrNameLst>
                                          <p:attrName>ppt_x</p:attrName>
                                        </p:attrNameLst>
                                      </p:cBhvr>
                                      <p:tavLst>
                                        <p:tav tm="100000">
                                          <p:val>
                                            <p:fltVal val="0.5"/>
                                          </p:val>
                                        </p:tav>
                                        <p:tav>
                                          <p:val>
                                            <p:strVal val="#ppt_x"/>
                                          </p:val>
                                        </p:tav>
                                      </p:tavLst>
                                    </p:anim>
                                    <p:anim calcmode="lin" valueType="num">
                                      <p:cBhvr>
                                        <p:cTn id="15"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100000">
                                          <p:val>
                                            <p:fltVal val="0"/>
                                          </p:val>
                                        </p:tav>
                                        <p:tav>
                                          <p:val>
                                            <p:strVal val="#ppt_w"/>
                                          </p:val>
                                        </p:tav>
                                      </p:tavLst>
                                    </p:anim>
                                    <p:anim calcmode="lin" valueType="num">
                                      <p:cBhvr>
                                        <p:cTn id="21" dur="500" fill="hold"/>
                                        <p:tgtEl>
                                          <p:spTgt spid="5"/>
                                        </p:tgtEl>
                                        <p:attrNameLst>
                                          <p:attrName>ppt_h</p:attrName>
                                        </p:attrNameLst>
                                      </p:cBhvr>
                                      <p:tavLst>
                                        <p:tav tm="100000">
                                          <p:val>
                                            <p:fltVal val="0"/>
                                          </p:val>
                                        </p:tav>
                                        <p:tav>
                                          <p:val>
                                            <p:strVal val="#ppt_h"/>
                                          </p:val>
                                        </p:tav>
                                      </p:tavLst>
                                    </p:anim>
                                    <p:anim calcmode="lin" valueType="num">
                                      <p:cBhvr>
                                        <p:cTn id="22" dur="500" fill="hold"/>
                                        <p:tgtEl>
                                          <p:spTgt spid="5"/>
                                        </p:tgtEl>
                                        <p:attrNameLst>
                                          <p:attrName>ppt_x</p:attrName>
                                        </p:attrNameLst>
                                      </p:cBhvr>
                                      <p:tavLst>
                                        <p:tav tm="100000">
                                          <p:val>
                                            <p:fltVal val="0.5"/>
                                          </p:val>
                                        </p:tav>
                                        <p:tav>
                                          <p:val>
                                            <p:strVal val="#ppt_x"/>
                                          </p:val>
                                        </p:tav>
                                      </p:tavLst>
                                    </p:anim>
                                    <p:anim calcmode="lin" valueType="num">
                                      <p:cBhvr>
                                        <p:cTn id="23"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100000">
                                          <p:val>
                                            <p:fltVal val="0"/>
                                          </p:val>
                                        </p:tav>
                                        <p:tav>
                                          <p:val>
                                            <p:strVal val="#ppt_w"/>
                                          </p:val>
                                        </p:tav>
                                      </p:tavLst>
                                    </p:anim>
                                    <p:anim calcmode="lin" valueType="num">
                                      <p:cBhvr>
                                        <p:cTn id="29" dur="500" fill="hold"/>
                                        <p:tgtEl>
                                          <p:spTgt spid="7"/>
                                        </p:tgtEl>
                                        <p:attrNameLst>
                                          <p:attrName>ppt_h</p:attrName>
                                        </p:attrNameLst>
                                      </p:cBhvr>
                                      <p:tavLst>
                                        <p:tav tm="100000">
                                          <p:val>
                                            <p:fltVal val="0"/>
                                          </p:val>
                                        </p:tav>
                                        <p:tav>
                                          <p:val>
                                            <p:strVal val="#ppt_h"/>
                                          </p:val>
                                        </p:tav>
                                      </p:tavLst>
                                    </p:anim>
                                    <p:anim calcmode="lin" valueType="num">
                                      <p:cBhvr>
                                        <p:cTn id="30" dur="500" fill="hold"/>
                                        <p:tgtEl>
                                          <p:spTgt spid="7"/>
                                        </p:tgtEl>
                                        <p:attrNameLst>
                                          <p:attrName>ppt_x</p:attrName>
                                        </p:attrNameLst>
                                      </p:cBhvr>
                                      <p:tavLst>
                                        <p:tav tm="100000">
                                          <p:val>
                                            <p:fltVal val="0.5"/>
                                          </p:val>
                                        </p:tav>
                                        <p:tav>
                                          <p:val>
                                            <p:strVal val="#ppt_x"/>
                                          </p:val>
                                        </p:tav>
                                      </p:tavLst>
                                    </p:anim>
                                    <p:anim calcmode="lin" valueType="num">
                                      <p:cBhvr>
                                        <p:cTn id="31"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AutoShape 1"/>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pic>
        <p:nvPicPr>
          <p:cNvPr id="1669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66915" name="Rectangle 3"/>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16" name="Rectangle 4"/>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6917" name="AutoShape 5"/>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6918" name="AutoShape 6"/>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691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6920" name="Group 8"/>
          <p:cNvGrpSpPr>
            <a:grpSpLocks/>
          </p:cNvGrpSpPr>
          <p:nvPr/>
        </p:nvGrpSpPr>
        <p:grpSpPr bwMode="auto">
          <a:xfrm>
            <a:off x="1412875" y="946156"/>
            <a:ext cx="3860800" cy="3332163"/>
            <a:chOff x="979" y="675"/>
            <a:chExt cx="2675" cy="2379"/>
          </a:xfrm>
        </p:grpSpPr>
        <p:sp>
          <p:nvSpPr>
            <p:cNvPr id="166973" name="Rectangle 9"/>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66974" name="Rectangle 10"/>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66975" name="Rectangle 11"/>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6976" name="Rectangle 12"/>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166921" name="Rectangle 13"/>
          <p:cNvSpPr>
            <a:spLocks noChangeArrowheads="1"/>
          </p:cNvSpPr>
          <p:nvPr/>
        </p:nvSpPr>
        <p:spPr bwMode="auto">
          <a:xfrm>
            <a:off x="2287588" y="3692526"/>
            <a:ext cx="2036762"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LUKE</a:t>
            </a:r>
          </a:p>
        </p:txBody>
      </p:sp>
      <p:sp>
        <p:nvSpPr>
          <p:cNvPr id="166922" name="Rectangle 14"/>
          <p:cNvSpPr>
            <a:spLocks noChangeArrowheads="1"/>
          </p:cNvSpPr>
          <p:nvPr/>
        </p:nvSpPr>
        <p:spPr bwMode="auto">
          <a:xfrm>
            <a:off x="1757363" y="1004889"/>
            <a:ext cx="2355850"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MATTHEW</a:t>
            </a:r>
          </a:p>
        </p:txBody>
      </p:sp>
      <p:sp>
        <p:nvSpPr>
          <p:cNvPr id="166923" name="Rectangle 15"/>
          <p:cNvSpPr>
            <a:spLocks noChangeArrowheads="1"/>
          </p:cNvSpPr>
          <p:nvPr/>
        </p:nvSpPr>
        <p:spPr bwMode="auto">
          <a:xfrm>
            <a:off x="5588006" y="1025526"/>
            <a:ext cx="2036763"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MARK</a:t>
            </a:r>
          </a:p>
        </p:txBody>
      </p:sp>
      <p:sp>
        <p:nvSpPr>
          <p:cNvPr id="166924" name="Rectangle 16"/>
          <p:cNvSpPr>
            <a:spLocks noChangeArrowheads="1"/>
          </p:cNvSpPr>
          <p:nvPr/>
        </p:nvSpPr>
        <p:spPr bwMode="auto">
          <a:xfrm>
            <a:off x="5759456" y="3684589"/>
            <a:ext cx="147637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JOHN</a:t>
            </a:r>
          </a:p>
        </p:txBody>
      </p:sp>
      <p:sp>
        <p:nvSpPr>
          <p:cNvPr id="166925" name="Rectangle 17"/>
          <p:cNvSpPr>
            <a:spLocks noChangeArrowheads="1"/>
          </p:cNvSpPr>
          <p:nvPr/>
        </p:nvSpPr>
        <p:spPr bwMode="auto">
          <a:xfrm>
            <a:off x="2159001" y="1560513"/>
            <a:ext cx="17668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   JEWS</a:t>
            </a:r>
          </a:p>
        </p:txBody>
      </p:sp>
      <p:sp>
        <p:nvSpPr>
          <p:cNvPr id="166926" name="Rectangle 18"/>
          <p:cNvSpPr>
            <a:spLocks noChangeArrowheads="1"/>
          </p:cNvSpPr>
          <p:nvPr/>
        </p:nvSpPr>
        <p:spPr bwMode="auto">
          <a:xfrm>
            <a:off x="5899151" y="1570038"/>
            <a:ext cx="17668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ROMANS</a:t>
            </a:r>
          </a:p>
        </p:txBody>
      </p:sp>
      <p:sp>
        <p:nvSpPr>
          <p:cNvPr id="166927" name="Rectangle 19"/>
          <p:cNvSpPr>
            <a:spLocks noChangeArrowheads="1"/>
          </p:cNvSpPr>
          <p:nvPr/>
        </p:nvSpPr>
        <p:spPr bwMode="auto">
          <a:xfrm>
            <a:off x="2462217" y="4237038"/>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GREEKS</a:t>
            </a:r>
          </a:p>
        </p:txBody>
      </p:sp>
      <p:sp>
        <p:nvSpPr>
          <p:cNvPr id="166928" name="Rectangle 20"/>
          <p:cNvSpPr>
            <a:spLocks noChangeArrowheads="1"/>
          </p:cNvSpPr>
          <p:nvPr/>
        </p:nvSpPr>
        <p:spPr bwMode="auto">
          <a:xfrm>
            <a:off x="5895975" y="4241800"/>
            <a:ext cx="1765300"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CHURCH</a:t>
            </a:r>
          </a:p>
        </p:txBody>
      </p:sp>
      <p:sp>
        <p:nvSpPr>
          <p:cNvPr id="166929" name="Rectangle 21"/>
          <p:cNvSpPr>
            <a:spLocks noChangeArrowheads="1"/>
          </p:cNvSpPr>
          <p:nvPr/>
        </p:nvSpPr>
        <p:spPr bwMode="auto">
          <a:xfrm>
            <a:off x="1652588" y="1647831"/>
            <a:ext cx="847725" cy="35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30" name="Rectangle 22"/>
          <p:cNvSpPr>
            <a:spLocks noChangeArrowheads="1"/>
          </p:cNvSpPr>
          <p:nvPr/>
        </p:nvSpPr>
        <p:spPr bwMode="auto">
          <a:xfrm>
            <a:off x="1652588" y="2568575"/>
            <a:ext cx="890587"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6931" name="Rectangle 23"/>
          <p:cNvSpPr>
            <a:spLocks noChangeArrowheads="1"/>
          </p:cNvSpPr>
          <p:nvPr/>
        </p:nvSpPr>
        <p:spPr bwMode="auto">
          <a:xfrm>
            <a:off x="5070475" y="1658938"/>
            <a:ext cx="846138"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32" name="Rectangle 24"/>
          <p:cNvSpPr>
            <a:spLocks noChangeArrowheads="1"/>
          </p:cNvSpPr>
          <p:nvPr/>
        </p:nvSpPr>
        <p:spPr bwMode="auto">
          <a:xfrm>
            <a:off x="5070475" y="2579694"/>
            <a:ext cx="890588"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3" name="Group 25"/>
          <p:cNvGrpSpPr>
            <a:grpSpLocks/>
          </p:cNvGrpSpPr>
          <p:nvPr/>
        </p:nvGrpSpPr>
        <p:grpSpPr bwMode="auto">
          <a:xfrm>
            <a:off x="1652589" y="2070104"/>
            <a:ext cx="2538412" cy="469900"/>
            <a:chOff x="1145" y="1478"/>
            <a:chExt cx="1759" cy="336"/>
          </a:xfrm>
        </p:grpSpPr>
        <p:sp>
          <p:nvSpPr>
            <p:cNvPr id="166971" name="Rectangle 26"/>
            <p:cNvSpPr>
              <a:spLocks noChangeArrowheads="1"/>
            </p:cNvSpPr>
            <p:nvPr/>
          </p:nvSpPr>
          <p:spPr bwMode="auto">
            <a:xfrm>
              <a:off x="1145" y="1530"/>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AS:</a:t>
              </a:r>
            </a:p>
          </p:txBody>
        </p:sp>
        <p:sp>
          <p:nvSpPr>
            <p:cNvPr id="166972" name="Rectangle 27"/>
            <p:cNvSpPr>
              <a:spLocks noChangeArrowheads="1"/>
            </p:cNvSpPr>
            <p:nvPr/>
          </p:nvSpPr>
          <p:spPr bwMode="auto">
            <a:xfrm>
              <a:off x="1680" y="1478"/>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KING</a:t>
              </a:r>
            </a:p>
          </p:txBody>
        </p:sp>
      </p:grpSp>
      <p:grpSp>
        <p:nvGrpSpPr>
          <p:cNvPr id="4" name="Group 28"/>
          <p:cNvGrpSpPr>
            <a:grpSpLocks/>
          </p:cNvGrpSpPr>
          <p:nvPr/>
        </p:nvGrpSpPr>
        <p:grpSpPr bwMode="auto">
          <a:xfrm>
            <a:off x="5070475" y="2065341"/>
            <a:ext cx="2578100" cy="469900"/>
            <a:chOff x="3513" y="1474"/>
            <a:chExt cx="1787" cy="336"/>
          </a:xfrm>
        </p:grpSpPr>
        <p:sp>
          <p:nvSpPr>
            <p:cNvPr id="166969" name="Rectangle 29"/>
            <p:cNvSpPr>
              <a:spLocks noChangeArrowheads="1"/>
            </p:cNvSpPr>
            <p:nvPr/>
          </p:nvSpPr>
          <p:spPr bwMode="auto">
            <a:xfrm>
              <a:off x="3513" y="1538"/>
              <a:ext cx="586"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AS:</a:t>
              </a:r>
            </a:p>
          </p:txBody>
        </p:sp>
        <p:sp>
          <p:nvSpPr>
            <p:cNvPr id="166970" name="Rectangle 30"/>
            <p:cNvSpPr>
              <a:spLocks noChangeArrowheads="1"/>
            </p:cNvSpPr>
            <p:nvPr/>
          </p:nvSpPr>
          <p:spPr bwMode="auto">
            <a:xfrm>
              <a:off x="4076" y="147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SERVANT</a:t>
              </a:r>
            </a:p>
          </p:txBody>
        </p:sp>
      </p:grpSp>
      <p:sp>
        <p:nvSpPr>
          <p:cNvPr id="166935" name="Rectangle 31"/>
          <p:cNvSpPr>
            <a:spLocks noChangeArrowheads="1"/>
          </p:cNvSpPr>
          <p:nvPr/>
        </p:nvSpPr>
        <p:spPr bwMode="auto">
          <a:xfrm>
            <a:off x="1674818"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36" name="Rectangle 32"/>
          <p:cNvSpPr>
            <a:spLocks noChangeArrowheads="1"/>
          </p:cNvSpPr>
          <p:nvPr/>
        </p:nvSpPr>
        <p:spPr bwMode="auto">
          <a:xfrm>
            <a:off x="1674817" y="5246694"/>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5" name="Group 33"/>
          <p:cNvGrpSpPr>
            <a:grpSpLocks/>
          </p:cNvGrpSpPr>
          <p:nvPr/>
        </p:nvGrpSpPr>
        <p:grpSpPr bwMode="auto">
          <a:xfrm>
            <a:off x="1674813" y="4735514"/>
            <a:ext cx="2532062" cy="469900"/>
            <a:chOff x="1161" y="3381"/>
            <a:chExt cx="1754" cy="336"/>
          </a:xfrm>
        </p:grpSpPr>
        <p:sp>
          <p:nvSpPr>
            <p:cNvPr id="166967" name="Rectangle 34"/>
            <p:cNvSpPr>
              <a:spLocks noChangeArrowheads="1"/>
            </p:cNvSpPr>
            <p:nvPr/>
          </p:nvSpPr>
          <p:spPr bwMode="auto">
            <a:xfrm>
              <a:off x="1161" y="3442"/>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AS:</a:t>
              </a:r>
            </a:p>
          </p:txBody>
        </p:sp>
        <p:sp>
          <p:nvSpPr>
            <p:cNvPr id="166968" name="Rectangle 35"/>
            <p:cNvSpPr>
              <a:spLocks noChangeArrowheads="1"/>
            </p:cNvSpPr>
            <p:nvPr/>
          </p:nvSpPr>
          <p:spPr bwMode="auto">
            <a:xfrm>
              <a:off x="1691" y="3381"/>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GOD/MAN</a:t>
              </a:r>
            </a:p>
          </p:txBody>
        </p:sp>
      </p:grpSp>
      <p:sp>
        <p:nvSpPr>
          <p:cNvPr id="166938" name="Rectangle 36"/>
          <p:cNvSpPr>
            <a:spLocks noChangeArrowheads="1"/>
          </p:cNvSpPr>
          <p:nvPr/>
        </p:nvSpPr>
        <p:spPr bwMode="auto">
          <a:xfrm>
            <a:off x="5011738"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39" name="Rectangle 37"/>
          <p:cNvSpPr>
            <a:spLocks noChangeArrowheads="1"/>
          </p:cNvSpPr>
          <p:nvPr/>
        </p:nvSpPr>
        <p:spPr bwMode="auto">
          <a:xfrm>
            <a:off x="5011738" y="5246694"/>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166940" name="Group 38"/>
          <p:cNvGrpSpPr>
            <a:grpSpLocks/>
          </p:cNvGrpSpPr>
          <p:nvPr/>
        </p:nvGrpSpPr>
        <p:grpSpPr bwMode="auto">
          <a:xfrm>
            <a:off x="5011738" y="4325944"/>
            <a:ext cx="890587" cy="1093787"/>
            <a:chOff x="3473" y="3088"/>
            <a:chExt cx="617" cy="781"/>
          </a:xfrm>
        </p:grpSpPr>
        <p:sp>
          <p:nvSpPr>
            <p:cNvPr id="166964" name="Rectangle 39"/>
            <p:cNvSpPr>
              <a:spLocks noChangeArrowheads="1"/>
            </p:cNvSpPr>
            <p:nvPr/>
          </p:nvSpPr>
          <p:spPr bwMode="auto">
            <a:xfrm>
              <a:off x="3473"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6965" name="Rectangle 40"/>
            <p:cNvSpPr>
              <a:spLocks noChangeArrowheads="1"/>
            </p:cNvSpPr>
            <p:nvPr/>
          </p:nvSpPr>
          <p:spPr bwMode="auto">
            <a:xfrm>
              <a:off x="3473"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6966" name="Rectangle 41"/>
            <p:cNvSpPr>
              <a:spLocks noChangeArrowheads="1"/>
            </p:cNvSpPr>
            <p:nvPr/>
          </p:nvSpPr>
          <p:spPr bwMode="auto">
            <a:xfrm>
              <a:off x="3473"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6941" name="AutoShape 42"/>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6942" name="Group 43"/>
          <p:cNvGrpSpPr>
            <a:grpSpLocks/>
          </p:cNvGrpSpPr>
          <p:nvPr/>
        </p:nvGrpSpPr>
        <p:grpSpPr bwMode="auto">
          <a:xfrm>
            <a:off x="1412875" y="946156"/>
            <a:ext cx="3860800" cy="3332163"/>
            <a:chOff x="979" y="675"/>
            <a:chExt cx="2675" cy="2379"/>
          </a:xfrm>
        </p:grpSpPr>
        <p:sp>
          <p:nvSpPr>
            <p:cNvPr id="166960" name="Rectangle 44"/>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66961" name="Rectangle 45"/>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66962" name="Rectangle 46"/>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6963" name="Rectangle 47"/>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166943" name="Rectangle 48"/>
          <p:cNvSpPr>
            <a:spLocks noChangeArrowheads="1"/>
          </p:cNvSpPr>
          <p:nvPr/>
        </p:nvSpPr>
        <p:spPr bwMode="auto">
          <a:xfrm>
            <a:off x="5759456" y="3684589"/>
            <a:ext cx="147637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JOHN</a:t>
            </a:r>
          </a:p>
        </p:txBody>
      </p:sp>
      <p:grpSp>
        <p:nvGrpSpPr>
          <p:cNvPr id="166944" name="Group 65"/>
          <p:cNvGrpSpPr>
            <a:grpSpLocks/>
          </p:cNvGrpSpPr>
          <p:nvPr/>
        </p:nvGrpSpPr>
        <p:grpSpPr bwMode="auto">
          <a:xfrm>
            <a:off x="5008563" y="4241803"/>
            <a:ext cx="3403600" cy="1177925"/>
            <a:chOff x="3471" y="3028"/>
            <a:chExt cx="2358" cy="841"/>
          </a:xfrm>
        </p:grpSpPr>
        <p:grpSp>
          <p:nvGrpSpPr>
            <p:cNvPr id="166955" name="Group 50"/>
            <p:cNvGrpSpPr>
              <a:grpSpLocks/>
            </p:cNvGrpSpPr>
            <p:nvPr/>
          </p:nvGrpSpPr>
          <p:grpSpPr bwMode="auto">
            <a:xfrm>
              <a:off x="3471" y="3088"/>
              <a:ext cx="881" cy="781"/>
              <a:chOff x="3473" y="3088"/>
              <a:chExt cx="617" cy="781"/>
            </a:xfrm>
          </p:grpSpPr>
          <p:sp>
            <p:nvSpPr>
              <p:cNvPr id="166957" name="Rectangle 51"/>
              <p:cNvSpPr>
                <a:spLocks noChangeArrowheads="1"/>
              </p:cNvSpPr>
              <p:nvPr/>
            </p:nvSpPr>
            <p:spPr bwMode="auto">
              <a:xfrm>
                <a:off x="3473"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CECECE"/>
                    </a:solidFill>
                    <a:latin typeface="Helvetica" charset="0"/>
                    <a:ea typeface="MS Gothic" charset="0"/>
                    <a:cs typeface="MS Gothic" charset="0"/>
                  </a:rPr>
                  <a:t>TO:</a:t>
                </a:r>
              </a:p>
            </p:txBody>
          </p:sp>
          <p:sp>
            <p:nvSpPr>
              <p:cNvPr id="166958" name="Rectangle 52"/>
              <p:cNvSpPr>
                <a:spLocks noChangeArrowheads="1"/>
              </p:cNvSpPr>
              <p:nvPr/>
            </p:nvSpPr>
            <p:spPr bwMode="auto">
              <a:xfrm>
                <a:off x="3473"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sp>
            <p:nvSpPr>
              <p:cNvPr id="166959" name="Rectangle 53"/>
              <p:cNvSpPr>
                <a:spLocks noChangeArrowheads="1"/>
              </p:cNvSpPr>
              <p:nvPr/>
            </p:nvSpPr>
            <p:spPr bwMode="auto">
              <a:xfrm>
                <a:off x="3473"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a typeface="MS Gothic" charset="0"/>
                  <a:cs typeface="MS Gothic" charset="0"/>
                </a:endParaRPr>
              </a:p>
            </p:txBody>
          </p:sp>
        </p:grpSp>
        <p:sp>
          <p:nvSpPr>
            <p:cNvPr id="166956" name="Rectangle 54"/>
            <p:cNvSpPr>
              <a:spLocks noChangeArrowheads="1"/>
            </p:cNvSpPr>
            <p:nvPr/>
          </p:nvSpPr>
          <p:spPr bwMode="auto">
            <a:xfrm>
              <a:off x="4080" y="3028"/>
              <a:ext cx="1749" cy="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CHURCH</a:t>
              </a:r>
            </a:p>
          </p:txBody>
        </p:sp>
      </p:grpSp>
      <p:grpSp>
        <p:nvGrpSpPr>
          <p:cNvPr id="10" name="Group 55"/>
          <p:cNvGrpSpPr>
            <a:grpSpLocks/>
          </p:cNvGrpSpPr>
          <p:nvPr/>
        </p:nvGrpSpPr>
        <p:grpSpPr bwMode="auto">
          <a:xfrm>
            <a:off x="5011738" y="4729163"/>
            <a:ext cx="1965325" cy="469900"/>
            <a:chOff x="3473" y="3376"/>
            <a:chExt cx="1362" cy="336"/>
          </a:xfrm>
        </p:grpSpPr>
        <p:sp>
          <p:nvSpPr>
            <p:cNvPr id="166953" name="Rectangle 56"/>
            <p:cNvSpPr>
              <a:spLocks noChangeArrowheads="1"/>
            </p:cNvSpPr>
            <p:nvPr/>
          </p:nvSpPr>
          <p:spPr bwMode="auto">
            <a:xfrm>
              <a:off x="3473" y="3442"/>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AS:</a:t>
              </a:r>
            </a:p>
          </p:txBody>
        </p:sp>
        <p:sp>
          <p:nvSpPr>
            <p:cNvPr id="166954" name="Rectangle 57"/>
            <p:cNvSpPr>
              <a:spLocks noChangeArrowheads="1"/>
            </p:cNvSpPr>
            <p:nvPr/>
          </p:nvSpPr>
          <p:spPr bwMode="auto">
            <a:xfrm>
              <a:off x="4091" y="3376"/>
              <a:ext cx="74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GOD</a:t>
              </a:r>
            </a:p>
          </p:txBody>
        </p:sp>
      </p:grpSp>
      <p:sp>
        <p:nvSpPr>
          <p:cNvPr id="166946" name="Text Box 58"/>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6947" name="Text Box 59"/>
          <p:cNvSpPr txBox="1">
            <a:spLocks noChangeArrowheads="1"/>
          </p:cNvSpPr>
          <p:nvPr/>
        </p:nvSpPr>
        <p:spPr bwMode="auto">
          <a:xfrm>
            <a:off x="8020051" y="6538914"/>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6948" name="Text Box 60"/>
          <p:cNvSpPr txBox="1">
            <a:spLocks noChangeArrowheads="1"/>
          </p:cNvSpPr>
          <p:nvPr/>
        </p:nvSpPr>
        <p:spPr bwMode="auto">
          <a:xfrm>
            <a:off x="8789994" y="6129338"/>
            <a:ext cx="168275"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6949" name="Text Box 61"/>
          <p:cNvSpPr txBox="1">
            <a:spLocks noChangeArrowheads="1"/>
          </p:cNvSpPr>
          <p:nvPr/>
        </p:nvSpPr>
        <p:spPr bwMode="auto">
          <a:xfrm>
            <a:off x="8355481"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18</a:t>
            </a:r>
          </a:p>
        </p:txBody>
      </p:sp>
      <p:sp>
        <p:nvSpPr>
          <p:cNvPr id="166950" name="Text Box 62"/>
          <p:cNvSpPr txBox="1">
            <a:spLocks noChangeArrowheads="1"/>
          </p:cNvSpPr>
          <p:nvPr/>
        </p:nvSpPr>
        <p:spPr bwMode="auto">
          <a:xfrm>
            <a:off x="8685614" y="6482267"/>
            <a:ext cx="281776"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166951" name="Title 64"/>
          <p:cNvSpPr>
            <a:spLocks noGrp="1"/>
          </p:cNvSpPr>
          <p:nvPr>
            <p:ph type="title" idx="4294967295"/>
          </p:nvPr>
        </p:nvSpPr>
        <p:spPr bwMode="auto">
          <a:xfrm>
            <a:off x="457200" y="228600"/>
            <a:ext cx="8229600" cy="6858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en-US" sz="2900" b="1">
                <a:solidFill>
                  <a:srgbClr val="FFEA18"/>
                </a:solidFill>
                <a:latin typeface="Comic Sans MS" charset="0"/>
                <a:cs typeface="MS Gothic" charset="0"/>
              </a:rPr>
              <a:t>…PORTRAYING JESUS AS…</a:t>
            </a:r>
            <a:endParaRPr lang="en-US">
              <a:latin typeface="Times New Roman" charset="0"/>
              <a:cs typeface="MS Gothic" charset="0"/>
            </a:endParaRPr>
          </a:p>
        </p:txBody>
      </p:sp>
      <p:sp>
        <p:nvSpPr>
          <p:cNvPr id="67" name="TextBox 66"/>
          <p:cNvSpPr txBox="1"/>
          <p:nvPr/>
        </p:nvSpPr>
        <p:spPr>
          <a:xfrm>
            <a:off x="8459792" y="5"/>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100000">
                                          <p:val>
                                            <p:fltVal val="0"/>
                                          </p:val>
                                        </p:tav>
                                        <p:tav>
                                          <p:val>
                                            <p:strVal val="#ppt_w"/>
                                          </p:val>
                                        </p:tav>
                                      </p:tavLst>
                                    </p:anim>
                                    <p:anim calcmode="lin" valueType="num">
                                      <p:cBhvr>
                                        <p:cTn id="8" dur="500" fill="hold"/>
                                        <p:tgtEl>
                                          <p:spTgt spid="3"/>
                                        </p:tgtEl>
                                        <p:attrNameLst>
                                          <p:attrName>ppt_h</p:attrName>
                                        </p:attrNameLst>
                                      </p:cBhvr>
                                      <p:tavLst>
                                        <p:tav tm="100000">
                                          <p:val>
                                            <p:fltVal val="0"/>
                                          </p:val>
                                        </p:tav>
                                        <p:tav>
                                          <p:val>
                                            <p:strVal val="#ppt_h"/>
                                          </p:val>
                                        </p:tav>
                                      </p:tavLst>
                                    </p:anim>
                                    <p:anim calcmode="lin" valueType="num">
                                      <p:cBhvr>
                                        <p:cTn id="9" dur="500" fill="hold"/>
                                        <p:tgtEl>
                                          <p:spTgt spid="3"/>
                                        </p:tgtEl>
                                        <p:attrNameLst>
                                          <p:attrName>ppt_x</p:attrName>
                                        </p:attrNameLst>
                                      </p:cBhvr>
                                      <p:tavLst>
                                        <p:tav tm="100000">
                                          <p:val>
                                            <p:fltVal val="0.5"/>
                                          </p:val>
                                        </p:tav>
                                        <p:tav>
                                          <p:val>
                                            <p:strVal val="#ppt_x"/>
                                          </p:val>
                                        </p:tav>
                                      </p:tavLst>
                                    </p:anim>
                                    <p:anim calcmode="lin" valueType="num">
                                      <p:cBhvr>
                                        <p:cTn id="10"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100000">
                                          <p:val>
                                            <p:fltVal val="0"/>
                                          </p:val>
                                        </p:tav>
                                        <p:tav>
                                          <p:val>
                                            <p:strVal val="#ppt_w"/>
                                          </p:val>
                                        </p:tav>
                                      </p:tavLst>
                                    </p:anim>
                                    <p:anim calcmode="lin" valueType="num">
                                      <p:cBhvr>
                                        <p:cTn id="16" dur="500" fill="hold"/>
                                        <p:tgtEl>
                                          <p:spTgt spid="4"/>
                                        </p:tgtEl>
                                        <p:attrNameLst>
                                          <p:attrName>ppt_h</p:attrName>
                                        </p:attrNameLst>
                                      </p:cBhvr>
                                      <p:tavLst>
                                        <p:tav tm="100000">
                                          <p:val>
                                            <p:fltVal val="0"/>
                                          </p:val>
                                        </p:tav>
                                        <p:tav>
                                          <p:val>
                                            <p:strVal val="#ppt_h"/>
                                          </p:val>
                                        </p:tav>
                                      </p:tavLst>
                                    </p:anim>
                                    <p:anim calcmode="lin" valueType="num">
                                      <p:cBhvr>
                                        <p:cTn id="17" dur="500" fill="hold"/>
                                        <p:tgtEl>
                                          <p:spTgt spid="4"/>
                                        </p:tgtEl>
                                        <p:attrNameLst>
                                          <p:attrName>ppt_x</p:attrName>
                                        </p:attrNameLst>
                                      </p:cBhvr>
                                      <p:tavLst>
                                        <p:tav tm="100000">
                                          <p:val>
                                            <p:fltVal val="0.5"/>
                                          </p:val>
                                        </p:tav>
                                        <p:tav>
                                          <p:val>
                                            <p:strVal val="#ppt_x"/>
                                          </p:val>
                                        </p:tav>
                                      </p:tavLst>
                                    </p:anim>
                                    <p:anim calcmode="lin" valueType="num">
                                      <p:cBhvr>
                                        <p:cTn id="18" dur="500" fill="hold"/>
                                        <p:tgtEl>
                                          <p:spTgt spid="4"/>
                                        </p:tgtEl>
                                        <p:attrNameLst>
                                          <p:attrName>ppt_y</p:attrName>
                                        </p:attrNameLst>
                                      </p:cBhvr>
                                      <p:tavLst>
                                        <p:tav tm="100000">
                                          <p:val>
                                            <p:fltVal val="0.5"/>
                                          </p:val>
                                        </p:tav>
                                        <p:tav>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100000">
                                          <p:val>
                                            <p:fltVal val="0"/>
                                          </p:val>
                                        </p:tav>
                                        <p:tav>
                                          <p:val>
                                            <p:strVal val="#ppt_w"/>
                                          </p:val>
                                        </p:tav>
                                      </p:tavLst>
                                    </p:anim>
                                    <p:anim calcmode="lin" valueType="num">
                                      <p:cBhvr>
                                        <p:cTn id="24" dur="500" fill="hold"/>
                                        <p:tgtEl>
                                          <p:spTgt spid="5"/>
                                        </p:tgtEl>
                                        <p:attrNameLst>
                                          <p:attrName>ppt_h</p:attrName>
                                        </p:attrNameLst>
                                      </p:cBhvr>
                                      <p:tavLst>
                                        <p:tav tm="100000">
                                          <p:val>
                                            <p:fltVal val="0"/>
                                          </p:val>
                                        </p:tav>
                                        <p:tav>
                                          <p:val>
                                            <p:strVal val="#ppt_h"/>
                                          </p:val>
                                        </p:tav>
                                      </p:tavLst>
                                    </p:anim>
                                    <p:anim calcmode="lin" valueType="num">
                                      <p:cBhvr>
                                        <p:cTn id="25" dur="500" fill="hold"/>
                                        <p:tgtEl>
                                          <p:spTgt spid="5"/>
                                        </p:tgtEl>
                                        <p:attrNameLst>
                                          <p:attrName>ppt_x</p:attrName>
                                        </p:attrNameLst>
                                      </p:cBhvr>
                                      <p:tavLst>
                                        <p:tav tm="100000">
                                          <p:val>
                                            <p:fltVal val="0.5"/>
                                          </p:val>
                                        </p:tav>
                                        <p:tav>
                                          <p:val>
                                            <p:strVal val="#ppt_x"/>
                                          </p:val>
                                        </p:tav>
                                      </p:tavLst>
                                    </p:anim>
                                    <p:anim calcmode="lin" valueType="num">
                                      <p:cBhvr>
                                        <p:cTn id="26"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100000">
                                          <p:val>
                                            <p:fltVal val="0"/>
                                          </p:val>
                                        </p:tav>
                                        <p:tav>
                                          <p:val>
                                            <p:strVal val="#ppt_w"/>
                                          </p:val>
                                        </p:tav>
                                      </p:tavLst>
                                    </p:anim>
                                    <p:anim calcmode="lin" valueType="num">
                                      <p:cBhvr>
                                        <p:cTn id="32" dur="500" fill="hold"/>
                                        <p:tgtEl>
                                          <p:spTgt spid="10"/>
                                        </p:tgtEl>
                                        <p:attrNameLst>
                                          <p:attrName>ppt_h</p:attrName>
                                        </p:attrNameLst>
                                      </p:cBhvr>
                                      <p:tavLst>
                                        <p:tav tm="100000">
                                          <p:val>
                                            <p:fltVal val="0"/>
                                          </p:val>
                                        </p:tav>
                                        <p:tav>
                                          <p:val>
                                            <p:strVal val="#ppt_h"/>
                                          </p:val>
                                        </p:tav>
                                      </p:tavLst>
                                    </p:anim>
                                    <p:anim calcmode="lin" valueType="num">
                                      <p:cBhvr>
                                        <p:cTn id="33" dur="500" fill="hold"/>
                                        <p:tgtEl>
                                          <p:spTgt spid="10"/>
                                        </p:tgtEl>
                                        <p:attrNameLst>
                                          <p:attrName>ppt_x</p:attrName>
                                        </p:attrNameLst>
                                      </p:cBhvr>
                                      <p:tavLst>
                                        <p:tav tm="100000">
                                          <p:val>
                                            <p:fltVal val="0.5"/>
                                          </p:val>
                                        </p:tav>
                                        <p:tav>
                                          <p:val>
                                            <p:strVal val="#ppt_x"/>
                                          </p:val>
                                        </p:tav>
                                      </p:tavLst>
                                    </p:anim>
                                    <p:anim calcmode="lin" valueType="num">
                                      <p:cBhvr>
                                        <p:cTn id="34" dur="500" fill="hold"/>
                                        <p:tgtEl>
                                          <p:spTgt spid="1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68962"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8963"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168964"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8965"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8966" name="AutoShape 6"/>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sp>
        <p:nvSpPr>
          <p:cNvPr id="168967" name="Rectangle 7"/>
          <p:cNvSpPr>
            <a:spLocks noChangeArrowheads="1"/>
          </p:cNvSpPr>
          <p:nvPr/>
        </p:nvSpPr>
        <p:spPr bwMode="auto">
          <a:xfrm>
            <a:off x="2287588" y="3692526"/>
            <a:ext cx="2036762"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LUKE</a:t>
            </a:r>
          </a:p>
        </p:txBody>
      </p:sp>
      <p:sp>
        <p:nvSpPr>
          <p:cNvPr id="168968" name="Rectangle 8"/>
          <p:cNvSpPr>
            <a:spLocks noChangeArrowheads="1"/>
          </p:cNvSpPr>
          <p:nvPr/>
        </p:nvSpPr>
        <p:spPr bwMode="auto">
          <a:xfrm>
            <a:off x="1757363" y="1004889"/>
            <a:ext cx="2355850"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MATTHEW</a:t>
            </a:r>
          </a:p>
        </p:txBody>
      </p:sp>
      <p:sp>
        <p:nvSpPr>
          <p:cNvPr id="168969" name="Rectangle 9"/>
          <p:cNvSpPr>
            <a:spLocks noChangeArrowheads="1"/>
          </p:cNvSpPr>
          <p:nvPr/>
        </p:nvSpPr>
        <p:spPr bwMode="auto">
          <a:xfrm>
            <a:off x="5588006" y="1025526"/>
            <a:ext cx="2036763"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MARK</a:t>
            </a:r>
          </a:p>
        </p:txBody>
      </p:sp>
      <p:sp>
        <p:nvSpPr>
          <p:cNvPr id="168970" name="Rectangle 10"/>
          <p:cNvSpPr>
            <a:spLocks noChangeArrowheads="1"/>
          </p:cNvSpPr>
          <p:nvPr/>
        </p:nvSpPr>
        <p:spPr bwMode="auto">
          <a:xfrm>
            <a:off x="2159001" y="1560513"/>
            <a:ext cx="17668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   JEWS</a:t>
            </a:r>
          </a:p>
        </p:txBody>
      </p:sp>
      <p:sp>
        <p:nvSpPr>
          <p:cNvPr id="168971" name="Rectangle 11"/>
          <p:cNvSpPr>
            <a:spLocks noChangeArrowheads="1"/>
          </p:cNvSpPr>
          <p:nvPr/>
        </p:nvSpPr>
        <p:spPr bwMode="auto">
          <a:xfrm>
            <a:off x="5899151" y="1570038"/>
            <a:ext cx="17668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ROMANS</a:t>
            </a:r>
          </a:p>
        </p:txBody>
      </p:sp>
      <p:sp>
        <p:nvSpPr>
          <p:cNvPr id="168972" name="Rectangle 12"/>
          <p:cNvSpPr>
            <a:spLocks noChangeArrowheads="1"/>
          </p:cNvSpPr>
          <p:nvPr/>
        </p:nvSpPr>
        <p:spPr bwMode="auto">
          <a:xfrm>
            <a:off x="2462217" y="4237038"/>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GREEKS</a:t>
            </a:r>
          </a:p>
        </p:txBody>
      </p:sp>
      <p:sp>
        <p:nvSpPr>
          <p:cNvPr id="168973" name="Rectangle 13"/>
          <p:cNvSpPr>
            <a:spLocks noChangeArrowheads="1"/>
          </p:cNvSpPr>
          <p:nvPr/>
        </p:nvSpPr>
        <p:spPr bwMode="auto">
          <a:xfrm>
            <a:off x="1652588" y="1647831"/>
            <a:ext cx="847725" cy="35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8974"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68975" name="Rectangle 15"/>
          <p:cNvSpPr>
            <a:spLocks noChangeArrowheads="1"/>
          </p:cNvSpPr>
          <p:nvPr/>
        </p:nvSpPr>
        <p:spPr bwMode="auto">
          <a:xfrm>
            <a:off x="5070475" y="1658938"/>
            <a:ext cx="846138"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8976" name="Rectangle 16"/>
          <p:cNvSpPr>
            <a:spLocks noChangeArrowheads="1"/>
          </p:cNvSpPr>
          <p:nvPr/>
        </p:nvSpPr>
        <p:spPr bwMode="auto">
          <a:xfrm>
            <a:off x="5070475" y="2579694"/>
            <a:ext cx="890588"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168977" name="Group 17"/>
          <p:cNvGrpSpPr>
            <a:grpSpLocks/>
          </p:cNvGrpSpPr>
          <p:nvPr/>
        </p:nvGrpSpPr>
        <p:grpSpPr bwMode="auto">
          <a:xfrm>
            <a:off x="1652589" y="2070104"/>
            <a:ext cx="2538412" cy="469900"/>
            <a:chOff x="1145" y="1478"/>
            <a:chExt cx="1759" cy="336"/>
          </a:xfrm>
        </p:grpSpPr>
        <p:sp>
          <p:nvSpPr>
            <p:cNvPr id="169017" name="Rectangle 18"/>
            <p:cNvSpPr>
              <a:spLocks noChangeArrowheads="1"/>
            </p:cNvSpPr>
            <p:nvPr/>
          </p:nvSpPr>
          <p:spPr bwMode="auto">
            <a:xfrm>
              <a:off x="1145" y="1530"/>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AS:</a:t>
              </a:r>
            </a:p>
          </p:txBody>
        </p:sp>
        <p:sp>
          <p:nvSpPr>
            <p:cNvPr id="169018" name="Rectangle 19"/>
            <p:cNvSpPr>
              <a:spLocks noChangeArrowheads="1"/>
            </p:cNvSpPr>
            <p:nvPr/>
          </p:nvSpPr>
          <p:spPr bwMode="auto">
            <a:xfrm>
              <a:off x="1680" y="1478"/>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KING</a:t>
              </a:r>
            </a:p>
          </p:txBody>
        </p:sp>
      </p:grpSp>
      <p:grpSp>
        <p:nvGrpSpPr>
          <p:cNvPr id="168978" name="Group 20"/>
          <p:cNvGrpSpPr>
            <a:grpSpLocks/>
          </p:cNvGrpSpPr>
          <p:nvPr/>
        </p:nvGrpSpPr>
        <p:grpSpPr bwMode="auto">
          <a:xfrm>
            <a:off x="5070475" y="2065341"/>
            <a:ext cx="2578100" cy="469900"/>
            <a:chOff x="3513" y="1474"/>
            <a:chExt cx="1787" cy="336"/>
          </a:xfrm>
        </p:grpSpPr>
        <p:sp>
          <p:nvSpPr>
            <p:cNvPr id="169015" name="Rectangle 21"/>
            <p:cNvSpPr>
              <a:spLocks noChangeArrowheads="1"/>
            </p:cNvSpPr>
            <p:nvPr/>
          </p:nvSpPr>
          <p:spPr bwMode="auto">
            <a:xfrm>
              <a:off x="3513" y="1538"/>
              <a:ext cx="586"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AS:</a:t>
              </a:r>
            </a:p>
          </p:txBody>
        </p:sp>
        <p:sp>
          <p:nvSpPr>
            <p:cNvPr id="169016" name="Rectangle 22"/>
            <p:cNvSpPr>
              <a:spLocks noChangeArrowheads="1"/>
            </p:cNvSpPr>
            <p:nvPr/>
          </p:nvSpPr>
          <p:spPr bwMode="auto">
            <a:xfrm>
              <a:off x="4076" y="147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SERVANT</a:t>
              </a:r>
            </a:p>
          </p:txBody>
        </p:sp>
      </p:grpSp>
      <p:sp>
        <p:nvSpPr>
          <p:cNvPr id="168979" name="Rectangle 23"/>
          <p:cNvSpPr>
            <a:spLocks noChangeArrowheads="1"/>
          </p:cNvSpPr>
          <p:nvPr/>
        </p:nvSpPr>
        <p:spPr bwMode="auto">
          <a:xfrm>
            <a:off x="1674818"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68980" name="Rectangle 24"/>
          <p:cNvSpPr>
            <a:spLocks noChangeArrowheads="1"/>
          </p:cNvSpPr>
          <p:nvPr/>
        </p:nvSpPr>
        <p:spPr bwMode="auto">
          <a:xfrm>
            <a:off x="1674817" y="5246694"/>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168981" name="Group 25"/>
          <p:cNvGrpSpPr>
            <a:grpSpLocks/>
          </p:cNvGrpSpPr>
          <p:nvPr/>
        </p:nvGrpSpPr>
        <p:grpSpPr bwMode="auto">
          <a:xfrm>
            <a:off x="1674813" y="4735514"/>
            <a:ext cx="2532062" cy="469900"/>
            <a:chOff x="1161" y="3381"/>
            <a:chExt cx="1754" cy="336"/>
          </a:xfrm>
        </p:grpSpPr>
        <p:sp>
          <p:nvSpPr>
            <p:cNvPr id="169013" name="Rectangle 26"/>
            <p:cNvSpPr>
              <a:spLocks noChangeArrowheads="1"/>
            </p:cNvSpPr>
            <p:nvPr/>
          </p:nvSpPr>
          <p:spPr bwMode="auto">
            <a:xfrm>
              <a:off x="1161" y="3442"/>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AS:</a:t>
              </a:r>
            </a:p>
          </p:txBody>
        </p:sp>
        <p:sp>
          <p:nvSpPr>
            <p:cNvPr id="169014" name="Rectangle 27"/>
            <p:cNvSpPr>
              <a:spLocks noChangeArrowheads="1"/>
            </p:cNvSpPr>
            <p:nvPr/>
          </p:nvSpPr>
          <p:spPr bwMode="auto">
            <a:xfrm>
              <a:off x="1691" y="3381"/>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GOD/MAN</a:t>
              </a:r>
            </a:p>
          </p:txBody>
        </p:sp>
      </p:grpSp>
      <p:sp>
        <p:nvSpPr>
          <p:cNvPr id="168982" name="Rectangle 28"/>
          <p:cNvSpPr>
            <a:spLocks noChangeArrowheads="1"/>
          </p:cNvSpPr>
          <p:nvPr/>
        </p:nvSpPr>
        <p:spPr bwMode="auto">
          <a:xfrm>
            <a:off x="5011738" y="5246694"/>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5" name="Group 29"/>
          <p:cNvGrpSpPr>
            <a:grpSpLocks/>
          </p:cNvGrpSpPr>
          <p:nvPr/>
        </p:nvGrpSpPr>
        <p:grpSpPr bwMode="auto">
          <a:xfrm>
            <a:off x="1652588" y="2557463"/>
            <a:ext cx="2541587" cy="677862"/>
            <a:chOff x="1145" y="1826"/>
            <a:chExt cx="1761" cy="484"/>
          </a:xfrm>
        </p:grpSpPr>
        <p:sp>
          <p:nvSpPr>
            <p:cNvPr id="169011" name="Rectangle 30"/>
            <p:cNvSpPr>
              <a:spLocks noChangeArrowheads="1"/>
            </p:cNvSpPr>
            <p:nvPr/>
          </p:nvSpPr>
          <p:spPr bwMode="auto">
            <a:xfrm>
              <a:off x="1145" y="1826"/>
              <a:ext cx="617" cy="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WHAT</a:t>
              </a:r>
            </a:p>
            <a:p>
              <a:pPr>
                <a:lnSpc>
                  <a:spcPct val="55000"/>
                </a:lnSpc>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HE:</a:t>
              </a:r>
            </a:p>
          </p:txBody>
        </p:sp>
        <p:sp>
          <p:nvSpPr>
            <p:cNvPr id="169012" name="Rectangle 31"/>
            <p:cNvSpPr>
              <a:spLocks noChangeArrowheads="1"/>
            </p:cNvSpPr>
            <p:nvPr/>
          </p:nvSpPr>
          <p:spPr bwMode="auto">
            <a:xfrm>
              <a:off x="1682" y="197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SAID</a:t>
              </a:r>
            </a:p>
          </p:txBody>
        </p:sp>
      </p:grpSp>
      <p:grpSp>
        <p:nvGrpSpPr>
          <p:cNvPr id="6" name="Group 32"/>
          <p:cNvGrpSpPr>
            <a:grpSpLocks/>
          </p:cNvGrpSpPr>
          <p:nvPr/>
        </p:nvGrpSpPr>
        <p:grpSpPr bwMode="auto">
          <a:xfrm>
            <a:off x="1674813" y="5205417"/>
            <a:ext cx="2070100" cy="661987"/>
            <a:chOff x="1161" y="3716"/>
            <a:chExt cx="1434" cy="473"/>
          </a:xfrm>
        </p:grpSpPr>
        <p:sp>
          <p:nvSpPr>
            <p:cNvPr id="169009" name="Rectangle 33"/>
            <p:cNvSpPr>
              <a:spLocks noChangeArrowheads="1"/>
            </p:cNvSpPr>
            <p:nvPr/>
          </p:nvSpPr>
          <p:spPr bwMode="auto">
            <a:xfrm>
              <a:off x="1731" y="3853"/>
              <a:ext cx="86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FELT</a:t>
              </a:r>
            </a:p>
          </p:txBody>
        </p:sp>
        <p:sp>
          <p:nvSpPr>
            <p:cNvPr id="169010" name="Rectangle 34"/>
            <p:cNvSpPr>
              <a:spLocks noChangeArrowheads="1"/>
            </p:cNvSpPr>
            <p:nvPr/>
          </p:nvSpPr>
          <p:spPr bwMode="auto">
            <a:xfrm>
              <a:off x="1161" y="3716"/>
              <a:ext cx="617" cy="4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WHAT</a:t>
              </a:r>
            </a:p>
            <a:p>
              <a:pPr>
                <a:lnSpc>
                  <a:spcPct val="55000"/>
                </a:lnSpc>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HE:</a:t>
              </a:r>
            </a:p>
          </p:txBody>
        </p:sp>
      </p:grpSp>
      <p:grpSp>
        <p:nvGrpSpPr>
          <p:cNvPr id="7" name="Group 35"/>
          <p:cNvGrpSpPr>
            <a:grpSpLocks/>
          </p:cNvGrpSpPr>
          <p:nvPr/>
        </p:nvGrpSpPr>
        <p:grpSpPr bwMode="auto">
          <a:xfrm>
            <a:off x="5070481" y="2557465"/>
            <a:ext cx="1998663" cy="659840"/>
            <a:chOff x="3513" y="1826"/>
            <a:chExt cx="1385" cy="471"/>
          </a:xfrm>
        </p:grpSpPr>
        <p:sp>
          <p:nvSpPr>
            <p:cNvPr id="169007" name="Rectangle 36"/>
            <p:cNvSpPr>
              <a:spLocks noChangeArrowheads="1"/>
            </p:cNvSpPr>
            <p:nvPr/>
          </p:nvSpPr>
          <p:spPr bwMode="auto">
            <a:xfrm>
              <a:off x="3513" y="1826"/>
              <a:ext cx="617" cy="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WHAT</a:t>
              </a:r>
            </a:p>
            <a:p>
              <a:pPr>
                <a:lnSpc>
                  <a:spcPct val="55000"/>
                </a:lnSpc>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HE:</a:t>
              </a:r>
            </a:p>
          </p:txBody>
        </p:sp>
        <p:sp>
          <p:nvSpPr>
            <p:cNvPr id="169008" name="Rectangle 37"/>
            <p:cNvSpPr>
              <a:spLocks noChangeArrowheads="1"/>
            </p:cNvSpPr>
            <p:nvPr/>
          </p:nvSpPr>
          <p:spPr bwMode="auto">
            <a:xfrm>
              <a:off x="4091" y="1959"/>
              <a:ext cx="807"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DID</a:t>
              </a:r>
            </a:p>
          </p:txBody>
        </p:sp>
      </p:grpSp>
      <p:sp>
        <p:nvSpPr>
          <p:cNvPr id="168986" name="AutoShape 38"/>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94" tIns="40995" rIns="81994" bIns="40995" anchor="ctr"/>
          <a:lstStyle/>
          <a:p>
            <a:endParaRPr lang="en-US">
              <a:solidFill>
                <a:srgbClr val="000000"/>
              </a:solidFill>
              <a:ea typeface="MS Gothic" charset="0"/>
              <a:cs typeface="MS Gothic" charset="0"/>
            </a:endParaRPr>
          </a:p>
        </p:txBody>
      </p:sp>
      <p:grpSp>
        <p:nvGrpSpPr>
          <p:cNvPr id="168987" name="Group 39"/>
          <p:cNvGrpSpPr>
            <a:grpSpLocks/>
          </p:cNvGrpSpPr>
          <p:nvPr/>
        </p:nvGrpSpPr>
        <p:grpSpPr bwMode="auto">
          <a:xfrm>
            <a:off x="1412875" y="946156"/>
            <a:ext cx="3860800" cy="3332163"/>
            <a:chOff x="979" y="675"/>
            <a:chExt cx="2675" cy="2379"/>
          </a:xfrm>
        </p:grpSpPr>
        <p:sp>
          <p:nvSpPr>
            <p:cNvPr id="169003" name="Rectangle 40"/>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69004" name="Rectangle 41"/>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69005" name="Rectangle 42"/>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69006" name="Rectangle 43"/>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168988" name="Rectangle 44"/>
          <p:cNvSpPr>
            <a:spLocks noChangeArrowheads="1"/>
          </p:cNvSpPr>
          <p:nvPr/>
        </p:nvSpPr>
        <p:spPr bwMode="auto">
          <a:xfrm>
            <a:off x="5759456" y="3684589"/>
            <a:ext cx="147637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66FF99"/>
                </a:solidFill>
                <a:latin typeface="Helvetica" charset="0"/>
                <a:ea typeface="MS Gothic" charset="0"/>
                <a:cs typeface="MS Gothic" charset="0"/>
              </a:rPr>
              <a:t>JOHN</a:t>
            </a:r>
          </a:p>
        </p:txBody>
      </p:sp>
      <p:sp>
        <p:nvSpPr>
          <p:cNvPr id="168989" name="Rectangle 45"/>
          <p:cNvSpPr>
            <a:spLocks noChangeArrowheads="1"/>
          </p:cNvSpPr>
          <p:nvPr/>
        </p:nvSpPr>
        <p:spPr bwMode="auto">
          <a:xfrm>
            <a:off x="5895975" y="4241800"/>
            <a:ext cx="26939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CHURCH</a:t>
            </a:r>
          </a:p>
        </p:txBody>
      </p:sp>
      <p:sp>
        <p:nvSpPr>
          <p:cNvPr id="168990" name="Rectangle 46"/>
          <p:cNvSpPr>
            <a:spLocks noChangeArrowheads="1"/>
          </p:cNvSpPr>
          <p:nvPr/>
        </p:nvSpPr>
        <p:spPr bwMode="auto">
          <a:xfrm>
            <a:off x="5011738"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grpSp>
        <p:nvGrpSpPr>
          <p:cNvPr id="168991" name="Group 47"/>
          <p:cNvGrpSpPr>
            <a:grpSpLocks/>
          </p:cNvGrpSpPr>
          <p:nvPr/>
        </p:nvGrpSpPr>
        <p:grpSpPr bwMode="auto">
          <a:xfrm>
            <a:off x="5011738" y="4729163"/>
            <a:ext cx="1965325" cy="469900"/>
            <a:chOff x="3473" y="3376"/>
            <a:chExt cx="1362" cy="336"/>
          </a:xfrm>
        </p:grpSpPr>
        <p:sp>
          <p:nvSpPr>
            <p:cNvPr id="169001" name="Rectangle 48"/>
            <p:cNvSpPr>
              <a:spLocks noChangeArrowheads="1"/>
            </p:cNvSpPr>
            <p:nvPr/>
          </p:nvSpPr>
          <p:spPr bwMode="auto">
            <a:xfrm>
              <a:off x="3473" y="3442"/>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AS:</a:t>
              </a:r>
            </a:p>
          </p:txBody>
        </p:sp>
        <p:sp>
          <p:nvSpPr>
            <p:cNvPr id="169002" name="Rectangle 49"/>
            <p:cNvSpPr>
              <a:spLocks noChangeArrowheads="1"/>
            </p:cNvSpPr>
            <p:nvPr/>
          </p:nvSpPr>
          <p:spPr bwMode="auto">
            <a:xfrm>
              <a:off x="4091" y="3376"/>
              <a:ext cx="74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CECECE"/>
                  </a:solidFill>
                  <a:latin typeface="Helvetica" charset="0"/>
                  <a:ea typeface="MS Gothic" charset="0"/>
                  <a:cs typeface="MS Gothic" charset="0"/>
                </a:rPr>
                <a:t>GOD</a:t>
              </a:r>
            </a:p>
          </p:txBody>
        </p:sp>
      </p:grpSp>
      <p:grpSp>
        <p:nvGrpSpPr>
          <p:cNvPr id="10" name="Group 50"/>
          <p:cNvGrpSpPr>
            <a:grpSpLocks/>
          </p:cNvGrpSpPr>
          <p:nvPr/>
        </p:nvGrpSpPr>
        <p:grpSpPr bwMode="auto">
          <a:xfrm>
            <a:off x="4992688" y="5203829"/>
            <a:ext cx="2681287" cy="679450"/>
            <a:chOff x="3460" y="3715"/>
            <a:chExt cx="1857" cy="485"/>
          </a:xfrm>
        </p:grpSpPr>
        <p:sp>
          <p:nvSpPr>
            <p:cNvPr id="168999" name="Rectangle 51"/>
            <p:cNvSpPr>
              <a:spLocks noChangeArrowheads="1"/>
            </p:cNvSpPr>
            <p:nvPr/>
          </p:nvSpPr>
          <p:spPr bwMode="auto">
            <a:xfrm>
              <a:off x="4093" y="386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FFEA18"/>
                  </a:solidFill>
                  <a:latin typeface="Helvetica" charset="0"/>
                  <a:ea typeface="MS Gothic" charset="0"/>
                  <a:cs typeface="MS Gothic" charset="0"/>
                </a:rPr>
                <a:t>MEANT</a:t>
              </a:r>
            </a:p>
          </p:txBody>
        </p:sp>
        <p:sp>
          <p:nvSpPr>
            <p:cNvPr id="169000" name="Rectangle 52"/>
            <p:cNvSpPr>
              <a:spLocks noChangeArrowheads="1"/>
            </p:cNvSpPr>
            <p:nvPr/>
          </p:nvSpPr>
          <p:spPr bwMode="auto">
            <a:xfrm>
              <a:off x="3460" y="3715"/>
              <a:ext cx="617" cy="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WHAT</a:t>
              </a:r>
            </a:p>
            <a:p>
              <a:pPr>
                <a:lnSpc>
                  <a:spcPct val="55000"/>
                </a:lnSpc>
                <a:spcBef>
                  <a:spcPts val="1124"/>
                </a:spcBef>
                <a:buClr>
                  <a:srgbClr val="FFEA18"/>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FEA18"/>
                  </a:solidFill>
                  <a:latin typeface="Helvetica" charset="0"/>
                  <a:ea typeface="MS Gothic" charset="0"/>
                  <a:cs typeface="MS Gothic" charset="0"/>
                </a:rPr>
                <a:t>HE:</a:t>
              </a:r>
            </a:p>
          </p:txBody>
        </p:sp>
      </p:grpSp>
      <p:sp>
        <p:nvSpPr>
          <p:cNvPr id="168993" name="Text Box 53"/>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168994" name="Text Box 54"/>
          <p:cNvSpPr txBox="1">
            <a:spLocks noChangeArrowheads="1"/>
          </p:cNvSpPr>
          <p:nvPr/>
        </p:nvSpPr>
        <p:spPr bwMode="auto">
          <a:xfrm>
            <a:off x="8612188" y="6261100"/>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68995" name="Text Box 55"/>
          <p:cNvSpPr txBox="1">
            <a:spLocks noChangeArrowheads="1"/>
          </p:cNvSpPr>
          <p:nvPr/>
        </p:nvSpPr>
        <p:spPr bwMode="auto">
          <a:xfrm>
            <a:off x="8358659"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19</a:t>
            </a:r>
          </a:p>
        </p:txBody>
      </p:sp>
      <p:sp>
        <p:nvSpPr>
          <p:cNvPr id="168996" name="Text Box 56"/>
          <p:cNvSpPr txBox="1">
            <a:spLocks noChangeArrowheads="1"/>
          </p:cNvSpPr>
          <p:nvPr/>
        </p:nvSpPr>
        <p:spPr bwMode="auto">
          <a:xfrm>
            <a:off x="8702869" y="6498913"/>
            <a:ext cx="264729" cy="28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788"/>
              </a:spcBef>
              <a:buClr>
                <a:srgbClr val="FFFFFF"/>
              </a:buClr>
            </a:pPr>
            <a:r>
              <a:rPr lang="en-GB" sz="1300" b="1">
                <a:solidFill>
                  <a:srgbClr val="FFFFFF"/>
                </a:solidFill>
                <a:latin typeface="Comic Sans MS" charset="0"/>
                <a:ea typeface="MS Gothic" charset="0"/>
                <a:cs typeface="MS Gothic" charset="0"/>
              </a:rPr>
              <a:t>5</a:t>
            </a:r>
          </a:p>
        </p:txBody>
      </p:sp>
      <p:sp>
        <p:nvSpPr>
          <p:cNvPr id="59" name="Title 58"/>
          <p:cNvSpPr>
            <a:spLocks noGrp="1"/>
          </p:cNvSpPr>
          <p:nvPr>
            <p:ph type="title" idx="4294967295"/>
          </p:nvPr>
        </p:nvSpPr>
        <p:spPr bwMode="auto">
          <a:xfrm>
            <a:off x="457200" y="152400"/>
            <a:ext cx="8229600" cy="609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en-US" sz="2900" b="1">
                <a:solidFill>
                  <a:srgbClr val="FFEA18"/>
                </a:solidFill>
                <a:latin typeface="Comic Sans MS" charset="0"/>
                <a:cs typeface="MS Gothic" charset="0"/>
              </a:rPr>
              <a:t>THE MESSAGE IN A NUTSHELL…</a:t>
            </a:r>
            <a:endParaRPr lang="en-US">
              <a:latin typeface="Times New Roman" charset="0"/>
              <a:cs typeface="MS Gothic" charset="0"/>
            </a:endParaRPr>
          </a:p>
        </p:txBody>
      </p:sp>
      <p:sp>
        <p:nvSpPr>
          <p:cNvPr id="61" name="TextBox 60"/>
          <p:cNvSpPr txBox="1"/>
          <p:nvPr/>
        </p:nvSpPr>
        <p:spPr>
          <a:xfrm>
            <a:off x="8459792" y="5"/>
            <a:ext cx="698049"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anim calcmode="lin" valueType="num">
                                      <p:cBhvr>
                                        <p:cTn id="9"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52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100000">
                                          <p:val>
                                            <p:fltVal val="0"/>
                                          </p:val>
                                        </p:tav>
                                        <p:tav>
                                          <p:val>
                                            <p:strVal val="#ppt_w"/>
                                          </p:val>
                                        </p:tav>
                                      </p:tavLst>
                                    </p:anim>
                                    <p:anim calcmode="lin" valueType="num">
                                      <p:cBhvr>
                                        <p:cTn id="17" dur="500" fill="hold"/>
                                        <p:tgtEl>
                                          <p:spTgt spid="5"/>
                                        </p:tgtEl>
                                        <p:attrNameLst>
                                          <p:attrName>ppt_h</p:attrName>
                                        </p:attrNameLst>
                                      </p:cBhvr>
                                      <p:tavLst>
                                        <p:tav tm="100000">
                                          <p:val>
                                            <p:fltVal val="0"/>
                                          </p:val>
                                        </p:tav>
                                        <p:tav>
                                          <p:val>
                                            <p:strVal val="#ppt_h"/>
                                          </p:val>
                                        </p:tav>
                                      </p:tavLst>
                                    </p:anim>
                                    <p:anim calcmode="lin" valueType="num">
                                      <p:cBhvr>
                                        <p:cTn id="18" dur="500" fill="hold"/>
                                        <p:tgtEl>
                                          <p:spTgt spid="5"/>
                                        </p:tgtEl>
                                        <p:attrNameLst>
                                          <p:attrName>ppt_x</p:attrName>
                                        </p:attrNameLst>
                                      </p:cBhvr>
                                      <p:tavLst>
                                        <p:tav tm="100000">
                                          <p:val>
                                            <p:fltVal val="0.5"/>
                                          </p:val>
                                        </p:tav>
                                        <p:tav>
                                          <p:val>
                                            <p:strVal val="#ppt_x"/>
                                          </p:val>
                                        </p:tav>
                                      </p:tavLst>
                                    </p:anim>
                                    <p:anim calcmode="lin" valueType="num">
                                      <p:cBhvr>
                                        <p:cTn id="19"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52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100000">
                                          <p:val>
                                            <p:fltVal val="0"/>
                                          </p:val>
                                        </p:tav>
                                        <p:tav>
                                          <p:val>
                                            <p:strVal val="#ppt_w"/>
                                          </p:val>
                                        </p:tav>
                                      </p:tavLst>
                                    </p:anim>
                                    <p:anim calcmode="lin" valueType="num">
                                      <p:cBhvr>
                                        <p:cTn id="25" dur="500" fill="hold"/>
                                        <p:tgtEl>
                                          <p:spTgt spid="7"/>
                                        </p:tgtEl>
                                        <p:attrNameLst>
                                          <p:attrName>ppt_h</p:attrName>
                                        </p:attrNameLst>
                                      </p:cBhvr>
                                      <p:tavLst>
                                        <p:tav tm="100000">
                                          <p:val>
                                            <p:fltVal val="0"/>
                                          </p:val>
                                        </p:tav>
                                        <p:tav>
                                          <p:val>
                                            <p:strVal val="#ppt_h"/>
                                          </p:val>
                                        </p:tav>
                                      </p:tavLst>
                                    </p:anim>
                                    <p:anim calcmode="lin" valueType="num">
                                      <p:cBhvr>
                                        <p:cTn id="26" dur="500" fill="hold"/>
                                        <p:tgtEl>
                                          <p:spTgt spid="7"/>
                                        </p:tgtEl>
                                        <p:attrNameLst>
                                          <p:attrName>ppt_x</p:attrName>
                                        </p:attrNameLst>
                                      </p:cBhvr>
                                      <p:tavLst>
                                        <p:tav tm="100000">
                                          <p:val>
                                            <p:fltVal val="0.5"/>
                                          </p:val>
                                        </p:tav>
                                        <p:tav>
                                          <p:val>
                                            <p:strVal val="#ppt_x"/>
                                          </p:val>
                                        </p:tav>
                                      </p:tavLst>
                                    </p:anim>
                                    <p:anim calcmode="lin" valueType="num">
                                      <p:cBhvr>
                                        <p:cTn id="27"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52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100000">
                                          <p:val>
                                            <p:fltVal val="0"/>
                                          </p:val>
                                        </p:tav>
                                        <p:tav>
                                          <p:val>
                                            <p:strVal val="#ppt_w"/>
                                          </p:val>
                                        </p:tav>
                                      </p:tavLst>
                                    </p:anim>
                                    <p:anim calcmode="lin" valueType="num">
                                      <p:cBhvr>
                                        <p:cTn id="33" dur="500" fill="hold"/>
                                        <p:tgtEl>
                                          <p:spTgt spid="6"/>
                                        </p:tgtEl>
                                        <p:attrNameLst>
                                          <p:attrName>ppt_h</p:attrName>
                                        </p:attrNameLst>
                                      </p:cBhvr>
                                      <p:tavLst>
                                        <p:tav tm="100000">
                                          <p:val>
                                            <p:fltVal val="0"/>
                                          </p:val>
                                        </p:tav>
                                        <p:tav>
                                          <p:val>
                                            <p:strVal val="#ppt_h"/>
                                          </p:val>
                                        </p:tav>
                                      </p:tavLst>
                                    </p:anim>
                                    <p:anim calcmode="lin" valueType="num">
                                      <p:cBhvr>
                                        <p:cTn id="34" dur="500" fill="hold"/>
                                        <p:tgtEl>
                                          <p:spTgt spid="6"/>
                                        </p:tgtEl>
                                        <p:attrNameLst>
                                          <p:attrName>ppt_x</p:attrName>
                                        </p:attrNameLst>
                                      </p:cBhvr>
                                      <p:tavLst>
                                        <p:tav tm="100000">
                                          <p:val>
                                            <p:fltVal val="0.5"/>
                                          </p:val>
                                        </p:tav>
                                        <p:tav>
                                          <p:val>
                                            <p:strVal val="#ppt_x"/>
                                          </p:val>
                                        </p:tav>
                                      </p:tavLst>
                                    </p:anim>
                                    <p:anim calcmode="lin" valueType="num">
                                      <p:cBhvr>
                                        <p:cTn id="35" dur="500" fill="hold"/>
                                        <p:tgtEl>
                                          <p:spTgt spid="6"/>
                                        </p:tgtEl>
                                        <p:attrNameLst>
                                          <p:attrName>ppt_y</p:attrName>
                                        </p:attrNameLst>
                                      </p:cBhvr>
                                      <p:tavLst>
                                        <p:tav tm="100000">
                                          <p:val>
                                            <p:fltVal val="0.5"/>
                                          </p:val>
                                        </p:tav>
                                        <p:tav>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100000">
                                          <p:val>
                                            <p:fltVal val="0"/>
                                          </p:val>
                                        </p:tav>
                                        <p:tav>
                                          <p:val>
                                            <p:strVal val="#ppt_w"/>
                                          </p:val>
                                        </p:tav>
                                      </p:tavLst>
                                    </p:anim>
                                    <p:anim calcmode="lin" valueType="num">
                                      <p:cBhvr>
                                        <p:cTn id="41" dur="500" fill="hold"/>
                                        <p:tgtEl>
                                          <p:spTgt spid="10"/>
                                        </p:tgtEl>
                                        <p:attrNameLst>
                                          <p:attrName>ppt_h</p:attrName>
                                        </p:attrNameLst>
                                      </p:cBhvr>
                                      <p:tavLst>
                                        <p:tav tm="100000">
                                          <p:val>
                                            <p:fltVal val="0"/>
                                          </p:val>
                                        </p:tav>
                                        <p:tav>
                                          <p:val>
                                            <p:strVal val="#ppt_h"/>
                                          </p:val>
                                        </p:tav>
                                      </p:tavLst>
                                    </p:anim>
                                    <p:anim calcmode="lin" valueType="num">
                                      <p:cBhvr>
                                        <p:cTn id="42" dur="500" fill="hold"/>
                                        <p:tgtEl>
                                          <p:spTgt spid="10"/>
                                        </p:tgtEl>
                                        <p:attrNameLst>
                                          <p:attrName>ppt_x</p:attrName>
                                        </p:attrNameLst>
                                      </p:cBhvr>
                                      <p:tavLst>
                                        <p:tav tm="100000">
                                          <p:val>
                                            <p:fltVal val="0.5"/>
                                          </p:val>
                                        </p:tav>
                                        <p:tav>
                                          <p:val>
                                            <p:strVal val="#ppt_x"/>
                                          </p:val>
                                        </p:tav>
                                      </p:tavLst>
                                    </p:anim>
                                    <p:anim calcmode="lin" valueType="num">
                                      <p:cBhvr>
                                        <p:cTn id="43" dur="500" fill="hold"/>
                                        <p:tgtEl>
                                          <p:spTgt spid="1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7101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1011"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22532" name="AutoShape 4"/>
          <p:cNvSpPr>
            <a:spLocks noChangeArrowheads="1"/>
          </p:cNvSpPr>
          <p:nvPr/>
        </p:nvSpPr>
        <p:spPr bwMode="auto">
          <a:xfrm>
            <a:off x="4738690" y="9334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3"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4"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5"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2536" name="Rectangle 8"/>
          <p:cNvSpPr>
            <a:spLocks noChangeArrowheads="1"/>
          </p:cNvSpPr>
          <p:nvPr/>
        </p:nvSpPr>
        <p:spPr bwMode="auto">
          <a:xfrm>
            <a:off x="1130306" y="777881"/>
            <a:ext cx="6823075" cy="5419725"/>
          </a:xfrm>
          <a:prstGeom prst="rect">
            <a:avLst/>
          </a:prstGeom>
          <a:gradFill rotWithShape="0">
            <a:gsLst>
              <a:gs pos="0">
                <a:srgbClr val="0B0C60"/>
              </a:gs>
              <a:gs pos="100000">
                <a:srgbClr val="05052C">
                  <a:alpha val="45998"/>
                </a:srgb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1017" name="Rectangle 9"/>
          <p:cNvSpPr>
            <a:spLocks noChangeArrowheads="1"/>
          </p:cNvSpPr>
          <p:nvPr/>
        </p:nvSpPr>
        <p:spPr bwMode="auto">
          <a:xfrm>
            <a:off x="4814890" y="9461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charset="0"/>
                <a:ea typeface="MS Gothic" charset="0"/>
                <a:cs typeface="MS Gothic" charset="0"/>
              </a:rPr>
              <a:t>2</a:t>
            </a:r>
          </a:p>
        </p:txBody>
      </p:sp>
      <p:sp>
        <p:nvSpPr>
          <p:cNvPr id="171018" name="Rectangle 10"/>
          <p:cNvSpPr>
            <a:spLocks noChangeArrowheads="1"/>
          </p:cNvSpPr>
          <p:nvPr/>
        </p:nvSpPr>
        <p:spPr bwMode="auto">
          <a:xfrm>
            <a:off x="1427163" y="36385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charset="0"/>
                <a:ea typeface="MS Gothic" charset="0"/>
                <a:cs typeface="MS Gothic" charset="0"/>
              </a:rPr>
              <a:t>3</a:t>
            </a:r>
          </a:p>
        </p:txBody>
      </p:sp>
      <p:sp>
        <p:nvSpPr>
          <p:cNvPr id="171019" name="Rectangle 11"/>
          <p:cNvSpPr>
            <a:spLocks noChangeArrowheads="1"/>
          </p:cNvSpPr>
          <p:nvPr/>
        </p:nvSpPr>
        <p:spPr bwMode="auto">
          <a:xfrm>
            <a:off x="1412880" y="962025"/>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charset="0"/>
                <a:ea typeface="MS Gothic" charset="0"/>
                <a:cs typeface="MS Gothic" charset="0"/>
              </a:rPr>
              <a:t>1</a:t>
            </a:r>
          </a:p>
        </p:txBody>
      </p:sp>
      <p:grpSp>
        <p:nvGrpSpPr>
          <p:cNvPr id="171020" name="Group 12"/>
          <p:cNvGrpSpPr>
            <a:grpSpLocks/>
          </p:cNvGrpSpPr>
          <p:nvPr/>
        </p:nvGrpSpPr>
        <p:grpSpPr bwMode="auto">
          <a:xfrm>
            <a:off x="1652588" y="1647827"/>
            <a:ext cx="890587" cy="1378386"/>
            <a:chOff x="1145" y="1176"/>
            <a:chExt cx="617" cy="985"/>
          </a:xfrm>
        </p:grpSpPr>
        <p:sp>
          <p:nvSpPr>
            <p:cNvPr id="171057" name="Rectangle 13"/>
            <p:cNvSpPr>
              <a:spLocks noChangeArrowheads="1"/>
            </p:cNvSpPr>
            <p:nvPr/>
          </p:nvSpPr>
          <p:spPr bwMode="auto">
            <a:xfrm>
              <a:off x="1145" y="1176"/>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TO:</a:t>
              </a:r>
            </a:p>
          </p:txBody>
        </p:sp>
        <p:sp>
          <p:nvSpPr>
            <p:cNvPr id="171058" name="Rectangle 14"/>
            <p:cNvSpPr>
              <a:spLocks noChangeArrowheads="1"/>
            </p:cNvSpPr>
            <p:nvPr/>
          </p:nvSpPr>
          <p:spPr bwMode="auto">
            <a:xfrm>
              <a:off x="1145" y="1530"/>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AS:</a:t>
              </a:r>
            </a:p>
          </p:txBody>
        </p:sp>
        <p:sp>
          <p:nvSpPr>
            <p:cNvPr id="171059" name="Rectangle 15"/>
            <p:cNvSpPr>
              <a:spLocks noChangeArrowheads="1"/>
            </p:cNvSpPr>
            <p:nvPr/>
          </p:nvSpPr>
          <p:spPr bwMode="auto">
            <a:xfrm>
              <a:off x="1145" y="1834"/>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WHAT</a:t>
              </a:r>
            </a:p>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HE:</a:t>
              </a:r>
            </a:p>
          </p:txBody>
        </p:sp>
      </p:grpSp>
      <p:grpSp>
        <p:nvGrpSpPr>
          <p:cNvPr id="171021" name="Group 16"/>
          <p:cNvGrpSpPr>
            <a:grpSpLocks/>
          </p:cNvGrpSpPr>
          <p:nvPr/>
        </p:nvGrpSpPr>
        <p:grpSpPr bwMode="auto">
          <a:xfrm>
            <a:off x="5070475" y="1658941"/>
            <a:ext cx="890588" cy="1378386"/>
            <a:chOff x="3513" y="1184"/>
            <a:chExt cx="617" cy="985"/>
          </a:xfrm>
        </p:grpSpPr>
        <p:sp>
          <p:nvSpPr>
            <p:cNvPr id="171054" name="Rectangle 17"/>
            <p:cNvSpPr>
              <a:spLocks noChangeArrowheads="1"/>
            </p:cNvSpPr>
            <p:nvPr/>
          </p:nvSpPr>
          <p:spPr bwMode="auto">
            <a:xfrm>
              <a:off x="3513" y="1184"/>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TO:</a:t>
              </a:r>
            </a:p>
          </p:txBody>
        </p:sp>
        <p:sp>
          <p:nvSpPr>
            <p:cNvPr id="171055" name="Rectangle 18"/>
            <p:cNvSpPr>
              <a:spLocks noChangeArrowheads="1"/>
            </p:cNvSpPr>
            <p:nvPr/>
          </p:nvSpPr>
          <p:spPr bwMode="auto">
            <a:xfrm>
              <a:off x="3513" y="1538"/>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AS:</a:t>
              </a:r>
            </a:p>
          </p:txBody>
        </p:sp>
        <p:sp>
          <p:nvSpPr>
            <p:cNvPr id="171056" name="Rectangle 19"/>
            <p:cNvSpPr>
              <a:spLocks noChangeArrowheads="1"/>
            </p:cNvSpPr>
            <p:nvPr/>
          </p:nvSpPr>
          <p:spPr bwMode="auto">
            <a:xfrm>
              <a:off x="3513" y="1842"/>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WHAT</a:t>
              </a:r>
            </a:p>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HE:</a:t>
              </a:r>
            </a:p>
          </p:txBody>
        </p:sp>
      </p:grpSp>
      <p:grpSp>
        <p:nvGrpSpPr>
          <p:cNvPr id="171022" name="Group 20"/>
          <p:cNvGrpSpPr>
            <a:grpSpLocks/>
          </p:cNvGrpSpPr>
          <p:nvPr/>
        </p:nvGrpSpPr>
        <p:grpSpPr bwMode="auto">
          <a:xfrm>
            <a:off x="1674817" y="4325942"/>
            <a:ext cx="890587" cy="1378386"/>
            <a:chOff x="1161" y="3088"/>
            <a:chExt cx="617" cy="985"/>
          </a:xfrm>
        </p:grpSpPr>
        <p:sp>
          <p:nvSpPr>
            <p:cNvPr id="171051" name="Rectangle 21"/>
            <p:cNvSpPr>
              <a:spLocks noChangeArrowheads="1"/>
            </p:cNvSpPr>
            <p:nvPr/>
          </p:nvSpPr>
          <p:spPr bwMode="auto">
            <a:xfrm>
              <a:off x="1161"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TO:</a:t>
              </a:r>
            </a:p>
          </p:txBody>
        </p:sp>
        <p:sp>
          <p:nvSpPr>
            <p:cNvPr id="171052" name="Rectangle 22"/>
            <p:cNvSpPr>
              <a:spLocks noChangeArrowheads="1"/>
            </p:cNvSpPr>
            <p:nvPr/>
          </p:nvSpPr>
          <p:spPr bwMode="auto">
            <a:xfrm>
              <a:off x="1161" y="3442"/>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AS:</a:t>
              </a:r>
            </a:p>
          </p:txBody>
        </p:sp>
        <p:sp>
          <p:nvSpPr>
            <p:cNvPr id="171053" name="Rectangle 23"/>
            <p:cNvSpPr>
              <a:spLocks noChangeArrowheads="1"/>
            </p:cNvSpPr>
            <p:nvPr/>
          </p:nvSpPr>
          <p:spPr bwMode="auto">
            <a:xfrm>
              <a:off x="1161" y="3746"/>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WHAT</a:t>
              </a:r>
            </a:p>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HE:</a:t>
              </a:r>
            </a:p>
          </p:txBody>
        </p:sp>
      </p:grpSp>
      <p:sp>
        <p:nvSpPr>
          <p:cNvPr id="171023" name="Rectangle 24"/>
          <p:cNvSpPr>
            <a:spLocks noChangeArrowheads="1"/>
          </p:cNvSpPr>
          <p:nvPr/>
        </p:nvSpPr>
        <p:spPr bwMode="auto">
          <a:xfrm>
            <a:off x="1757363" y="1004889"/>
            <a:ext cx="2355850"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0066FF"/>
                </a:solidFill>
                <a:latin typeface="Helvetica" charset="0"/>
                <a:ea typeface="MS Gothic" charset="0"/>
                <a:cs typeface="MS Gothic" charset="0"/>
              </a:rPr>
              <a:t>MATTHEW</a:t>
            </a:r>
          </a:p>
        </p:txBody>
      </p:sp>
      <p:sp>
        <p:nvSpPr>
          <p:cNvPr id="171024" name="Rectangle 25"/>
          <p:cNvSpPr>
            <a:spLocks noChangeArrowheads="1"/>
          </p:cNvSpPr>
          <p:nvPr/>
        </p:nvSpPr>
        <p:spPr bwMode="auto">
          <a:xfrm>
            <a:off x="5588006" y="1025526"/>
            <a:ext cx="2036763"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0066FF"/>
                </a:solidFill>
                <a:latin typeface="Helvetica" charset="0"/>
                <a:ea typeface="MS Gothic" charset="0"/>
                <a:cs typeface="MS Gothic" charset="0"/>
              </a:rPr>
              <a:t>MARK</a:t>
            </a:r>
          </a:p>
        </p:txBody>
      </p:sp>
      <p:sp>
        <p:nvSpPr>
          <p:cNvPr id="171025" name="Rectangle 26"/>
          <p:cNvSpPr>
            <a:spLocks noChangeArrowheads="1"/>
          </p:cNvSpPr>
          <p:nvPr/>
        </p:nvSpPr>
        <p:spPr bwMode="auto">
          <a:xfrm>
            <a:off x="2149481" y="3692526"/>
            <a:ext cx="203517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0066FF"/>
                </a:solidFill>
                <a:latin typeface="Helvetica" charset="0"/>
                <a:ea typeface="MS Gothic" charset="0"/>
                <a:cs typeface="MS Gothic" charset="0"/>
              </a:rPr>
              <a:t>LUKE</a:t>
            </a:r>
          </a:p>
        </p:txBody>
      </p:sp>
      <p:sp>
        <p:nvSpPr>
          <p:cNvPr id="171026" name="Rectangle 27"/>
          <p:cNvSpPr>
            <a:spLocks noChangeArrowheads="1"/>
          </p:cNvSpPr>
          <p:nvPr/>
        </p:nvSpPr>
        <p:spPr bwMode="auto">
          <a:xfrm>
            <a:off x="2159001" y="1560513"/>
            <a:ext cx="17668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   JEWS</a:t>
            </a:r>
          </a:p>
        </p:txBody>
      </p:sp>
      <p:sp>
        <p:nvSpPr>
          <p:cNvPr id="171027" name="Rectangle 28"/>
          <p:cNvSpPr>
            <a:spLocks noChangeArrowheads="1"/>
          </p:cNvSpPr>
          <p:nvPr/>
        </p:nvSpPr>
        <p:spPr bwMode="auto">
          <a:xfrm>
            <a:off x="5899151" y="1570038"/>
            <a:ext cx="17668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ROMANS</a:t>
            </a:r>
          </a:p>
        </p:txBody>
      </p:sp>
      <p:sp>
        <p:nvSpPr>
          <p:cNvPr id="171028" name="Rectangle 29"/>
          <p:cNvSpPr>
            <a:spLocks noChangeArrowheads="1"/>
          </p:cNvSpPr>
          <p:nvPr/>
        </p:nvSpPr>
        <p:spPr bwMode="auto">
          <a:xfrm>
            <a:off x="2462217" y="4237038"/>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GREEKS</a:t>
            </a:r>
          </a:p>
        </p:txBody>
      </p:sp>
      <p:sp>
        <p:nvSpPr>
          <p:cNvPr id="171029" name="Rectangle 30"/>
          <p:cNvSpPr>
            <a:spLocks noChangeArrowheads="1"/>
          </p:cNvSpPr>
          <p:nvPr/>
        </p:nvSpPr>
        <p:spPr bwMode="auto">
          <a:xfrm>
            <a:off x="2424117" y="2070100"/>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KING</a:t>
            </a:r>
          </a:p>
        </p:txBody>
      </p:sp>
      <p:sp>
        <p:nvSpPr>
          <p:cNvPr id="171030" name="Rectangle 31"/>
          <p:cNvSpPr>
            <a:spLocks noChangeArrowheads="1"/>
          </p:cNvSpPr>
          <p:nvPr/>
        </p:nvSpPr>
        <p:spPr bwMode="auto">
          <a:xfrm>
            <a:off x="5881688" y="2065338"/>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SERVANT</a:t>
            </a:r>
          </a:p>
        </p:txBody>
      </p:sp>
      <p:sp>
        <p:nvSpPr>
          <p:cNvPr id="171031" name="Rectangle 32"/>
          <p:cNvSpPr>
            <a:spLocks noChangeArrowheads="1"/>
          </p:cNvSpPr>
          <p:nvPr/>
        </p:nvSpPr>
        <p:spPr bwMode="auto">
          <a:xfrm>
            <a:off x="2439988" y="4735517"/>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GOD/MAN</a:t>
            </a:r>
          </a:p>
        </p:txBody>
      </p:sp>
      <p:sp>
        <p:nvSpPr>
          <p:cNvPr id="171032" name="Rectangle 33"/>
          <p:cNvSpPr>
            <a:spLocks noChangeArrowheads="1"/>
          </p:cNvSpPr>
          <p:nvPr/>
        </p:nvSpPr>
        <p:spPr bwMode="auto">
          <a:xfrm>
            <a:off x="2427288" y="2574925"/>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SAID</a:t>
            </a:r>
          </a:p>
        </p:txBody>
      </p:sp>
      <p:sp>
        <p:nvSpPr>
          <p:cNvPr id="171033" name="Rectangle 34"/>
          <p:cNvSpPr>
            <a:spLocks noChangeArrowheads="1"/>
          </p:cNvSpPr>
          <p:nvPr/>
        </p:nvSpPr>
        <p:spPr bwMode="auto">
          <a:xfrm>
            <a:off x="5905503" y="2584450"/>
            <a:ext cx="1154113"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DID</a:t>
            </a:r>
          </a:p>
        </p:txBody>
      </p:sp>
      <p:sp>
        <p:nvSpPr>
          <p:cNvPr id="171034" name="Rectangle 35"/>
          <p:cNvSpPr>
            <a:spLocks noChangeArrowheads="1"/>
          </p:cNvSpPr>
          <p:nvPr/>
        </p:nvSpPr>
        <p:spPr bwMode="auto">
          <a:xfrm>
            <a:off x="2439994" y="5251450"/>
            <a:ext cx="1247775"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FELT</a:t>
            </a:r>
          </a:p>
        </p:txBody>
      </p:sp>
      <p:sp>
        <p:nvSpPr>
          <p:cNvPr id="171035" name="Text Box 36"/>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grpSp>
        <p:nvGrpSpPr>
          <p:cNvPr id="171036" name="Group 37"/>
          <p:cNvGrpSpPr>
            <a:grpSpLocks/>
          </p:cNvGrpSpPr>
          <p:nvPr/>
        </p:nvGrpSpPr>
        <p:grpSpPr bwMode="auto">
          <a:xfrm>
            <a:off x="3219450" y="2127250"/>
            <a:ext cx="3017838" cy="2914650"/>
            <a:chOff x="2231" y="1519"/>
            <a:chExt cx="2091" cy="2081"/>
          </a:xfrm>
        </p:grpSpPr>
        <p:sp>
          <p:nvSpPr>
            <p:cNvPr id="22566" name="Line 38"/>
            <p:cNvSpPr>
              <a:spLocks noChangeShapeType="1"/>
            </p:cNvSpPr>
            <p:nvPr/>
          </p:nvSpPr>
          <p:spPr bwMode="auto">
            <a:xfrm flipV="1">
              <a:off x="2558" y="1837"/>
              <a:ext cx="1297" cy="1232"/>
            </a:xfrm>
            <a:prstGeom prst="line">
              <a:avLst/>
            </a:prstGeom>
            <a:noFill/>
            <a:ln w="38160">
              <a:solidFill>
                <a:srgbClr val="FC0128"/>
              </a:solidFill>
              <a:miter lim="800000"/>
              <a:headEnd/>
              <a:tailEnd/>
            </a:ln>
            <a:effectLst>
              <a:outerShdw blurRad="63500" dist="71785" dir="2700000" algn="ctr" rotWithShape="0">
                <a:srgbClr val="000000"/>
              </a:outerShdw>
            </a:effectLst>
          </p:spPr>
          <p:txBody>
            <a:bodyPr/>
            <a:lstStyle/>
            <a:p>
              <a:pPr>
                <a:defRPr/>
              </a:pPr>
              <a:endParaRPr lang="en-US">
                <a:solidFill>
                  <a:srgbClr val="000000"/>
                </a:solidFill>
                <a:latin typeface="Times New Roman" pitchFamily="-108" charset="0"/>
                <a:ea typeface="MS Gothic"/>
                <a:cs typeface="MS Gothic"/>
              </a:endParaRPr>
            </a:p>
          </p:txBody>
        </p:sp>
        <p:sp>
          <p:nvSpPr>
            <p:cNvPr id="22567" name="Line 39"/>
            <p:cNvSpPr>
              <a:spLocks noChangeShapeType="1"/>
            </p:cNvSpPr>
            <p:nvPr/>
          </p:nvSpPr>
          <p:spPr bwMode="auto">
            <a:xfrm flipV="1">
              <a:off x="2323" y="1631"/>
              <a:ext cx="1190" cy="1132"/>
            </a:xfrm>
            <a:prstGeom prst="line">
              <a:avLst/>
            </a:prstGeom>
            <a:noFill/>
            <a:ln w="38160">
              <a:solidFill>
                <a:srgbClr val="FC0128"/>
              </a:solidFill>
              <a:miter lim="800000"/>
              <a:headEnd/>
              <a:tailEnd/>
            </a:ln>
            <a:effectLst>
              <a:outerShdw blurRad="63500" dist="71785" dir="2700000" algn="ctr" rotWithShape="0">
                <a:srgbClr val="000000"/>
              </a:outerShdw>
            </a:effectLst>
          </p:spPr>
          <p:txBody>
            <a:bodyPr/>
            <a:lstStyle/>
            <a:p>
              <a:pPr>
                <a:defRPr/>
              </a:pPr>
              <a:endParaRPr lang="en-US">
                <a:solidFill>
                  <a:srgbClr val="000000"/>
                </a:solidFill>
                <a:latin typeface="Times New Roman" pitchFamily="-108" charset="0"/>
                <a:ea typeface="MS Gothic"/>
                <a:cs typeface="MS Gothic"/>
              </a:endParaRPr>
            </a:p>
          </p:txBody>
        </p:sp>
        <p:sp>
          <p:nvSpPr>
            <p:cNvPr id="22568" name="AutoShape 40"/>
            <p:cNvSpPr>
              <a:spLocks noChangeArrowheads="1"/>
            </p:cNvSpPr>
            <p:nvPr/>
          </p:nvSpPr>
          <p:spPr bwMode="auto">
            <a:xfrm rot="5400000">
              <a:off x="2239" y="1518"/>
              <a:ext cx="2073" cy="2081"/>
            </a:xfrm>
            <a:prstGeom prst="rtTriangle">
              <a:avLst/>
            </a:prstGeom>
            <a:noFill/>
            <a:ln w="130320">
              <a:solidFill>
                <a:srgbClr val="FC0128"/>
              </a:solidFill>
              <a:miter lim="800000"/>
              <a:headEnd/>
              <a:tailEnd/>
            </a:ln>
            <a:effectLst>
              <a:outerShdw blurRad="63500" dist="81185" dir="3078031" algn="ctr" rotWithShape="0">
                <a:srgbClr val="000000"/>
              </a:outerShdw>
            </a:effectLst>
          </p:spPr>
          <p:txBody>
            <a:bodyPr rot="10800000" wrap="none" anchor="ctr"/>
            <a:lstStyle/>
            <a:p>
              <a:pPr>
                <a:defRPr/>
              </a:pPr>
              <a:endParaRPr lang="en-US">
                <a:solidFill>
                  <a:srgbClr val="000000"/>
                </a:solidFill>
                <a:latin typeface="Times New Roman" pitchFamily="-107" charset="0"/>
                <a:ea typeface="MS Gothic"/>
                <a:cs typeface="MS Gothic"/>
              </a:endParaRPr>
            </a:p>
          </p:txBody>
        </p:sp>
      </p:grpSp>
      <p:grpSp>
        <p:nvGrpSpPr>
          <p:cNvPr id="6" name="Group 41"/>
          <p:cNvGrpSpPr>
            <a:grpSpLocks/>
          </p:cNvGrpSpPr>
          <p:nvPr/>
        </p:nvGrpSpPr>
        <p:grpSpPr bwMode="auto">
          <a:xfrm>
            <a:off x="2197100" y="2771239"/>
            <a:ext cx="4516438" cy="848204"/>
            <a:chOff x="1523" y="1978"/>
            <a:chExt cx="3129" cy="605"/>
          </a:xfrm>
        </p:grpSpPr>
        <p:sp>
          <p:nvSpPr>
            <p:cNvPr id="171046" name="Text Box 42"/>
            <p:cNvSpPr txBox="1">
              <a:spLocks noChangeArrowheads="1"/>
            </p:cNvSpPr>
            <p:nvPr/>
          </p:nvSpPr>
          <p:spPr bwMode="auto">
            <a:xfrm rot="18900000">
              <a:off x="1523" y="2252"/>
              <a:ext cx="3129" cy="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350"/>
                </a:spcBef>
                <a:buClr>
                  <a:srgbClr val="FFFFFF"/>
                </a:buClr>
              </a:pPr>
              <a:r>
                <a:rPr lang="ru-RU" b="1" dirty="0">
                  <a:solidFill>
                    <a:srgbClr val="FFFFFF"/>
                  </a:solidFill>
                  <a:latin typeface="Lucida Handwriting" charset="0"/>
                  <a:ea typeface="MS Gothic" charset="0"/>
                  <a:cs typeface="MS Gothic" charset="0"/>
                </a:rPr>
                <a:t>"</a:t>
              </a:r>
              <a:r>
                <a:rPr lang="en-GB" b="1" dirty="0">
                  <a:solidFill>
                    <a:srgbClr val="FFFFFF"/>
                  </a:solidFill>
                  <a:latin typeface="Lucida Handwriting" charset="0"/>
                  <a:ea typeface="MS Gothic" charset="0"/>
                  <a:cs typeface="MS Gothic" charset="0"/>
                </a:rPr>
                <a:t>TO SEE TOGETHER</a:t>
              </a:r>
              <a:r>
                <a:rPr lang="ru-RU" b="1" dirty="0">
                  <a:solidFill>
                    <a:srgbClr val="FFFFFF"/>
                  </a:solidFill>
                  <a:latin typeface="Lucida Handwriting" charset="0"/>
                  <a:ea typeface="MS Gothic" charset="0"/>
                  <a:cs typeface="MS Gothic" charset="0"/>
                </a:rPr>
                <a:t>"</a:t>
              </a:r>
              <a:endParaRPr lang="en-GB" b="1" dirty="0">
                <a:solidFill>
                  <a:srgbClr val="FFFFFF"/>
                </a:solidFill>
                <a:latin typeface="Lucida Handwriting" charset="0"/>
                <a:ea typeface="MS Gothic" charset="0"/>
                <a:cs typeface="MS Gothic" charset="0"/>
              </a:endParaRPr>
            </a:p>
          </p:txBody>
        </p:sp>
        <p:sp>
          <p:nvSpPr>
            <p:cNvPr id="171047" name="Text Box 43"/>
            <p:cNvSpPr txBox="1">
              <a:spLocks noChangeArrowheads="1"/>
            </p:cNvSpPr>
            <p:nvPr/>
          </p:nvSpPr>
          <p:spPr bwMode="auto">
            <a:xfrm rot="18960000">
              <a:off x="1720" y="1978"/>
              <a:ext cx="2076" cy="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350"/>
                </a:spcBef>
                <a:buClr>
                  <a:srgbClr val="FFFFFF"/>
                </a:buClr>
              </a:pPr>
              <a:r>
                <a:rPr lang="en-GB" b="1">
                  <a:solidFill>
                    <a:srgbClr val="FFFFFF"/>
                  </a:solidFill>
                  <a:latin typeface="Lucida Handwriting" charset="0"/>
                  <a:ea typeface="MS Gothic" charset="0"/>
                  <a:cs typeface="MS Gothic" charset="0"/>
                </a:rPr>
                <a:t> SYNOPTIC:</a:t>
              </a:r>
            </a:p>
          </p:txBody>
        </p:sp>
      </p:grpSp>
      <p:sp>
        <p:nvSpPr>
          <p:cNvPr id="22572" name="Text Box 44"/>
          <p:cNvSpPr txBox="1">
            <a:spLocks noChangeArrowheads="1"/>
          </p:cNvSpPr>
          <p:nvPr/>
        </p:nvSpPr>
        <p:spPr bwMode="auto">
          <a:xfrm>
            <a:off x="3463925" y="3495679"/>
            <a:ext cx="5126038" cy="2300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2"/>
              </a:spcBef>
              <a:buClr>
                <a:srgbClr val="FAFD00"/>
              </a:buClr>
            </a:pPr>
            <a:r>
              <a:rPr lang="ru-RU" sz="4800" b="1" dirty="0">
                <a:solidFill>
                  <a:srgbClr val="FAFD00"/>
                </a:solidFill>
                <a:latin typeface="Comic Sans MS" charset="0"/>
                <a:ea typeface="MS Gothic" charset="0"/>
                <a:cs typeface="MS Gothic" charset="0"/>
              </a:rPr>
              <a:t>"</a:t>
            </a:r>
            <a:r>
              <a:rPr lang="en-GB" sz="4800" b="1" dirty="0">
                <a:solidFill>
                  <a:srgbClr val="FAFD00"/>
                </a:solidFill>
                <a:latin typeface="Comic Sans MS" charset="0"/>
                <a:ea typeface="MS Gothic" charset="0"/>
                <a:cs typeface="MS Gothic" charset="0"/>
              </a:rPr>
              <a:t>TO</a:t>
            </a:r>
            <a:br>
              <a:rPr lang="en-GB" sz="4800" b="1" dirty="0">
                <a:solidFill>
                  <a:srgbClr val="FAFD00"/>
                </a:solidFill>
                <a:latin typeface="Comic Sans MS" charset="0"/>
                <a:ea typeface="MS Gothic" charset="0"/>
                <a:cs typeface="MS Gothic" charset="0"/>
              </a:rPr>
            </a:br>
            <a:r>
              <a:rPr lang="en-GB" sz="4800" b="1" dirty="0">
                <a:solidFill>
                  <a:srgbClr val="FAFD00"/>
                </a:solidFill>
                <a:latin typeface="Comic Sans MS" charset="0"/>
                <a:ea typeface="MS Gothic" charset="0"/>
                <a:cs typeface="MS Gothic" charset="0"/>
              </a:rPr>
              <a:t>SEE TOGETHER</a:t>
            </a:r>
            <a:r>
              <a:rPr lang="ru-RU" sz="4800" b="1" dirty="0">
                <a:solidFill>
                  <a:srgbClr val="FAFD00"/>
                </a:solidFill>
                <a:latin typeface="Comic Sans MS" charset="0"/>
                <a:ea typeface="MS Gothic" charset="0"/>
                <a:cs typeface="MS Gothic" charset="0"/>
              </a:rPr>
              <a:t>"</a:t>
            </a:r>
            <a:endParaRPr lang="en-GB" sz="4800" b="1" dirty="0">
              <a:solidFill>
                <a:srgbClr val="FAFD00"/>
              </a:solidFill>
              <a:latin typeface="Comic Sans MS" charset="0"/>
              <a:ea typeface="MS Gothic" charset="0"/>
              <a:cs typeface="MS Gothic" charset="0"/>
            </a:endParaRPr>
          </a:p>
        </p:txBody>
      </p:sp>
      <p:sp>
        <p:nvSpPr>
          <p:cNvPr id="22573" name="Text Box 45"/>
          <p:cNvSpPr txBox="1">
            <a:spLocks noChangeArrowheads="1"/>
          </p:cNvSpPr>
          <p:nvPr/>
        </p:nvSpPr>
        <p:spPr bwMode="auto">
          <a:xfrm>
            <a:off x="1700219" y="815978"/>
            <a:ext cx="5718175" cy="1192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4488"/>
              </a:spcBef>
              <a:buClr>
                <a:srgbClr val="FAFD00"/>
              </a:buClr>
            </a:pPr>
            <a:r>
              <a:rPr lang="en-GB" sz="7200" b="1">
                <a:solidFill>
                  <a:srgbClr val="FAFD00"/>
                </a:solidFill>
                <a:latin typeface="Comic Sans MS" charset="0"/>
                <a:ea typeface="MS Gothic" charset="0"/>
                <a:cs typeface="MS Gothic" charset="0"/>
              </a:rPr>
              <a:t>SYNOPTIC:</a:t>
            </a:r>
          </a:p>
        </p:txBody>
      </p:sp>
      <p:sp>
        <p:nvSpPr>
          <p:cNvPr id="171040" name="Text Box 46"/>
          <p:cNvSpPr txBox="1">
            <a:spLocks noChangeArrowheads="1"/>
          </p:cNvSpPr>
          <p:nvPr/>
        </p:nvSpPr>
        <p:spPr bwMode="auto">
          <a:xfrm>
            <a:off x="8020051" y="6538914"/>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71041" name="Text Box 47"/>
          <p:cNvSpPr txBox="1">
            <a:spLocks noChangeArrowheads="1"/>
          </p:cNvSpPr>
          <p:nvPr/>
        </p:nvSpPr>
        <p:spPr bwMode="auto">
          <a:xfrm>
            <a:off x="8747125" y="6132513"/>
            <a:ext cx="166688"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71042" name="Text Box 48"/>
          <p:cNvSpPr txBox="1">
            <a:spLocks noChangeArrowheads="1"/>
          </p:cNvSpPr>
          <p:nvPr/>
        </p:nvSpPr>
        <p:spPr bwMode="auto">
          <a:xfrm>
            <a:off x="8357070"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20</a:t>
            </a:r>
          </a:p>
        </p:txBody>
      </p:sp>
      <p:sp>
        <p:nvSpPr>
          <p:cNvPr id="171043" name="Text Box 49"/>
          <p:cNvSpPr txBox="1">
            <a:spLocks noChangeArrowheads="1"/>
          </p:cNvSpPr>
          <p:nvPr/>
        </p:nvSpPr>
        <p:spPr bwMode="auto">
          <a:xfrm>
            <a:off x="8701266" y="6482267"/>
            <a:ext cx="279044"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3</a:t>
            </a:r>
          </a:p>
        </p:txBody>
      </p:sp>
      <p:sp>
        <p:nvSpPr>
          <p:cNvPr id="52" name="Title 51"/>
          <p:cNvSpPr>
            <a:spLocks noGrp="1"/>
          </p:cNvSpPr>
          <p:nvPr>
            <p:ph type="title" idx="4294967295"/>
          </p:nvPr>
        </p:nvSpPr>
        <p:spPr bwMode="auto">
          <a:xfrm>
            <a:off x="457200" y="228600"/>
            <a:ext cx="8229600" cy="609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en-US" sz="2900" b="1">
                <a:solidFill>
                  <a:srgbClr val="FFEA18"/>
                </a:solidFill>
                <a:latin typeface="Comic Sans MS" charset="0"/>
                <a:cs typeface="MS Gothic" charset="0"/>
              </a:rPr>
              <a:t>THAT STRANGE SOUNDING WORD…</a:t>
            </a:r>
            <a:endParaRPr lang="en-US">
              <a:latin typeface="Times New Roman" charset="0"/>
              <a:cs typeface="MS Gothic" charset="0"/>
            </a:endParaRPr>
          </a:p>
        </p:txBody>
      </p:sp>
      <p:sp>
        <p:nvSpPr>
          <p:cNvPr id="171045" name="TextBox 52"/>
          <p:cNvSpPr txBox="1">
            <a:spLocks noChangeArrowheads="1"/>
          </p:cNvSpPr>
          <p:nvPr/>
        </p:nvSpPr>
        <p:spPr bwMode="auto">
          <a:xfrm>
            <a:off x="8388354" y="5"/>
            <a:ext cx="69804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2"/>
                                        </p:tgtEl>
                                      </p:cBhvr>
                                    </p:animEffect>
                                  </p:childTnLst>
                                </p:cTn>
                              </p:par>
                            </p:childTnLst>
                          </p:cTn>
                        </p:par>
                        <p:par>
                          <p:cTn id="12" fill="hold" nodeType="afterGroup">
                            <p:stCondLst>
                              <p:cond delay="1650"/>
                            </p:stCondLst>
                            <p:childTnLst>
                              <p:par>
                                <p:cTn id="13" presetID="22" presetClass="entr" presetSubtype="1" fill="hold" grpId="0" nodeType="after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wipe(up)">
                                      <p:cBhvr>
                                        <p:cTn id="15" dur="500"/>
                                        <p:tgtEl>
                                          <p:spTgt spid="225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22573"/>
                                        </p:tgtEl>
                                        <p:attrNameLst>
                                          <p:attrName>style.visibility</p:attrName>
                                        </p:attrNameLst>
                                      </p:cBhvr>
                                      <p:to>
                                        <p:strVal val="visible"/>
                                      </p:to>
                                    </p:set>
                                    <p:animEffect transition="in" filter="fade">
                                      <p:cBhvr>
                                        <p:cTn id="20" dur="1000"/>
                                        <p:tgtEl>
                                          <p:spTgt spid="225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p:cTn id="24" dur="1" fill="hold">
                                          <p:stCondLst>
                                            <p:cond delay="0"/>
                                          </p:stCondLst>
                                        </p:cTn>
                                        <p:tgtEl>
                                          <p:spTgt spid="22572"/>
                                        </p:tgtEl>
                                        <p:attrNameLst>
                                          <p:attrName>style.visibility</p:attrName>
                                        </p:attrNameLst>
                                      </p:cBhvr>
                                      <p:to>
                                        <p:strVal val="visible"/>
                                      </p:to>
                                    </p:set>
                                    <p:animEffect transition="in" filter="fade">
                                      <p:cBhvr>
                                        <p:cTn id="25" dur="1000"/>
                                        <p:tgtEl>
                                          <p:spTgt spid="225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p:bldP spid="5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73058"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3059"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23556"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3557"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3558"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355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173064" name="Rectangle 8"/>
          <p:cNvSpPr>
            <a:spLocks noChangeArrowheads="1"/>
          </p:cNvSpPr>
          <p:nvPr/>
        </p:nvSpPr>
        <p:spPr bwMode="auto">
          <a:xfrm>
            <a:off x="4814890" y="9461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73065"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73066" name="Rectangle 10"/>
          <p:cNvSpPr>
            <a:spLocks noChangeArrowheads="1"/>
          </p:cNvSpPr>
          <p:nvPr/>
        </p:nvSpPr>
        <p:spPr bwMode="auto">
          <a:xfrm>
            <a:off x="4860930" y="3624263"/>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0066FF"/>
                </a:solidFill>
                <a:latin typeface="Helvetica" charset="0"/>
                <a:ea typeface="MS Gothic" charset="0"/>
                <a:cs typeface="MS Gothic" charset="0"/>
              </a:rPr>
              <a:t>4</a:t>
            </a:r>
          </a:p>
        </p:txBody>
      </p:sp>
      <p:sp>
        <p:nvSpPr>
          <p:cNvPr id="173067" name="Rectangle 11"/>
          <p:cNvSpPr>
            <a:spLocks noChangeArrowheads="1"/>
          </p:cNvSpPr>
          <p:nvPr/>
        </p:nvSpPr>
        <p:spPr bwMode="auto">
          <a:xfrm>
            <a:off x="1412880" y="962025"/>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nvGrpSpPr>
          <p:cNvPr id="173068" name="Group 12"/>
          <p:cNvGrpSpPr>
            <a:grpSpLocks/>
          </p:cNvGrpSpPr>
          <p:nvPr/>
        </p:nvGrpSpPr>
        <p:grpSpPr bwMode="auto">
          <a:xfrm>
            <a:off x="1652588" y="1647827"/>
            <a:ext cx="890587" cy="1378386"/>
            <a:chOff x="1145" y="1176"/>
            <a:chExt cx="617" cy="985"/>
          </a:xfrm>
        </p:grpSpPr>
        <p:sp>
          <p:nvSpPr>
            <p:cNvPr id="173110" name="Rectangle 13"/>
            <p:cNvSpPr>
              <a:spLocks noChangeArrowheads="1"/>
            </p:cNvSpPr>
            <p:nvPr/>
          </p:nvSpPr>
          <p:spPr bwMode="auto">
            <a:xfrm>
              <a:off x="1145" y="1176"/>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73111" name="Rectangle 14"/>
            <p:cNvSpPr>
              <a:spLocks noChangeArrowheads="1"/>
            </p:cNvSpPr>
            <p:nvPr/>
          </p:nvSpPr>
          <p:spPr bwMode="auto">
            <a:xfrm>
              <a:off x="1145" y="1530"/>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AS:</a:t>
              </a:r>
            </a:p>
          </p:txBody>
        </p:sp>
        <p:sp>
          <p:nvSpPr>
            <p:cNvPr id="173112" name="Rectangle 15"/>
            <p:cNvSpPr>
              <a:spLocks noChangeArrowheads="1"/>
            </p:cNvSpPr>
            <p:nvPr/>
          </p:nvSpPr>
          <p:spPr bwMode="auto">
            <a:xfrm>
              <a:off x="1145" y="1834"/>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WHAT</a:t>
              </a:r>
            </a:p>
            <a:p>
              <a:pPr>
                <a:lnSpc>
                  <a:spcPct val="35000"/>
                </a:lnSpc>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HE:</a:t>
              </a:r>
            </a:p>
          </p:txBody>
        </p:sp>
      </p:grpSp>
      <p:grpSp>
        <p:nvGrpSpPr>
          <p:cNvPr id="173069" name="Group 16"/>
          <p:cNvGrpSpPr>
            <a:grpSpLocks/>
          </p:cNvGrpSpPr>
          <p:nvPr/>
        </p:nvGrpSpPr>
        <p:grpSpPr bwMode="auto">
          <a:xfrm>
            <a:off x="5070475" y="1658941"/>
            <a:ext cx="890588" cy="1378386"/>
            <a:chOff x="3513" y="1184"/>
            <a:chExt cx="617" cy="985"/>
          </a:xfrm>
        </p:grpSpPr>
        <p:sp>
          <p:nvSpPr>
            <p:cNvPr id="173107" name="Rectangle 17"/>
            <p:cNvSpPr>
              <a:spLocks noChangeArrowheads="1"/>
            </p:cNvSpPr>
            <p:nvPr/>
          </p:nvSpPr>
          <p:spPr bwMode="auto">
            <a:xfrm>
              <a:off x="3513" y="1184"/>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73108" name="Rectangle 18"/>
            <p:cNvSpPr>
              <a:spLocks noChangeArrowheads="1"/>
            </p:cNvSpPr>
            <p:nvPr/>
          </p:nvSpPr>
          <p:spPr bwMode="auto">
            <a:xfrm>
              <a:off x="3513" y="1538"/>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AS:</a:t>
              </a:r>
            </a:p>
          </p:txBody>
        </p:sp>
        <p:sp>
          <p:nvSpPr>
            <p:cNvPr id="173109" name="Rectangle 19"/>
            <p:cNvSpPr>
              <a:spLocks noChangeArrowheads="1"/>
            </p:cNvSpPr>
            <p:nvPr/>
          </p:nvSpPr>
          <p:spPr bwMode="auto">
            <a:xfrm>
              <a:off x="3513" y="1842"/>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WHAT</a:t>
              </a:r>
            </a:p>
            <a:p>
              <a:pPr>
                <a:lnSpc>
                  <a:spcPct val="35000"/>
                </a:lnSpc>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HE:</a:t>
              </a:r>
            </a:p>
          </p:txBody>
        </p:sp>
      </p:grpSp>
      <p:grpSp>
        <p:nvGrpSpPr>
          <p:cNvPr id="173070" name="Group 20"/>
          <p:cNvGrpSpPr>
            <a:grpSpLocks/>
          </p:cNvGrpSpPr>
          <p:nvPr/>
        </p:nvGrpSpPr>
        <p:grpSpPr bwMode="auto">
          <a:xfrm>
            <a:off x="1674817" y="4325942"/>
            <a:ext cx="890587" cy="1378386"/>
            <a:chOff x="1161" y="3088"/>
            <a:chExt cx="617" cy="985"/>
          </a:xfrm>
        </p:grpSpPr>
        <p:sp>
          <p:nvSpPr>
            <p:cNvPr id="173104" name="Rectangle 21"/>
            <p:cNvSpPr>
              <a:spLocks noChangeArrowheads="1"/>
            </p:cNvSpPr>
            <p:nvPr/>
          </p:nvSpPr>
          <p:spPr bwMode="auto">
            <a:xfrm>
              <a:off x="1161"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TO:</a:t>
              </a:r>
            </a:p>
          </p:txBody>
        </p:sp>
        <p:sp>
          <p:nvSpPr>
            <p:cNvPr id="173105" name="Rectangle 22"/>
            <p:cNvSpPr>
              <a:spLocks noChangeArrowheads="1"/>
            </p:cNvSpPr>
            <p:nvPr/>
          </p:nvSpPr>
          <p:spPr bwMode="auto">
            <a:xfrm>
              <a:off x="1161" y="3442"/>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AS:</a:t>
              </a:r>
            </a:p>
          </p:txBody>
        </p:sp>
        <p:sp>
          <p:nvSpPr>
            <p:cNvPr id="173106" name="Rectangle 23"/>
            <p:cNvSpPr>
              <a:spLocks noChangeArrowheads="1"/>
            </p:cNvSpPr>
            <p:nvPr/>
          </p:nvSpPr>
          <p:spPr bwMode="auto">
            <a:xfrm>
              <a:off x="1161" y="3746"/>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WHAT</a:t>
              </a:r>
            </a:p>
            <a:p>
              <a:pPr>
                <a:lnSpc>
                  <a:spcPct val="35000"/>
                </a:lnSpc>
                <a:spcBef>
                  <a:spcPts val="1124"/>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FAFD00"/>
                  </a:solidFill>
                  <a:latin typeface="Helvetica" charset="0"/>
                  <a:ea typeface="MS Gothic" charset="0"/>
                  <a:cs typeface="MS Gothic" charset="0"/>
                </a:rPr>
                <a:t>HE:</a:t>
              </a:r>
            </a:p>
          </p:txBody>
        </p:sp>
      </p:grpSp>
      <p:grpSp>
        <p:nvGrpSpPr>
          <p:cNvPr id="173071" name="Group 24"/>
          <p:cNvGrpSpPr>
            <a:grpSpLocks/>
          </p:cNvGrpSpPr>
          <p:nvPr/>
        </p:nvGrpSpPr>
        <p:grpSpPr bwMode="auto">
          <a:xfrm>
            <a:off x="5011738" y="4325942"/>
            <a:ext cx="890587" cy="1378386"/>
            <a:chOff x="3473" y="3088"/>
            <a:chExt cx="617" cy="985"/>
          </a:xfrm>
        </p:grpSpPr>
        <p:sp>
          <p:nvSpPr>
            <p:cNvPr id="173101" name="Rectangle 25"/>
            <p:cNvSpPr>
              <a:spLocks noChangeArrowheads="1"/>
            </p:cNvSpPr>
            <p:nvPr/>
          </p:nvSpPr>
          <p:spPr bwMode="auto">
            <a:xfrm>
              <a:off x="3473"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TO:</a:t>
              </a:r>
            </a:p>
          </p:txBody>
        </p:sp>
        <p:sp>
          <p:nvSpPr>
            <p:cNvPr id="173102" name="Rectangle 26"/>
            <p:cNvSpPr>
              <a:spLocks noChangeArrowheads="1"/>
            </p:cNvSpPr>
            <p:nvPr/>
          </p:nvSpPr>
          <p:spPr bwMode="auto">
            <a:xfrm>
              <a:off x="3473" y="3442"/>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AS:</a:t>
              </a:r>
            </a:p>
          </p:txBody>
        </p:sp>
        <p:sp>
          <p:nvSpPr>
            <p:cNvPr id="173103" name="Rectangle 27"/>
            <p:cNvSpPr>
              <a:spLocks noChangeArrowheads="1"/>
            </p:cNvSpPr>
            <p:nvPr/>
          </p:nvSpPr>
          <p:spPr bwMode="auto">
            <a:xfrm>
              <a:off x="3473" y="3746"/>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WHAT</a:t>
              </a:r>
            </a:p>
            <a:p>
              <a:pPr>
                <a:lnSpc>
                  <a:spcPct val="35000"/>
                </a:lnSpc>
                <a:spcBef>
                  <a:spcPts val="1124"/>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66FF"/>
                  </a:solidFill>
                  <a:latin typeface="Helvetica" charset="0"/>
                  <a:ea typeface="MS Gothic" charset="0"/>
                  <a:cs typeface="MS Gothic" charset="0"/>
                </a:rPr>
                <a:t>HE:</a:t>
              </a:r>
            </a:p>
          </p:txBody>
        </p:sp>
      </p:grpSp>
      <p:sp>
        <p:nvSpPr>
          <p:cNvPr id="55312" name="Rectangle 28"/>
          <p:cNvSpPr>
            <a:spLocks noChangeArrowheads="1"/>
          </p:cNvSpPr>
          <p:nvPr/>
        </p:nvSpPr>
        <p:spPr bwMode="auto">
          <a:xfrm>
            <a:off x="1757363" y="1004894"/>
            <a:ext cx="2355850"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dirty="0">
                <a:solidFill>
                  <a:srgbClr val="66FF99"/>
                </a:solidFill>
                <a:effectLst>
                  <a:outerShdw blurRad="38100" dist="38100" dir="2700000" algn="tl">
                    <a:srgbClr val="000000">
                      <a:alpha val="43137"/>
                    </a:srgbClr>
                  </a:outerShdw>
                </a:effectLst>
                <a:latin typeface="Helvetica" charset="0"/>
                <a:ea typeface="MS Gothic" charset="0"/>
                <a:cs typeface="MS Gothic" charset="0"/>
              </a:rPr>
              <a:t>MATTHEW</a:t>
            </a:r>
          </a:p>
        </p:txBody>
      </p:sp>
      <p:sp>
        <p:nvSpPr>
          <p:cNvPr id="55313" name="Rectangle 29"/>
          <p:cNvSpPr>
            <a:spLocks noChangeArrowheads="1"/>
          </p:cNvSpPr>
          <p:nvPr/>
        </p:nvSpPr>
        <p:spPr bwMode="auto">
          <a:xfrm>
            <a:off x="5588006" y="1025525"/>
            <a:ext cx="2036763"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MARK</a:t>
            </a:r>
          </a:p>
        </p:txBody>
      </p:sp>
      <p:sp>
        <p:nvSpPr>
          <p:cNvPr id="55314" name="Rectangle 30"/>
          <p:cNvSpPr>
            <a:spLocks noChangeArrowheads="1"/>
          </p:cNvSpPr>
          <p:nvPr/>
        </p:nvSpPr>
        <p:spPr bwMode="auto">
          <a:xfrm>
            <a:off x="2149481" y="3692525"/>
            <a:ext cx="2035175"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LUKE</a:t>
            </a:r>
          </a:p>
        </p:txBody>
      </p:sp>
      <p:sp>
        <p:nvSpPr>
          <p:cNvPr id="173075" name="Rectangle 31"/>
          <p:cNvSpPr>
            <a:spLocks noChangeArrowheads="1"/>
          </p:cNvSpPr>
          <p:nvPr/>
        </p:nvSpPr>
        <p:spPr bwMode="auto">
          <a:xfrm>
            <a:off x="5759456" y="3684589"/>
            <a:ext cx="1476375" cy="572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200" b="1">
                <a:solidFill>
                  <a:srgbClr val="0066FF"/>
                </a:solidFill>
                <a:latin typeface="Helvetica" charset="0"/>
                <a:ea typeface="MS Gothic" charset="0"/>
                <a:cs typeface="MS Gothic" charset="0"/>
              </a:rPr>
              <a:t>JOHN</a:t>
            </a:r>
          </a:p>
        </p:txBody>
      </p:sp>
      <p:sp>
        <p:nvSpPr>
          <p:cNvPr id="55316" name="Rectangle 32"/>
          <p:cNvSpPr>
            <a:spLocks noChangeArrowheads="1"/>
          </p:cNvSpPr>
          <p:nvPr/>
        </p:nvSpPr>
        <p:spPr bwMode="auto">
          <a:xfrm>
            <a:off x="2424117" y="1560513"/>
            <a:ext cx="1766887"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dirty="0">
                <a:solidFill>
                  <a:srgbClr val="FFFFFF"/>
                </a:solidFill>
                <a:effectLst>
                  <a:outerShdw blurRad="38100" dist="38100" dir="2700000" algn="tl">
                    <a:srgbClr val="000000">
                      <a:alpha val="43137"/>
                    </a:srgbClr>
                  </a:outerShdw>
                </a:effectLst>
                <a:latin typeface="Helvetica" charset="0"/>
                <a:ea typeface="MS Gothic" charset="0"/>
                <a:cs typeface="MS Gothic" charset="0"/>
              </a:rPr>
              <a:t>JEWS</a:t>
            </a:r>
          </a:p>
        </p:txBody>
      </p:sp>
      <p:sp>
        <p:nvSpPr>
          <p:cNvPr id="55317" name="Rectangle 33"/>
          <p:cNvSpPr>
            <a:spLocks noChangeArrowheads="1"/>
          </p:cNvSpPr>
          <p:nvPr/>
        </p:nvSpPr>
        <p:spPr bwMode="auto">
          <a:xfrm>
            <a:off x="5899151" y="1570038"/>
            <a:ext cx="1766888"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ROMANS</a:t>
            </a:r>
          </a:p>
        </p:txBody>
      </p:sp>
      <p:sp>
        <p:nvSpPr>
          <p:cNvPr id="55318" name="Rectangle 34"/>
          <p:cNvSpPr>
            <a:spLocks noChangeArrowheads="1"/>
          </p:cNvSpPr>
          <p:nvPr/>
        </p:nvSpPr>
        <p:spPr bwMode="auto">
          <a:xfrm>
            <a:off x="2462217" y="4237038"/>
            <a:ext cx="1766887"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GREEKS</a:t>
            </a:r>
          </a:p>
        </p:txBody>
      </p:sp>
      <p:sp>
        <p:nvSpPr>
          <p:cNvPr id="173079" name="Rectangle 35"/>
          <p:cNvSpPr>
            <a:spLocks noChangeArrowheads="1"/>
          </p:cNvSpPr>
          <p:nvPr/>
        </p:nvSpPr>
        <p:spPr bwMode="auto">
          <a:xfrm>
            <a:off x="5334001" y="4241800"/>
            <a:ext cx="26939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CHURCH</a:t>
            </a:r>
          </a:p>
        </p:txBody>
      </p:sp>
      <p:sp>
        <p:nvSpPr>
          <p:cNvPr id="55320" name="Rectangle 36"/>
          <p:cNvSpPr>
            <a:spLocks noChangeArrowheads="1"/>
          </p:cNvSpPr>
          <p:nvPr/>
        </p:nvSpPr>
        <p:spPr bwMode="auto">
          <a:xfrm>
            <a:off x="2424117" y="2070106"/>
            <a:ext cx="1766887"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KING</a:t>
            </a:r>
          </a:p>
        </p:txBody>
      </p:sp>
      <p:sp>
        <p:nvSpPr>
          <p:cNvPr id="55321" name="Rectangle 37"/>
          <p:cNvSpPr>
            <a:spLocks noChangeArrowheads="1"/>
          </p:cNvSpPr>
          <p:nvPr/>
        </p:nvSpPr>
        <p:spPr bwMode="auto">
          <a:xfrm>
            <a:off x="5881688" y="2065338"/>
            <a:ext cx="1766887"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SERVANT</a:t>
            </a:r>
          </a:p>
        </p:txBody>
      </p:sp>
      <p:sp>
        <p:nvSpPr>
          <p:cNvPr id="55322" name="Rectangle 38"/>
          <p:cNvSpPr>
            <a:spLocks noChangeArrowheads="1"/>
          </p:cNvSpPr>
          <p:nvPr/>
        </p:nvSpPr>
        <p:spPr bwMode="auto">
          <a:xfrm>
            <a:off x="2439988" y="4735513"/>
            <a:ext cx="1766887"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GOD/MAN</a:t>
            </a:r>
          </a:p>
        </p:txBody>
      </p:sp>
      <p:sp>
        <p:nvSpPr>
          <p:cNvPr id="173083" name="Rectangle 39"/>
          <p:cNvSpPr>
            <a:spLocks noChangeArrowheads="1"/>
          </p:cNvSpPr>
          <p:nvPr/>
        </p:nvSpPr>
        <p:spPr bwMode="auto">
          <a:xfrm>
            <a:off x="5903913" y="4729165"/>
            <a:ext cx="1073150"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GOD</a:t>
            </a:r>
          </a:p>
        </p:txBody>
      </p:sp>
      <p:sp>
        <p:nvSpPr>
          <p:cNvPr id="55324" name="Rectangle 40"/>
          <p:cNvSpPr>
            <a:spLocks noChangeArrowheads="1"/>
          </p:cNvSpPr>
          <p:nvPr/>
        </p:nvSpPr>
        <p:spPr bwMode="auto">
          <a:xfrm>
            <a:off x="2424117" y="2574931"/>
            <a:ext cx="1766887"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SAID</a:t>
            </a:r>
          </a:p>
        </p:txBody>
      </p:sp>
      <p:sp>
        <p:nvSpPr>
          <p:cNvPr id="55325" name="Rectangle 41"/>
          <p:cNvSpPr>
            <a:spLocks noChangeArrowheads="1"/>
          </p:cNvSpPr>
          <p:nvPr/>
        </p:nvSpPr>
        <p:spPr bwMode="auto">
          <a:xfrm>
            <a:off x="5905503" y="2584456"/>
            <a:ext cx="1154113"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DID</a:t>
            </a:r>
          </a:p>
        </p:txBody>
      </p:sp>
      <p:sp>
        <p:nvSpPr>
          <p:cNvPr id="173086" name="Rectangle 42"/>
          <p:cNvSpPr>
            <a:spLocks noChangeArrowheads="1"/>
          </p:cNvSpPr>
          <p:nvPr/>
        </p:nvSpPr>
        <p:spPr bwMode="auto">
          <a:xfrm>
            <a:off x="5872167" y="5256213"/>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66FF"/>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66FF"/>
                </a:solidFill>
                <a:latin typeface="Helvetica" charset="0"/>
                <a:ea typeface="MS Gothic" charset="0"/>
                <a:cs typeface="MS Gothic" charset="0"/>
              </a:rPr>
              <a:t>MEANT</a:t>
            </a:r>
          </a:p>
        </p:txBody>
      </p:sp>
      <p:sp>
        <p:nvSpPr>
          <p:cNvPr id="55327" name="Rectangle 43"/>
          <p:cNvSpPr>
            <a:spLocks noChangeArrowheads="1"/>
          </p:cNvSpPr>
          <p:nvPr/>
        </p:nvSpPr>
        <p:spPr bwMode="auto">
          <a:xfrm>
            <a:off x="2439994" y="5251456"/>
            <a:ext cx="1247775"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CECECE"/>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b="1">
                <a:solidFill>
                  <a:srgbClr val="FFFFFF"/>
                </a:solidFill>
                <a:effectLst>
                  <a:outerShdw blurRad="38100" dist="38100" dir="2700000" algn="tl">
                    <a:srgbClr val="000000">
                      <a:alpha val="43137"/>
                    </a:srgbClr>
                  </a:outerShdw>
                </a:effectLst>
                <a:latin typeface="Helvetica" charset="0"/>
                <a:ea typeface="MS Gothic" charset="0"/>
                <a:cs typeface="MS Gothic" charset="0"/>
              </a:rPr>
              <a:t>FELT</a:t>
            </a:r>
          </a:p>
        </p:txBody>
      </p:sp>
      <p:sp>
        <p:nvSpPr>
          <p:cNvPr id="173088" name="AutoShape 44"/>
          <p:cNvSpPr>
            <a:spLocks noChangeArrowheads="1"/>
          </p:cNvSpPr>
          <p:nvPr/>
        </p:nvSpPr>
        <p:spPr bwMode="auto">
          <a:xfrm>
            <a:off x="1354140" y="3567113"/>
            <a:ext cx="3003550" cy="2487612"/>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3089" name="AutoShape 45"/>
          <p:cNvSpPr>
            <a:spLocks noChangeArrowheads="1"/>
          </p:cNvSpPr>
          <p:nvPr/>
        </p:nvSpPr>
        <p:spPr bwMode="auto">
          <a:xfrm>
            <a:off x="4748213" y="877894"/>
            <a:ext cx="3003550" cy="2486025"/>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73090" name="AutoShape 46"/>
          <p:cNvSpPr>
            <a:spLocks noChangeArrowheads="1"/>
          </p:cNvSpPr>
          <p:nvPr/>
        </p:nvSpPr>
        <p:spPr bwMode="auto">
          <a:xfrm>
            <a:off x="1365250" y="911231"/>
            <a:ext cx="3003550" cy="2487613"/>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23600" name="Line 48"/>
          <p:cNvSpPr>
            <a:spLocks noChangeShapeType="1"/>
          </p:cNvSpPr>
          <p:nvPr/>
        </p:nvSpPr>
        <p:spPr bwMode="auto">
          <a:xfrm flipH="1">
            <a:off x="3900488" y="728663"/>
            <a:ext cx="407987" cy="817562"/>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94" tIns="40995" rIns="81994" bIns="40995"/>
          <a:lstStyle/>
          <a:p>
            <a:pPr>
              <a:defRPr/>
            </a:pPr>
            <a:endParaRPr lang="en-US">
              <a:solidFill>
                <a:srgbClr val="000000"/>
              </a:solidFill>
              <a:latin typeface="Times New Roman" pitchFamily="-108" charset="0"/>
              <a:ea typeface="MS Gothic"/>
              <a:cs typeface="MS Gothic"/>
            </a:endParaRPr>
          </a:p>
        </p:txBody>
      </p:sp>
      <p:sp>
        <p:nvSpPr>
          <p:cNvPr id="23601" name="Line 49"/>
          <p:cNvSpPr>
            <a:spLocks noChangeShapeType="1"/>
          </p:cNvSpPr>
          <p:nvPr/>
        </p:nvSpPr>
        <p:spPr bwMode="auto">
          <a:xfrm flipH="1">
            <a:off x="3946525" y="728669"/>
            <a:ext cx="604838" cy="3182937"/>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94" tIns="40995" rIns="81994" bIns="40995"/>
          <a:lstStyle/>
          <a:p>
            <a:pPr>
              <a:defRPr/>
            </a:pPr>
            <a:endParaRPr lang="en-US">
              <a:solidFill>
                <a:srgbClr val="000000"/>
              </a:solidFill>
              <a:latin typeface="Times New Roman" pitchFamily="-108" charset="0"/>
              <a:ea typeface="MS Gothic"/>
              <a:cs typeface="MS Gothic"/>
            </a:endParaRPr>
          </a:p>
        </p:txBody>
      </p:sp>
      <p:sp>
        <p:nvSpPr>
          <p:cNvPr id="23602" name="Line 50"/>
          <p:cNvSpPr>
            <a:spLocks noChangeShapeType="1"/>
          </p:cNvSpPr>
          <p:nvPr/>
        </p:nvSpPr>
        <p:spPr bwMode="auto">
          <a:xfrm>
            <a:off x="4767263" y="739779"/>
            <a:ext cx="150812" cy="806450"/>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81994" tIns="40995" rIns="81994" bIns="40995"/>
          <a:lstStyle/>
          <a:p>
            <a:pPr>
              <a:defRPr/>
            </a:pPr>
            <a:endParaRPr lang="en-US">
              <a:solidFill>
                <a:srgbClr val="000000"/>
              </a:solidFill>
              <a:latin typeface="Times New Roman" pitchFamily="-108" charset="0"/>
              <a:ea typeface="MS Gothic"/>
              <a:cs typeface="MS Gothic"/>
            </a:endParaRPr>
          </a:p>
        </p:txBody>
      </p:sp>
      <p:sp>
        <p:nvSpPr>
          <p:cNvPr id="173094" name="Text Box 51"/>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23604" name="Text Box 52"/>
          <p:cNvSpPr txBox="1">
            <a:spLocks noChangeArrowheads="1"/>
          </p:cNvSpPr>
          <p:nvPr/>
        </p:nvSpPr>
        <p:spPr bwMode="auto">
          <a:xfrm>
            <a:off x="5394330" y="3349625"/>
            <a:ext cx="1771650" cy="2424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468"/>
              </a:spcBef>
              <a:buClr>
                <a:srgbClr val="FFEA18"/>
              </a:buClr>
              <a:defRPr/>
            </a:pPr>
            <a:r>
              <a:rPr lang="en-GB" sz="15200" b="1">
                <a:solidFill>
                  <a:srgbClr val="FFEA18"/>
                </a:solidFill>
                <a:effectLst>
                  <a:outerShdw blurRad="38100" dist="38100" dir="2700000" algn="tl">
                    <a:srgbClr val="DDDDDD"/>
                  </a:outerShdw>
                </a:effectLst>
                <a:ea typeface="MS Gothic" charset="0"/>
                <a:cs typeface="MS Gothic" charset="0"/>
              </a:rPr>
              <a:t>∑</a:t>
            </a:r>
          </a:p>
        </p:txBody>
      </p:sp>
      <p:sp>
        <p:nvSpPr>
          <p:cNvPr id="173096" name="Text Box 53"/>
          <p:cNvSpPr txBox="1">
            <a:spLocks noChangeArrowheads="1"/>
          </p:cNvSpPr>
          <p:nvPr/>
        </p:nvSpPr>
        <p:spPr bwMode="auto">
          <a:xfrm>
            <a:off x="8704267" y="6118225"/>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73097" name="Text Box 54"/>
          <p:cNvSpPr txBox="1">
            <a:spLocks noChangeArrowheads="1"/>
          </p:cNvSpPr>
          <p:nvPr/>
        </p:nvSpPr>
        <p:spPr bwMode="auto">
          <a:xfrm>
            <a:off x="8357070" y="6540007"/>
            <a:ext cx="303865"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21</a:t>
            </a:r>
          </a:p>
        </p:txBody>
      </p:sp>
      <p:sp>
        <p:nvSpPr>
          <p:cNvPr id="173098" name="Text Box 55"/>
          <p:cNvSpPr txBox="1">
            <a:spLocks noChangeArrowheads="1"/>
          </p:cNvSpPr>
          <p:nvPr/>
        </p:nvSpPr>
        <p:spPr bwMode="auto">
          <a:xfrm>
            <a:off x="8701266" y="6485442"/>
            <a:ext cx="279044"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1</a:t>
            </a:r>
          </a:p>
        </p:txBody>
      </p:sp>
      <p:sp>
        <p:nvSpPr>
          <p:cNvPr id="57" name="Title 56"/>
          <p:cNvSpPr>
            <a:spLocks noGrp="1"/>
          </p:cNvSpPr>
          <p:nvPr>
            <p:ph type="title" idx="4294967295"/>
          </p:nvPr>
        </p:nvSpPr>
        <p:spPr bwMode="auto">
          <a:xfrm>
            <a:off x="457200" y="228600"/>
            <a:ext cx="8229600" cy="60960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pPr>
              <a:defRPr/>
            </a:pPr>
            <a:r>
              <a:rPr lang="en-US"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THE SYNOPTICS: </a:t>
            </a:r>
            <a:r>
              <a:rPr lang="ru-RU" altLang="ja-JP"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a:t>
            </a:r>
            <a:r>
              <a:rPr lang="en-US" altLang="ja-JP"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TO SEE TOGETHER</a:t>
            </a:r>
            <a:r>
              <a:rPr lang="ru-RU" altLang="ja-JP" sz="2900" b="1" dirty="0">
                <a:solidFill>
                  <a:srgbClr val="FAFD00"/>
                </a:solidFill>
                <a:effectLst>
                  <a:outerShdw blurRad="38100" dist="38100" dir="2700000" algn="tl">
                    <a:srgbClr val="000000">
                      <a:alpha val="43137"/>
                    </a:srgbClr>
                  </a:outerShdw>
                </a:effectLst>
                <a:latin typeface="Comic Sans MS" charset="0"/>
                <a:ea typeface="MS Gothic" charset="0"/>
                <a:cs typeface="MS Gothic" charset="0"/>
              </a:rPr>
              <a:t>"</a:t>
            </a:r>
            <a:endParaRPr lang="en-US" dirty="0">
              <a:effectLst>
                <a:outerShdw blurRad="38100" dist="38100" dir="2700000" algn="tl">
                  <a:srgbClr val="000000">
                    <a:alpha val="43137"/>
                  </a:srgbClr>
                </a:outerShdw>
              </a:effectLst>
              <a:latin typeface="Times New Roman" charset="0"/>
              <a:ea typeface="MS Gothic" charset="0"/>
              <a:cs typeface="MS Gothic" charset="0"/>
            </a:endParaRPr>
          </a:p>
        </p:txBody>
      </p:sp>
      <p:sp>
        <p:nvSpPr>
          <p:cNvPr id="173100" name="TextBox 58"/>
          <p:cNvSpPr txBox="1">
            <a:spLocks noChangeArrowheads="1"/>
          </p:cNvSpPr>
          <p:nvPr/>
        </p:nvSpPr>
        <p:spPr bwMode="auto">
          <a:xfrm>
            <a:off x="8388354" y="5"/>
            <a:ext cx="69804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ea typeface="MS Gothic" charset="0"/>
                <a:cs typeface="MS Gothic" charset="0"/>
              </a:rPr>
              <a:t>51a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7"/>
                                        </p:tgtEl>
                                        <p:attrNameLst>
                                          <p:attrName>ppt_y</p:attrName>
                                        </p:attrNameLst>
                                      </p:cBhvr>
                                      <p:tavLst>
                                        <p:tav tm="0">
                                          <p:val>
                                            <p:strVal val="#ppt_y"/>
                                          </p:val>
                                        </p:tav>
                                        <p:tav tm="100000">
                                          <p:val>
                                            <p:strVal val="#ppt_y"/>
                                          </p:val>
                                        </p:tav>
                                      </p:tavLst>
                                    </p:anim>
                                    <p:anim calcmode="lin" valueType="num">
                                      <p:cBhvr>
                                        <p:cTn id="9"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7"/>
                                        </p:tgtEl>
                                      </p:cBhvr>
                                    </p:animEffect>
                                  </p:childTnLst>
                                </p:cTn>
                              </p:par>
                            </p:childTnLst>
                          </p:cTn>
                        </p:par>
                        <p:par>
                          <p:cTn id="12" fill="hold" nodeType="afterGroup">
                            <p:stCondLst>
                              <p:cond delay="1850"/>
                            </p:stCondLst>
                            <p:childTnLst>
                              <p:par>
                                <p:cTn id="13" presetID="22" presetClass="entr" presetSubtype="1" fill="hold" nodeType="afterEffect">
                                  <p:stCondLst>
                                    <p:cond delay="0"/>
                                  </p:stCondLst>
                                  <p:childTnLst>
                                    <p:set>
                                      <p:cBhvr>
                                        <p:cTn id="14" dur="1" fill="hold">
                                          <p:stCondLst>
                                            <p:cond delay="0"/>
                                          </p:stCondLst>
                                        </p:cTn>
                                        <p:tgtEl>
                                          <p:spTgt spid="23600"/>
                                        </p:tgtEl>
                                        <p:attrNameLst>
                                          <p:attrName>style.visibility</p:attrName>
                                        </p:attrNameLst>
                                      </p:cBhvr>
                                      <p:to>
                                        <p:strVal val="visible"/>
                                      </p:to>
                                    </p:set>
                                    <p:animEffect transition="in" filter="wipe(up)">
                                      <p:cBhvr>
                                        <p:cTn id="15" dur="500"/>
                                        <p:tgtEl>
                                          <p:spTgt spid="23600"/>
                                        </p:tgtEl>
                                      </p:cBhvr>
                                    </p:animEffect>
                                  </p:childTnLst>
                                </p:cTn>
                              </p:par>
                            </p:childTnLst>
                          </p:cTn>
                        </p:par>
                        <p:par>
                          <p:cTn id="16" fill="hold" nodeType="afterGroup">
                            <p:stCondLst>
                              <p:cond delay="2350"/>
                            </p:stCondLst>
                            <p:childTnLst>
                              <p:par>
                                <p:cTn id="17" presetID="22" presetClass="entr" presetSubtype="1" fill="hold" nodeType="afterEffect">
                                  <p:stCondLst>
                                    <p:cond delay="0"/>
                                  </p:stCondLst>
                                  <p:childTnLst>
                                    <p:set>
                                      <p:cBhvr>
                                        <p:cTn id="18" dur="1" fill="hold">
                                          <p:stCondLst>
                                            <p:cond delay="0"/>
                                          </p:stCondLst>
                                        </p:cTn>
                                        <p:tgtEl>
                                          <p:spTgt spid="23601"/>
                                        </p:tgtEl>
                                        <p:attrNameLst>
                                          <p:attrName>style.visibility</p:attrName>
                                        </p:attrNameLst>
                                      </p:cBhvr>
                                      <p:to>
                                        <p:strVal val="visible"/>
                                      </p:to>
                                    </p:set>
                                    <p:animEffect transition="in" filter="wipe(up)">
                                      <p:cBhvr>
                                        <p:cTn id="19" dur="500"/>
                                        <p:tgtEl>
                                          <p:spTgt spid="23601"/>
                                        </p:tgtEl>
                                      </p:cBhvr>
                                    </p:animEffect>
                                  </p:childTnLst>
                                </p:cTn>
                              </p:par>
                            </p:childTnLst>
                          </p:cTn>
                        </p:par>
                        <p:par>
                          <p:cTn id="20" fill="hold" nodeType="afterGroup">
                            <p:stCondLst>
                              <p:cond delay="2850"/>
                            </p:stCondLst>
                            <p:childTnLst>
                              <p:par>
                                <p:cTn id="21" presetID="22" presetClass="entr" presetSubtype="1" fill="hold" nodeType="afterEffect">
                                  <p:stCondLst>
                                    <p:cond delay="0"/>
                                  </p:stCondLst>
                                  <p:childTnLst>
                                    <p:set>
                                      <p:cBhvr>
                                        <p:cTn id="22" dur="1" fill="hold">
                                          <p:stCondLst>
                                            <p:cond delay="0"/>
                                          </p:stCondLst>
                                        </p:cTn>
                                        <p:tgtEl>
                                          <p:spTgt spid="23602"/>
                                        </p:tgtEl>
                                        <p:attrNameLst>
                                          <p:attrName>style.visibility</p:attrName>
                                        </p:attrNameLst>
                                      </p:cBhvr>
                                      <p:to>
                                        <p:strVal val="visible"/>
                                      </p:to>
                                    </p:set>
                                    <p:animEffect transition="in" filter="wipe(up)">
                                      <p:cBhvr>
                                        <p:cTn id="23" dur="500"/>
                                        <p:tgtEl>
                                          <p:spTgt spid="236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23604"/>
                                        </p:tgtEl>
                                        <p:attrNameLst>
                                          <p:attrName>style.visibility</p:attrName>
                                        </p:attrNameLst>
                                      </p:cBhvr>
                                      <p:to>
                                        <p:strVal val="visible"/>
                                      </p:to>
                                    </p:set>
                                    <p:anim calcmode="lin" valueType="num">
                                      <p:cBhvr>
                                        <p:cTn id="28" dur="500" fill="hold"/>
                                        <p:tgtEl>
                                          <p:spTgt spid="23604"/>
                                        </p:tgtEl>
                                        <p:attrNameLst>
                                          <p:attrName>ppt_w</p:attrName>
                                        </p:attrNameLst>
                                      </p:cBhvr>
                                      <p:tavLst>
                                        <p:tav tm="100000">
                                          <p:val>
                                            <p:fltVal val="0"/>
                                          </p:val>
                                        </p:tav>
                                        <p:tav>
                                          <p:val>
                                            <p:strVal val="#ppt_w"/>
                                          </p:val>
                                        </p:tav>
                                      </p:tavLst>
                                    </p:anim>
                                    <p:anim calcmode="lin" valueType="num">
                                      <p:cBhvr>
                                        <p:cTn id="29" dur="500" fill="hold"/>
                                        <p:tgtEl>
                                          <p:spTgt spid="23604"/>
                                        </p:tgtEl>
                                        <p:attrNameLst>
                                          <p:attrName>ppt_h</p:attrName>
                                        </p:attrNameLst>
                                      </p:cBhvr>
                                      <p:tavLst>
                                        <p:tav tm="100000">
                                          <p:val>
                                            <p:fltVal val="0"/>
                                          </p:val>
                                        </p:tav>
                                        <p:tav>
                                          <p:val>
                                            <p:strVal val="#ppt_h"/>
                                          </p:val>
                                        </p:tav>
                                      </p:tavLst>
                                    </p:anim>
                                    <p:anim calcmode="lin" valueType="num">
                                      <p:cBhvr>
                                        <p:cTn id="30" dur="500" fill="hold"/>
                                        <p:tgtEl>
                                          <p:spTgt spid="23604"/>
                                        </p:tgtEl>
                                        <p:attrNameLst>
                                          <p:attrName>ppt_x</p:attrName>
                                        </p:attrNameLst>
                                      </p:cBhvr>
                                      <p:tavLst>
                                        <p:tav tm="100000">
                                          <p:val>
                                            <p:fltVal val="0.5"/>
                                          </p:val>
                                        </p:tav>
                                        <p:tav>
                                          <p:val>
                                            <p:strVal val="#ppt_x"/>
                                          </p:val>
                                        </p:tav>
                                      </p:tavLst>
                                    </p:anim>
                                    <p:anim calcmode="lin" valueType="num">
                                      <p:cBhvr>
                                        <p:cTn id="31" dur="500" fill="hold"/>
                                        <p:tgtEl>
                                          <p:spTgt spid="2360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57346"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57347"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8436"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7"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8" name="AutoShape 6"/>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18439" name="AutoShape 7"/>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effectLst>
                <a:outerShdw blurRad="38100" dist="38100" dir="2700000" algn="tl">
                  <a:srgbClr val="000000">
                    <a:alpha val="43137"/>
                  </a:srgbClr>
                </a:outerShdw>
              </a:effectLst>
              <a:latin typeface="Times New Roman" pitchFamily="-107" charset="0"/>
              <a:ea typeface="MS Gothic"/>
              <a:cs typeface="MS Gothic"/>
            </a:endParaRPr>
          </a:p>
        </p:txBody>
      </p:sp>
      <p:sp>
        <p:nvSpPr>
          <p:cNvPr id="25" name="Oval 24"/>
          <p:cNvSpPr>
            <a:spLocks noChangeArrowheads="1"/>
          </p:cNvSpPr>
          <p:nvPr/>
        </p:nvSpPr>
        <p:spPr bwMode="auto">
          <a:xfrm rot="2177326">
            <a:off x="1054100" y="652469"/>
            <a:ext cx="4419600" cy="4325937"/>
          </a:xfrm>
          <a:prstGeom prst="ellipse">
            <a:avLst/>
          </a:prstGeom>
          <a:solidFill>
            <a:srgbClr val="660066">
              <a:alpha val="58823"/>
            </a:srgb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grpSp>
        <p:nvGrpSpPr>
          <p:cNvPr id="175113" name="Group 8"/>
          <p:cNvGrpSpPr>
            <a:grpSpLocks/>
          </p:cNvGrpSpPr>
          <p:nvPr/>
        </p:nvGrpSpPr>
        <p:grpSpPr bwMode="auto">
          <a:xfrm>
            <a:off x="1412875" y="946156"/>
            <a:ext cx="3860800" cy="3332163"/>
            <a:chOff x="979" y="675"/>
            <a:chExt cx="2675" cy="2379"/>
          </a:xfrm>
        </p:grpSpPr>
        <p:sp>
          <p:nvSpPr>
            <p:cNvPr id="57376" name="Rectangle 9"/>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2</a:t>
              </a:r>
            </a:p>
          </p:txBody>
        </p:sp>
        <p:sp>
          <p:nvSpPr>
            <p:cNvPr id="57377" name="Rectangle 10"/>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3</a:t>
              </a:r>
            </a:p>
          </p:txBody>
        </p:sp>
        <p:sp>
          <p:nvSpPr>
            <p:cNvPr id="57378" name="Rectangle 11"/>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4</a:t>
              </a:r>
            </a:p>
          </p:txBody>
        </p:sp>
        <p:sp>
          <p:nvSpPr>
            <p:cNvPr id="57379" name="Rectangle 12"/>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1</a:t>
              </a:r>
            </a:p>
          </p:txBody>
        </p:sp>
      </p:grpSp>
      <p:sp>
        <p:nvSpPr>
          <p:cNvPr id="27" name="Oval 26"/>
          <p:cNvSpPr>
            <a:spLocks noChangeArrowheads="1"/>
          </p:cNvSpPr>
          <p:nvPr/>
        </p:nvSpPr>
        <p:spPr bwMode="auto">
          <a:xfrm rot="18711476">
            <a:off x="3041656" y="1003304"/>
            <a:ext cx="2627313" cy="3198813"/>
          </a:xfrm>
          <a:prstGeom prst="ellipse">
            <a:avLst/>
          </a:prstGeom>
          <a:solidFill>
            <a:schemeClr val="accent5">
              <a:alpha val="59000"/>
            </a:scheme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latin typeface="Times New Roman" pitchFamily="-107" charset="0"/>
              <a:ea typeface="MS Gothic"/>
              <a:cs typeface="MS Gothic"/>
            </a:endParaRPr>
          </a:p>
        </p:txBody>
      </p:sp>
      <p:grpSp>
        <p:nvGrpSpPr>
          <p:cNvPr id="3" name="Group 36"/>
          <p:cNvGrpSpPr>
            <a:grpSpLocks/>
          </p:cNvGrpSpPr>
          <p:nvPr/>
        </p:nvGrpSpPr>
        <p:grpSpPr bwMode="auto">
          <a:xfrm>
            <a:off x="4743456" y="3254375"/>
            <a:ext cx="600075" cy="784225"/>
            <a:chOff x="4743354" y="3254515"/>
            <a:chExt cx="600388" cy="784086"/>
          </a:xfrm>
        </p:grpSpPr>
        <p:sp>
          <p:nvSpPr>
            <p:cNvPr id="57374" name="Isosceles Triangle 34"/>
            <p:cNvSpPr>
              <a:spLocks noChangeArrowheads="1"/>
            </p:cNvSpPr>
            <p:nvPr/>
          </p:nvSpPr>
          <p:spPr bwMode="auto">
            <a:xfrm rot="716084">
              <a:off x="4786239" y="3254515"/>
              <a:ext cx="557503" cy="655522"/>
            </a:xfrm>
            <a:prstGeom prst="triangle">
              <a:avLst>
                <a:gd name="adj" fmla="val 50000"/>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57375" name="Isosceles Triangle 35"/>
            <p:cNvSpPr>
              <a:spLocks noChangeArrowheads="1"/>
            </p:cNvSpPr>
            <p:nvPr/>
          </p:nvSpPr>
          <p:spPr bwMode="auto">
            <a:xfrm rot="5698572">
              <a:off x="4886383" y="3667012"/>
              <a:ext cx="228559" cy="514618"/>
            </a:xfrm>
            <a:prstGeom prst="triangle">
              <a:avLst>
                <a:gd name="adj" fmla="val 50000"/>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grpSp>
      <p:sp>
        <p:nvSpPr>
          <p:cNvPr id="26" name="Oval 25"/>
          <p:cNvSpPr>
            <a:spLocks noChangeArrowheads="1"/>
          </p:cNvSpPr>
          <p:nvPr/>
        </p:nvSpPr>
        <p:spPr bwMode="auto">
          <a:xfrm rot="9274204">
            <a:off x="868363" y="2119319"/>
            <a:ext cx="4419600" cy="3849687"/>
          </a:xfrm>
          <a:prstGeom prst="ellipse">
            <a:avLst/>
          </a:prstGeom>
          <a:solidFill>
            <a:srgbClr val="008000">
              <a:alpha val="41176"/>
            </a:srgb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57357" name="Rectangle 13"/>
          <p:cNvSpPr>
            <a:spLocks noChangeArrowheads="1"/>
          </p:cNvSpPr>
          <p:nvPr/>
        </p:nvSpPr>
        <p:spPr bwMode="auto">
          <a:xfrm>
            <a:off x="2287588" y="3692525"/>
            <a:ext cx="2036762"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LUKE</a:t>
            </a:r>
          </a:p>
        </p:txBody>
      </p:sp>
      <p:sp>
        <p:nvSpPr>
          <p:cNvPr id="57358" name="Rectangle 14"/>
          <p:cNvSpPr>
            <a:spLocks noChangeArrowheads="1"/>
          </p:cNvSpPr>
          <p:nvPr/>
        </p:nvSpPr>
        <p:spPr bwMode="auto">
          <a:xfrm>
            <a:off x="1757363" y="1004894"/>
            <a:ext cx="2355850"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MATTHEW</a:t>
            </a:r>
          </a:p>
        </p:txBody>
      </p:sp>
      <p:sp>
        <p:nvSpPr>
          <p:cNvPr id="57359" name="Rectangle 15"/>
          <p:cNvSpPr>
            <a:spLocks noChangeArrowheads="1"/>
          </p:cNvSpPr>
          <p:nvPr/>
        </p:nvSpPr>
        <p:spPr bwMode="auto">
          <a:xfrm>
            <a:off x="5588006" y="1025525"/>
            <a:ext cx="2036763"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MARK</a:t>
            </a:r>
          </a:p>
        </p:txBody>
      </p:sp>
      <p:sp>
        <p:nvSpPr>
          <p:cNvPr id="57360" name="Rectangle 16"/>
          <p:cNvSpPr>
            <a:spLocks noChangeArrowheads="1"/>
          </p:cNvSpPr>
          <p:nvPr/>
        </p:nvSpPr>
        <p:spPr bwMode="auto">
          <a:xfrm>
            <a:off x="5762631" y="3684594"/>
            <a:ext cx="1476375"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JOHN</a:t>
            </a:r>
          </a:p>
        </p:txBody>
      </p:sp>
      <p:sp>
        <p:nvSpPr>
          <p:cNvPr id="57361" name="Text Box 17"/>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defRPr/>
            </a:pPr>
            <a:r>
              <a:rPr lang="en-GB" sz="1800">
                <a:solidFill>
                  <a:srgbClr val="FFA27C"/>
                </a:solidFill>
                <a:effectLst>
                  <a:outerShdw blurRad="38100" dist="38100" dir="2700000" algn="tl">
                    <a:srgbClr val="000000">
                      <a:alpha val="43137"/>
                    </a:srgbClr>
                  </a:outerShdw>
                </a:effectLst>
                <a:latin typeface="Comic Sans MS" charset="0"/>
                <a:ea typeface="MS Gothic" charset="0"/>
                <a:cs typeface="MS Gothic" charset="0"/>
              </a:rPr>
              <a:t> </a:t>
            </a:r>
          </a:p>
        </p:txBody>
      </p:sp>
      <p:sp>
        <p:nvSpPr>
          <p:cNvPr id="57362" name="Text Box 18"/>
          <p:cNvSpPr txBox="1">
            <a:spLocks noChangeArrowheads="1"/>
          </p:cNvSpPr>
          <p:nvPr/>
        </p:nvSpPr>
        <p:spPr bwMode="auto">
          <a:xfrm>
            <a:off x="8764588" y="6132513"/>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57363" name="Text Box 19"/>
          <p:cNvSpPr txBox="1">
            <a:spLocks noChangeArrowheads="1"/>
          </p:cNvSpPr>
          <p:nvPr/>
        </p:nvSpPr>
        <p:spPr bwMode="auto">
          <a:xfrm>
            <a:off x="8355013" y="6540501"/>
            <a:ext cx="304800" cy="22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defRPr/>
            </a:pPr>
            <a:r>
              <a:rPr lang="en-GB" sz="900" b="1">
                <a:solidFill>
                  <a:srgbClr val="FFFFFF"/>
                </a:solidFill>
                <a:effectLst>
                  <a:outerShdw blurRad="38100" dist="38100" dir="2700000" algn="tl">
                    <a:srgbClr val="000000">
                      <a:alpha val="43137"/>
                    </a:srgbClr>
                  </a:outerShdw>
                </a:effectLst>
                <a:latin typeface="Comic Sans MS" charset="0"/>
                <a:ea typeface="MS Gothic" charset="0"/>
                <a:cs typeface="MS Gothic" charset="0"/>
              </a:rPr>
              <a:t>16</a:t>
            </a:r>
          </a:p>
        </p:txBody>
      </p:sp>
      <p:sp>
        <p:nvSpPr>
          <p:cNvPr id="24" name="Title 23"/>
          <p:cNvSpPr>
            <a:spLocks noGrp="1"/>
          </p:cNvSpPr>
          <p:nvPr>
            <p:ph type="title" idx="4294967295"/>
          </p:nvPr>
        </p:nvSpPr>
        <p:spPr bwMode="auto">
          <a:xfrm>
            <a:off x="457200" y="152400"/>
            <a:ext cx="8229600" cy="60960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pPr>
              <a:defRPr/>
            </a:pPr>
            <a:r>
              <a:rPr lang="en-GB" sz="2900" b="1" dirty="0">
                <a:solidFill>
                  <a:srgbClr val="FFEA18"/>
                </a:solidFill>
                <a:effectLst>
                  <a:outerShdw blurRad="38100" dist="38100" dir="2700000" algn="tl">
                    <a:srgbClr val="000000">
                      <a:alpha val="43137"/>
                    </a:srgbClr>
                  </a:outerShdw>
                </a:effectLst>
                <a:latin typeface="Comic Sans MS" charset="0"/>
                <a:ea typeface="MS Gothic" charset="0"/>
                <a:cs typeface="MS Gothic" charset="0"/>
              </a:rPr>
              <a:t>OVERLAPS IN THE GOSPELS</a:t>
            </a:r>
            <a:endParaRPr lang="en-US" dirty="0">
              <a:effectLst>
                <a:outerShdw blurRad="38100" dist="38100" dir="2700000" algn="tl">
                  <a:srgbClr val="000000">
                    <a:alpha val="43137"/>
                  </a:srgbClr>
                </a:outerShdw>
              </a:effectLst>
              <a:latin typeface="Times New Roman" charset="0"/>
              <a:ea typeface="MS Gothic" charset="0"/>
              <a:cs typeface="MS Gothic" charset="0"/>
            </a:endParaRPr>
          </a:p>
        </p:txBody>
      </p:sp>
      <p:sp>
        <p:nvSpPr>
          <p:cNvPr id="28" name="Oval 27"/>
          <p:cNvSpPr>
            <a:spLocks noChangeArrowheads="1"/>
          </p:cNvSpPr>
          <p:nvPr/>
        </p:nvSpPr>
        <p:spPr bwMode="auto">
          <a:xfrm rot="-3002663">
            <a:off x="4968877" y="2646363"/>
            <a:ext cx="3290887" cy="4243388"/>
          </a:xfrm>
          <a:prstGeom prst="ellipse">
            <a:avLst/>
          </a:prstGeom>
          <a:solidFill>
            <a:schemeClr val="tx1">
              <a:alpha val="54901"/>
            </a:schemeClr>
          </a:solidFill>
          <a:ln w="76200">
            <a:solidFill>
              <a:schemeClr val="bg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29" name="Rectangle 16"/>
          <p:cNvSpPr>
            <a:spLocks noChangeArrowheads="1"/>
          </p:cNvSpPr>
          <p:nvPr/>
        </p:nvSpPr>
        <p:spPr bwMode="auto">
          <a:xfrm>
            <a:off x="5791200" y="4954588"/>
            <a:ext cx="2133600" cy="1065212"/>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FCE20C"/>
                </a:solidFill>
                <a:effectLst>
                  <a:outerShdw blurRad="38100" dist="38100" dir="2700000" algn="tl">
                    <a:srgbClr val="000000">
                      <a:alpha val="43137"/>
                    </a:srgbClr>
                  </a:outerShdw>
                </a:effectLst>
                <a:latin typeface="Helvetica" charset="0"/>
                <a:ea typeface="MS Gothic" charset="0"/>
                <a:cs typeface="MS Gothic" charset="0"/>
              </a:rPr>
              <a:t>92% unique!</a:t>
            </a:r>
          </a:p>
        </p:txBody>
      </p:sp>
      <p:sp>
        <p:nvSpPr>
          <p:cNvPr id="30" name="Rectangle 16"/>
          <p:cNvSpPr>
            <a:spLocks noChangeArrowheads="1"/>
          </p:cNvSpPr>
          <p:nvPr/>
        </p:nvSpPr>
        <p:spPr bwMode="auto">
          <a:xfrm>
            <a:off x="1371600" y="2868619"/>
            <a:ext cx="2895600" cy="941387"/>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t>Birth</a:t>
            </a:r>
            <a:b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br>
            <a: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t>Genealogy</a:t>
            </a:r>
          </a:p>
        </p:txBody>
      </p:sp>
      <p:sp>
        <p:nvSpPr>
          <p:cNvPr id="32" name="Rectangle 16"/>
          <p:cNvSpPr>
            <a:spLocks noChangeArrowheads="1"/>
          </p:cNvSpPr>
          <p:nvPr/>
        </p:nvSpPr>
        <p:spPr bwMode="auto">
          <a:xfrm>
            <a:off x="5486400" y="2971800"/>
            <a:ext cx="2133600" cy="941388"/>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t>5000 fed</a:t>
            </a:r>
            <a:b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br>
            <a:r>
              <a:rPr lang="en-GB" sz="2800" b="1">
                <a:solidFill>
                  <a:srgbClr val="FCE20C"/>
                </a:solidFill>
                <a:effectLst>
                  <a:outerShdw blurRad="38100" dist="38100" dir="2700000" algn="tl">
                    <a:srgbClr val="000000">
                      <a:alpha val="43137"/>
                    </a:srgbClr>
                  </a:outerShdw>
                </a:effectLst>
                <a:latin typeface="Helvetica" charset="0"/>
                <a:ea typeface="MS Gothic" charset="0"/>
                <a:cs typeface="MS Gothic" charset="0"/>
              </a:rPr>
              <a:t>Passion</a:t>
            </a:r>
          </a:p>
        </p:txBody>
      </p:sp>
      <p:sp>
        <p:nvSpPr>
          <p:cNvPr id="33" name="Rectangle 16"/>
          <p:cNvSpPr>
            <a:spLocks noChangeArrowheads="1"/>
          </p:cNvSpPr>
          <p:nvPr/>
        </p:nvSpPr>
        <p:spPr bwMode="auto">
          <a:xfrm>
            <a:off x="3048000" y="2057400"/>
            <a:ext cx="2057400" cy="1373188"/>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Baptism</a:t>
            </a:r>
            <a:b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br>
            <a: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Lord</a:t>
            </a:r>
            <a:r>
              <a:rPr lang="uk-UA"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a:t>
            </a:r>
            <a:r>
              <a:rPr lang="en-GB" sz="2800" b="1" dirty="0">
                <a:solidFill>
                  <a:srgbClr val="FCE20C"/>
                </a:solidFill>
                <a:effectLst>
                  <a:outerShdw blurRad="38100" dist="38100" dir="2700000" algn="tl">
                    <a:srgbClr val="000000">
                      <a:alpha val="43137"/>
                    </a:srgbClr>
                  </a:outerShdw>
                </a:effectLst>
                <a:latin typeface="Helvetica" charset="0"/>
                <a:ea typeface="MS Gothic" charset="0"/>
                <a:cs typeface="MS Gothic" charset="0"/>
              </a:rPr>
              <a:t>s Supper</a:t>
            </a:r>
          </a:p>
        </p:txBody>
      </p:sp>
      <p:sp>
        <p:nvSpPr>
          <p:cNvPr id="34" name="Rectangle 16"/>
          <p:cNvSpPr>
            <a:spLocks noChangeArrowheads="1"/>
          </p:cNvSpPr>
          <p:nvPr/>
        </p:nvSpPr>
        <p:spPr bwMode="auto">
          <a:xfrm>
            <a:off x="5943600" y="1524006"/>
            <a:ext cx="2133600" cy="1065213"/>
          </a:xfrm>
          <a:prstGeom prst="rect">
            <a:avLst/>
          </a:prstGeom>
          <a:noFill/>
          <a:ln w="9525">
            <a:noFill/>
            <a:round/>
            <a:headEnd/>
            <a:tailEnd/>
          </a:ln>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FCE20C"/>
                </a:solidFill>
                <a:effectLst>
                  <a:outerShdw blurRad="38100" dist="38100" dir="2700000" algn="tl">
                    <a:srgbClr val="000000">
                      <a:alpha val="43137"/>
                    </a:srgbClr>
                  </a:outerShdw>
                </a:effectLst>
                <a:latin typeface="Helvetica" charset="0"/>
                <a:ea typeface="MS Gothic" charset="0"/>
                <a:cs typeface="MS Gothic" charset="0"/>
              </a:rPr>
              <a:t>7% unique!</a:t>
            </a:r>
          </a:p>
        </p:txBody>
      </p:sp>
      <p:sp>
        <p:nvSpPr>
          <p:cNvPr id="38" name="Left Arrow 37"/>
          <p:cNvSpPr>
            <a:spLocks noChangeArrowheads="1"/>
          </p:cNvSpPr>
          <p:nvPr/>
        </p:nvSpPr>
        <p:spPr bwMode="auto">
          <a:xfrm rot="-1315667">
            <a:off x="4991100" y="3441700"/>
            <a:ext cx="533400" cy="304800"/>
          </a:xfrm>
          <a:prstGeom prst="leftArrow">
            <a:avLst>
              <a:gd name="adj1" fmla="val 50000"/>
              <a:gd name="adj2" fmla="val 49997"/>
            </a:avLst>
          </a:prstGeom>
          <a:solidFill>
            <a:srgbClr val="00B8FF"/>
          </a:solidFill>
          <a:ln w="9525">
            <a:solidFill>
              <a:schemeClr val="tx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39" name="Left Arrow 38"/>
          <p:cNvSpPr>
            <a:spLocks noChangeArrowheads="1"/>
          </p:cNvSpPr>
          <p:nvPr/>
        </p:nvSpPr>
        <p:spPr bwMode="auto">
          <a:xfrm rot="-1315667">
            <a:off x="5524500" y="2070100"/>
            <a:ext cx="533400" cy="304800"/>
          </a:xfrm>
          <a:prstGeom prst="leftArrow">
            <a:avLst>
              <a:gd name="adj1" fmla="val 50000"/>
              <a:gd name="adj2" fmla="val 49997"/>
            </a:avLst>
          </a:prstGeom>
          <a:solidFill>
            <a:srgbClr val="00B8FF"/>
          </a:solidFill>
          <a:ln w="9525">
            <a:solidFill>
              <a:schemeClr val="tx1"/>
            </a:solidFill>
            <a:round/>
            <a:headEnd/>
            <a:tailEnd/>
          </a:ln>
        </p:spPr>
        <p:txBody>
          <a:bodyPr lIns="91376" tIns="45688" rIns="91376" bIns="45688"/>
          <a:lstStyle/>
          <a:p>
            <a:pPr defTabSz="456880"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175133" name="TextBox 36"/>
          <p:cNvSpPr txBox="1">
            <a:spLocks noChangeArrowheads="1"/>
          </p:cNvSpPr>
          <p:nvPr/>
        </p:nvSpPr>
        <p:spPr bwMode="auto">
          <a:xfrm>
            <a:off x="8388355" y="5"/>
            <a:ext cx="71488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ea typeface="MS Gothic" charset="0"/>
                <a:cs typeface="MS Gothic" charset="0"/>
              </a:rPr>
              <a:t>51b</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 calcmode="lin" valueType="num">
                                      <p:cBhvr>
                                        <p:cTn id="22" dur="500" fill="hold"/>
                                        <p:tgtEl>
                                          <p:spTgt spid="27"/>
                                        </p:tgtEl>
                                        <p:attrNameLst>
                                          <p:attrName>style.rotation</p:attrName>
                                        </p:attrNameLst>
                                      </p:cBhvr>
                                      <p:tavLst>
                                        <p:tav tm="0">
                                          <p:val>
                                            <p:fltVal val="360"/>
                                          </p:val>
                                        </p:tav>
                                        <p:tav tm="100000">
                                          <p:val>
                                            <p:fltVal val="0"/>
                                          </p:val>
                                        </p:tav>
                                      </p:tavLst>
                                    </p:anim>
                                    <p:animEffect transition="in" filter="fade">
                                      <p:cBhvr>
                                        <p:cTn id="23" dur="5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 calcmode="lin" valueType="num">
                                      <p:cBhvr>
                                        <p:cTn id="30" dur="500" fill="hold"/>
                                        <p:tgtEl>
                                          <p:spTgt spid="33"/>
                                        </p:tgtEl>
                                        <p:attrNameLst>
                                          <p:attrName>style.rotation</p:attrName>
                                        </p:attrNameLst>
                                      </p:cBhvr>
                                      <p:tavLst>
                                        <p:tav tm="0">
                                          <p:val>
                                            <p:fltVal val="360"/>
                                          </p:val>
                                        </p:tav>
                                        <p:tav tm="100000">
                                          <p:val>
                                            <p:fltVal val="0"/>
                                          </p:val>
                                        </p:tav>
                                      </p:tavLst>
                                    </p:anim>
                                    <p:animEffect transition="in" filter="fade">
                                      <p:cBhvr>
                                        <p:cTn id="31" dur="500"/>
                                        <p:tgtEl>
                                          <p:spTgt spid="3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 calcmode="lin" valueType="num">
                                      <p:cBhvr>
                                        <p:cTn id="38" dur="500" fill="hold"/>
                                        <p:tgtEl>
                                          <p:spTgt spid="26"/>
                                        </p:tgtEl>
                                        <p:attrNameLst>
                                          <p:attrName>style.rotation</p:attrName>
                                        </p:attrNameLst>
                                      </p:cBhvr>
                                      <p:tavLst>
                                        <p:tav tm="0">
                                          <p:val>
                                            <p:fltVal val="360"/>
                                          </p:val>
                                        </p:tav>
                                        <p:tav tm="100000">
                                          <p:val>
                                            <p:fltVal val="0"/>
                                          </p:val>
                                        </p:tav>
                                      </p:tavLst>
                                    </p:anim>
                                    <p:animEffect transition="in" filter="fade">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 calcmode="lin" valueType="num">
                                      <p:cBhvr>
                                        <p:cTn id="46" dur="500" fill="hold"/>
                                        <p:tgtEl>
                                          <p:spTgt spid="30"/>
                                        </p:tgtEl>
                                        <p:attrNameLst>
                                          <p:attrName>style.rotation</p:attrName>
                                        </p:attrNameLst>
                                      </p:cBhvr>
                                      <p:tavLst>
                                        <p:tav tm="0">
                                          <p:val>
                                            <p:fltVal val="360"/>
                                          </p:val>
                                        </p:tav>
                                        <p:tav tm="100000">
                                          <p:val>
                                            <p:fltVal val="0"/>
                                          </p:val>
                                        </p:tav>
                                      </p:tavLst>
                                    </p:anim>
                                    <p:animEffect transition="in" filter="fade">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9" presetClass="entr" presetSubtype="0" decel="10000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 calcmode="lin" valueType="num">
                                      <p:cBhvr>
                                        <p:cTn id="54" dur="500" fill="hold"/>
                                        <p:tgtEl>
                                          <p:spTgt spid="28"/>
                                        </p:tgtEl>
                                        <p:attrNameLst>
                                          <p:attrName>style.rotation</p:attrName>
                                        </p:attrNameLst>
                                      </p:cBhvr>
                                      <p:tavLst>
                                        <p:tav tm="0">
                                          <p:val>
                                            <p:fltVal val="360"/>
                                          </p:val>
                                        </p:tav>
                                        <p:tav tm="100000">
                                          <p:val>
                                            <p:fltVal val="0"/>
                                          </p:val>
                                        </p:tav>
                                      </p:tavLst>
                                    </p:anim>
                                    <p:animEffect transition="in" filter="fade">
                                      <p:cBhvr>
                                        <p:cTn id="55" dur="500"/>
                                        <p:tgtEl>
                                          <p:spTgt spid="2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fltVal val="0"/>
                                          </p:val>
                                        </p:tav>
                                        <p:tav tm="100000">
                                          <p:val>
                                            <p:strVal val="#ppt_w"/>
                                          </p:val>
                                        </p:tav>
                                      </p:tavLst>
                                    </p:anim>
                                    <p:anim calcmode="lin" valueType="num">
                                      <p:cBhvr>
                                        <p:cTn id="61" dur="500" fill="hold"/>
                                        <p:tgtEl>
                                          <p:spTgt spid="32"/>
                                        </p:tgtEl>
                                        <p:attrNameLst>
                                          <p:attrName>ppt_h</p:attrName>
                                        </p:attrNameLst>
                                      </p:cBhvr>
                                      <p:tavLst>
                                        <p:tav tm="0">
                                          <p:val>
                                            <p:fltVal val="0"/>
                                          </p:val>
                                        </p:tav>
                                        <p:tav tm="100000">
                                          <p:val>
                                            <p:strVal val="#ppt_h"/>
                                          </p:val>
                                        </p:tav>
                                      </p:tavLst>
                                    </p:anim>
                                    <p:anim calcmode="lin" valueType="num">
                                      <p:cBhvr>
                                        <p:cTn id="62" dur="500" fill="hold"/>
                                        <p:tgtEl>
                                          <p:spTgt spid="32"/>
                                        </p:tgtEl>
                                        <p:attrNameLst>
                                          <p:attrName>style.rotation</p:attrName>
                                        </p:attrNameLst>
                                      </p:cBhvr>
                                      <p:tavLst>
                                        <p:tav tm="0">
                                          <p:val>
                                            <p:fltVal val="360"/>
                                          </p:val>
                                        </p:tav>
                                        <p:tav tm="100000">
                                          <p:val>
                                            <p:fltVal val="0"/>
                                          </p:val>
                                        </p:tav>
                                      </p:tavLst>
                                    </p:anim>
                                    <p:animEffect transition="in" filter="fade">
                                      <p:cBhvr>
                                        <p:cTn id="63" dur="500"/>
                                        <p:tgtEl>
                                          <p:spTgt spid="32"/>
                                        </p:tgtEl>
                                      </p:cBhvr>
                                    </p:animEffect>
                                  </p:childTnLst>
                                </p:cTn>
                              </p:par>
                            </p:childTnLst>
                          </p:cTn>
                        </p:par>
                        <p:par>
                          <p:cTn id="64" fill="hold" nodeType="afterGroup">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right)">
                                      <p:cBhvr>
                                        <p:cTn id="67" dur="500"/>
                                        <p:tgtEl>
                                          <p:spTgt spid="38"/>
                                        </p:tgtEl>
                                      </p:cBhvr>
                                    </p:animEffect>
                                  </p:childTnLst>
                                </p:cTn>
                              </p:par>
                            </p:childTnLst>
                          </p:cTn>
                        </p:par>
                        <p:par>
                          <p:cTn id="68" fill="hold" nodeType="afterGroup">
                            <p:stCondLst>
                              <p:cond delay="1000"/>
                            </p:stCondLst>
                            <p:childTnLst>
                              <p:par>
                                <p:cTn id="69" presetID="22" presetClass="entr" presetSubtype="2"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right)">
                                      <p:cBhvr>
                                        <p:cTn id="71" dur="500"/>
                                        <p:tgtEl>
                                          <p:spTgt spid="3"/>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9" presetClass="entr" presetSubtype="0" decel="10000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ppt_w</p:attrName>
                                        </p:attrNameLst>
                                      </p:cBhvr>
                                      <p:tavLst>
                                        <p:tav tm="0">
                                          <p:val>
                                            <p:fltVal val="0"/>
                                          </p:val>
                                        </p:tav>
                                        <p:tav tm="100000">
                                          <p:val>
                                            <p:strVal val="#ppt_w"/>
                                          </p:val>
                                        </p:tav>
                                      </p:tavLst>
                                    </p:anim>
                                    <p:anim calcmode="lin" valueType="num">
                                      <p:cBhvr>
                                        <p:cTn id="77" dur="500" fill="hold"/>
                                        <p:tgtEl>
                                          <p:spTgt spid="29"/>
                                        </p:tgtEl>
                                        <p:attrNameLst>
                                          <p:attrName>ppt_h</p:attrName>
                                        </p:attrNameLst>
                                      </p:cBhvr>
                                      <p:tavLst>
                                        <p:tav tm="0">
                                          <p:val>
                                            <p:fltVal val="0"/>
                                          </p:val>
                                        </p:tav>
                                        <p:tav tm="100000">
                                          <p:val>
                                            <p:strVal val="#ppt_h"/>
                                          </p:val>
                                        </p:tav>
                                      </p:tavLst>
                                    </p:anim>
                                    <p:anim calcmode="lin" valueType="num">
                                      <p:cBhvr>
                                        <p:cTn id="78" dur="500" fill="hold"/>
                                        <p:tgtEl>
                                          <p:spTgt spid="29"/>
                                        </p:tgtEl>
                                        <p:attrNameLst>
                                          <p:attrName>style.rotation</p:attrName>
                                        </p:attrNameLst>
                                      </p:cBhvr>
                                      <p:tavLst>
                                        <p:tav tm="0">
                                          <p:val>
                                            <p:fltVal val="360"/>
                                          </p:val>
                                        </p:tav>
                                        <p:tav tm="100000">
                                          <p:val>
                                            <p:fltVal val="0"/>
                                          </p:val>
                                        </p:tav>
                                      </p:tavLst>
                                    </p:anim>
                                    <p:animEffect transition="in" filter="fade">
                                      <p:cBhvr>
                                        <p:cTn id="79" dur="500"/>
                                        <p:tgtEl>
                                          <p:spTgt spid="29"/>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49" presetClass="entr" presetSubtype="0" decel="100000"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 calcmode="lin" valueType="num">
                                      <p:cBhvr>
                                        <p:cTn id="84" dur="500" fill="hold"/>
                                        <p:tgtEl>
                                          <p:spTgt spid="34"/>
                                        </p:tgtEl>
                                        <p:attrNameLst>
                                          <p:attrName>ppt_w</p:attrName>
                                        </p:attrNameLst>
                                      </p:cBhvr>
                                      <p:tavLst>
                                        <p:tav tm="0">
                                          <p:val>
                                            <p:fltVal val="0"/>
                                          </p:val>
                                        </p:tav>
                                        <p:tav tm="100000">
                                          <p:val>
                                            <p:strVal val="#ppt_w"/>
                                          </p:val>
                                        </p:tav>
                                      </p:tavLst>
                                    </p:anim>
                                    <p:anim calcmode="lin" valueType="num">
                                      <p:cBhvr>
                                        <p:cTn id="85" dur="500" fill="hold"/>
                                        <p:tgtEl>
                                          <p:spTgt spid="34"/>
                                        </p:tgtEl>
                                        <p:attrNameLst>
                                          <p:attrName>ppt_h</p:attrName>
                                        </p:attrNameLst>
                                      </p:cBhvr>
                                      <p:tavLst>
                                        <p:tav tm="0">
                                          <p:val>
                                            <p:fltVal val="0"/>
                                          </p:val>
                                        </p:tav>
                                        <p:tav tm="100000">
                                          <p:val>
                                            <p:strVal val="#ppt_h"/>
                                          </p:val>
                                        </p:tav>
                                      </p:tavLst>
                                    </p:anim>
                                    <p:anim calcmode="lin" valueType="num">
                                      <p:cBhvr>
                                        <p:cTn id="86" dur="500" fill="hold"/>
                                        <p:tgtEl>
                                          <p:spTgt spid="34"/>
                                        </p:tgtEl>
                                        <p:attrNameLst>
                                          <p:attrName>style.rotation</p:attrName>
                                        </p:attrNameLst>
                                      </p:cBhvr>
                                      <p:tavLst>
                                        <p:tav tm="0">
                                          <p:val>
                                            <p:fltVal val="360"/>
                                          </p:val>
                                        </p:tav>
                                        <p:tav tm="100000">
                                          <p:val>
                                            <p:fltVal val="0"/>
                                          </p:val>
                                        </p:tav>
                                      </p:tavLst>
                                    </p:anim>
                                    <p:animEffect transition="in" filter="fade">
                                      <p:cBhvr>
                                        <p:cTn id="87" dur="500"/>
                                        <p:tgtEl>
                                          <p:spTgt spid="34"/>
                                        </p:tgtEl>
                                      </p:cBhvr>
                                    </p:animEffect>
                                  </p:childTnLst>
                                </p:cTn>
                              </p:par>
                            </p:childTnLst>
                          </p:cTn>
                        </p:par>
                        <p:par>
                          <p:cTn id="88" fill="hold" nodeType="afterGroup">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wipe(right)">
                                      <p:cBhvr>
                                        <p:cTn id="9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24" grpId="0"/>
      <p:bldP spid="28" grpId="0" animBg="1"/>
      <p:bldP spid="29" grpId="0"/>
      <p:bldP spid="30" grpId="0"/>
      <p:bldP spid="32" grpId="0"/>
      <p:bldP spid="33" grpId="0"/>
      <p:bldP spid="34" grpId="0"/>
      <p:bldP spid="38" grpId="0" animBg="1"/>
      <p:bldP spid="3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3477" y="231122"/>
            <a:ext cx="8400762" cy="640136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93538" name="Rectangle 2"/>
          <p:cNvSpPr>
            <a:spLocks noChangeArrowheads="1"/>
          </p:cNvSpPr>
          <p:nvPr/>
        </p:nvSpPr>
        <p:spPr bwMode="auto">
          <a:xfrm>
            <a:off x="154422" y="6555443"/>
            <a:ext cx="1321955" cy="211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39" name="Rectangle 3"/>
          <p:cNvSpPr>
            <a:spLocks noChangeArrowheads="1"/>
          </p:cNvSpPr>
          <p:nvPr/>
        </p:nvSpPr>
        <p:spPr bwMode="auto">
          <a:xfrm>
            <a:off x="1140114" y="762002"/>
            <a:ext cx="6801716" cy="5454463"/>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0" name="AutoShape 4"/>
          <p:cNvSpPr>
            <a:spLocks noChangeArrowheads="1"/>
          </p:cNvSpPr>
          <p:nvPr/>
        </p:nvSpPr>
        <p:spPr bwMode="auto">
          <a:xfrm>
            <a:off x="4726422" y="889469"/>
            <a:ext cx="3003261" cy="2484904"/>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1" name="AutoShape 5"/>
          <p:cNvSpPr>
            <a:spLocks noChangeArrowheads="1"/>
          </p:cNvSpPr>
          <p:nvPr/>
        </p:nvSpPr>
        <p:spPr bwMode="auto">
          <a:xfrm>
            <a:off x="1339273" y="3564873"/>
            <a:ext cx="3003262"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2" name="AutoShape 6"/>
          <p:cNvSpPr>
            <a:spLocks noChangeArrowheads="1"/>
          </p:cNvSpPr>
          <p:nvPr/>
        </p:nvSpPr>
        <p:spPr bwMode="auto">
          <a:xfrm>
            <a:off x="4724977" y="3545261"/>
            <a:ext cx="3003262"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3" name="AutoShape 7"/>
          <p:cNvSpPr>
            <a:spLocks noChangeArrowheads="1"/>
          </p:cNvSpPr>
          <p:nvPr/>
        </p:nvSpPr>
        <p:spPr bwMode="auto">
          <a:xfrm>
            <a:off x="1337830" y="882463"/>
            <a:ext cx="3004705" cy="2486306"/>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44" name="Rectangle 8"/>
          <p:cNvSpPr>
            <a:spLocks noChangeArrowheads="1"/>
          </p:cNvSpPr>
          <p:nvPr/>
        </p:nvSpPr>
        <p:spPr bwMode="auto">
          <a:xfrm>
            <a:off x="4814456" y="945497"/>
            <a:ext cx="412750" cy="628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255"/>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3600" b="1">
                <a:solidFill>
                  <a:srgbClr val="0066FF"/>
                </a:solidFill>
                <a:effectLst>
                  <a:outerShdw blurRad="38100" dist="38100" dir="2700000" algn="tl">
                    <a:srgbClr val="000000">
                      <a:alpha val="43137"/>
                    </a:srgbClr>
                  </a:outerShdw>
                </a:effectLst>
                <a:latin typeface="Helvetica" charset="0"/>
                <a:ea typeface="MS Gothic" charset="0"/>
                <a:cs typeface="MS Gothic" charset="0"/>
              </a:rPr>
              <a:t>2</a:t>
            </a:r>
          </a:p>
        </p:txBody>
      </p:sp>
      <p:sp>
        <p:nvSpPr>
          <p:cNvPr id="193545" name="Rectangle 9"/>
          <p:cNvSpPr>
            <a:spLocks noChangeArrowheads="1"/>
          </p:cNvSpPr>
          <p:nvPr/>
        </p:nvSpPr>
        <p:spPr bwMode="auto">
          <a:xfrm>
            <a:off x="1427309" y="3639111"/>
            <a:ext cx="412750" cy="634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255"/>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3600" b="1">
                <a:solidFill>
                  <a:srgbClr val="0066FF"/>
                </a:solidFill>
                <a:effectLst>
                  <a:outerShdw blurRad="38100" dist="38100" dir="2700000" algn="tl">
                    <a:srgbClr val="000000">
                      <a:alpha val="43137"/>
                    </a:srgbClr>
                  </a:outerShdw>
                </a:effectLst>
                <a:latin typeface="Helvetica" charset="0"/>
                <a:ea typeface="MS Gothic" charset="0"/>
                <a:cs typeface="MS Gothic" charset="0"/>
              </a:rPr>
              <a:t>3</a:t>
            </a:r>
          </a:p>
        </p:txBody>
      </p:sp>
      <p:sp>
        <p:nvSpPr>
          <p:cNvPr id="193546" name="Rectangle 10"/>
          <p:cNvSpPr>
            <a:spLocks noChangeArrowheads="1"/>
          </p:cNvSpPr>
          <p:nvPr/>
        </p:nvSpPr>
        <p:spPr bwMode="auto">
          <a:xfrm>
            <a:off x="4860638" y="3623704"/>
            <a:ext cx="412750" cy="628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255"/>
              </a:spcBef>
              <a:buClr>
                <a:srgbClr val="FAFD00"/>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3600" b="1">
                <a:solidFill>
                  <a:srgbClr val="FAFD00"/>
                </a:solidFill>
                <a:effectLst>
                  <a:outerShdw blurRad="38100" dist="38100" dir="2700000" algn="tl">
                    <a:srgbClr val="000000">
                      <a:alpha val="43137"/>
                    </a:srgbClr>
                  </a:outerShdw>
                </a:effectLst>
                <a:latin typeface="Helvetica" charset="0"/>
                <a:ea typeface="MS Gothic" charset="0"/>
                <a:cs typeface="MS Gothic" charset="0"/>
              </a:rPr>
              <a:t>4</a:t>
            </a:r>
          </a:p>
        </p:txBody>
      </p:sp>
      <p:sp>
        <p:nvSpPr>
          <p:cNvPr id="193547" name="Rectangle 11"/>
          <p:cNvSpPr>
            <a:spLocks noChangeArrowheads="1"/>
          </p:cNvSpPr>
          <p:nvPr/>
        </p:nvSpPr>
        <p:spPr bwMode="auto">
          <a:xfrm>
            <a:off x="1412877" y="962307"/>
            <a:ext cx="412750" cy="628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255"/>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3600" b="1">
                <a:solidFill>
                  <a:srgbClr val="0066FF"/>
                </a:solidFill>
                <a:effectLst>
                  <a:outerShdw blurRad="38100" dist="38100" dir="2700000" algn="tl">
                    <a:srgbClr val="000000">
                      <a:alpha val="43137"/>
                    </a:srgbClr>
                  </a:outerShdw>
                </a:effectLst>
                <a:latin typeface="Helvetica" charset="0"/>
                <a:ea typeface="MS Gothic" charset="0"/>
                <a:cs typeface="MS Gothic" charset="0"/>
              </a:rPr>
              <a:t>1</a:t>
            </a:r>
          </a:p>
        </p:txBody>
      </p:sp>
      <p:grpSp>
        <p:nvGrpSpPr>
          <p:cNvPr id="50188" name="Group 12"/>
          <p:cNvGrpSpPr>
            <a:grpSpLocks/>
          </p:cNvGrpSpPr>
          <p:nvPr/>
        </p:nvGrpSpPr>
        <p:grpSpPr bwMode="auto">
          <a:xfrm>
            <a:off x="1652445" y="1647266"/>
            <a:ext cx="890443" cy="1378305"/>
            <a:chOff x="1145" y="1176"/>
            <a:chExt cx="617" cy="985"/>
          </a:xfrm>
        </p:grpSpPr>
        <p:sp>
          <p:nvSpPr>
            <p:cNvPr id="193583" name="Rectangle 13"/>
            <p:cNvSpPr>
              <a:spLocks noChangeArrowheads="1"/>
            </p:cNvSpPr>
            <p:nvPr/>
          </p:nvSpPr>
          <p:spPr bwMode="auto">
            <a:xfrm>
              <a:off x="1145" y="1176"/>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TO:</a:t>
              </a:r>
            </a:p>
          </p:txBody>
        </p:sp>
        <p:sp>
          <p:nvSpPr>
            <p:cNvPr id="193584" name="Rectangle 14"/>
            <p:cNvSpPr>
              <a:spLocks noChangeArrowheads="1"/>
            </p:cNvSpPr>
            <p:nvPr/>
          </p:nvSpPr>
          <p:spPr bwMode="auto">
            <a:xfrm>
              <a:off x="1145" y="1530"/>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AS:</a:t>
              </a:r>
            </a:p>
          </p:txBody>
        </p:sp>
        <p:sp>
          <p:nvSpPr>
            <p:cNvPr id="193585" name="Rectangle 15"/>
            <p:cNvSpPr>
              <a:spLocks noChangeArrowheads="1"/>
            </p:cNvSpPr>
            <p:nvPr/>
          </p:nvSpPr>
          <p:spPr bwMode="auto">
            <a:xfrm>
              <a:off x="1145" y="1834"/>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lnSpc>
                  <a:spcPct val="35000"/>
                </a:lnSpc>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WHAT</a:t>
              </a:r>
            </a:p>
            <a:p>
              <a:pPr defTabSz="913076">
                <a:lnSpc>
                  <a:spcPct val="35000"/>
                </a:lnSpc>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HE:</a:t>
              </a:r>
            </a:p>
          </p:txBody>
        </p:sp>
      </p:grpSp>
      <p:grpSp>
        <p:nvGrpSpPr>
          <p:cNvPr id="50189" name="Group 16"/>
          <p:cNvGrpSpPr>
            <a:grpSpLocks/>
          </p:cNvGrpSpPr>
          <p:nvPr/>
        </p:nvGrpSpPr>
        <p:grpSpPr bwMode="auto">
          <a:xfrm>
            <a:off x="5069900" y="1658472"/>
            <a:ext cx="891886" cy="1378305"/>
            <a:chOff x="3513" y="1184"/>
            <a:chExt cx="617" cy="985"/>
          </a:xfrm>
        </p:grpSpPr>
        <p:sp>
          <p:nvSpPr>
            <p:cNvPr id="193580" name="Rectangle 17"/>
            <p:cNvSpPr>
              <a:spLocks noChangeArrowheads="1"/>
            </p:cNvSpPr>
            <p:nvPr/>
          </p:nvSpPr>
          <p:spPr bwMode="auto">
            <a:xfrm>
              <a:off x="3513" y="1184"/>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TO:</a:t>
              </a:r>
            </a:p>
          </p:txBody>
        </p:sp>
        <p:sp>
          <p:nvSpPr>
            <p:cNvPr id="193581" name="Rectangle 18"/>
            <p:cNvSpPr>
              <a:spLocks noChangeArrowheads="1"/>
            </p:cNvSpPr>
            <p:nvPr/>
          </p:nvSpPr>
          <p:spPr bwMode="auto">
            <a:xfrm>
              <a:off x="3513" y="1538"/>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AS:</a:t>
              </a:r>
            </a:p>
          </p:txBody>
        </p:sp>
        <p:sp>
          <p:nvSpPr>
            <p:cNvPr id="193582" name="Rectangle 19"/>
            <p:cNvSpPr>
              <a:spLocks noChangeArrowheads="1"/>
            </p:cNvSpPr>
            <p:nvPr/>
          </p:nvSpPr>
          <p:spPr bwMode="auto">
            <a:xfrm>
              <a:off x="3513" y="1842"/>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lnSpc>
                  <a:spcPct val="35000"/>
                </a:lnSpc>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WHAT</a:t>
              </a:r>
            </a:p>
            <a:p>
              <a:pPr defTabSz="913076">
                <a:lnSpc>
                  <a:spcPct val="35000"/>
                </a:lnSpc>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HE:</a:t>
              </a:r>
            </a:p>
          </p:txBody>
        </p:sp>
      </p:grpSp>
      <p:grpSp>
        <p:nvGrpSpPr>
          <p:cNvPr id="50190" name="Group 20"/>
          <p:cNvGrpSpPr>
            <a:grpSpLocks/>
          </p:cNvGrpSpPr>
          <p:nvPr/>
        </p:nvGrpSpPr>
        <p:grpSpPr bwMode="auto">
          <a:xfrm>
            <a:off x="1675536" y="4325475"/>
            <a:ext cx="890443" cy="1378305"/>
            <a:chOff x="1161" y="3088"/>
            <a:chExt cx="617" cy="985"/>
          </a:xfrm>
        </p:grpSpPr>
        <p:sp>
          <p:nvSpPr>
            <p:cNvPr id="193577" name="Rectangle 21"/>
            <p:cNvSpPr>
              <a:spLocks noChangeArrowheads="1"/>
            </p:cNvSpPr>
            <p:nvPr/>
          </p:nvSpPr>
          <p:spPr bwMode="auto">
            <a:xfrm>
              <a:off x="1161"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TO:</a:t>
              </a:r>
            </a:p>
          </p:txBody>
        </p:sp>
        <p:sp>
          <p:nvSpPr>
            <p:cNvPr id="193578" name="Rectangle 22"/>
            <p:cNvSpPr>
              <a:spLocks noChangeArrowheads="1"/>
            </p:cNvSpPr>
            <p:nvPr/>
          </p:nvSpPr>
          <p:spPr bwMode="auto">
            <a:xfrm>
              <a:off x="1161" y="3442"/>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AS:</a:t>
              </a:r>
            </a:p>
          </p:txBody>
        </p:sp>
        <p:sp>
          <p:nvSpPr>
            <p:cNvPr id="193579" name="Rectangle 23"/>
            <p:cNvSpPr>
              <a:spLocks noChangeArrowheads="1"/>
            </p:cNvSpPr>
            <p:nvPr/>
          </p:nvSpPr>
          <p:spPr bwMode="auto">
            <a:xfrm>
              <a:off x="1161" y="3746"/>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lnSpc>
                  <a:spcPct val="35000"/>
                </a:lnSpc>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WHAT</a:t>
              </a:r>
            </a:p>
            <a:p>
              <a:pPr defTabSz="913076">
                <a:lnSpc>
                  <a:spcPct val="35000"/>
                </a:lnSpc>
                <a:spcBef>
                  <a:spcPts val="1122"/>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0066FF"/>
                  </a:solidFill>
                  <a:effectLst>
                    <a:outerShdw blurRad="38100" dist="38100" dir="2700000" algn="tl">
                      <a:srgbClr val="000000">
                        <a:alpha val="43137"/>
                      </a:srgbClr>
                    </a:outerShdw>
                  </a:effectLst>
                  <a:latin typeface="Helvetica" charset="0"/>
                  <a:ea typeface="MS Gothic" charset="0"/>
                  <a:cs typeface="MS Gothic" charset="0"/>
                </a:rPr>
                <a:t>HE:</a:t>
              </a:r>
            </a:p>
          </p:txBody>
        </p:sp>
      </p:grpSp>
      <p:grpSp>
        <p:nvGrpSpPr>
          <p:cNvPr id="50191" name="Group 24"/>
          <p:cNvGrpSpPr>
            <a:grpSpLocks/>
          </p:cNvGrpSpPr>
          <p:nvPr/>
        </p:nvGrpSpPr>
        <p:grpSpPr bwMode="auto">
          <a:xfrm>
            <a:off x="5012172" y="4325475"/>
            <a:ext cx="890443" cy="1378305"/>
            <a:chOff x="3473" y="3088"/>
            <a:chExt cx="617" cy="985"/>
          </a:xfrm>
        </p:grpSpPr>
        <p:sp>
          <p:nvSpPr>
            <p:cNvPr id="193574" name="Rectangle 25"/>
            <p:cNvSpPr>
              <a:spLocks noChangeArrowheads="1"/>
            </p:cNvSpPr>
            <p:nvPr/>
          </p:nvSpPr>
          <p:spPr bwMode="auto">
            <a:xfrm>
              <a:off x="3473"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spcBef>
                  <a:spcPts val="1122"/>
                </a:spcBef>
                <a:buClr>
                  <a:srgbClr val="FAFD00"/>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FAFD00"/>
                  </a:solidFill>
                  <a:effectLst>
                    <a:outerShdw blurRad="38100" dist="38100" dir="2700000" algn="tl">
                      <a:srgbClr val="000000">
                        <a:alpha val="43137"/>
                      </a:srgbClr>
                    </a:outerShdw>
                  </a:effectLst>
                  <a:latin typeface="Helvetica" charset="0"/>
                  <a:ea typeface="MS Gothic" charset="0"/>
                  <a:cs typeface="MS Gothic" charset="0"/>
                </a:rPr>
                <a:t>TO:</a:t>
              </a:r>
            </a:p>
          </p:txBody>
        </p:sp>
        <p:sp>
          <p:nvSpPr>
            <p:cNvPr id="193575" name="Rectangle 26"/>
            <p:cNvSpPr>
              <a:spLocks noChangeArrowheads="1"/>
            </p:cNvSpPr>
            <p:nvPr/>
          </p:nvSpPr>
          <p:spPr bwMode="auto">
            <a:xfrm>
              <a:off x="3473" y="3442"/>
              <a:ext cx="58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spcBef>
                  <a:spcPts val="1122"/>
                </a:spcBef>
                <a:buClr>
                  <a:srgbClr val="FAFD00"/>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FAFD00"/>
                  </a:solidFill>
                  <a:effectLst>
                    <a:outerShdw blurRad="38100" dist="38100" dir="2700000" algn="tl">
                      <a:srgbClr val="000000">
                        <a:alpha val="43137"/>
                      </a:srgbClr>
                    </a:outerShdw>
                  </a:effectLst>
                  <a:latin typeface="Helvetica" charset="0"/>
                  <a:ea typeface="MS Gothic" charset="0"/>
                  <a:cs typeface="MS Gothic" charset="0"/>
                </a:rPr>
                <a:t>AS:</a:t>
              </a:r>
            </a:p>
          </p:txBody>
        </p:sp>
        <p:sp>
          <p:nvSpPr>
            <p:cNvPr id="193576" name="Rectangle 27"/>
            <p:cNvSpPr>
              <a:spLocks noChangeArrowheads="1"/>
            </p:cNvSpPr>
            <p:nvPr/>
          </p:nvSpPr>
          <p:spPr bwMode="auto">
            <a:xfrm>
              <a:off x="3473" y="3746"/>
              <a:ext cx="61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913076">
                <a:lnSpc>
                  <a:spcPct val="35000"/>
                </a:lnSpc>
                <a:spcBef>
                  <a:spcPts val="1122"/>
                </a:spcBef>
                <a:buClr>
                  <a:srgbClr val="FAFD00"/>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FAFD00"/>
                  </a:solidFill>
                  <a:effectLst>
                    <a:outerShdw blurRad="38100" dist="38100" dir="2700000" algn="tl">
                      <a:srgbClr val="000000">
                        <a:alpha val="43137"/>
                      </a:srgbClr>
                    </a:outerShdw>
                  </a:effectLst>
                  <a:latin typeface="Helvetica" charset="0"/>
                  <a:ea typeface="MS Gothic" charset="0"/>
                  <a:cs typeface="MS Gothic" charset="0"/>
                </a:rPr>
                <a:t>WHAT</a:t>
              </a:r>
            </a:p>
            <a:p>
              <a:pPr defTabSz="913076">
                <a:lnSpc>
                  <a:spcPct val="35000"/>
                </a:lnSpc>
                <a:spcBef>
                  <a:spcPts val="1122"/>
                </a:spcBef>
                <a:buClr>
                  <a:srgbClr val="FAFD00"/>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1800" b="1">
                  <a:solidFill>
                    <a:srgbClr val="FAFD00"/>
                  </a:solidFill>
                  <a:effectLst>
                    <a:outerShdw blurRad="38100" dist="38100" dir="2700000" algn="tl">
                      <a:srgbClr val="000000">
                        <a:alpha val="43137"/>
                      </a:srgbClr>
                    </a:outerShdw>
                  </a:effectLst>
                  <a:latin typeface="Helvetica" charset="0"/>
                  <a:ea typeface="MS Gothic" charset="0"/>
                  <a:cs typeface="MS Gothic" charset="0"/>
                </a:rPr>
                <a:t>HE:</a:t>
              </a:r>
            </a:p>
          </p:txBody>
        </p:sp>
      </p:grpSp>
      <p:sp>
        <p:nvSpPr>
          <p:cNvPr id="193552" name="Rectangle 28"/>
          <p:cNvSpPr>
            <a:spLocks noChangeArrowheads="1"/>
          </p:cNvSpPr>
          <p:nvPr/>
        </p:nvSpPr>
        <p:spPr bwMode="auto">
          <a:xfrm>
            <a:off x="1757795" y="1004328"/>
            <a:ext cx="2355273" cy="57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019"/>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3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MATTHEW</a:t>
            </a:r>
          </a:p>
        </p:txBody>
      </p:sp>
      <p:sp>
        <p:nvSpPr>
          <p:cNvPr id="193553" name="Rectangle 29"/>
          <p:cNvSpPr>
            <a:spLocks noChangeArrowheads="1"/>
          </p:cNvSpPr>
          <p:nvPr/>
        </p:nvSpPr>
        <p:spPr bwMode="auto">
          <a:xfrm>
            <a:off x="5588000" y="1025338"/>
            <a:ext cx="2036330" cy="572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019"/>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3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MARK</a:t>
            </a:r>
          </a:p>
        </p:txBody>
      </p:sp>
      <p:sp>
        <p:nvSpPr>
          <p:cNvPr id="193554" name="Rectangle 30"/>
          <p:cNvSpPr>
            <a:spLocks noChangeArrowheads="1"/>
          </p:cNvSpPr>
          <p:nvPr/>
        </p:nvSpPr>
        <p:spPr bwMode="auto">
          <a:xfrm>
            <a:off x="2148898" y="3692338"/>
            <a:ext cx="2036329" cy="572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019"/>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3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LUKE</a:t>
            </a:r>
          </a:p>
        </p:txBody>
      </p:sp>
      <p:sp>
        <p:nvSpPr>
          <p:cNvPr id="193555" name="Rectangle 31"/>
          <p:cNvSpPr>
            <a:spLocks noChangeArrowheads="1"/>
          </p:cNvSpPr>
          <p:nvPr/>
        </p:nvSpPr>
        <p:spPr bwMode="auto">
          <a:xfrm>
            <a:off x="5759740" y="3683935"/>
            <a:ext cx="1476375" cy="5729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2019"/>
              </a:spcBef>
              <a:buClr>
                <a:srgbClr val="66FF99"/>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3200" b="1">
                <a:solidFill>
                  <a:srgbClr val="66FF99"/>
                </a:solidFill>
                <a:effectLst>
                  <a:outerShdw blurRad="38100" dist="38100" dir="2700000" algn="tl">
                    <a:srgbClr val="000000">
                      <a:alpha val="43137"/>
                    </a:srgbClr>
                  </a:outerShdw>
                </a:effectLst>
                <a:latin typeface="Helvetica" charset="0"/>
                <a:ea typeface="MS Gothic" charset="0"/>
                <a:cs typeface="MS Gothic" charset="0"/>
              </a:rPr>
              <a:t>JOHN</a:t>
            </a:r>
          </a:p>
        </p:txBody>
      </p:sp>
      <p:sp>
        <p:nvSpPr>
          <p:cNvPr id="193556" name="Rectangle 32"/>
          <p:cNvSpPr>
            <a:spLocks noChangeArrowheads="1"/>
          </p:cNvSpPr>
          <p:nvPr/>
        </p:nvSpPr>
        <p:spPr bwMode="auto">
          <a:xfrm>
            <a:off x="2159001" y="1560421"/>
            <a:ext cx="1766455" cy="418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   JEWS</a:t>
            </a:r>
          </a:p>
        </p:txBody>
      </p:sp>
      <p:sp>
        <p:nvSpPr>
          <p:cNvPr id="193557" name="Rectangle 33"/>
          <p:cNvSpPr>
            <a:spLocks noChangeArrowheads="1"/>
          </p:cNvSpPr>
          <p:nvPr/>
        </p:nvSpPr>
        <p:spPr bwMode="auto">
          <a:xfrm>
            <a:off x="5899728" y="1570226"/>
            <a:ext cx="1766455" cy="417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ROMANS</a:t>
            </a:r>
          </a:p>
        </p:txBody>
      </p:sp>
      <p:sp>
        <p:nvSpPr>
          <p:cNvPr id="193558" name="Rectangle 34"/>
          <p:cNvSpPr>
            <a:spLocks noChangeArrowheads="1"/>
          </p:cNvSpPr>
          <p:nvPr/>
        </p:nvSpPr>
        <p:spPr bwMode="auto">
          <a:xfrm>
            <a:off x="2462069" y="4237226"/>
            <a:ext cx="1766455" cy="417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GREEKS</a:t>
            </a:r>
          </a:p>
        </p:txBody>
      </p:sp>
      <p:sp>
        <p:nvSpPr>
          <p:cNvPr id="193559" name="Rectangle 35"/>
          <p:cNvSpPr>
            <a:spLocks noChangeArrowheads="1"/>
          </p:cNvSpPr>
          <p:nvPr/>
        </p:nvSpPr>
        <p:spPr bwMode="auto">
          <a:xfrm>
            <a:off x="5895398" y="4241427"/>
            <a:ext cx="2625147" cy="418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FFEA18"/>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FFEA18"/>
                </a:solidFill>
                <a:effectLst>
                  <a:outerShdw blurRad="38100" dist="38100" dir="2700000" algn="tl">
                    <a:srgbClr val="000000">
                      <a:alpha val="43137"/>
                    </a:srgbClr>
                  </a:outerShdw>
                </a:effectLst>
                <a:latin typeface="Helvetica" charset="0"/>
                <a:ea typeface="MS Gothic" charset="0"/>
                <a:cs typeface="MS Gothic" charset="0"/>
              </a:rPr>
              <a:t>CHURCH</a:t>
            </a:r>
          </a:p>
        </p:txBody>
      </p:sp>
      <p:sp>
        <p:nvSpPr>
          <p:cNvPr id="193560" name="Rectangle 36"/>
          <p:cNvSpPr>
            <a:spLocks noChangeArrowheads="1"/>
          </p:cNvSpPr>
          <p:nvPr/>
        </p:nvSpPr>
        <p:spPr bwMode="auto">
          <a:xfrm>
            <a:off x="2424546" y="2070288"/>
            <a:ext cx="1766455" cy="417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KING</a:t>
            </a:r>
          </a:p>
        </p:txBody>
      </p:sp>
      <p:sp>
        <p:nvSpPr>
          <p:cNvPr id="193561" name="Rectangle 37"/>
          <p:cNvSpPr>
            <a:spLocks noChangeArrowheads="1"/>
          </p:cNvSpPr>
          <p:nvPr/>
        </p:nvSpPr>
        <p:spPr bwMode="auto">
          <a:xfrm>
            <a:off x="5882410" y="2064684"/>
            <a:ext cx="1766455" cy="418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SERVANT</a:t>
            </a:r>
          </a:p>
        </p:txBody>
      </p:sp>
      <p:sp>
        <p:nvSpPr>
          <p:cNvPr id="193562" name="Rectangle 38"/>
          <p:cNvSpPr>
            <a:spLocks noChangeArrowheads="1"/>
          </p:cNvSpPr>
          <p:nvPr/>
        </p:nvSpPr>
        <p:spPr bwMode="auto">
          <a:xfrm>
            <a:off x="2440422" y="4735888"/>
            <a:ext cx="1766455" cy="417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GOD/MAN</a:t>
            </a:r>
          </a:p>
        </p:txBody>
      </p:sp>
      <p:sp>
        <p:nvSpPr>
          <p:cNvPr id="193563" name="Rectangle 39"/>
          <p:cNvSpPr>
            <a:spLocks noChangeArrowheads="1"/>
          </p:cNvSpPr>
          <p:nvPr/>
        </p:nvSpPr>
        <p:spPr bwMode="auto">
          <a:xfrm>
            <a:off x="5904057" y="4728884"/>
            <a:ext cx="1073727" cy="418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FFEA18"/>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FFEA18"/>
                </a:solidFill>
                <a:effectLst>
                  <a:outerShdw blurRad="38100" dist="38100" dir="2700000" algn="tl">
                    <a:srgbClr val="000000">
                      <a:alpha val="43137"/>
                    </a:srgbClr>
                  </a:outerShdw>
                </a:effectLst>
                <a:latin typeface="Helvetica" charset="0"/>
                <a:ea typeface="MS Gothic" charset="0"/>
                <a:cs typeface="MS Gothic" charset="0"/>
              </a:rPr>
              <a:t>GOD</a:t>
            </a:r>
          </a:p>
        </p:txBody>
      </p:sp>
      <p:sp>
        <p:nvSpPr>
          <p:cNvPr id="193564" name="Rectangle 40"/>
          <p:cNvSpPr>
            <a:spLocks noChangeArrowheads="1"/>
          </p:cNvSpPr>
          <p:nvPr/>
        </p:nvSpPr>
        <p:spPr bwMode="auto">
          <a:xfrm>
            <a:off x="2427433" y="2574552"/>
            <a:ext cx="1766455" cy="418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SAID</a:t>
            </a:r>
          </a:p>
        </p:txBody>
      </p:sp>
      <p:sp>
        <p:nvSpPr>
          <p:cNvPr id="193565" name="Rectangle 41"/>
          <p:cNvSpPr>
            <a:spLocks noChangeArrowheads="1"/>
          </p:cNvSpPr>
          <p:nvPr/>
        </p:nvSpPr>
        <p:spPr bwMode="auto">
          <a:xfrm>
            <a:off x="5905500" y="2584357"/>
            <a:ext cx="1154545" cy="418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DID</a:t>
            </a:r>
          </a:p>
        </p:txBody>
      </p:sp>
      <p:sp>
        <p:nvSpPr>
          <p:cNvPr id="193566" name="Rectangle 42"/>
          <p:cNvSpPr>
            <a:spLocks noChangeArrowheads="1"/>
          </p:cNvSpPr>
          <p:nvPr/>
        </p:nvSpPr>
        <p:spPr bwMode="auto">
          <a:xfrm>
            <a:off x="5872308" y="5255559"/>
            <a:ext cx="1766455" cy="418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FFEA18"/>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FFEA18"/>
                </a:solidFill>
                <a:effectLst>
                  <a:outerShdw blurRad="38100" dist="38100" dir="2700000" algn="tl">
                    <a:srgbClr val="000000">
                      <a:alpha val="43137"/>
                    </a:srgbClr>
                  </a:outerShdw>
                </a:effectLst>
                <a:latin typeface="Helvetica" charset="0"/>
                <a:ea typeface="MS Gothic" charset="0"/>
                <a:cs typeface="MS Gothic" charset="0"/>
              </a:rPr>
              <a:t>MEANT</a:t>
            </a:r>
          </a:p>
        </p:txBody>
      </p:sp>
      <p:sp>
        <p:nvSpPr>
          <p:cNvPr id="193567" name="Rectangle 43"/>
          <p:cNvSpPr>
            <a:spLocks noChangeArrowheads="1"/>
          </p:cNvSpPr>
          <p:nvPr/>
        </p:nvSpPr>
        <p:spPr bwMode="auto">
          <a:xfrm>
            <a:off x="2440422" y="5251357"/>
            <a:ext cx="1246909" cy="418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05" tIns="39696" rIns="81005" bIns="39696">
            <a:spAutoFit/>
          </a:bodyPr>
          <a:lstStyle/>
          <a:p>
            <a:pPr defTabSz="913076">
              <a:spcBef>
                <a:spcPts val="1570"/>
              </a:spcBef>
              <a:buClr>
                <a:srgbClr val="0066FF"/>
              </a:buClr>
              <a:tabLst>
                <a:tab pos="0" algn="l"/>
                <a:tab pos="817637" algn="l"/>
                <a:tab pos="1638125" algn="l"/>
                <a:tab pos="2457187" algn="l"/>
                <a:tab pos="3277674" algn="l"/>
                <a:tab pos="4098160" algn="l"/>
                <a:tab pos="4917222" algn="l"/>
                <a:tab pos="5736284" algn="l"/>
                <a:tab pos="6555346" algn="l"/>
                <a:tab pos="7375833" algn="l"/>
                <a:tab pos="8196319" algn="l"/>
                <a:tab pos="9015382" algn="l"/>
              </a:tabLst>
              <a:defRPr/>
            </a:pPr>
            <a:r>
              <a:rPr lang="en-GB" sz="2200" b="1">
                <a:solidFill>
                  <a:srgbClr val="0066FF"/>
                </a:solidFill>
                <a:effectLst>
                  <a:outerShdw blurRad="38100" dist="38100" dir="2700000" algn="tl">
                    <a:srgbClr val="000000">
                      <a:alpha val="43137"/>
                    </a:srgbClr>
                  </a:outerShdw>
                </a:effectLst>
                <a:latin typeface="Helvetica" charset="0"/>
                <a:ea typeface="MS Gothic" charset="0"/>
                <a:cs typeface="MS Gothic" charset="0"/>
              </a:rPr>
              <a:t>FELT</a:t>
            </a:r>
          </a:p>
        </p:txBody>
      </p:sp>
      <p:sp>
        <p:nvSpPr>
          <p:cNvPr id="193568" name="AutoShape 44"/>
          <p:cNvSpPr>
            <a:spLocks noChangeArrowheads="1"/>
          </p:cNvSpPr>
          <p:nvPr/>
        </p:nvSpPr>
        <p:spPr bwMode="auto">
          <a:xfrm>
            <a:off x="4735080" y="3534055"/>
            <a:ext cx="3004705" cy="2486305"/>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81976" tIns="40986" rIns="81976" bIns="40986" anchor="ctr"/>
          <a:lstStyle/>
          <a:p>
            <a:pPr defTabSz="913076">
              <a:defRPr/>
            </a:pPr>
            <a:endParaRPr lang="en-US">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93569" name="Text Box 45"/>
          <p:cNvSpPr txBox="1">
            <a:spLocks noChangeArrowheads="1"/>
          </p:cNvSpPr>
          <p:nvPr/>
        </p:nvSpPr>
        <p:spPr bwMode="auto">
          <a:xfrm>
            <a:off x="8781110" y="4036"/>
            <a:ext cx="162940" cy="361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82" tIns="41953" rIns="80682" bIns="41953"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a:spcBef>
                <a:spcPts val="1122"/>
              </a:spcBef>
              <a:buClr>
                <a:srgbClr val="FFA27C"/>
              </a:buClr>
              <a:defRPr/>
            </a:pPr>
            <a:r>
              <a:rPr lang="en-GB" sz="1800">
                <a:solidFill>
                  <a:srgbClr val="FFA27C"/>
                </a:solidFill>
                <a:effectLst>
                  <a:outerShdw blurRad="38100" dist="38100" dir="2700000" algn="tl">
                    <a:srgbClr val="000000">
                      <a:alpha val="43137"/>
                    </a:srgbClr>
                  </a:outerShdw>
                </a:effectLst>
                <a:latin typeface="Comic Sans MS" charset="0"/>
                <a:ea typeface="MS Gothic" charset="0"/>
                <a:cs typeface="MS Gothic" charset="0"/>
              </a:rPr>
              <a:t> </a:t>
            </a:r>
          </a:p>
        </p:txBody>
      </p:sp>
      <p:sp>
        <p:nvSpPr>
          <p:cNvPr id="24622" name="Text Box 46"/>
          <p:cNvSpPr txBox="1">
            <a:spLocks noChangeArrowheads="1"/>
          </p:cNvSpPr>
          <p:nvPr/>
        </p:nvSpPr>
        <p:spPr bwMode="auto">
          <a:xfrm>
            <a:off x="3668568" y="2616574"/>
            <a:ext cx="1770785" cy="1531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682" tIns="41953" rIns="80682" bIns="41953">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a:spcBef>
                <a:spcPts val="5877"/>
              </a:spcBef>
              <a:buClr>
                <a:srgbClr val="FFEA18"/>
              </a:buClr>
              <a:defRPr/>
            </a:pPr>
            <a:r>
              <a:rPr lang="en-GB" sz="9400" b="1">
                <a:solidFill>
                  <a:srgbClr val="FFEA18"/>
                </a:solidFill>
                <a:effectLst>
                  <a:outerShdw blurRad="38100" dist="38100" dir="2700000" algn="tl">
                    <a:srgbClr val="000000">
                      <a:alpha val="43137"/>
                    </a:srgbClr>
                  </a:outerShdw>
                </a:effectLst>
                <a:ea typeface="MS Gothic" charset="0"/>
                <a:cs typeface="MS Gothic" charset="0"/>
              </a:rPr>
              <a:t>∑</a:t>
            </a:r>
          </a:p>
        </p:txBody>
      </p:sp>
      <p:sp>
        <p:nvSpPr>
          <p:cNvPr id="193571" name="Text Box 47"/>
          <p:cNvSpPr txBox="1">
            <a:spLocks noChangeArrowheads="1"/>
          </p:cNvSpPr>
          <p:nvPr/>
        </p:nvSpPr>
        <p:spPr bwMode="auto">
          <a:xfrm>
            <a:off x="8357808" y="6539780"/>
            <a:ext cx="303829" cy="22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82" tIns="41953" rIns="80682" bIns="41953"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a:spcBef>
                <a:spcPts val="561"/>
              </a:spcBef>
              <a:buClr>
                <a:srgbClr val="FFFFFF"/>
              </a:buClr>
              <a:defRPr/>
            </a:pPr>
            <a:r>
              <a:rPr lang="en-GB" sz="900" b="1">
                <a:solidFill>
                  <a:srgbClr val="FFFFFF"/>
                </a:solidFill>
                <a:effectLst>
                  <a:outerShdw blurRad="38100" dist="38100" dir="2700000" algn="tl">
                    <a:srgbClr val="000000">
                      <a:alpha val="43137"/>
                    </a:srgbClr>
                  </a:outerShdw>
                </a:effectLst>
                <a:latin typeface="Comic Sans MS" charset="0"/>
                <a:ea typeface="MS Gothic" charset="0"/>
                <a:cs typeface="MS Gothic" charset="0"/>
              </a:rPr>
              <a:t>22</a:t>
            </a:r>
          </a:p>
        </p:txBody>
      </p:sp>
      <p:sp>
        <p:nvSpPr>
          <p:cNvPr id="50" name="Title 49"/>
          <p:cNvSpPr>
            <a:spLocks noGrp="1"/>
          </p:cNvSpPr>
          <p:nvPr>
            <p:ph type="title" idx="4294967295"/>
          </p:nvPr>
        </p:nvSpPr>
        <p:spPr bwMode="auto">
          <a:xfrm>
            <a:off x="457489" y="228321"/>
            <a:ext cx="8152534" cy="609319"/>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54" tIns="45678" rIns="91354" bIns="45678"/>
          <a:lstStyle/>
          <a:p>
            <a:pPr>
              <a:defRPr/>
            </a:pPr>
            <a:r>
              <a:rPr lang="en-US" sz="2900" b="1">
                <a:solidFill>
                  <a:srgbClr val="FAFD00"/>
                </a:solidFill>
                <a:effectLst>
                  <a:outerShdw blurRad="38100" dist="38100" dir="2700000" algn="tl">
                    <a:srgbClr val="000000">
                      <a:alpha val="43137"/>
                    </a:srgbClr>
                  </a:outerShdw>
                </a:effectLst>
                <a:latin typeface="Comic Sans MS" charset="0"/>
              </a:rPr>
              <a:t>JOHN: SUMMING UP THE MESSAGE</a:t>
            </a:r>
            <a:endParaRPr lang="en-US">
              <a:effectLst>
                <a:outerShdw blurRad="38100" dist="38100" dir="2700000" algn="tl">
                  <a:srgbClr val="000000">
                    <a:alpha val="43137"/>
                  </a:srgbClr>
                </a:outerShdw>
              </a:effectLst>
              <a:latin typeface="Times New Roman" charset="0"/>
            </a:endParaRPr>
          </a:p>
        </p:txBody>
      </p:sp>
      <p:sp>
        <p:nvSpPr>
          <p:cNvPr id="52" name="TextBox 51"/>
          <p:cNvSpPr txBox="1"/>
          <p:nvPr/>
        </p:nvSpPr>
        <p:spPr>
          <a:xfrm>
            <a:off x="8459932" y="0"/>
            <a:ext cx="698004" cy="461580"/>
          </a:xfrm>
          <a:prstGeom prst="rect">
            <a:avLst/>
          </a:prstGeom>
          <a:noFill/>
        </p:spPr>
        <p:txBody>
          <a:bodyPr wrap="none" lIns="91354" tIns="45678" rIns="91354" bIns="4567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186" eaLnBrk="1" hangingPunct="1">
              <a:defRPr/>
            </a:pPr>
            <a:r>
              <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a:t>
            </a:r>
          </a:p>
        </p:txBody>
      </p:sp>
    </p:spTree>
    <p:extLst>
      <p:ext uri="{BB962C8B-B14F-4D97-AF65-F5344CB8AC3E}">
        <p14:creationId xmlns:p14="http://schemas.microsoft.com/office/powerpoint/2010/main" val="22825123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par>
                          <p:cTn id="12" fill="hold" nodeType="afterGroup">
                            <p:stCondLst>
                              <p:cond delay="1650"/>
                            </p:stCondLst>
                            <p:childTnLst>
                              <p:par>
                                <p:cTn id="13" presetID="23" presetClass="entr" presetSubtype="528" fill="hold" nodeType="afterEffect">
                                  <p:stCondLst>
                                    <p:cond delay="0"/>
                                  </p:stCondLst>
                                  <p:childTnLst>
                                    <p:set>
                                      <p:cBhvr>
                                        <p:cTn id="14" dur="1" fill="hold">
                                          <p:stCondLst>
                                            <p:cond delay="0"/>
                                          </p:stCondLst>
                                        </p:cTn>
                                        <p:tgtEl>
                                          <p:spTgt spid="24622"/>
                                        </p:tgtEl>
                                        <p:attrNameLst>
                                          <p:attrName>style.visibility</p:attrName>
                                        </p:attrNameLst>
                                      </p:cBhvr>
                                      <p:to>
                                        <p:strVal val="visible"/>
                                      </p:to>
                                    </p:set>
                                    <p:anim calcmode="lin" valueType="num">
                                      <p:cBhvr>
                                        <p:cTn id="15" dur="500" fill="hold"/>
                                        <p:tgtEl>
                                          <p:spTgt spid="24622"/>
                                        </p:tgtEl>
                                        <p:attrNameLst>
                                          <p:attrName>ppt_w</p:attrName>
                                        </p:attrNameLst>
                                      </p:cBhvr>
                                      <p:tavLst>
                                        <p:tav tm="100000">
                                          <p:val>
                                            <p:fltVal val="0"/>
                                          </p:val>
                                        </p:tav>
                                        <p:tav>
                                          <p:val>
                                            <p:strVal val="#ppt_w"/>
                                          </p:val>
                                        </p:tav>
                                      </p:tavLst>
                                    </p:anim>
                                    <p:anim calcmode="lin" valueType="num">
                                      <p:cBhvr>
                                        <p:cTn id="16" dur="500" fill="hold"/>
                                        <p:tgtEl>
                                          <p:spTgt spid="24622"/>
                                        </p:tgtEl>
                                        <p:attrNameLst>
                                          <p:attrName>ppt_h</p:attrName>
                                        </p:attrNameLst>
                                      </p:cBhvr>
                                      <p:tavLst>
                                        <p:tav tm="100000">
                                          <p:val>
                                            <p:fltVal val="0"/>
                                          </p:val>
                                        </p:tav>
                                        <p:tav>
                                          <p:val>
                                            <p:strVal val="#ppt_h"/>
                                          </p:val>
                                        </p:tav>
                                      </p:tavLst>
                                    </p:anim>
                                    <p:anim calcmode="lin" valueType="num">
                                      <p:cBhvr>
                                        <p:cTn id="17" dur="500" fill="hold"/>
                                        <p:tgtEl>
                                          <p:spTgt spid="24622"/>
                                        </p:tgtEl>
                                        <p:attrNameLst>
                                          <p:attrName>ppt_x</p:attrName>
                                        </p:attrNameLst>
                                      </p:cBhvr>
                                      <p:tavLst>
                                        <p:tav tm="100000">
                                          <p:val>
                                            <p:fltVal val="0.5"/>
                                          </p:val>
                                        </p:tav>
                                        <p:tav>
                                          <p:val>
                                            <p:strVal val="#ppt_x"/>
                                          </p:val>
                                        </p:tav>
                                      </p:tavLst>
                                    </p:anim>
                                    <p:anim calcmode="lin" valueType="num">
                                      <p:cBhvr>
                                        <p:cTn id="18" dur="500" fill="hold"/>
                                        <p:tgtEl>
                                          <p:spTgt spid="24622"/>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ext Box 1027"/>
          <p:cNvSpPr txBox="1">
            <a:spLocks noChangeArrowheads="1"/>
          </p:cNvSpPr>
          <p:nvPr/>
        </p:nvSpPr>
        <p:spPr bwMode="auto">
          <a:xfrm>
            <a:off x="8540754" y="762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49</a:t>
            </a:r>
          </a:p>
        </p:txBody>
      </p:sp>
      <p:pic>
        <p:nvPicPr>
          <p:cNvPr id="177154" name="Picture 1035" descr="j03167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0" y="1085850"/>
            <a:ext cx="3657600"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006" name="Rectangle 1038"/>
          <p:cNvSpPr>
            <a:spLocks noGrp="1" noChangeArrowheads="1"/>
          </p:cNvSpPr>
          <p:nvPr>
            <p:ph type="title"/>
          </p:nvPr>
        </p:nvSpPr>
        <p:spPr>
          <a:xfrm>
            <a:off x="1738317" y="228606"/>
            <a:ext cx="5805487" cy="646113"/>
          </a:xfrm>
          <a:solidFill>
            <a:schemeClr val="bg2"/>
          </a:solidFill>
        </p:spPr>
        <p:txBody>
          <a:bodyPr anchor="t" anchorCtr="0">
            <a:spAutoFit/>
          </a:bodyPr>
          <a:lstStyle/>
          <a:p>
            <a:pPr eaLnBrk="1" hangingPunct="1">
              <a:defRPr/>
            </a:pPr>
            <a:r>
              <a:rPr lang="en-US" sz="3600" b="1" dirty="0">
                <a:solidFill>
                  <a:schemeClr val="tx1"/>
                </a:solidFill>
                <a:effectLst>
                  <a:outerShdw blurRad="38100" dist="38100" dir="2700000" algn="tl">
                    <a:srgbClr val="000000"/>
                  </a:outerShdw>
                </a:effectLst>
                <a:latin typeface="Arial"/>
                <a:ea typeface="SimSun" charset="0"/>
                <a:cs typeface="Arial"/>
              </a:rPr>
              <a:t>The Synoptic Problem</a:t>
            </a:r>
          </a:p>
        </p:txBody>
      </p:sp>
      <p:sp>
        <p:nvSpPr>
          <p:cNvPr id="6" name="Rectangle 1028"/>
          <p:cNvSpPr txBox="1">
            <a:spLocks noChangeArrowheads="1"/>
          </p:cNvSpPr>
          <p:nvPr/>
        </p:nvSpPr>
        <p:spPr bwMode="auto">
          <a:xfrm>
            <a:off x="381000" y="3886200"/>
            <a:ext cx="8458200" cy="2362200"/>
          </a:xfrm>
          <a:prstGeom prst="rect">
            <a:avLst/>
          </a:prstGeom>
          <a:noFill/>
          <a:ln w="9525">
            <a:noFill/>
            <a:miter lim="800000"/>
            <a:headEnd/>
            <a:tailEnd/>
          </a:ln>
          <a:effectLst/>
        </p:spPr>
        <p:txBody>
          <a:bodyPr lIns="91376" tIns="45688" rIns="91376" bIns="45688" anchor="ct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spcBef>
                <a:spcPct val="20000"/>
              </a:spcBef>
              <a:buClr>
                <a:srgbClr val="FFFFCC"/>
              </a:buClr>
              <a:buSzPct val="75000"/>
              <a:buFont typeface="Wingdings" charset="0"/>
              <a:buNone/>
              <a:defRPr/>
            </a:pPr>
            <a:r>
              <a:rPr lang="en-US" sz="3200" b="1" dirty="0">
                <a:solidFill>
                  <a:srgbClr val="FFFFFF"/>
                </a:solidFill>
                <a:effectLst>
                  <a:outerShdw blurRad="38100" dist="38100" dir="2700000" algn="tl">
                    <a:srgbClr val="010199"/>
                  </a:outerShdw>
                </a:effectLst>
                <a:latin typeface="Arial"/>
                <a:cs typeface="Arial"/>
              </a:rPr>
              <a:t>Matthew, Mark &amp; Luke in a nutshell:</a:t>
            </a:r>
          </a:p>
          <a:p>
            <a:pPr algn="just" eaLnBrk="1" hangingPunct="1">
              <a:spcBef>
                <a:spcPct val="20000"/>
              </a:spcBef>
              <a:buClr>
                <a:srgbClr val="FFFFCC"/>
              </a:buClr>
              <a:buSzPct val="75000"/>
              <a:buFont typeface="Wingdings" charset="0"/>
              <a:buChar char="l"/>
              <a:defRPr/>
            </a:pPr>
            <a:r>
              <a:rPr lang="en-US" sz="3200" b="1" dirty="0">
                <a:solidFill>
                  <a:srgbClr val="FFFFFF"/>
                </a:solidFill>
                <a:effectLst>
                  <a:outerShdw blurRad="38100" dist="38100" dir="2700000" algn="tl">
                    <a:srgbClr val="010199"/>
                  </a:outerShdw>
                </a:effectLst>
                <a:latin typeface="Arial"/>
                <a:cs typeface="Arial"/>
              </a:rPr>
              <a:t>How do we explain their </a:t>
            </a:r>
            <a:r>
              <a:rPr lang="en-US" sz="3200" b="1" dirty="0">
                <a:solidFill>
                  <a:srgbClr val="FFFF00"/>
                </a:solidFill>
                <a:latin typeface="Arial"/>
                <a:cs typeface="Arial"/>
              </a:rPr>
              <a:t>similarities</a:t>
            </a:r>
            <a:r>
              <a:rPr lang="en-US" sz="3200" b="1" dirty="0">
                <a:solidFill>
                  <a:srgbClr val="FFFFFF"/>
                </a:solidFill>
                <a:effectLst>
                  <a:outerShdw blurRad="38100" dist="38100" dir="2700000" algn="tl">
                    <a:srgbClr val="010199"/>
                  </a:outerShdw>
                </a:effectLst>
                <a:latin typeface="Arial"/>
                <a:cs typeface="Arial"/>
              </a:rPr>
              <a:t>?</a:t>
            </a:r>
          </a:p>
          <a:p>
            <a:pPr algn="just" eaLnBrk="1" hangingPunct="1">
              <a:spcBef>
                <a:spcPct val="20000"/>
              </a:spcBef>
              <a:buClr>
                <a:srgbClr val="FFFFCC"/>
              </a:buClr>
              <a:buSzPct val="75000"/>
              <a:buFont typeface="Wingdings" charset="0"/>
              <a:buChar char="l"/>
              <a:defRPr/>
            </a:pPr>
            <a:r>
              <a:rPr lang="en-US" sz="3200" b="1" dirty="0">
                <a:solidFill>
                  <a:srgbClr val="FFFFFF"/>
                </a:solidFill>
                <a:effectLst>
                  <a:outerShdw blurRad="38100" dist="38100" dir="2700000" algn="tl">
                    <a:srgbClr val="010199"/>
                  </a:outerShdw>
                </a:effectLst>
                <a:latin typeface="Arial"/>
                <a:cs typeface="Arial"/>
              </a:rPr>
              <a:t>How do we explain their </a:t>
            </a:r>
            <a:r>
              <a:rPr lang="en-US" sz="3200" b="1" dirty="0">
                <a:solidFill>
                  <a:srgbClr val="FFFF00"/>
                </a:solidFill>
                <a:latin typeface="Arial"/>
                <a:cs typeface="Arial"/>
              </a:rPr>
              <a:t>differences</a:t>
            </a:r>
            <a:r>
              <a:rPr lang="en-US" sz="3200" b="1" dirty="0">
                <a:solidFill>
                  <a:srgbClr val="FFFFFF"/>
                </a:solidFill>
                <a:effectLst>
                  <a:outerShdw blurRad="38100" dist="38100" dir="2700000" algn="tl">
                    <a:srgbClr val="010199"/>
                  </a:outerShdw>
                </a:effectLst>
                <a:latin typeface="Arial"/>
                <a:cs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decel="50000" fill="hold">
                                          <p:stCondLst>
                                            <p:cond delay="0"/>
                                          </p:stCondLst>
                                        </p:cTn>
                                        <p:tgtEl>
                                          <p:spTgt spid="6">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6">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p:cTn id="19"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p:cTn id="25"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ext Box 3"/>
          <p:cNvSpPr txBox="1">
            <a:spLocks noChangeArrowheads="1"/>
          </p:cNvSpPr>
          <p:nvPr/>
        </p:nvSpPr>
        <p:spPr bwMode="auto">
          <a:xfrm>
            <a:off x="84264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000000"/>
                </a:solidFill>
                <a:latin typeface="Arial" charset="0"/>
                <a:cs typeface="Arial" charset="0"/>
              </a:rPr>
              <a:t>51</a:t>
            </a:r>
          </a:p>
        </p:txBody>
      </p:sp>
      <p:sp>
        <p:nvSpPr>
          <p:cNvPr id="179202" name="Text Box 5"/>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51</a:t>
            </a:r>
          </a:p>
        </p:txBody>
      </p:sp>
      <p:sp>
        <p:nvSpPr>
          <p:cNvPr id="73735" name="Text Box 7"/>
          <p:cNvSpPr txBox="1">
            <a:spLocks noChangeArrowheads="1"/>
          </p:cNvSpPr>
          <p:nvPr/>
        </p:nvSpPr>
        <p:spPr bwMode="auto">
          <a:xfrm>
            <a:off x="2987675" y="5229231"/>
            <a:ext cx="520700" cy="10779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200">
              <a:solidFill>
                <a:srgbClr val="FFFFFF"/>
              </a:solidFill>
              <a:latin typeface="Arial" charset="0"/>
              <a:cs typeface="Arial" charset="0"/>
            </a:endParaRPr>
          </a:p>
          <a:p>
            <a:pPr eaLnBrk="1" hangingPunct="1"/>
            <a:r>
              <a:rPr lang="en-US" sz="3200">
                <a:solidFill>
                  <a:srgbClr val="FFFFFF"/>
                </a:solidFill>
                <a:latin typeface="Arial" charset="0"/>
                <a:cs typeface="Arial" charset="0"/>
              </a:rPr>
              <a:t>Q</a:t>
            </a:r>
          </a:p>
        </p:txBody>
      </p:sp>
      <p:sp>
        <p:nvSpPr>
          <p:cNvPr id="73738" name="Text Box 10"/>
          <p:cNvSpPr txBox="1">
            <a:spLocks noChangeArrowheads="1"/>
          </p:cNvSpPr>
          <p:nvPr/>
        </p:nvSpPr>
        <p:spPr bwMode="auto">
          <a:xfrm>
            <a:off x="3038475" y="3784600"/>
            <a:ext cx="381000" cy="91440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eaLnBrk="1" hangingPunct="1">
              <a:spcBef>
                <a:spcPct val="50000"/>
              </a:spcBef>
            </a:pPr>
            <a:r>
              <a:rPr lang="en-US" sz="2000">
                <a:solidFill>
                  <a:srgbClr val="FFFFFF"/>
                </a:solidFill>
                <a:latin typeface="Arial" charset="0"/>
                <a:cs typeface="Arial" charset="0"/>
              </a:rPr>
              <a:t> </a:t>
            </a:r>
            <a:endParaRPr lang="en-US">
              <a:solidFill>
                <a:srgbClr val="FFFFFF"/>
              </a:solidFill>
              <a:latin typeface="Arial" charset="0"/>
              <a:cs typeface="Arial" charset="0"/>
            </a:endParaRPr>
          </a:p>
          <a:p>
            <a:pPr eaLnBrk="1" hangingPunct="1">
              <a:spcBef>
                <a:spcPct val="50000"/>
              </a:spcBef>
            </a:pPr>
            <a:endParaRPr lang="en-US" sz="1000">
              <a:solidFill>
                <a:srgbClr val="FFFFFF"/>
              </a:solidFill>
              <a:latin typeface="Arial" charset="0"/>
              <a:cs typeface="Arial" charset="0"/>
            </a:endParaRPr>
          </a:p>
        </p:txBody>
      </p:sp>
      <p:sp>
        <p:nvSpPr>
          <p:cNvPr id="73740" name="Text Box 12"/>
          <p:cNvSpPr txBox="1">
            <a:spLocks noChangeArrowheads="1"/>
          </p:cNvSpPr>
          <p:nvPr/>
        </p:nvSpPr>
        <p:spPr bwMode="auto">
          <a:xfrm>
            <a:off x="4202113" y="3784600"/>
            <a:ext cx="762000" cy="914400"/>
          </a:xfrm>
          <a:prstGeom prst="rect">
            <a:avLst/>
          </a:prstGeom>
          <a:gradFill rotWithShape="0">
            <a:gsLst>
              <a:gs pos="0">
                <a:srgbClr val="149B41"/>
              </a:gs>
              <a:gs pos="100000">
                <a:srgbClr val="09481E"/>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eaLnBrk="1" hangingPunct="1">
              <a:spcBef>
                <a:spcPct val="50000"/>
              </a:spcBef>
            </a:pPr>
            <a:r>
              <a:rPr lang="en-US" sz="2000">
                <a:solidFill>
                  <a:srgbClr val="FFFFFF"/>
                </a:solidFill>
                <a:latin typeface="Arial" charset="0"/>
                <a:cs typeface="Arial" charset="0"/>
              </a:rPr>
              <a:t> </a:t>
            </a:r>
            <a:endParaRPr lang="en-US">
              <a:solidFill>
                <a:srgbClr val="FFFFFF"/>
              </a:solidFill>
              <a:latin typeface="Arial" charset="0"/>
              <a:cs typeface="Arial" charset="0"/>
            </a:endParaRPr>
          </a:p>
          <a:p>
            <a:pPr eaLnBrk="1" hangingPunct="1">
              <a:spcBef>
                <a:spcPct val="50000"/>
              </a:spcBef>
            </a:pPr>
            <a:endParaRPr lang="en-US" sz="1000">
              <a:solidFill>
                <a:srgbClr val="FFFFFF"/>
              </a:solidFill>
              <a:latin typeface="Arial" charset="0"/>
              <a:cs typeface="Arial" charset="0"/>
            </a:endParaRPr>
          </a:p>
        </p:txBody>
      </p:sp>
      <p:sp>
        <p:nvSpPr>
          <p:cNvPr id="73741" name="Text Box 13"/>
          <p:cNvSpPr txBox="1">
            <a:spLocks noChangeArrowheads="1"/>
          </p:cNvSpPr>
          <p:nvPr/>
        </p:nvSpPr>
        <p:spPr bwMode="auto">
          <a:xfrm>
            <a:off x="1362075" y="3784600"/>
            <a:ext cx="533400" cy="914400"/>
          </a:xfrm>
          <a:prstGeom prst="rect">
            <a:avLst/>
          </a:prstGeom>
          <a:gradFill rotWithShape="0">
            <a:gsLst>
              <a:gs pos="0">
                <a:srgbClr val="C60DC0"/>
              </a:gs>
              <a:gs pos="100000">
                <a:srgbClr val="5C0659"/>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eaLnBrk="1" hangingPunct="1">
              <a:spcBef>
                <a:spcPct val="50000"/>
              </a:spcBef>
            </a:pPr>
            <a:r>
              <a:rPr lang="en-US" sz="2000">
                <a:solidFill>
                  <a:srgbClr val="FFFFFF"/>
                </a:solidFill>
                <a:latin typeface="Arial" charset="0"/>
                <a:cs typeface="Arial" charset="0"/>
              </a:rPr>
              <a:t> </a:t>
            </a:r>
            <a:endParaRPr lang="en-US">
              <a:solidFill>
                <a:srgbClr val="FFFFFF"/>
              </a:solidFill>
              <a:latin typeface="Arial" charset="0"/>
              <a:cs typeface="Arial" charset="0"/>
            </a:endParaRPr>
          </a:p>
          <a:p>
            <a:pPr eaLnBrk="1" hangingPunct="1">
              <a:spcBef>
                <a:spcPct val="50000"/>
              </a:spcBef>
            </a:pPr>
            <a:endParaRPr lang="en-US" sz="1000">
              <a:solidFill>
                <a:srgbClr val="FFFFFF"/>
              </a:solidFill>
              <a:latin typeface="Arial" charset="0"/>
              <a:cs typeface="Arial" charset="0"/>
            </a:endParaRPr>
          </a:p>
        </p:txBody>
      </p:sp>
      <p:sp>
        <p:nvSpPr>
          <p:cNvPr id="179207" name="Text Box 19"/>
          <p:cNvSpPr txBox="1">
            <a:spLocks noChangeArrowheads="1"/>
          </p:cNvSpPr>
          <p:nvPr/>
        </p:nvSpPr>
        <p:spPr bwMode="auto">
          <a:xfrm>
            <a:off x="6553200" y="4343400"/>
            <a:ext cx="2286000" cy="1938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Numbers indicate the verses in each proposed source</a:t>
            </a:r>
            <a:endParaRPr lang="en-US">
              <a:solidFill>
                <a:srgbClr val="FFFFFF"/>
              </a:solidFill>
              <a:latin typeface="Arial" charset="0"/>
              <a:cs typeface="Arial" charset="0"/>
            </a:endParaRPr>
          </a:p>
        </p:txBody>
      </p:sp>
      <p:sp>
        <p:nvSpPr>
          <p:cNvPr id="73748" name="Text Box 20"/>
          <p:cNvSpPr txBox="1">
            <a:spLocks noChangeArrowheads="1"/>
          </p:cNvSpPr>
          <p:nvPr/>
        </p:nvSpPr>
        <p:spPr bwMode="auto">
          <a:xfrm>
            <a:off x="2937105" y="5199065"/>
            <a:ext cx="69804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235</a:t>
            </a:r>
            <a:endParaRPr lang="en-US">
              <a:solidFill>
                <a:srgbClr val="FFFFFF"/>
              </a:solidFill>
              <a:latin typeface="Arial" charset="0"/>
              <a:cs typeface="Arial" charset="0"/>
            </a:endParaRPr>
          </a:p>
        </p:txBody>
      </p:sp>
      <p:grpSp>
        <p:nvGrpSpPr>
          <p:cNvPr id="2" name="Group 52"/>
          <p:cNvGrpSpPr>
            <a:grpSpLocks/>
          </p:cNvGrpSpPr>
          <p:nvPr/>
        </p:nvGrpSpPr>
        <p:grpSpPr bwMode="auto">
          <a:xfrm>
            <a:off x="1257300" y="5257800"/>
            <a:ext cx="698500" cy="990600"/>
            <a:chOff x="510" y="3312"/>
            <a:chExt cx="440" cy="624"/>
          </a:xfrm>
        </p:grpSpPr>
        <p:sp>
          <p:nvSpPr>
            <p:cNvPr id="179238" name="Text Box 17"/>
            <p:cNvSpPr txBox="1">
              <a:spLocks noChangeArrowheads="1"/>
            </p:cNvSpPr>
            <p:nvPr/>
          </p:nvSpPr>
          <p:spPr bwMode="auto">
            <a:xfrm>
              <a:off x="576" y="3360"/>
              <a:ext cx="336" cy="576"/>
            </a:xfrm>
            <a:prstGeom prst="rect">
              <a:avLst/>
            </a:prstGeom>
            <a:gradFill rotWithShape="0">
              <a:gsLst>
                <a:gs pos="0">
                  <a:srgbClr val="C60DC0"/>
                </a:gs>
                <a:gs pos="100000">
                  <a:srgbClr val="5C0659"/>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algn="ctr" eaLnBrk="1" hangingPunct="1">
                <a:spcBef>
                  <a:spcPct val="50000"/>
                </a:spcBef>
              </a:pPr>
              <a:r>
                <a:rPr lang="en-US" sz="2000">
                  <a:solidFill>
                    <a:srgbClr val="FFFFFF"/>
                  </a:solidFill>
                  <a:latin typeface="Arial" charset="0"/>
                  <a:cs typeface="Arial" charset="0"/>
                </a:rPr>
                <a:t>M</a:t>
              </a:r>
              <a:endParaRPr lang="en-US" sz="700">
                <a:solidFill>
                  <a:srgbClr val="FFFFFF"/>
                </a:solidFill>
                <a:latin typeface="Arial" charset="0"/>
                <a:cs typeface="Arial" charset="0"/>
              </a:endParaRPr>
            </a:p>
            <a:p>
              <a:pPr eaLnBrk="1" hangingPunct="1">
                <a:spcBef>
                  <a:spcPct val="50000"/>
                </a:spcBef>
              </a:pPr>
              <a:endParaRPr lang="en-US" sz="900">
                <a:solidFill>
                  <a:srgbClr val="FFFFFF"/>
                </a:solidFill>
                <a:latin typeface="Arial" charset="0"/>
                <a:cs typeface="Arial" charset="0"/>
              </a:endParaRPr>
            </a:p>
          </p:txBody>
        </p:sp>
        <p:sp>
          <p:nvSpPr>
            <p:cNvPr id="179239" name="Text Box 23"/>
            <p:cNvSpPr txBox="1">
              <a:spLocks noChangeArrowheads="1"/>
            </p:cNvSpPr>
            <p:nvPr/>
          </p:nvSpPr>
          <p:spPr bwMode="auto">
            <a:xfrm>
              <a:off x="510" y="3312"/>
              <a:ext cx="44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333</a:t>
              </a:r>
              <a:endParaRPr lang="en-US">
                <a:solidFill>
                  <a:srgbClr val="FFFFFF"/>
                </a:solidFill>
                <a:latin typeface="Arial" charset="0"/>
                <a:cs typeface="Arial" charset="0"/>
              </a:endParaRPr>
            </a:p>
          </p:txBody>
        </p:sp>
      </p:grpSp>
      <p:grpSp>
        <p:nvGrpSpPr>
          <p:cNvPr id="3" name="Group 58"/>
          <p:cNvGrpSpPr>
            <a:grpSpLocks/>
          </p:cNvGrpSpPr>
          <p:nvPr/>
        </p:nvGrpSpPr>
        <p:grpSpPr bwMode="auto">
          <a:xfrm>
            <a:off x="2590800" y="838201"/>
            <a:ext cx="1143000" cy="1054100"/>
            <a:chOff x="1632" y="528"/>
            <a:chExt cx="720" cy="664"/>
          </a:xfrm>
        </p:grpSpPr>
        <p:sp>
          <p:nvSpPr>
            <p:cNvPr id="73734" name="Text Box 6"/>
            <p:cNvSpPr txBox="1">
              <a:spLocks noChangeArrowheads="1"/>
            </p:cNvSpPr>
            <p:nvPr/>
          </p:nvSpPr>
          <p:spPr bwMode="auto">
            <a:xfrm>
              <a:off x="1632" y="528"/>
              <a:ext cx="720" cy="664"/>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endParaRPr lang="en-US" sz="600">
                <a:solidFill>
                  <a:srgbClr val="FFFFFF"/>
                </a:solidFill>
                <a:latin typeface="Arial" charset="0"/>
                <a:cs typeface="Arial" charset="0"/>
              </a:endParaRPr>
            </a:p>
            <a:p>
              <a:pPr algn="ctr" eaLnBrk="1" hangingPunct="1">
                <a:spcBef>
                  <a:spcPct val="50000"/>
                </a:spcBef>
                <a:defRPr/>
              </a:pPr>
              <a:r>
                <a:rPr lang="en-US" sz="2800">
                  <a:solidFill>
                    <a:srgbClr val="FFFFFF"/>
                  </a:solidFill>
                  <a:latin typeface="Arial" charset="0"/>
                  <a:cs typeface="Arial" charset="0"/>
                </a:rPr>
                <a:t>Mark</a:t>
              </a:r>
              <a:endParaRPr lang="en-US" sz="800">
                <a:solidFill>
                  <a:srgbClr val="FFFFFF"/>
                </a:solidFill>
                <a:latin typeface="Arial" charset="0"/>
                <a:cs typeface="Arial" charset="0"/>
              </a:endParaRPr>
            </a:p>
            <a:p>
              <a:pPr algn="ctr" eaLnBrk="1" hangingPunct="1">
                <a:spcBef>
                  <a:spcPct val="50000"/>
                </a:spcBef>
                <a:defRPr/>
              </a:pPr>
              <a:endParaRPr lang="en-US" sz="1000">
                <a:solidFill>
                  <a:srgbClr val="FFFFFF"/>
                </a:solidFill>
                <a:latin typeface="Arial" charset="0"/>
                <a:cs typeface="Arial" charset="0"/>
              </a:endParaRPr>
            </a:p>
          </p:txBody>
        </p:sp>
        <p:sp>
          <p:nvSpPr>
            <p:cNvPr id="179237" name="Text Box 18"/>
            <p:cNvSpPr txBox="1">
              <a:spLocks noChangeArrowheads="1"/>
            </p:cNvSpPr>
            <p:nvPr/>
          </p:nvSpPr>
          <p:spPr bwMode="auto">
            <a:xfrm>
              <a:off x="1786" y="528"/>
              <a:ext cx="44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661</a:t>
              </a:r>
              <a:endParaRPr lang="en-US">
                <a:solidFill>
                  <a:srgbClr val="FFFFFF"/>
                </a:solidFill>
                <a:latin typeface="Arial" charset="0"/>
                <a:cs typeface="Arial" charset="0"/>
              </a:endParaRPr>
            </a:p>
          </p:txBody>
        </p:sp>
      </p:grpSp>
      <p:grpSp>
        <p:nvGrpSpPr>
          <p:cNvPr id="4" name="Group 57"/>
          <p:cNvGrpSpPr>
            <a:grpSpLocks/>
          </p:cNvGrpSpPr>
          <p:nvPr/>
        </p:nvGrpSpPr>
        <p:grpSpPr bwMode="auto">
          <a:xfrm>
            <a:off x="3440113" y="3733800"/>
            <a:ext cx="762000" cy="965200"/>
            <a:chOff x="2400" y="2352"/>
            <a:chExt cx="480" cy="608"/>
          </a:xfrm>
        </p:grpSpPr>
        <p:sp>
          <p:nvSpPr>
            <p:cNvPr id="73737" name="Text Box 9"/>
            <p:cNvSpPr txBox="1">
              <a:spLocks noChangeArrowheads="1"/>
            </p:cNvSpPr>
            <p:nvPr/>
          </p:nvSpPr>
          <p:spPr bwMode="auto">
            <a:xfrm>
              <a:off x="2400" y="2384"/>
              <a:ext cx="48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500">
                <a:solidFill>
                  <a:srgbClr val="FFFFFF"/>
                </a:solidFill>
                <a:latin typeface="Arial" charset="0"/>
                <a:cs typeface="Arial" charset="0"/>
              </a:endParaRPr>
            </a:p>
            <a:p>
              <a:pPr algn="ctr" eaLnBrk="1" hangingPunct="1">
                <a:spcBef>
                  <a:spcPct val="50000"/>
                </a:spcBef>
                <a:defRPr/>
              </a:pPr>
              <a:r>
                <a:rPr lang="en-US" sz="2000">
                  <a:solidFill>
                    <a:srgbClr val="FFFFFF"/>
                  </a:solidFill>
                  <a:latin typeface="Arial" charset="0"/>
                  <a:cs typeface="Arial" charset="0"/>
                </a:rPr>
                <a:t>Luke</a:t>
              </a:r>
              <a:endParaRPr lang="en-US" sz="700">
                <a:solidFill>
                  <a:srgbClr val="FFFFFF"/>
                </a:solidFill>
                <a:latin typeface="Arial" charset="0"/>
                <a:cs typeface="Arial" charset="0"/>
              </a:endParaRPr>
            </a:p>
            <a:p>
              <a:pPr eaLnBrk="1" hangingPunct="1">
                <a:spcBef>
                  <a:spcPct val="50000"/>
                </a:spcBef>
                <a:defRPr/>
              </a:pPr>
              <a:endParaRPr lang="en-US" sz="900">
                <a:solidFill>
                  <a:srgbClr val="FFFFFF"/>
                </a:solidFill>
                <a:latin typeface="Arial" charset="0"/>
                <a:cs typeface="Arial" charset="0"/>
              </a:endParaRPr>
            </a:p>
          </p:txBody>
        </p:sp>
        <p:sp>
          <p:nvSpPr>
            <p:cNvPr id="179235" name="Text Box 24"/>
            <p:cNvSpPr txBox="1">
              <a:spLocks noChangeArrowheads="1"/>
            </p:cNvSpPr>
            <p:nvPr/>
          </p:nvSpPr>
          <p:spPr bwMode="auto">
            <a:xfrm>
              <a:off x="2430" y="2352"/>
              <a:ext cx="44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350</a:t>
              </a:r>
              <a:endParaRPr lang="en-US">
                <a:solidFill>
                  <a:srgbClr val="FFFFFF"/>
                </a:solidFill>
                <a:latin typeface="Arial" charset="0"/>
                <a:cs typeface="Arial" charset="0"/>
              </a:endParaRPr>
            </a:p>
          </p:txBody>
        </p:sp>
      </p:grpSp>
      <p:grpSp>
        <p:nvGrpSpPr>
          <p:cNvPr id="5" name="Group 56"/>
          <p:cNvGrpSpPr>
            <a:grpSpLocks/>
          </p:cNvGrpSpPr>
          <p:nvPr/>
        </p:nvGrpSpPr>
        <p:grpSpPr bwMode="auto">
          <a:xfrm>
            <a:off x="1895475" y="3733800"/>
            <a:ext cx="1143000" cy="965200"/>
            <a:chOff x="912" y="2352"/>
            <a:chExt cx="720" cy="608"/>
          </a:xfrm>
        </p:grpSpPr>
        <p:sp>
          <p:nvSpPr>
            <p:cNvPr id="73736" name="Text Box 8"/>
            <p:cNvSpPr txBox="1">
              <a:spLocks noChangeArrowheads="1"/>
            </p:cNvSpPr>
            <p:nvPr/>
          </p:nvSpPr>
          <p:spPr bwMode="auto">
            <a:xfrm>
              <a:off x="912" y="2384"/>
              <a:ext cx="72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endParaRPr lang="en-US" sz="500">
                <a:solidFill>
                  <a:srgbClr val="FFFFFF"/>
                </a:solidFill>
                <a:latin typeface="Arial" charset="0"/>
                <a:cs typeface="Arial" charset="0"/>
              </a:endParaRPr>
            </a:p>
            <a:p>
              <a:pPr eaLnBrk="1" hangingPunct="1">
                <a:spcBef>
                  <a:spcPct val="50000"/>
                </a:spcBef>
                <a:defRPr/>
              </a:pPr>
              <a:r>
                <a:rPr lang="en-US" sz="2000">
                  <a:solidFill>
                    <a:srgbClr val="FFFFFF"/>
                  </a:solidFill>
                  <a:latin typeface="Arial" charset="0"/>
                  <a:cs typeface="Arial" charset="0"/>
                </a:rPr>
                <a:t>Matthew</a:t>
              </a:r>
              <a:endParaRPr lang="en-US">
                <a:solidFill>
                  <a:srgbClr val="FFFFFF"/>
                </a:solidFill>
                <a:latin typeface="Arial" charset="0"/>
                <a:cs typeface="Arial" charset="0"/>
              </a:endParaRPr>
            </a:p>
            <a:p>
              <a:pPr eaLnBrk="1" hangingPunct="1">
                <a:spcBef>
                  <a:spcPct val="50000"/>
                </a:spcBef>
                <a:defRPr/>
              </a:pPr>
              <a:endParaRPr lang="en-US" sz="1000">
                <a:solidFill>
                  <a:srgbClr val="FFFFFF"/>
                </a:solidFill>
                <a:latin typeface="Arial" charset="0"/>
                <a:cs typeface="Arial" charset="0"/>
              </a:endParaRPr>
            </a:p>
          </p:txBody>
        </p:sp>
        <p:sp>
          <p:nvSpPr>
            <p:cNvPr id="179233" name="Text Box 25"/>
            <p:cNvSpPr txBox="1">
              <a:spLocks noChangeArrowheads="1"/>
            </p:cNvSpPr>
            <p:nvPr/>
          </p:nvSpPr>
          <p:spPr bwMode="auto">
            <a:xfrm>
              <a:off x="1038" y="2352"/>
              <a:ext cx="44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500</a:t>
              </a:r>
              <a:endParaRPr lang="en-US">
                <a:solidFill>
                  <a:srgbClr val="FFFFFF"/>
                </a:solidFill>
                <a:latin typeface="Arial" charset="0"/>
                <a:cs typeface="Arial" charset="0"/>
              </a:endParaRPr>
            </a:p>
          </p:txBody>
        </p:sp>
      </p:grpSp>
      <p:grpSp>
        <p:nvGrpSpPr>
          <p:cNvPr id="6" name="Group 53"/>
          <p:cNvGrpSpPr>
            <a:grpSpLocks/>
          </p:cNvGrpSpPr>
          <p:nvPr/>
        </p:nvGrpSpPr>
        <p:grpSpPr bwMode="auto">
          <a:xfrm>
            <a:off x="4202113" y="5257800"/>
            <a:ext cx="762000" cy="990600"/>
            <a:chOff x="2880" y="3312"/>
            <a:chExt cx="480" cy="624"/>
          </a:xfrm>
        </p:grpSpPr>
        <p:sp>
          <p:nvSpPr>
            <p:cNvPr id="179230" name="Text Box 16"/>
            <p:cNvSpPr txBox="1">
              <a:spLocks noChangeArrowheads="1"/>
            </p:cNvSpPr>
            <p:nvPr/>
          </p:nvSpPr>
          <p:spPr bwMode="auto">
            <a:xfrm>
              <a:off x="2880" y="3360"/>
              <a:ext cx="480" cy="576"/>
            </a:xfrm>
            <a:prstGeom prst="rect">
              <a:avLst/>
            </a:prstGeom>
            <a:gradFill rotWithShape="0">
              <a:gsLst>
                <a:gs pos="0">
                  <a:srgbClr val="149B41"/>
                </a:gs>
                <a:gs pos="100000">
                  <a:srgbClr val="09481E"/>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500">
                <a:solidFill>
                  <a:srgbClr val="FFFFFF"/>
                </a:solidFill>
                <a:latin typeface="Arial" charset="0"/>
                <a:cs typeface="Arial" charset="0"/>
              </a:endParaRPr>
            </a:p>
            <a:p>
              <a:pPr algn="ctr" eaLnBrk="1" hangingPunct="1">
                <a:spcBef>
                  <a:spcPct val="50000"/>
                </a:spcBef>
              </a:pPr>
              <a:r>
                <a:rPr lang="en-US" sz="2000">
                  <a:solidFill>
                    <a:srgbClr val="FFFFFF"/>
                  </a:solidFill>
                  <a:latin typeface="Arial" charset="0"/>
                  <a:cs typeface="Arial" charset="0"/>
                </a:rPr>
                <a:t>L</a:t>
              </a:r>
              <a:endParaRPr lang="en-US" sz="700">
                <a:solidFill>
                  <a:srgbClr val="FFFFFF"/>
                </a:solidFill>
                <a:latin typeface="Arial" charset="0"/>
                <a:cs typeface="Arial" charset="0"/>
              </a:endParaRPr>
            </a:p>
            <a:p>
              <a:pPr eaLnBrk="1" hangingPunct="1">
                <a:spcBef>
                  <a:spcPct val="50000"/>
                </a:spcBef>
              </a:pPr>
              <a:endParaRPr lang="en-US" sz="900">
                <a:solidFill>
                  <a:srgbClr val="FFFFFF"/>
                </a:solidFill>
                <a:latin typeface="Arial" charset="0"/>
                <a:cs typeface="Arial" charset="0"/>
              </a:endParaRPr>
            </a:p>
          </p:txBody>
        </p:sp>
        <p:sp>
          <p:nvSpPr>
            <p:cNvPr id="179231" name="Text Box 26"/>
            <p:cNvSpPr txBox="1">
              <a:spLocks noChangeArrowheads="1"/>
            </p:cNvSpPr>
            <p:nvPr/>
          </p:nvSpPr>
          <p:spPr bwMode="auto">
            <a:xfrm>
              <a:off x="2890" y="3312"/>
              <a:ext cx="44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564</a:t>
              </a:r>
              <a:endParaRPr lang="en-US">
                <a:solidFill>
                  <a:srgbClr val="FFFFFF"/>
                </a:solidFill>
                <a:latin typeface="Arial" charset="0"/>
                <a:cs typeface="Arial" charset="0"/>
              </a:endParaRPr>
            </a:p>
          </p:txBody>
        </p:sp>
      </p:grpSp>
      <p:grpSp>
        <p:nvGrpSpPr>
          <p:cNvPr id="7" name="Group 45"/>
          <p:cNvGrpSpPr>
            <a:grpSpLocks/>
          </p:cNvGrpSpPr>
          <p:nvPr/>
        </p:nvGrpSpPr>
        <p:grpSpPr bwMode="auto">
          <a:xfrm>
            <a:off x="1403350" y="2971800"/>
            <a:ext cx="1981200" cy="762000"/>
            <a:chOff x="672" y="1872"/>
            <a:chExt cx="1152" cy="480"/>
          </a:xfrm>
        </p:grpSpPr>
        <p:sp>
          <p:nvSpPr>
            <p:cNvPr id="179228" name="Text Box 21"/>
            <p:cNvSpPr txBox="1">
              <a:spLocks noChangeArrowheads="1"/>
            </p:cNvSpPr>
            <p:nvPr/>
          </p:nvSpPr>
          <p:spPr bwMode="auto">
            <a:xfrm>
              <a:off x="985" y="1872"/>
              <a:ext cx="505"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1068</a:t>
              </a:r>
              <a:endParaRPr lang="en-US">
                <a:solidFill>
                  <a:srgbClr val="FFFFFF"/>
                </a:solidFill>
                <a:latin typeface="Arial" charset="0"/>
                <a:cs typeface="Arial" charset="0"/>
              </a:endParaRPr>
            </a:p>
          </p:txBody>
        </p:sp>
        <p:sp>
          <p:nvSpPr>
            <p:cNvPr id="179229" name="AutoShape 27"/>
            <p:cNvSpPr>
              <a:spLocks/>
            </p:cNvSpPr>
            <p:nvPr/>
          </p:nvSpPr>
          <p:spPr bwMode="auto">
            <a:xfrm rot="-5400000">
              <a:off x="1152" y="1680"/>
              <a:ext cx="192" cy="1152"/>
            </a:xfrm>
            <a:prstGeom prst="rightBracket">
              <a:avLst>
                <a:gd name="adj"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Arial" charset="0"/>
                <a:cs typeface="Arial" charset="0"/>
              </a:endParaRPr>
            </a:p>
          </p:txBody>
        </p:sp>
      </p:grpSp>
      <p:grpSp>
        <p:nvGrpSpPr>
          <p:cNvPr id="8" name="Group 46"/>
          <p:cNvGrpSpPr>
            <a:grpSpLocks/>
          </p:cNvGrpSpPr>
          <p:nvPr/>
        </p:nvGrpSpPr>
        <p:grpSpPr bwMode="auto">
          <a:xfrm>
            <a:off x="3027363" y="2971800"/>
            <a:ext cx="1905000" cy="762000"/>
            <a:chOff x="2160" y="1872"/>
            <a:chExt cx="1152" cy="480"/>
          </a:xfrm>
        </p:grpSpPr>
        <p:sp>
          <p:nvSpPr>
            <p:cNvPr id="179226" name="Text Box 22"/>
            <p:cNvSpPr txBox="1">
              <a:spLocks noChangeArrowheads="1"/>
            </p:cNvSpPr>
            <p:nvPr/>
          </p:nvSpPr>
          <p:spPr bwMode="auto">
            <a:xfrm>
              <a:off x="2419" y="1872"/>
              <a:ext cx="515"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1149</a:t>
              </a:r>
              <a:endParaRPr lang="en-US">
                <a:solidFill>
                  <a:srgbClr val="FFFFFF"/>
                </a:solidFill>
                <a:latin typeface="Arial" charset="0"/>
                <a:cs typeface="Arial" charset="0"/>
              </a:endParaRPr>
            </a:p>
          </p:txBody>
        </p:sp>
        <p:sp>
          <p:nvSpPr>
            <p:cNvPr id="179227" name="AutoShape 28"/>
            <p:cNvSpPr>
              <a:spLocks/>
            </p:cNvSpPr>
            <p:nvPr/>
          </p:nvSpPr>
          <p:spPr bwMode="auto">
            <a:xfrm rot="-5400000">
              <a:off x="2640" y="1680"/>
              <a:ext cx="192" cy="1152"/>
            </a:xfrm>
            <a:prstGeom prst="rightBracket">
              <a:avLst>
                <a:gd name="adj"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Arial" charset="0"/>
                <a:cs typeface="Arial" charset="0"/>
              </a:endParaRPr>
            </a:p>
          </p:txBody>
        </p:sp>
      </p:grpSp>
      <p:grpSp>
        <p:nvGrpSpPr>
          <p:cNvPr id="11" name="Group 39"/>
          <p:cNvGrpSpPr>
            <a:grpSpLocks/>
          </p:cNvGrpSpPr>
          <p:nvPr/>
        </p:nvGrpSpPr>
        <p:grpSpPr bwMode="auto">
          <a:xfrm>
            <a:off x="2362200" y="1295400"/>
            <a:ext cx="228600" cy="2514600"/>
            <a:chOff x="1488" y="816"/>
            <a:chExt cx="144" cy="1584"/>
          </a:xfrm>
        </p:grpSpPr>
        <p:sp>
          <p:nvSpPr>
            <p:cNvPr id="179224" name="Line 29"/>
            <p:cNvSpPr>
              <a:spLocks noChangeShapeType="1"/>
            </p:cNvSpPr>
            <p:nvPr/>
          </p:nvSpPr>
          <p:spPr bwMode="auto">
            <a:xfrm flipH="1">
              <a:off x="1488" y="816"/>
              <a:ext cx="144"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9225" name="Line 38"/>
            <p:cNvSpPr>
              <a:spLocks noChangeShapeType="1"/>
            </p:cNvSpPr>
            <p:nvPr/>
          </p:nvSpPr>
          <p:spPr bwMode="auto">
            <a:xfrm>
              <a:off x="1488" y="816"/>
              <a:ext cx="0" cy="1584"/>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2" name="Group 40"/>
          <p:cNvGrpSpPr>
            <a:grpSpLocks/>
          </p:cNvGrpSpPr>
          <p:nvPr/>
        </p:nvGrpSpPr>
        <p:grpSpPr bwMode="auto">
          <a:xfrm flipH="1">
            <a:off x="3733800" y="1295400"/>
            <a:ext cx="228600" cy="2514600"/>
            <a:chOff x="1488" y="816"/>
            <a:chExt cx="144" cy="1584"/>
          </a:xfrm>
        </p:grpSpPr>
        <p:sp>
          <p:nvSpPr>
            <p:cNvPr id="179222" name="Line 41"/>
            <p:cNvSpPr>
              <a:spLocks noChangeShapeType="1"/>
            </p:cNvSpPr>
            <p:nvPr/>
          </p:nvSpPr>
          <p:spPr bwMode="auto">
            <a:xfrm flipH="1">
              <a:off x="1488" y="816"/>
              <a:ext cx="144"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9223" name="Line 42"/>
            <p:cNvSpPr>
              <a:spLocks noChangeShapeType="1"/>
            </p:cNvSpPr>
            <p:nvPr/>
          </p:nvSpPr>
          <p:spPr bwMode="auto">
            <a:xfrm>
              <a:off x="1488" y="816"/>
              <a:ext cx="0" cy="1584"/>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73771" name="Line 43"/>
          <p:cNvSpPr>
            <a:spLocks noChangeShapeType="1"/>
          </p:cNvSpPr>
          <p:nvPr/>
        </p:nvSpPr>
        <p:spPr bwMode="auto">
          <a:xfrm flipV="1">
            <a:off x="1590675" y="4724400"/>
            <a:ext cx="0" cy="609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73772" name="Line 44"/>
          <p:cNvSpPr>
            <a:spLocks noChangeShapeType="1"/>
          </p:cNvSpPr>
          <p:nvPr/>
        </p:nvSpPr>
        <p:spPr bwMode="auto">
          <a:xfrm flipV="1">
            <a:off x="4506913" y="4648200"/>
            <a:ext cx="0" cy="609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79220" name="Rectangle 54"/>
          <p:cNvSpPr>
            <a:spLocks noGrp="1" noChangeArrowheads="1"/>
          </p:cNvSpPr>
          <p:nvPr>
            <p:ph type="title" idx="4294967295"/>
          </p:nvPr>
        </p:nvSpPr>
        <p:spPr>
          <a:xfrm>
            <a:off x="5410200" y="1219201"/>
            <a:ext cx="3124200" cy="1739900"/>
          </a:xfrm>
          <a:solidFill>
            <a:schemeClr val="bg2"/>
          </a:solidFill>
        </p:spPr>
        <p:txBody>
          <a:bodyPr anchor="t" anchorCtr="0">
            <a:spAutoFit/>
          </a:bodyPr>
          <a:lstStyle/>
          <a:p>
            <a:pPr eaLnBrk="1" hangingPunct="1"/>
            <a:r>
              <a:rPr lang="en-US" altLang="zh-CN" sz="3600" b="1">
                <a:solidFill>
                  <a:schemeClr val="tx1"/>
                </a:solidFill>
                <a:latin typeface="Arial" charset="0"/>
                <a:ea typeface="ＭＳ Ｐゴシック" charset="0"/>
                <a:cs typeface="Arial" charset="0"/>
              </a:rPr>
              <a:t>Marcan Priority Diagrammed</a:t>
            </a:r>
            <a:endParaRPr lang="en-US" sz="3600" b="1">
              <a:solidFill>
                <a:schemeClr val="tx1"/>
              </a:solidFill>
              <a:latin typeface="Arial" charset="0"/>
              <a:ea typeface="ＭＳ Ｐゴシック" charset="0"/>
              <a:cs typeface="Arial" charset="0"/>
            </a:endParaRPr>
          </a:p>
        </p:txBody>
      </p:sp>
      <p:sp>
        <p:nvSpPr>
          <p:cNvPr id="47" name="Line 43"/>
          <p:cNvSpPr>
            <a:spLocks noChangeShapeType="1"/>
          </p:cNvSpPr>
          <p:nvPr/>
        </p:nvSpPr>
        <p:spPr bwMode="auto">
          <a:xfrm flipV="1">
            <a:off x="3203575" y="4652963"/>
            <a:ext cx="0" cy="609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9"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ppt_x</p:attrName>
                                        </p:attrNameLst>
                                      </p:cBhvr>
                                      <p:tavLst>
                                        <p:tav tm="0">
                                          <p:val>
                                            <p:strVal val="#ppt_x-.2"/>
                                          </p:val>
                                        </p:tav>
                                        <p:tav tm="100000">
                                          <p:val>
                                            <p:strVal val="#ppt_x"/>
                                          </p:val>
                                        </p:tav>
                                      </p:tavLst>
                                    </p:anim>
                                    <p:anim calcmode="lin" valueType="num">
                                      <p:cBhvr>
                                        <p:cTn id="2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6" dur="10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9"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ppt_x</p:attrName>
                                        </p:attrNameLst>
                                      </p:cBhvr>
                                      <p:tavLst>
                                        <p:tav tm="0">
                                          <p:val>
                                            <p:strVal val="#ppt_x-.2"/>
                                          </p:val>
                                        </p:tav>
                                        <p:tav tm="100000">
                                          <p:val>
                                            <p:strVal val="#ppt_x"/>
                                          </p:val>
                                        </p:tav>
                                      </p:tavLst>
                                    </p:anim>
                                    <p:anim calcmode="lin" valueType="num">
                                      <p:cBhvr>
                                        <p:cTn id="32"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3" dur="1000"/>
                                        <p:tgtEl>
                                          <p:spTgt spid="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3771"/>
                                        </p:tgtEl>
                                        <p:attrNameLst>
                                          <p:attrName>style.visibility</p:attrName>
                                        </p:attrNameLst>
                                      </p:cBhvr>
                                      <p:to>
                                        <p:strVal val="visible"/>
                                      </p:to>
                                    </p:set>
                                    <p:animEffect transition="in" filter="fade">
                                      <p:cBhvr>
                                        <p:cTn id="53" dur="500"/>
                                        <p:tgtEl>
                                          <p:spTgt spid="7377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3741"/>
                                        </p:tgtEl>
                                        <p:attrNameLst>
                                          <p:attrName>style.visibility</p:attrName>
                                        </p:attrNameLst>
                                      </p:cBhvr>
                                      <p:to>
                                        <p:strVal val="visible"/>
                                      </p:to>
                                    </p:set>
                                    <p:animEffect transition="in" filter="fade">
                                      <p:cBhvr>
                                        <p:cTn id="58" dur="500"/>
                                        <p:tgtEl>
                                          <p:spTgt spid="7374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3772"/>
                                        </p:tgtEl>
                                        <p:attrNameLst>
                                          <p:attrName>style.visibility</p:attrName>
                                        </p:attrNameLst>
                                      </p:cBhvr>
                                      <p:to>
                                        <p:strVal val="visible"/>
                                      </p:to>
                                    </p:set>
                                    <p:animEffect transition="in" filter="fade">
                                      <p:cBhvr>
                                        <p:cTn id="68" dur="500"/>
                                        <p:tgtEl>
                                          <p:spTgt spid="7377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3740"/>
                                        </p:tgtEl>
                                        <p:attrNameLst>
                                          <p:attrName>style.visibility</p:attrName>
                                        </p:attrNameLst>
                                      </p:cBhvr>
                                      <p:to>
                                        <p:strVal val="visible"/>
                                      </p:to>
                                    </p:set>
                                    <p:animEffect transition="in" filter="fade">
                                      <p:cBhvr>
                                        <p:cTn id="73" dur="500"/>
                                        <p:tgtEl>
                                          <p:spTgt spid="73740"/>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3738"/>
                                        </p:tgtEl>
                                        <p:attrNameLst>
                                          <p:attrName>style.visibility</p:attrName>
                                        </p:attrNameLst>
                                      </p:cBhvr>
                                      <p:to>
                                        <p:strVal val="visible"/>
                                      </p:to>
                                    </p:set>
                                    <p:animEffect transition="in" filter="fade">
                                      <p:cBhvr>
                                        <p:cTn id="78" dur="500"/>
                                        <p:tgtEl>
                                          <p:spTgt spid="7373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3748"/>
                                        </p:tgtEl>
                                        <p:attrNameLst>
                                          <p:attrName>style.visibility</p:attrName>
                                        </p:attrNameLst>
                                      </p:cBhvr>
                                      <p:to>
                                        <p:strVal val="visible"/>
                                      </p:to>
                                    </p:set>
                                    <p:animEffect transition="in" filter="fade">
                                      <p:cBhvr>
                                        <p:cTn id="83" dur="500"/>
                                        <p:tgtEl>
                                          <p:spTgt spid="73748"/>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73735"/>
                                        </p:tgtEl>
                                        <p:attrNameLst>
                                          <p:attrName>style.visibility</p:attrName>
                                        </p:attrNameLst>
                                      </p:cBhvr>
                                      <p:to>
                                        <p:strVal val="visible"/>
                                      </p:to>
                                    </p:set>
                                    <p:animEffect transition="in" filter="fade">
                                      <p:cBhvr>
                                        <p:cTn id="88" dur="500"/>
                                        <p:tgtEl>
                                          <p:spTgt spid="73735"/>
                                        </p:tgtEl>
                                      </p:cBhvr>
                                    </p:animEffect>
                                  </p:childTnLst>
                                </p:cTn>
                              </p:par>
                            </p:childTnLst>
                          </p:cTn>
                        </p:par>
                        <p:par>
                          <p:cTn id="89" fill="hold" nodeType="afterGroup">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5" grpId="0" animBg="1" autoUpdateAnimBg="0"/>
      <p:bldP spid="73738" grpId="0" animBg="1" autoUpdateAnimBg="0"/>
      <p:bldP spid="73740" grpId="0" animBg="1" autoUpdateAnimBg="0"/>
      <p:bldP spid="73741" grpId="0" animBg="1" autoUpdateAnimBg="0"/>
      <p:bldP spid="73748" grpId="0" autoUpdateAnimBg="0"/>
      <p:bldP spid="73771" grpId="0" animBg="1"/>
      <p:bldP spid="73772" grpId="0" animBg="1"/>
      <p:bldP spid="4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ext Box 3"/>
          <p:cNvSpPr txBox="1">
            <a:spLocks noChangeArrowheads="1"/>
          </p:cNvSpPr>
          <p:nvPr/>
        </p:nvSpPr>
        <p:spPr bwMode="auto">
          <a:xfrm>
            <a:off x="8582028" y="44454"/>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49</a:t>
            </a:r>
          </a:p>
        </p:txBody>
      </p:sp>
      <p:pic>
        <p:nvPicPr>
          <p:cNvPr id="69642" name="Picture 10"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15918" y="2852744"/>
            <a:ext cx="61912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43" name="Picture 11"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15918" y="4830769"/>
            <a:ext cx="61912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1252" name="Picture 15" descr="j024057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4" y="-76194"/>
            <a:ext cx="1243013" cy="121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3" name="Rectangle 16"/>
          <p:cNvSpPr>
            <a:spLocks noGrp="1" noChangeArrowheads="1"/>
          </p:cNvSpPr>
          <p:nvPr>
            <p:ph type="title" idx="4294967295"/>
          </p:nvPr>
        </p:nvSpPr>
        <p:spPr>
          <a:xfrm>
            <a:off x="1760528" y="228603"/>
            <a:ext cx="6469085" cy="646266"/>
          </a:xfrm>
          <a:solidFill>
            <a:schemeClr val="bg2"/>
          </a:solidFill>
        </p:spPr>
        <p:txBody>
          <a:bodyPr wrap="none" anchor="t" anchorCtr="0">
            <a:spAutoFit/>
          </a:bodyPr>
          <a:lstStyle/>
          <a:p>
            <a:pPr eaLnBrk="1" hangingPunct="1"/>
            <a:r>
              <a:rPr lang="en-US" sz="3600" b="1">
                <a:solidFill>
                  <a:schemeClr val="tx1"/>
                </a:solidFill>
                <a:latin typeface="Arial" charset="0"/>
                <a:ea typeface="SimSun" charset="0"/>
                <a:cs typeface="SimSun" charset="0"/>
              </a:rPr>
              <a:t>Dating the Synoptic Gospels</a:t>
            </a:r>
          </a:p>
        </p:txBody>
      </p:sp>
      <p:sp>
        <p:nvSpPr>
          <p:cNvPr id="4" name="TextBox 3"/>
          <p:cNvSpPr txBox="1">
            <a:spLocks noChangeArrowheads="1"/>
          </p:cNvSpPr>
          <p:nvPr/>
        </p:nvSpPr>
        <p:spPr bwMode="auto">
          <a:xfrm>
            <a:off x="700089" y="1084263"/>
            <a:ext cx="9255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solidFill>
                  <a:srgbClr val="FFFFFF"/>
                </a:solidFill>
                <a:latin typeface="Arial" charset="0"/>
                <a:cs typeface="Arial" charset="0"/>
              </a:rPr>
              <a:t>MARK</a:t>
            </a:r>
          </a:p>
        </p:txBody>
      </p:sp>
      <p:sp>
        <p:nvSpPr>
          <p:cNvPr id="17" name="TextBox 16"/>
          <p:cNvSpPr txBox="1">
            <a:spLocks noChangeArrowheads="1"/>
          </p:cNvSpPr>
          <p:nvPr/>
        </p:nvSpPr>
        <p:spPr bwMode="auto">
          <a:xfrm>
            <a:off x="1636713" y="1444625"/>
            <a:ext cx="14668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solidFill>
                  <a:srgbClr val="FFFFFF"/>
                </a:solidFill>
                <a:latin typeface="Arial" charset="0"/>
                <a:cs typeface="Arial" charset="0"/>
              </a:rPr>
              <a:t>MATTHEW</a:t>
            </a:r>
          </a:p>
        </p:txBody>
      </p:sp>
      <p:sp>
        <p:nvSpPr>
          <p:cNvPr id="18" name="TextBox 17"/>
          <p:cNvSpPr txBox="1">
            <a:spLocks noChangeArrowheads="1"/>
          </p:cNvSpPr>
          <p:nvPr/>
        </p:nvSpPr>
        <p:spPr bwMode="auto">
          <a:xfrm>
            <a:off x="3292481" y="1444625"/>
            <a:ext cx="8540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solidFill>
                  <a:srgbClr val="FFFFFF"/>
                </a:solidFill>
                <a:latin typeface="Arial" charset="0"/>
                <a:cs typeface="Arial" charset="0"/>
              </a:rPr>
              <a:t>LUKE</a:t>
            </a:r>
          </a:p>
        </p:txBody>
      </p:sp>
      <p:sp>
        <p:nvSpPr>
          <p:cNvPr id="19" name="TextBox 18"/>
          <p:cNvSpPr txBox="1">
            <a:spLocks noChangeArrowheads="1"/>
          </p:cNvSpPr>
          <p:nvPr/>
        </p:nvSpPr>
        <p:spPr bwMode="auto">
          <a:xfrm>
            <a:off x="700088" y="1916119"/>
            <a:ext cx="19939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ASSUMPTION A:</a:t>
            </a:r>
          </a:p>
        </p:txBody>
      </p:sp>
      <p:sp>
        <p:nvSpPr>
          <p:cNvPr id="20" name="TextBox 19"/>
          <p:cNvSpPr txBox="1">
            <a:spLocks noChangeArrowheads="1"/>
          </p:cNvSpPr>
          <p:nvPr/>
        </p:nvSpPr>
        <p:spPr bwMode="auto">
          <a:xfrm>
            <a:off x="700090" y="2205038"/>
            <a:ext cx="273685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Matthew and Luke used Mark as a source</a:t>
            </a:r>
          </a:p>
        </p:txBody>
      </p:sp>
      <p:cxnSp>
        <p:nvCxnSpPr>
          <p:cNvPr id="6" name="Straight Arrow Connector 5"/>
          <p:cNvCxnSpPr>
            <a:cxnSpLocks noChangeShapeType="1"/>
            <a:stCxn id="4" idx="3"/>
          </p:cNvCxnSpPr>
          <p:nvPr/>
        </p:nvCxnSpPr>
        <p:spPr bwMode="auto">
          <a:xfrm>
            <a:off x="1625600" y="1284288"/>
            <a:ext cx="514350" cy="231775"/>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3" name="Straight Arrow Connector 22"/>
          <p:cNvCxnSpPr>
            <a:cxnSpLocks noChangeShapeType="1"/>
          </p:cNvCxnSpPr>
          <p:nvPr/>
        </p:nvCxnSpPr>
        <p:spPr bwMode="auto">
          <a:xfrm>
            <a:off x="1636713" y="1300164"/>
            <a:ext cx="1727200" cy="2159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8" name="TextBox 27"/>
          <p:cNvSpPr txBox="1">
            <a:spLocks noChangeArrowheads="1"/>
          </p:cNvSpPr>
          <p:nvPr/>
        </p:nvSpPr>
        <p:spPr bwMode="auto">
          <a:xfrm>
            <a:off x="700089" y="2924175"/>
            <a:ext cx="10144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u="sng">
                <a:solidFill>
                  <a:srgbClr val="FFFFFF"/>
                </a:solidFill>
                <a:latin typeface="Arial" charset="0"/>
                <a:cs typeface="Arial" charset="0"/>
              </a:rPr>
              <a:t>View #1</a:t>
            </a:r>
          </a:p>
        </p:txBody>
      </p:sp>
      <p:sp>
        <p:nvSpPr>
          <p:cNvPr id="29" name="TextBox 28"/>
          <p:cNvSpPr txBox="1">
            <a:spLocks noChangeArrowheads="1"/>
          </p:cNvSpPr>
          <p:nvPr/>
        </p:nvSpPr>
        <p:spPr bwMode="auto">
          <a:xfrm>
            <a:off x="700090" y="3213106"/>
            <a:ext cx="273685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Mark written in the 50s or early 60s</a:t>
            </a:r>
          </a:p>
        </p:txBody>
      </p:sp>
      <p:sp>
        <p:nvSpPr>
          <p:cNvPr id="30" name="TextBox 29"/>
          <p:cNvSpPr txBox="1">
            <a:spLocks noChangeArrowheads="1"/>
          </p:cNvSpPr>
          <p:nvPr/>
        </p:nvSpPr>
        <p:spPr bwMode="auto">
          <a:xfrm>
            <a:off x="900118" y="3789363"/>
            <a:ext cx="26638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(1) Matthew written in late 50s or the 60s</a:t>
            </a:r>
          </a:p>
        </p:txBody>
      </p:sp>
      <p:sp>
        <p:nvSpPr>
          <p:cNvPr id="31" name="TextBox 30"/>
          <p:cNvSpPr txBox="1">
            <a:spLocks noChangeArrowheads="1"/>
          </p:cNvSpPr>
          <p:nvPr/>
        </p:nvSpPr>
        <p:spPr bwMode="auto">
          <a:xfrm>
            <a:off x="900113" y="4427544"/>
            <a:ext cx="27352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(2) Luke written 59-63</a:t>
            </a:r>
          </a:p>
        </p:txBody>
      </p:sp>
      <p:sp>
        <p:nvSpPr>
          <p:cNvPr id="35" name="TextBox 34"/>
          <p:cNvSpPr txBox="1">
            <a:spLocks noChangeArrowheads="1"/>
          </p:cNvSpPr>
          <p:nvPr/>
        </p:nvSpPr>
        <p:spPr bwMode="auto">
          <a:xfrm>
            <a:off x="700089" y="4868869"/>
            <a:ext cx="101441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u="sng">
                <a:solidFill>
                  <a:srgbClr val="FFFFFF"/>
                </a:solidFill>
                <a:latin typeface="Arial" charset="0"/>
                <a:cs typeface="Arial" charset="0"/>
              </a:rPr>
              <a:t>View #2</a:t>
            </a:r>
          </a:p>
        </p:txBody>
      </p:sp>
      <p:sp>
        <p:nvSpPr>
          <p:cNvPr id="36" name="TextBox 35"/>
          <p:cNvSpPr txBox="1">
            <a:spLocks noChangeArrowheads="1"/>
          </p:cNvSpPr>
          <p:nvPr/>
        </p:nvSpPr>
        <p:spPr bwMode="auto">
          <a:xfrm>
            <a:off x="700090" y="5157789"/>
            <a:ext cx="27368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Mark written 65-70</a:t>
            </a:r>
          </a:p>
        </p:txBody>
      </p:sp>
      <p:sp>
        <p:nvSpPr>
          <p:cNvPr id="37" name="TextBox 36"/>
          <p:cNvSpPr txBox="1">
            <a:spLocks noChangeArrowheads="1"/>
          </p:cNvSpPr>
          <p:nvPr/>
        </p:nvSpPr>
        <p:spPr bwMode="auto">
          <a:xfrm>
            <a:off x="900118" y="5516569"/>
            <a:ext cx="2663825" cy="649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(1) Matthew written in the 70s</a:t>
            </a:r>
          </a:p>
        </p:txBody>
      </p:sp>
      <p:sp>
        <p:nvSpPr>
          <p:cNvPr id="38" name="TextBox 37"/>
          <p:cNvSpPr txBox="1">
            <a:spLocks noChangeArrowheads="1"/>
          </p:cNvSpPr>
          <p:nvPr/>
        </p:nvSpPr>
        <p:spPr bwMode="auto">
          <a:xfrm>
            <a:off x="900113" y="6156331"/>
            <a:ext cx="2735262"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(2) Luke written in the 70s</a:t>
            </a:r>
          </a:p>
        </p:txBody>
      </p:sp>
      <p:pic>
        <p:nvPicPr>
          <p:cNvPr id="39" name="Picture 10"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403728" y="2820994"/>
            <a:ext cx="61912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11"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403728" y="4149731"/>
            <a:ext cx="619125" cy="54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 name="TextBox 40"/>
          <p:cNvSpPr txBox="1">
            <a:spLocks noChangeArrowheads="1"/>
          </p:cNvSpPr>
          <p:nvPr/>
        </p:nvSpPr>
        <p:spPr bwMode="auto">
          <a:xfrm>
            <a:off x="4500563" y="1444625"/>
            <a:ext cx="9255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solidFill>
                  <a:srgbClr val="FFFFFF"/>
                </a:solidFill>
                <a:latin typeface="Arial" charset="0"/>
                <a:cs typeface="Arial" charset="0"/>
              </a:rPr>
              <a:t>MARK</a:t>
            </a:r>
          </a:p>
        </p:txBody>
      </p:sp>
      <p:sp>
        <p:nvSpPr>
          <p:cNvPr id="42" name="TextBox 41"/>
          <p:cNvSpPr txBox="1">
            <a:spLocks noChangeArrowheads="1"/>
          </p:cNvSpPr>
          <p:nvPr/>
        </p:nvSpPr>
        <p:spPr bwMode="auto">
          <a:xfrm>
            <a:off x="5842000" y="1412875"/>
            <a:ext cx="14668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solidFill>
                  <a:srgbClr val="FFFFFF"/>
                </a:solidFill>
                <a:latin typeface="Arial" charset="0"/>
                <a:cs typeface="Arial" charset="0"/>
              </a:rPr>
              <a:t>MATTHEW</a:t>
            </a:r>
          </a:p>
        </p:txBody>
      </p:sp>
      <p:sp>
        <p:nvSpPr>
          <p:cNvPr id="43" name="TextBox 42"/>
          <p:cNvSpPr txBox="1">
            <a:spLocks noChangeArrowheads="1"/>
          </p:cNvSpPr>
          <p:nvPr/>
        </p:nvSpPr>
        <p:spPr bwMode="auto">
          <a:xfrm>
            <a:off x="7821619" y="1412875"/>
            <a:ext cx="8540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solidFill>
                  <a:srgbClr val="FFFFFF"/>
                </a:solidFill>
                <a:latin typeface="Arial" charset="0"/>
                <a:cs typeface="Arial" charset="0"/>
              </a:rPr>
              <a:t>LUKE</a:t>
            </a:r>
          </a:p>
        </p:txBody>
      </p:sp>
      <p:sp>
        <p:nvSpPr>
          <p:cNvPr id="44" name="TextBox 43"/>
          <p:cNvSpPr txBox="1">
            <a:spLocks noChangeArrowheads="1"/>
          </p:cNvSpPr>
          <p:nvPr/>
        </p:nvSpPr>
        <p:spPr bwMode="auto">
          <a:xfrm>
            <a:off x="4787900" y="1884369"/>
            <a:ext cx="20066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ASSUMPTION B:</a:t>
            </a:r>
          </a:p>
        </p:txBody>
      </p:sp>
      <p:sp>
        <p:nvSpPr>
          <p:cNvPr id="45" name="TextBox 44"/>
          <p:cNvSpPr txBox="1">
            <a:spLocks noChangeArrowheads="1"/>
          </p:cNvSpPr>
          <p:nvPr/>
        </p:nvSpPr>
        <p:spPr bwMode="auto">
          <a:xfrm>
            <a:off x="4787900" y="2173288"/>
            <a:ext cx="33845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Matthew and Luke did not use Mark as a source</a:t>
            </a:r>
          </a:p>
        </p:txBody>
      </p:sp>
      <p:sp>
        <p:nvSpPr>
          <p:cNvPr id="48" name="TextBox 47"/>
          <p:cNvSpPr txBox="1">
            <a:spLocks noChangeArrowheads="1"/>
          </p:cNvSpPr>
          <p:nvPr/>
        </p:nvSpPr>
        <p:spPr bwMode="auto">
          <a:xfrm>
            <a:off x="4787904" y="2892425"/>
            <a:ext cx="10144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u="sng">
                <a:solidFill>
                  <a:srgbClr val="FFFFFF"/>
                </a:solidFill>
                <a:latin typeface="Arial" charset="0"/>
                <a:cs typeface="Arial" charset="0"/>
              </a:rPr>
              <a:t>View #1</a:t>
            </a:r>
          </a:p>
        </p:txBody>
      </p:sp>
      <p:sp>
        <p:nvSpPr>
          <p:cNvPr id="49" name="TextBox 48"/>
          <p:cNvSpPr txBox="1">
            <a:spLocks noChangeArrowheads="1"/>
          </p:cNvSpPr>
          <p:nvPr/>
        </p:nvSpPr>
        <p:spPr bwMode="auto">
          <a:xfrm>
            <a:off x="4787903" y="3181356"/>
            <a:ext cx="3960813"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Mark could have been written anytime between 50 and 70</a:t>
            </a:r>
          </a:p>
        </p:txBody>
      </p:sp>
      <p:sp>
        <p:nvSpPr>
          <p:cNvPr id="52" name="TextBox 51"/>
          <p:cNvSpPr txBox="1">
            <a:spLocks noChangeArrowheads="1"/>
          </p:cNvSpPr>
          <p:nvPr/>
        </p:nvSpPr>
        <p:spPr bwMode="auto">
          <a:xfrm>
            <a:off x="4787904" y="4221169"/>
            <a:ext cx="101441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u="sng">
                <a:solidFill>
                  <a:srgbClr val="FFFFFF"/>
                </a:solidFill>
                <a:latin typeface="Arial" charset="0"/>
                <a:cs typeface="Arial" charset="0"/>
              </a:rPr>
              <a:t>View #2</a:t>
            </a:r>
          </a:p>
        </p:txBody>
      </p:sp>
      <p:sp>
        <p:nvSpPr>
          <p:cNvPr id="53" name="TextBox 52"/>
          <p:cNvSpPr txBox="1">
            <a:spLocks noChangeArrowheads="1"/>
          </p:cNvSpPr>
          <p:nvPr/>
        </p:nvSpPr>
        <p:spPr bwMode="auto">
          <a:xfrm>
            <a:off x="4787900" y="4508500"/>
            <a:ext cx="27368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Mark written 65-70</a:t>
            </a:r>
          </a:p>
        </p:txBody>
      </p:sp>
      <p:sp>
        <p:nvSpPr>
          <p:cNvPr id="54" name="TextBox 53"/>
          <p:cNvSpPr txBox="1">
            <a:spLocks noChangeArrowheads="1"/>
          </p:cNvSpPr>
          <p:nvPr/>
        </p:nvSpPr>
        <p:spPr bwMode="auto">
          <a:xfrm>
            <a:off x="4987931" y="4868863"/>
            <a:ext cx="3687763"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(1) Matthew written early 50s (see Matthew notes)</a:t>
            </a:r>
          </a:p>
        </p:txBody>
      </p:sp>
      <p:sp>
        <p:nvSpPr>
          <p:cNvPr id="55" name="TextBox 54"/>
          <p:cNvSpPr txBox="1">
            <a:spLocks noChangeArrowheads="1"/>
          </p:cNvSpPr>
          <p:nvPr/>
        </p:nvSpPr>
        <p:spPr bwMode="auto">
          <a:xfrm>
            <a:off x="5003800" y="5516563"/>
            <a:ext cx="360045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marL="354013" indent="-3540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(2) Luke written 59-63 (see Luke notes)</a:t>
            </a:r>
          </a:p>
        </p:txBody>
      </p:sp>
      <p:cxnSp>
        <p:nvCxnSpPr>
          <p:cNvPr id="12" name="Straight Connector 11"/>
          <p:cNvCxnSpPr>
            <a:cxnSpLocks noChangeShapeType="1"/>
          </p:cNvCxnSpPr>
          <p:nvPr/>
        </p:nvCxnSpPr>
        <p:spPr bwMode="auto">
          <a:xfrm>
            <a:off x="5580063" y="1268415"/>
            <a:ext cx="0" cy="576262"/>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cxnSp>
      <p:cxnSp>
        <p:nvCxnSpPr>
          <p:cNvPr id="58" name="Straight Connector 57"/>
          <p:cNvCxnSpPr>
            <a:cxnSpLocks noChangeShapeType="1"/>
          </p:cNvCxnSpPr>
          <p:nvPr/>
        </p:nvCxnSpPr>
        <p:spPr bwMode="auto">
          <a:xfrm>
            <a:off x="7524750" y="1268415"/>
            <a:ext cx="0" cy="576262"/>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cxnSp>
      <p:sp>
        <p:nvSpPr>
          <p:cNvPr id="181284" name="TextBox 58"/>
          <p:cNvSpPr txBox="1">
            <a:spLocks noChangeArrowheads="1"/>
          </p:cNvSpPr>
          <p:nvPr/>
        </p:nvSpPr>
        <p:spPr bwMode="auto">
          <a:xfrm>
            <a:off x="2916240" y="796929"/>
            <a:ext cx="4334215" cy="3692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FFFF"/>
                </a:solidFill>
                <a:latin typeface="Arial" charset="0"/>
                <a:cs typeface="Arial" charset="0"/>
              </a:rPr>
              <a:t>Adapted from the </a:t>
            </a:r>
            <a:r>
              <a:rPr lang="en-US" sz="1800" i="1">
                <a:solidFill>
                  <a:srgbClr val="FFFFFF"/>
                </a:solidFill>
                <a:latin typeface="Arial" charset="0"/>
                <a:cs typeface="Arial" charset="0"/>
              </a:rPr>
              <a:t>NIV Study Bible, </a:t>
            </a:r>
            <a:r>
              <a:rPr lang="en-US" sz="1800">
                <a:solidFill>
                  <a:srgbClr val="FFFFFF"/>
                </a:solidFill>
                <a:latin typeface="Arial" charset="0"/>
                <a:cs typeface="Arial" charset="0"/>
              </a:rPr>
              <a:t>1431</a:t>
            </a:r>
            <a:endParaRPr lang="en-US" sz="1800" i="1">
              <a:solidFill>
                <a:srgbClr val="FFFFFF"/>
              </a:solidFill>
              <a:latin typeface="Arial" charset="0"/>
              <a:cs typeface="Arial" charset="0"/>
            </a:endParaRPr>
          </a:p>
        </p:txBody>
      </p:sp>
      <p:grpSp>
        <p:nvGrpSpPr>
          <p:cNvPr id="2" name="Group 14"/>
          <p:cNvGrpSpPr>
            <a:grpSpLocks/>
          </p:cNvGrpSpPr>
          <p:nvPr/>
        </p:nvGrpSpPr>
        <p:grpSpPr bwMode="auto">
          <a:xfrm>
            <a:off x="4211639" y="3933830"/>
            <a:ext cx="4697412" cy="2747963"/>
            <a:chOff x="2688" y="2160"/>
            <a:chExt cx="2880" cy="1731"/>
          </a:xfrm>
        </p:grpSpPr>
        <p:grpSp>
          <p:nvGrpSpPr>
            <p:cNvPr id="181286" name="Group 8"/>
            <p:cNvGrpSpPr>
              <a:grpSpLocks/>
            </p:cNvGrpSpPr>
            <p:nvPr/>
          </p:nvGrpSpPr>
          <p:grpSpPr bwMode="auto">
            <a:xfrm>
              <a:off x="3024" y="2304"/>
              <a:ext cx="2544" cy="1587"/>
              <a:chOff x="3072" y="2256"/>
              <a:chExt cx="2544" cy="1587"/>
            </a:xfrm>
          </p:grpSpPr>
          <p:sp>
            <p:nvSpPr>
              <p:cNvPr id="181288" name="Text Box 5"/>
              <p:cNvSpPr txBox="1">
                <a:spLocks noChangeArrowheads="1"/>
              </p:cNvSpPr>
              <p:nvPr/>
            </p:nvSpPr>
            <p:spPr bwMode="auto">
              <a:xfrm>
                <a:off x="3072" y="3552"/>
                <a:ext cx="2544" cy="291"/>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FFFFFF"/>
                    </a:solidFill>
                    <a:latin typeface="Arial" charset="0"/>
                    <a:cs typeface="Arial" charset="0"/>
                  </a:rPr>
                  <a:t>Taught in this class</a:t>
                </a:r>
              </a:p>
            </p:txBody>
          </p:sp>
          <p:sp>
            <p:nvSpPr>
              <p:cNvPr id="181289" name="Rectangle 7"/>
              <p:cNvSpPr>
                <a:spLocks noChangeArrowheads="1"/>
              </p:cNvSpPr>
              <p:nvPr/>
            </p:nvSpPr>
            <p:spPr bwMode="auto">
              <a:xfrm>
                <a:off x="3072" y="2256"/>
                <a:ext cx="2544" cy="1584"/>
              </a:xfrm>
              <a:prstGeom prst="rect">
                <a:avLst/>
              </a:prstGeom>
              <a:noFill/>
              <a:ln w="571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Arial" charset="0"/>
                  <a:cs typeface="Arial" charset="0"/>
                </a:endParaRPr>
              </a:p>
            </p:txBody>
          </p:sp>
        </p:grpSp>
        <p:pic>
          <p:nvPicPr>
            <p:cNvPr id="181287" name="Picture 13" descr="j023621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688" y="2160"/>
              <a:ext cx="678" cy="5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69642"/>
                                        </p:tgtEl>
                                        <p:attrNameLst>
                                          <p:attrName>style.visibility</p:attrName>
                                        </p:attrNameLst>
                                      </p:cBhvr>
                                      <p:to>
                                        <p:strVal val="visible"/>
                                      </p:to>
                                    </p:set>
                                    <p:anim calcmode="lin" valueType="num">
                                      <p:cBhvr>
                                        <p:cTn id="35" dur="500" fill="hold"/>
                                        <p:tgtEl>
                                          <p:spTgt spid="69642"/>
                                        </p:tgtEl>
                                        <p:attrNameLst>
                                          <p:attrName>ppt_w</p:attrName>
                                        </p:attrNameLst>
                                      </p:cBhvr>
                                      <p:tavLst>
                                        <p:tav tm="0">
                                          <p:val>
                                            <p:fltVal val="0"/>
                                          </p:val>
                                        </p:tav>
                                        <p:tav tm="100000">
                                          <p:val>
                                            <p:strVal val="#ppt_w"/>
                                          </p:val>
                                        </p:tav>
                                      </p:tavLst>
                                    </p:anim>
                                    <p:anim calcmode="lin" valueType="num">
                                      <p:cBhvr>
                                        <p:cTn id="36" dur="500" fill="hold"/>
                                        <p:tgtEl>
                                          <p:spTgt spid="69642"/>
                                        </p:tgtEl>
                                        <p:attrNameLst>
                                          <p:attrName>ppt_h</p:attrName>
                                        </p:attrNameLst>
                                      </p:cBhvr>
                                      <p:tavLst>
                                        <p:tav tm="0">
                                          <p:val>
                                            <p:fltVal val="0"/>
                                          </p:val>
                                        </p:tav>
                                        <p:tav tm="100000">
                                          <p:val>
                                            <p:strVal val="#ppt_h"/>
                                          </p:val>
                                        </p:tav>
                                      </p:tavLst>
                                    </p:anim>
                                    <p:anim calcmode="lin" valueType="num">
                                      <p:cBhvr>
                                        <p:cTn id="37" dur="500" fill="hold"/>
                                        <p:tgtEl>
                                          <p:spTgt spid="69642"/>
                                        </p:tgtEl>
                                        <p:attrNameLst>
                                          <p:attrName>style.rotation</p:attrName>
                                        </p:attrNameLst>
                                      </p:cBhvr>
                                      <p:tavLst>
                                        <p:tav tm="0">
                                          <p:val>
                                            <p:fltVal val="360"/>
                                          </p:val>
                                        </p:tav>
                                        <p:tav tm="100000">
                                          <p:val>
                                            <p:fltVal val="0"/>
                                          </p:val>
                                        </p:tav>
                                      </p:tavLst>
                                    </p:anim>
                                    <p:animEffect transition="in" filter="fade">
                                      <p:cBhvr>
                                        <p:cTn id="38" dur="500"/>
                                        <p:tgtEl>
                                          <p:spTgt spid="69642"/>
                                        </p:tgtEl>
                                      </p:cBhvr>
                                    </p:animEffec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69643"/>
                                        </p:tgtEl>
                                        <p:attrNameLst>
                                          <p:attrName>style.visibility</p:attrName>
                                        </p:attrNameLst>
                                      </p:cBhvr>
                                      <p:to>
                                        <p:strVal val="visible"/>
                                      </p:to>
                                    </p:set>
                                    <p:anim calcmode="lin" valueType="num">
                                      <p:cBhvr>
                                        <p:cTn id="56" dur="500" fill="hold"/>
                                        <p:tgtEl>
                                          <p:spTgt spid="69643"/>
                                        </p:tgtEl>
                                        <p:attrNameLst>
                                          <p:attrName>ppt_w</p:attrName>
                                        </p:attrNameLst>
                                      </p:cBhvr>
                                      <p:tavLst>
                                        <p:tav tm="0">
                                          <p:val>
                                            <p:fltVal val="0"/>
                                          </p:val>
                                        </p:tav>
                                        <p:tav tm="100000">
                                          <p:val>
                                            <p:strVal val="#ppt_w"/>
                                          </p:val>
                                        </p:tav>
                                      </p:tavLst>
                                    </p:anim>
                                    <p:anim calcmode="lin" valueType="num">
                                      <p:cBhvr>
                                        <p:cTn id="57" dur="500" fill="hold"/>
                                        <p:tgtEl>
                                          <p:spTgt spid="69643"/>
                                        </p:tgtEl>
                                        <p:attrNameLst>
                                          <p:attrName>ppt_h</p:attrName>
                                        </p:attrNameLst>
                                      </p:cBhvr>
                                      <p:tavLst>
                                        <p:tav tm="0">
                                          <p:val>
                                            <p:fltVal val="0"/>
                                          </p:val>
                                        </p:tav>
                                        <p:tav tm="100000">
                                          <p:val>
                                            <p:strVal val="#ppt_h"/>
                                          </p:val>
                                        </p:tav>
                                      </p:tavLst>
                                    </p:anim>
                                    <p:anim calcmode="lin" valueType="num">
                                      <p:cBhvr>
                                        <p:cTn id="58" dur="500" fill="hold"/>
                                        <p:tgtEl>
                                          <p:spTgt spid="69643"/>
                                        </p:tgtEl>
                                        <p:attrNameLst>
                                          <p:attrName>style.rotation</p:attrName>
                                        </p:attrNameLst>
                                      </p:cBhvr>
                                      <p:tavLst>
                                        <p:tav tm="0">
                                          <p:val>
                                            <p:fltVal val="360"/>
                                          </p:val>
                                        </p:tav>
                                        <p:tav tm="100000">
                                          <p:val>
                                            <p:fltVal val="0"/>
                                          </p:val>
                                        </p:tav>
                                      </p:tavLst>
                                    </p:anim>
                                    <p:animEffect transition="in" filter="fade">
                                      <p:cBhvr>
                                        <p:cTn id="59" dur="500"/>
                                        <p:tgtEl>
                                          <p:spTgt spid="69643"/>
                                        </p:tgtEl>
                                      </p:cBhvr>
                                    </p:animEffect>
                                  </p:childTnLst>
                                </p:cTn>
                              </p:par>
                            </p:childTnLst>
                          </p:cTn>
                        </p:par>
                        <p:par>
                          <p:cTn id="60" fill="hold" nodeType="afterGroup">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nodeType="afterGroup">
                            <p:stCondLst>
                              <p:cond delay="0"/>
                            </p:stCondLst>
                            <p:childTnLst>
                              <p:par>
                                <p:cTn id="78" presetID="1" presetClass="entr" presetSubtype="0" fill="hold" grpId="0" nodeType="afterEffect">
                                  <p:stCondLst>
                                    <p:cond delay="0"/>
                                  </p:stCondLst>
                                  <p:childTnLst>
                                    <p:set>
                                      <p:cBhvr>
                                        <p:cTn id="79" dur="1" fill="hold">
                                          <p:stCondLst>
                                            <p:cond delay="0"/>
                                          </p:stCondLst>
                                        </p:cTn>
                                        <p:tgtEl>
                                          <p:spTgt spid="42"/>
                                        </p:tgtEl>
                                        <p:attrNameLst>
                                          <p:attrName>style.visibility</p:attrName>
                                        </p:attrNameLst>
                                      </p:cBhvr>
                                      <p:to>
                                        <p:strVal val="visible"/>
                                      </p:to>
                                    </p:set>
                                  </p:childTnLst>
                                </p:cTn>
                              </p:par>
                            </p:childTnLst>
                          </p:cTn>
                        </p:par>
                        <p:par>
                          <p:cTn id="80" fill="hold" nodeType="afterGroup">
                            <p:stCondLst>
                              <p:cond delay="0"/>
                            </p:stCondLst>
                            <p:childTnLst>
                              <p:par>
                                <p:cTn id="81" presetID="1" presetClass="entr" presetSubtype="0" fill="hold" nodeType="afterEffect">
                                  <p:stCondLst>
                                    <p:cond delay="0"/>
                                  </p:stCondLst>
                                  <p:childTnLst>
                                    <p:set>
                                      <p:cBhvr>
                                        <p:cTn id="82" dur="1" fill="hold">
                                          <p:stCondLst>
                                            <p:cond delay="0"/>
                                          </p:stCondLst>
                                        </p:cTn>
                                        <p:tgtEl>
                                          <p:spTgt spid="12"/>
                                        </p:tgtEl>
                                        <p:attrNameLst>
                                          <p:attrName>style.visibility</p:attrName>
                                        </p:attrNameLst>
                                      </p:cBhvr>
                                      <p:to>
                                        <p:strVal val="visible"/>
                                      </p:to>
                                    </p:set>
                                  </p:childTnLst>
                                </p:cTn>
                              </p:par>
                            </p:childTnLst>
                          </p:cTn>
                        </p:par>
                        <p:par>
                          <p:cTn id="83" fill="hold" nodeType="afterGroup">
                            <p:stCondLst>
                              <p:cond delay="0"/>
                            </p:stCondLst>
                            <p:childTnLst>
                              <p:par>
                                <p:cTn id="84" presetID="1" presetClass="entr" presetSubtype="0" fill="hold" nodeType="afterEffect">
                                  <p:stCondLst>
                                    <p:cond delay="0"/>
                                  </p:stCondLst>
                                  <p:childTnLst>
                                    <p:set>
                                      <p:cBhvr>
                                        <p:cTn id="85" dur="1" fill="hold">
                                          <p:stCondLst>
                                            <p:cond delay="0"/>
                                          </p:stCondLst>
                                        </p:cTn>
                                        <p:tgtEl>
                                          <p:spTgt spid="58"/>
                                        </p:tgtEl>
                                        <p:attrNameLst>
                                          <p:attrName>style.visibility</p:attrName>
                                        </p:attrNameLst>
                                      </p:cBhvr>
                                      <p:to>
                                        <p:strVal val="visible"/>
                                      </p:to>
                                    </p:set>
                                  </p:childTnLst>
                                </p:cTn>
                              </p:par>
                            </p:childTnLst>
                          </p:cTn>
                        </p:par>
                        <p:par>
                          <p:cTn id="86" fill="hold" nodeType="afterGroup">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49" presetClass="entr" presetSubtype="0" decel="100000" fill="hold" nodeType="clickEffect">
                                  <p:stCondLst>
                                    <p:cond delay="0"/>
                                  </p:stCondLst>
                                  <p:childTnLst>
                                    <p:set>
                                      <p:cBhvr>
                                        <p:cTn id="100" dur="1" fill="hold">
                                          <p:stCondLst>
                                            <p:cond delay="0"/>
                                          </p:stCondLst>
                                        </p:cTn>
                                        <p:tgtEl>
                                          <p:spTgt spid="39"/>
                                        </p:tgtEl>
                                        <p:attrNameLst>
                                          <p:attrName>style.visibility</p:attrName>
                                        </p:attrNameLst>
                                      </p:cBhvr>
                                      <p:to>
                                        <p:strVal val="visible"/>
                                      </p:to>
                                    </p:set>
                                    <p:anim calcmode="lin" valueType="num">
                                      <p:cBhvr>
                                        <p:cTn id="101" dur="500" fill="hold"/>
                                        <p:tgtEl>
                                          <p:spTgt spid="39"/>
                                        </p:tgtEl>
                                        <p:attrNameLst>
                                          <p:attrName>ppt_w</p:attrName>
                                        </p:attrNameLst>
                                      </p:cBhvr>
                                      <p:tavLst>
                                        <p:tav tm="0">
                                          <p:val>
                                            <p:fltVal val="0"/>
                                          </p:val>
                                        </p:tav>
                                        <p:tav tm="100000">
                                          <p:val>
                                            <p:strVal val="#ppt_w"/>
                                          </p:val>
                                        </p:tav>
                                      </p:tavLst>
                                    </p:anim>
                                    <p:anim calcmode="lin" valueType="num">
                                      <p:cBhvr>
                                        <p:cTn id="102" dur="500" fill="hold"/>
                                        <p:tgtEl>
                                          <p:spTgt spid="39"/>
                                        </p:tgtEl>
                                        <p:attrNameLst>
                                          <p:attrName>ppt_h</p:attrName>
                                        </p:attrNameLst>
                                      </p:cBhvr>
                                      <p:tavLst>
                                        <p:tav tm="0">
                                          <p:val>
                                            <p:fltVal val="0"/>
                                          </p:val>
                                        </p:tav>
                                        <p:tav tm="100000">
                                          <p:val>
                                            <p:strVal val="#ppt_h"/>
                                          </p:val>
                                        </p:tav>
                                      </p:tavLst>
                                    </p:anim>
                                    <p:anim calcmode="lin" valueType="num">
                                      <p:cBhvr>
                                        <p:cTn id="103" dur="500" fill="hold"/>
                                        <p:tgtEl>
                                          <p:spTgt spid="39"/>
                                        </p:tgtEl>
                                        <p:attrNameLst>
                                          <p:attrName>style.rotation</p:attrName>
                                        </p:attrNameLst>
                                      </p:cBhvr>
                                      <p:tavLst>
                                        <p:tav tm="0">
                                          <p:val>
                                            <p:fltVal val="360"/>
                                          </p:val>
                                        </p:tav>
                                        <p:tav tm="100000">
                                          <p:val>
                                            <p:fltVal val="0"/>
                                          </p:val>
                                        </p:tav>
                                      </p:tavLst>
                                    </p:anim>
                                    <p:animEffect transition="in" filter="fade">
                                      <p:cBhvr>
                                        <p:cTn id="104" dur="500"/>
                                        <p:tgtEl>
                                          <p:spTgt spid="39"/>
                                        </p:tgtEl>
                                      </p:cBhvr>
                                    </p:animEffect>
                                  </p:childTnLst>
                                </p:cTn>
                              </p:par>
                            </p:childTnLst>
                          </p:cTn>
                        </p:par>
                        <p:par>
                          <p:cTn id="105" fill="hold" nodeType="afterGroup">
                            <p:stCondLst>
                              <p:cond delay="500"/>
                            </p:stCondLst>
                            <p:childTnLst>
                              <p:par>
                                <p:cTn id="106" presetID="1" presetClass="entr" presetSubtype="0" fill="hold" grpId="0" nodeType="afterEffect">
                                  <p:stCondLst>
                                    <p:cond delay="0"/>
                                  </p:stCondLst>
                                  <p:childTnLst>
                                    <p:set>
                                      <p:cBhvr>
                                        <p:cTn id="107" dur="1" fill="hold">
                                          <p:stCondLst>
                                            <p:cond delay="0"/>
                                          </p:stCondLst>
                                        </p:cTn>
                                        <p:tgtEl>
                                          <p:spTgt spid="48"/>
                                        </p:tgtEl>
                                        <p:attrNameLst>
                                          <p:attrName>style.visibility</p:attrName>
                                        </p:attrNameLst>
                                      </p:cBhvr>
                                      <p:to>
                                        <p:strVal val="visible"/>
                                      </p:to>
                                    </p:set>
                                  </p:childTnLst>
                                </p:cTn>
                              </p:par>
                            </p:childTnLst>
                          </p:cTn>
                        </p:par>
                        <p:par>
                          <p:cTn id="108" fill="hold" nodeType="afterGroup">
                            <p:stCondLst>
                              <p:cond delay="5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9" presetClass="entr" presetSubtype="0" decel="100000" fill="hold" nodeType="clickEffect">
                                  <p:stCondLst>
                                    <p:cond delay="0"/>
                                  </p:stCondLst>
                                  <p:childTnLst>
                                    <p:set>
                                      <p:cBhvr>
                                        <p:cTn id="114" dur="1" fill="hold">
                                          <p:stCondLst>
                                            <p:cond delay="0"/>
                                          </p:stCondLst>
                                        </p:cTn>
                                        <p:tgtEl>
                                          <p:spTgt spid="40"/>
                                        </p:tgtEl>
                                        <p:attrNameLst>
                                          <p:attrName>style.visibility</p:attrName>
                                        </p:attrNameLst>
                                      </p:cBhvr>
                                      <p:to>
                                        <p:strVal val="visible"/>
                                      </p:to>
                                    </p:set>
                                    <p:anim calcmode="lin" valueType="num">
                                      <p:cBhvr>
                                        <p:cTn id="115" dur="500" fill="hold"/>
                                        <p:tgtEl>
                                          <p:spTgt spid="40"/>
                                        </p:tgtEl>
                                        <p:attrNameLst>
                                          <p:attrName>ppt_w</p:attrName>
                                        </p:attrNameLst>
                                      </p:cBhvr>
                                      <p:tavLst>
                                        <p:tav tm="0">
                                          <p:val>
                                            <p:fltVal val="0"/>
                                          </p:val>
                                        </p:tav>
                                        <p:tav tm="100000">
                                          <p:val>
                                            <p:strVal val="#ppt_w"/>
                                          </p:val>
                                        </p:tav>
                                      </p:tavLst>
                                    </p:anim>
                                    <p:anim calcmode="lin" valueType="num">
                                      <p:cBhvr>
                                        <p:cTn id="116" dur="500" fill="hold"/>
                                        <p:tgtEl>
                                          <p:spTgt spid="40"/>
                                        </p:tgtEl>
                                        <p:attrNameLst>
                                          <p:attrName>ppt_h</p:attrName>
                                        </p:attrNameLst>
                                      </p:cBhvr>
                                      <p:tavLst>
                                        <p:tav tm="0">
                                          <p:val>
                                            <p:fltVal val="0"/>
                                          </p:val>
                                        </p:tav>
                                        <p:tav tm="100000">
                                          <p:val>
                                            <p:strVal val="#ppt_h"/>
                                          </p:val>
                                        </p:tav>
                                      </p:tavLst>
                                    </p:anim>
                                    <p:anim calcmode="lin" valueType="num">
                                      <p:cBhvr>
                                        <p:cTn id="117" dur="500" fill="hold"/>
                                        <p:tgtEl>
                                          <p:spTgt spid="40"/>
                                        </p:tgtEl>
                                        <p:attrNameLst>
                                          <p:attrName>style.rotation</p:attrName>
                                        </p:attrNameLst>
                                      </p:cBhvr>
                                      <p:tavLst>
                                        <p:tav tm="0">
                                          <p:val>
                                            <p:fltVal val="360"/>
                                          </p:val>
                                        </p:tav>
                                        <p:tav tm="100000">
                                          <p:val>
                                            <p:fltVal val="0"/>
                                          </p:val>
                                        </p:tav>
                                      </p:tavLst>
                                    </p:anim>
                                    <p:animEffect transition="in" filter="fade">
                                      <p:cBhvr>
                                        <p:cTn id="118" dur="500"/>
                                        <p:tgtEl>
                                          <p:spTgt spid="40"/>
                                        </p:tgtEl>
                                      </p:cBhvr>
                                    </p:animEffect>
                                  </p:childTnLst>
                                </p:cTn>
                              </p:par>
                            </p:childTnLst>
                          </p:cTn>
                        </p:par>
                        <p:par>
                          <p:cTn id="119" fill="hold" nodeType="afterGroup">
                            <p:stCondLst>
                              <p:cond delay="500"/>
                            </p:stCondLst>
                            <p:childTnLst>
                              <p:par>
                                <p:cTn id="120" presetID="1" presetClass="entr" presetSubtype="0" fill="hold" grpId="0" nodeType="afterEffect">
                                  <p:stCondLst>
                                    <p:cond delay="0"/>
                                  </p:stCondLst>
                                  <p:childTnLst>
                                    <p:set>
                                      <p:cBhvr>
                                        <p:cTn id="121" dur="1" fill="hold">
                                          <p:stCondLst>
                                            <p:cond delay="0"/>
                                          </p:stCondLst>
                                        </p:cTn>
                                        <p:tgtEl>
                                          <p:spTgt spid="52"/>
                                        </p:tgtEl>
                                        <p:attrNameLst>
                                          <p:attrName>style.visibility</p:attrName>
                                        </p:attrNameLst>
                                      </p:cBhvr>
                                      <p:to>
                                        <p:strVal val="visible"/>
                                      </p:to>
                                    </p:set>
                                  </p:childTnLst>
                                </p:cTn>
                              </p:par>
                            </p:childTnLst>
                          </p:cTn>
                        </p:par>
                        <p:par>
                          <p:cTn id="122" fill="hold" nodeType="afterGroup">
                            <p:stCondLst>
                              <p:cond delay="500"/>
                            </p:stCondLst>
                            <p:childTnLst>
                              <p:par>
                                <p:cTn id="123" presetID="1" presetClass="entr" presetSubtype="0" fill="hold" grpId="0" nodeType="afterEffect">
                                  <p:stCondLst>
                                    <p:cond delay="0"/>
                                  </p:stCondLst>
                                  <p:childTnLst>
                                    <p:set>
                                      <p:cBhvr>
                                        <p:cTn id="124" dur="1" fill="hold">
                                          <p:stCondLst>
                                            <p:cond delay="0"/>
                                          </p:stCondLst>
                                        </p:cTn>
                                        <p:tgtEl>
                                          <p:spTgt spid="53"/>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54"/>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5"/>
                                        </p:tgtEl>
                                        <p:attrNameLst>
                                          <p:attrName>style.visibility</p:attrName>
                                        </p:attrNameLst>
                                      </p:cBhvr>
                                      <p:to>
                                        <p:strVal val="visibl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49" presetClass="entr" presetSubtype="0" decel="100000" fill="hold" nodeType="clickEffect">
                                  <p:stCondLst>
                                    <p:cond delay="0"/>
                                  </p:stCondLst>
                                  <p:childTnLst>
                                    <p:set>
                                      <p:cBhvr>
                                        <p:cTn id="136" dur="1" fill="hold">
                                          <p:stCondLst>
                                            <p:cond delay="0"/>
                                          </p:stCondLst>
                                        </p:cTn>
                                        <p:tgtEl>
                                          <p:spTgt spid="2"/>
                                        </p:tgtEl>
                                        <p:attrNameLst>
                                          <p:attrName>style.visibility</p:attrName>
                                        </p:attrNameLst>
                                      </p:cBhvr>
                                      <p:to>
                                        <p:strVal val="visible"/>
                                      </p:to>
                                    </p:set>
                                    <p:anim calcmode="lin" valueType="num">
                                      <p:cBhvr>
                                        <p:cTn id="137" dur="500" fill="hold"/>
                                        <p:tgtEl>
                                          <p:spTgt spid="2"/>
                                        </p:tgtEl>
                                        <p:attrNameLst>
                                          <p:attrName>ppt_w</p:attrName>
                                        </p:attrNameLst>
                                      </p:cBhvr>
                                      <p:tavLst>
                                        <p:tav tm="0">
                                          <p:val>
                                            <p:fltVal val="0"/>
                                          </p:val>
                                        </p:tav>
                                        <p:tav tm="100000">
                                          <p:val>
                                            <p:strVal val="#ppt_w"/>
                                          </p:val>
                                        </p:tav>
                                      </p:tavLst>
                                    </p:anim>
                                    <p:anim calcmode="lin" valueType="num">
                                      <p:cBhvr>
                                        <p:cTn id="138" dur="500" fill="hold"/>
                                        <p:tgtEl>
                                          <p:spTgt spid="2"/>
                                        </p:tgtEl>
                                        <p:attrNameLst>
                                          <p:attrName>ppt_h</p:attrName>
                                        </p:attrNameLst>
                                      </p:cBhvr>
                                      <p:tavLst>
                                        <p:tav tm="0">
                                          <p:val>
                                            <p:fltVal val="0"/>
                                          </p:val>
                                        </p:tav>
                                        <p:tav tm="100000">
                                          <p:val>
                                            <p:strVal val="#ppt_h"/>
                                          </p:val>
                                        </p:tav>
                                      </p:tavLst>
                                    </p:anim>
                                    <p:anim calcmode="lin" valueType="num">
                                      <p:cBhvr>
                                        <p:cTn id="139" dur="500" fill="hold"/>
                                        <p:tgtEl>
                                          <p:spTgt spid="2"/>
                                        </p:tgtEl>
                                        <p:attrNameLst>
                                          <p:attrName>style.rotation</p:attrName>
                                        </p:attrNameLst>
                                      </p:cBhvr>
                                      <p:tavLst>
                                        <p:tav tm="0">
                                          <p:val>
                                            <p:fltVal val="360"/>
                                          </p:val>
                                        </p:tav>
                                        <p:tav tm="100000">
                                          <p:val>
                                            <p:fltVal val="0"/>
                                          </p:val>
                                        </p:tav>
                                      </p:tavLst>
                                    </p:anim>
                                    <p:animEffect transition="in" filter="fade">
                                      <p:cBhvr>
                                        <p:cTn id="1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P spid="19" grpId="0"/>
      <p:bldP spid="20" grpId="0"/>
      <p:bldP spid="28" grpId="0"/>
      <p:bldP spid="29" grpId="0"/>
      <p:bldP spid="30" grpId="0"/>
      <p:bldP spid="31" grpId="0"/>
      <p:bldP spid="35" grpId="0"/>
      <p:bldP spid="36" grpId="0"/>
      <p:bldP spid="37" grpId="0"/>
      <p:bldP spid="38" grpId="0"/>
      <p:bldP spid="41" grpId="0"/>
      <p:bldP spid="42" grpId="0"/>
      <p:bldP spid="43" grpId="0"/>
      <p:bldP spid="44" grpId="0"/>
      <p:bldP spid="45" grpId="0"/>
      <p:bldP spid="48" grpId="0"/>
      <p:bldP spid="49" grpId="0"/>
      <p:bldP spid="52" grpId="0"/>
      <p:bldP spid="53" grpId="0"/>
      <p:bldP spid="54" grpId="0"/>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40" y="692151"/>
            <a:ext cx="7867650" cy="850900"/>
          </a:xfrm>
          <a:solidFill>
            <a:schemeClr val="bg1"/>
          </a:solidFill>
        </p:spPr>
        <p:txBody>
          <a:bodyPr anchor="ctr"/>
          <a:lstStyle/>
          <a:p>
            <a:pPr>
              <a:defRPr/>
            </a:pPr>
            <a:r>
              <a:rPr lang="en-US" b="1" dirty="0">
                <a:solidFill>
                  <a:schemeClr val="accent6">
                    <a:lumMod val="75000"/>
                  </a:schemeClr>
                </a:solidFill>
              </a:rPr>
              <a:t>Parallel OT &amp; NT Structure</a:t>
            </a:r>
          </a:p>
        </p:txBody>
      </p:sp>
      <p:sp>
        <p:nvSpPr>
          <p:cNvPr id="4" name="Text Box 2"/>
          <p:cNvSpPr txBox="1">
            <a:spLocks noChangeArrowheads="1"/>
          </p:cNvSpPr>
          <p:nvPr/>
        </p:nvSpPr>
        <p:spPr bwMode="auto">
          <a:xfrm>
            <a:off x="1588" y="3348042"/>
            <a:ext cx="754062" cy="584711"/>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latin typeface="Arial" charset="0"/>
                <a:cs typeface="Arial" charset="0"/>
              </a:rPr>
              <a:t>OT</a:t>
            </a:r>
          </a:p>
        </p:txBody>
      </p:sp>
      <p:sp>
        <p:nvSpPr>
          <p:cNvPr id="5" name="Text Box 2"/>
          <p:cNvSpPr txBox="1">
            <a:spLocks noChangeArrowheads="1"/>
          </p:cNvSpPr>
          <p:nvPr/>
        </p:nvSpPr>
        <p:spPr bwMode="auto">
          <a:xfrm>
            <a:off x="755650" y="2133600"/>
            <a:ext cx="2447925"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latin typeface="Arial" charset="0"/>
                <a:cs typeface="Arial" charset="0"/>
              </a:rPr>
              <a:t>Foundation</a:t>
            </a:r>
          </a:p>
        </p:txBody>
      </p:sp>
      <p:sp>
        <p:nvSpPr>
          <p:cNvPr id="6" name="Text Box 2"/>
          <p:cNvSpPr txBox="1">
            <a:spLocks noChangeArrowheads="1"/>
          </p:cNvSpPr>
          <p:nvPr/>
        </p:nvSpPr>
        <p:spPr bwMode="auto">
          <a:xfrm>
            <a:off x="3251200" y="2133600"/>
            <a:ext cx="1752600"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latin typeface="Arial" charset="0"/>
                <a:cs typeface="Arial" charset="0"/>
              </a:rPr>
              <a:t>Past</a:t>
            </a:r>
          </a:p>
        </p:txBody>
      </p:sp>
      <p:sp>
        <p:nvSpPr>
          <p:cNvPr id="7" name="Text Box 2"/>
          <p:cNvSpPr txBox="1">
            <a:spLocks noChangeArrowheads="1"/>
          </p:cNvSpPr>
          <p:nvPr/>
        </p:nvSpPr>
        <p:spPr bwMode="auto">
          <a:xfrm>
            <a:off x="5076825" y="2133600"/>
            <a:ext cx="1776413"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latin typeface="Arial" charset="0"/>
                <a:cs typeface="Arial" charset="0"/>
              </a:rPr>
              <a:t>Present</a:t>
            </a:r>
          </a:p>
        </p:txBody>
      </p:sp>
      <p:sp>
        <p:nvSpPr>
          <p:cNvPr id="8" name="Text Box 2"/>
          <p:cNvSpPr txBox="1">
            <a:spLocks noChangeArrowheads="1"/>
          </p:cNvSpPr>
          <p:nvPr/>
        </p:nvSpPr>
        <p:spPr bwMode="auto">
          <a:xfrm>
            <a:off x="6919919" y="2133600"/>
            <a:ext cx="2116137" cy="584200"/>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latin typeface="Arial" charset="0"/>
                <a:cs typeface="Arial" charset="0"/>
              </a:rPr>
              <a:t>Future</a:t>
            </a:r>
          </a:p>
        </p:txBody>
      </p:sp>
      <p:sp>
        <p:nvSpPr>
          <p:cNvPr id="9" name="Text Box 2"/>
          <p:cNvSpPr txBox="1">
            <a:spLocks noChangeArrowheads="1"/>
          </p:cNvSpPr>
          <p:nvPr/>
        </p:nvSpPr>
        <p:spPr bwMode="auto">
          <a:xfrm>
            <a:off x="755656" y="3357563"/>
            <a:ext cx="1321743" cy="579596"/>
          </a:xfrm>
          <a:prstGeom prst="rect">
            <a:avLst/>
          </a:prstGeom>
          <a:noFill/>
          <a:ln w="12700">
            <a:no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Torah</a:t>
            </a:r>
          </a:p>
        </p:txBody>
      </p:sp>
      <p:sp>
        <p:nvSpPr>
          <p:cNvPr id="10" name="Text Box 2"/>
          <p:cNvSpPr txBox="1">
            <a:spLocks noChangeArrowheads="1"/>
          </p:cNvSpPr>
          <p:nvPr/>
        </p:nvSpPr>
        <p:spPr bwMode="auto">
          <a:xfrm>
            <a:off x="3203578" y="3357563"/>
            <a:ext cx="1644325" cy="579596"/>
          </a:xfrm>
          <a:prstGeom prst="rect">
            <a:avLst/>
          </a:prstGeom>
          <a:noFill/>
          <a:ln w="12700">
            <a:no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History</a:t>
            </a:r>
          </a:p>
        </p:txBody>
      </p:sp>
      <p:sp>
        <p:nvSpPr>
          <p:cNvPr id="11" name="Text Box 2"/>
          <p:cNvSpPr txBox="1">
            <a:spLocks noChangeArrowheads="1"/>
          </p:cNvSpPr>
          <p:nvPr/>
        </p:nvSpPr>
        <p:spPr bwMode="auto">
          <a:xfrm>
            <a:off x="5076831" y="3357563"/>
            <a:ext cx="1815417" cy="579596"/>
          </a:xfrm>
          <a:prstGeom prst="rect">
            <a:avLst/>
          </a:prstGeom>
          <a:noFill/>
          <a:ln w="12700">
            <a:no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Wisdom</a:t>
            </a:r>
          </a:p>
        </p:txBody>
      </p:sp>
      <p:sp>
        <p:nvSpPr>
          <p:cNvPr id="12" name="Text Box 2"/>
          <p:cNvSpPr txBox="1">
            <a:spLocks noChangeArrowheads="1"/>
          </p:cNvSpPr>
          <p:nvPr/>
        </p:nvSpPr>
        <p:spPr bwMode="auto">
          <a:xfrm>
            <a:off x="6919913" y="3357563"/>
            <a:ext cx="2110653" cy="579596"/>
          </a:xfrm>
          <a:prstGeom prst="rect">
            <a:avLst/>
          </a:prstGeom>
          <a:noFill/>
          <a:ln w="12700">
            <a:no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Prophecy</a:t>
            </a:r>
          </a:p>
        </p:txBody>
      </p:sp>
      <p:sp>
        <p:nvSpPr>
          <p:cNvPr id="13" name="Text Box 2"/>
          <p:cNvSpPr txBox="1">
            <a:spLocks noChangeArrowheads="1"/>
          </p:cNvSpPr>
          <p:nvPr/>
        </p:nvSpPr>
        <p:spPr bwMode="auto">
          <a:xfrm>
            <a:off x="1594" y="4581529"/>
            <a:ext cx="731837" cy="584711"/>
          </a:xfrm>
          <a:prstGeom prst="rect">
            <a:avLst/>
          </a:prstGeom>
          <a:solidFill>
            <a:srgbClr val="FFFF00"/>
          </a:solidFill>
          <a:ln w="12700">
            <a:solidFill>
              <a:schemeClr val="tx1"/>
            </a:solid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latin typeface="Arial" charset="0"/>
                <a:cs typeface="Arial" charset="0"/>
              </a:rPr>
              <a:t>NT</a:t>
            </a:r>
          </a:p>
        </p:txBody>
      </p:sp>
      <p:sp>
        <p:nvSpPr>
          <p:cNvPr id="14" name="Text Box 2"/>
          <p:cNvSpPr txBox="1">
            <a:spLocks noChangeArrowheads="1"/>
          </p:cNvSpPr>
          <p:nvPr/>
        </p:nvSpPr>
        <p:spPr bwMode="auto">
          <a:xfrm>
            <a:off x="755655" y="4581525"/>
            <a:ext cx="1843083" cy="579596"/>
          </a:xfrm>
          <a:prstGeom prst="rect">
            <a:avLst/>
          </a:prstGeom>
          <a:noFill/>
          <a:ln w="12700">
            <a:no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Gospels</a:t>
            </a:r>
          </a:p>
        </p:txBody>
      </p:sp>
      <p:sp>
        <p:nvSpPr>
          <p:cNvPr id="15" name="Text Box 2"/>
          <p:cNvSpPr txBox="1">
            <a:spLocks noChangeArrowheads="1"/>
          </p:cNvSpPr>
          <p:nvPr/>
        </p:nvSpPr>
        <p:spPr bwMode="auto">
          <a:xfrm>
            <a:off x="3203580" y="4581525"/>
            <a:ext cx="1096730" cy="579596"/>
          </a:xfrm>
          <a:prstGeom prst="rect">
            <a:avLst/>
          </a:prstGeom>
          <a:noFill/>
          <a:ln w="12700">
            <a:no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Acts</a:t>
            </a:r>
          </a:p>
        </p:txBody>
      </p:sp>
      <p:sp>
        <p:nvSpPr>
          <p:cNvPr id="16" name="Text Box 2"/>
          <p:cNvSpPr txBox="1">
            <a:spLocks noChangeArrowheads="1"/>
          </p:cNvSpPr>
          <p:nvPr/>
        </p:nvSpPr>
        <p:spPr bwMode="auto">
          <a:xfrm>
            <a:off x="5076828" y="4581525"/>
            <a:ext cx="1796565" cy="579596"/>
          </a:xfrm>
          <a:prstGeom prst="rect">
            <a:avLst/>
          </a:prstGeom>
          <a:noFill/>
          <a:ln w="12700">
            <a:no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Epistles</a:t>
            </a:r>
          </a:p>
        </p:txBody>
      </p:sp>
      <p:sp>
        <p:nvSpPr>
          <p:cNvPr id="17" name="Text Box 2"/>
          <p:cNvSpPr txBox="1">
            <a:spLocks noChangeArrowheads="1"/>
          </p:cNvSpPr>
          <p:nvPr/>
        </p:nvSpPr>
        <p:spPr bwMode="auto">
          <a:xfrm>
            <a:off x="6919913" y="4581525"/>
            <a:ext cx="2309502" cy="579596"/>
          </a:xfrm>
          <a:prstGeom prst="rect">
            <a:avLst/>
          </a:prstGeom>
          <a:noFill/>
          <a:ln w="12700">
            <a:noFill/>
            <a:miter lim="800000"/>
            <a:headEnd/>
            <a:tailEnd/>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FFFFFF"/>
                </a:solidFill>
                <a:effectLst>
                  <a:outerShdw blurRad="38100" dist="38100" dir="2700000" algn="tl">
                    <a:srgbClr val="000000">
                      <a:alpha val="43137"/>
                    </a:srgbClr>
                  </a:outerShdw>
                </a:effectLst>
                <a:latin typeface="Arial" charset="0"/>
                <a:cs typeface="Arial" charset="0"/>
              </a:rPr>
              <a:t>Revelation</a:t>
            </a:r>
          </a:p>
        </p:txBody>
      </p:sp>
      <p:sp>
        <p:nvSpPr>
          <p:cNvPr id="18" name="Text Box 2"/>
          <p:cNvSpPr txBox="1">
            <a:spLocks noChangeArrowheads="1"/>
          </p:cNvSpPr>
          <p:nvPr/>
        </p:nvSpPr>
        <p:spPr bwMode="auto">
          <a:xfrm>
            <a:off x="0" y="6054731"/>
            <a:ext cx="9144000" cy="830263"/>
          </a:xfrm>
          <a:prstGeom prst="rect">
            <a:avLst/>
          </a:prstGeom>
          <a:noFill/>
          <a:ln w="12700">
            <a:noFill/>
            <a:miter lim="800000"/>
            <a:headEnd/>
            <a:tailEnd/>
          </a:ln>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600" b="1" dirty="0">
                <a:solidFill>
                  <a:srgbClr val="FFFFFF"/>
                </a:solidFill>
                <a:effectLst>
                  <a:outerShdw blurRad="38100" dist="38100" dir="2700000" algn="tl">
                    <a:srgbClr val="000000">
                      <a:alpha val="43137"/>
                    </a:srgbClr>
                  </a:outerShdw>
                </a:effectLst>
                <a:latin typeface="Arial" charset="0"/>
                <a:cs typeface="Arial" charset="0"/>
              </a:rPr>
              <a:t>Erich Zenger, </a:t>
            </a:r>
            <a:r>
              <a:rPr lang="en-US" sz="1600" b="1" i="1" dirty="0">
                <a:solidFill>
                  <a:srgbClr val="FFFFFF"/>
                </a:solidFill>
                <a:effectLst>
                  <a:outerShdw blurRad="38100" dist="38100" dir="2700000" algn="tl">
                    <a:srgbClr val="000000">
                      <a:alpha val="43137"/>
                    </a:srgbClr>
                  </a:outerShdw>
                </a:effectLst>
                <a:latin typeface="Arial" charset="0"/>
                <a:cs typeface="Arial" charset="0"/>
              </a:rPr>
              <a:t>Einleitung in das Alte Testament </a:t>
            </a:r>
            <a:r>
              <a:rPr lang="en-US" sz="1600" b="1" dirty="0">
                <a:solidFill>
                  <a:srgbClr val="FFFFFF"/>
                </a:solidFill>
                <a:effectLst>
                  <a:outerShdw blurRad="38100" dist="38100" dir="2700000" algn="tl">
                    <a:srgbClr val="000000">
                      <a:alpha val="43137"/>
                    </a:srgbClr>
                  </a:outerShdw>
                </a:effectLst>
                <a:latin typeface="Arial" charset="0"/>
                <a:cs typeface="Arial" charset="0"/>
              </a:rPr>
              <a:t>(Stuttgart: W. Kohlehammer, 1995), 34; cited in Gregory Goswell, </a:t>
            </a:r>
            <a:r>
              <a:rPr lang="ru-RU" sz="1600" b="1" dirty="0">
                <a:solidFill>
                  <a:srgbClr val="FFFFFF"/>
                </a:solidFill>
                <a:effectLst>
                  <a:outerShdw blurRad="38100" dist="38100" dir="2700000" algn="tl">
                    <a:srgbClr val="000000">
                      <a:alpha val="43137"/>
                    </a:srgbClr>
                  </a:outerShdw>
                </a:effectLst>
                <a:latin typeface="Arial" charset="0"/>
                <a:cs typeface="Arial" charset="0"/>
              </a:rPr>
              <a:t>"</a:t>
            </a:r>
            <a:r>
              <a:rPr lang="en-US" sz="1600" b="1" dirty="0">
                <a:solidFill>
                  <a:srgbClr val="FFFFFF"/>
                </a:solidFill>
                <a:effectLst>
                  <a:outerShdw blurRad="38100" dist="38100" dir="2700000" algn="tl">
                    <a:srgbClr val="000000">
                      <a:alpha val="43137"/>
                    </a:srgbClr>
                  </a:outerShdw>
                </a:effectLst>
                <a:latin typeface="Arial" charset="0"/>
                <a:cs typeface="Arial" charset="0"/>
              </a:rPr>
              <a:t>Two Testaments in Parallel: The Influence of the Old Testament on the Structuring of the New Testament Canon,</a:t>
            </a:r>
            <a:r>
              <a:rPr lang="ru-RU" sz="1600" b="1" dirty="0">
                <a:solidFill>
                  <a:srgbClr val="FFFFFF"/>
                </a:solidFill>
                <a:effectLst>
                  <a:outerShdw blurRad="38100" dist="38100" dir="2700000" algn="tl">
                    <a:srgbClr val="000000">
                      <a:alpha val="43137"/>
                    </a:srgbClr>
                  </a:outerShdw>
                </a:effectLst>
                <a:latin typeface="Arial" charset="0"/>
                <a:cs typeface="Arial" charset="0"/>
              </a:rPr>
              <a:t>"</a:t>
            </a:r>
            <a:r>
              <a:rPr lang="en-US" sz="1600" b="1" dirty="0">
                <a:solidFill>
                  <a:srgbClr val="FFFFFF"/>
                </a:solidFill>
                <a:effectLst>
                  <a:outerShdw blurRad="38100" dist="38100" dir="2700000" algn="tl">
                    <a:srgbClr val="000000">
                      <a:alpha val="43137"/>
                    </a:srgbClr>
                  </a:outerShdw>
                </a:effectLst>
                <a:latin typeface="Arial" charset="0"/>
                <a:cs typeface="Arial" charset="0"/>
              </a:rPr>
              <a:t> </a:t>
            </a:r>
            <a:r>
              <a:rPr lang="en-US" sz="1600" b="1" i="1" dirty="0">
                <a:solidFill>
                  <a:srgbClr val="FFFFFF"/>
                </a:solidFill>
                <a:effectLst>
                  <a:outerShdw blurRad="38100" dist="38100" dir="2700000" algn="tl">
                    <a:srgbClr val="000000">
                      <a:alpha val="43137"/>
                    </a:srgbClr>
                  </a:outerShdw>
                </a:effectLst>
                <a:latin typeface="Arial" charset="0"/>
                <a:cs typeface="Arial" charset="0"/>
              </a:rPr>
              <a:t>JETS</a:t>
            </a:r>
            <a:r>
              <a:rPr lang="en-US" sz="1600" b="1" dirty="0">
                <a:solidFill>
                  <a:srgbClr val="FFFFFF"/>
                </a:solidFill>
                <a:effectLst>
                  <a:outerShdw blurRad="38100" dist="38100" dir="2700000" algn="tl">
                    <a:srgbClr val="000000">
                      <a:alpha val="43137"/>
                    </a:srgbClr>
                  </a:outerShdw>
                </a:effectLst>
                <a:latin typeface="Arial" charset="0"/>
                <a:cs typeface="Arial" charset="0"/>
              </a:rPr>
              <a:t> 56 (2013): 461.</a:t>
            </a:r>
            <a:endParaRPr lang="en-US" sz="2000" b="1" dirty="0">
              <a:solidFill>
                <a:srgbClr val="FFFFFF"/>
              </a:solidFill>
              <a:effectLst>
                <a:outerShdw blurRad="38100" dist="38100" dir="2700000" algn="tl">
                  <a:srgbClr val="000000">
                    <a:alpha val="43137"/>
                  </a:srgbClr>
                </a:outerShdw>
              </a:effectLst>
              <a:latin typeface="Arial" charset="0"/>
              <a:cs typeface="Arial" charset="0"/>
            </a:endParaRPr>
          </a:p>
        </p:txBody>
      </p:sp>
      <p:sp>
        <p:nvSpPr>
          <p:cNvPr id="19" name="Text Box 5"/>
          <p:cNvSpPr txBox="1">
            <a:spLocks noChangeArrowheads="1"/>
          </p:cNvSpPr>
          <p:nvPr/>
        </p:nvSpPr>
        <p:spPr bwMode="auto">
          <a:xfrm>
            <a:off x="8316416" y="44454"/>
            <a:ext cx="69804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20a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autoUpdateAnimBg="0"/>
      <p:bldP spid="7" grpId="0" animBg="1" autoUpdateAnimBg="0"/>
      <p:bldP spid="8" grpId="0" animBg="1" autoUpdateAnimBg="0"/>
      <p:bldP spid="9" grpId="0"/>
      <p:bldP spid="10" grpId="0"/>
      <p:bldP spid="11" grpId="0"/>
      <p:bldP spid="12" grpId="0"/>
      <p:bldP spid="13" grpId="0" animBg="1" autoUpdateAnimBg="0"/>
      <p:bldP spid="14" grpId="0"/>
      <p:bldP spid="15" grpId="0"/>
      <p:bldP spid="16" grpId="0"/>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7" name="Text Box 2"/>
          <p:cNvSpPr txBox="1">
            <a:spLocks noChangeArrowheads="1"/>
          </p:cNvSpPr>
          <p:nvPr/>
        </p:nvSpPr>
        <p:spPr bwMode="auto">
          <a:xfrm>
            <a:off x="8578854" y="762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49</a:t>
            </a:r>
          </a:p>
        </p:txBody>
      </p:sp>
      <p:sp>
        <p:nvSpPr>
          <p:cNvPr id="183298" name="Rectangle 4"/>
          <p:cNvSpPr>
            <a:spLocks noGrp="1" noChangeArrowheads="1"/>
          </p:cNvSpPr>
          <p:nvPr>
            <p:ph type="title"/>
          </p:nvPr>
        </p:nvSpPr>
        <p:spPr>
          <a:xfrm>
            <a:off x="0" y="304800"/>
            <a:ext cx="8305800" cy="641350"/>
          </a:xfrm>
          <a:solidFill>
            <a:srgbClr val="0000FF"/>
          </a:solidFill>
        </p:spPr>
        <p:txBody>
          <a:bodyPr lIns="91376" tIns="45688" rIns="91376" bIns="45688" anchor="t">
            <a:spAutoFit/>
          </a:bodyPr>
          <a:lstStyle/>
          <a:p>
            <a:pPr algn="ctr" eaLnBrk="1" hangingPunct="1"/>
            <a:r>
              <a:rPr lang="en-US" sz="3600" i="0">
                <a:solidFill>
                  <a:schemeClr val="tx1"/>
                </a:solidFill>
                <a:latin typeface="Arial" charset="0"/>
                <a:ea typeface="SimSun" charset="0"/>
                <a:cs typeface="SimSun" charset="0"/>
              </a:rPr>
              <a:t>Solutions to the Synoptic Problem</a:t>
            </a:r>
          </a:p>
        </p:txBody>
      </p:sp>
      <p:sp>
        <p:nvSpPr>
          <p:cNvPr id="183299" name="Text Box 5"/>
          <p:cNvSpPr txBox="1">
            <a:spLocks noChangeArrowheads="1"/>
          </p:cNvSpPr>
          <p:nvPr/>
        </p:nvSpPr>
        <p:spPr bwMode="auto">
          <a:xfrm>
            <a:off x="5867403" y="6400805"/>
            <a:ext cx="321204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solidFill>
                  <a:srgbClr val="FFFFFF"/>
                </a:solidFill>
                <a:latin typeface="Arial" charset="0"/>
                <a:cs typeface="Arial" charset="0"/>
              </a:rPr>
              <a:t>NIV Study Bible</a:t>
            </a:r>
            <a:r>
              <a:rPr lang="en-US">
                <a:solidFill>
                  <a:srgbClr val="FFFFFF"/>
                </a:solidFill>
                <a:latin typeface="Arial" charset="0"/>
                <a:cs typeface="Arial" charset="0"/>
              </a:rPr>
              <a:t>, 1431</a:t>
            </a:r>
          </a:p>
        </p:txBody>
      </p:sp>
      <p:sp>
        <p:nvSpPr>
          <p:cNvPr id="128006" name="Rectangle 6"/>
          <p:cNvSpPr>
            <a:spLocks noChangeArrowheads="1"/>
          </p:cNvSpPr>
          <p:nvPr/>
        </p:nvSpPr>
        <p:spPr bwMode="auto">
          <a:xfrm>
            <a:off x="0" y="1066800"/>
            <a:ext cx="91440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10" tIns="46005" rIns="92010" bIns="46005"/>
          <a:lstStyle/>
          <a:p>
            <a:pPr marL="533027" indent="-533027">
              <a:spcBef>
                <a:spcPct val="20000"/>
              </a:spcBef>
              <a:buClr>
                <a:srgbClr val="FFCC66"/>
              </a:buClr>
            </a:pPr>
            <a:r>
              <a:rPr lang="en-US">
                <a:solidFill>
                  <a:srgbClr val="FFFFFF"/>
                </a:solidFill>
                <a:latin typeface="Arial" charset="0"/>
                <a:cs typeface="Times New Roman" charset="0"/>
              </a:rPr>
              <a:t>	Questions like these constitute what is known as the Synoptic Problem.  Several solutions have been advanced:</a:t>
            </a:r>
          </a:p>
          <a:p>
            <a:pPr marL="533027" indent="-533027">
              <a:spcBef>
                <a:spcPct val="20000"/>
              </a:spcBef>
              <a:buClr>
                <a:srgbClr val="FFCC66"/>
              </a:buClr>
              <a:buFontTx/>
              <a:buAutoNum type="arabicPeriod"/>
            </a:pPr>
            <a:r>
              <a:rPr lang="en-US" i="1">
                <a:solidFill>
                  <a:srgbClr val="FFFFFF"/>
                </a:solidFill>
                <a:latin typeface="Arial" charset="0"/>
                <a:cs typeface="Times New Roman" charset="0"/>
              </a:rPr>
              <a:t>The use of </a:t>
            </a:r>
            <a:r>
              <a:rPr lang="en-US" i="1">
                <a:solidFill>
                  <a:srgbClr val="FFFF00"/>
                </a:solidFill>
                <a:latin typeface="Arial" charset="0"/>
                <a:cs typeface="Times New Roman" charset="0"/>
              </a:rPr>
              <a:t>oral tradition</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Some have thought that tradition had become so stereotyped that it provided a common source from which all the Gospel writers drew.</a:t>
            </a:r>
          </a:p>
          <a:p>
            <a:pPr marL="533027" indent="-533027">
              <a:spcBef>
                <a:spcPct val="20000"/>
              </a:spcBef>
              <a:buClr>
                <a:srgbClr val="FFCC66"/>
              </a:buClr>
              <a:buFontTx/>
              <a:buAutoNum type="arabicPeriod"/>
            </a:pPr>
            <a:r>
              <a:rPr lang="en-US" i="1">
                <a:solidFill>
                  <a:srgbClr val="FFFFFF"/>
                </a:solidFill>
                <a:latin typeface="Arial" charset="0"/>
                <a:cs typeface="Times New Roman" charset="0"/>
              </a:rPr>
              <a:t>The use of an </a:t>
            </a:r>
            <a:r>
              <a:rPr lang="en-US" i="1">
                <a:solidFill>
                  <a:srgbClr val="FFFF00"/>
                </a:solidFill>
                <a:latin typeface="Arial" charset="0"/>
                <a:cs typeface="Times New Roman" charset="0"/>
              </a:rPr>
              <a:t>early Gospel</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Some have postulated that the Synoptic authors all had access to an earlier Gospel, now lost.</a:t>
            </a:r>
          </a:p>
          <a:p>
            <a:pPr marL="533027" indent="-533027">
              <a:spcBef>
                <a:spcPct val="20000"/>
              </a:spcBef>
              <a:buClr>
                <a:srgbClr val="FFCC66"/>
              </a:buClr>
              <a:buFontTx/>
              <a:buAutoNum type="arabicPeriod"/>
            </a:pPr>
            <a:r>
              <a:rPr lang="en-US" i="1">
                <a:solidFill>
                  <a:srgbClr val="FFFFFF"/>
                </a:solidFill>
                <a:latin typeface="Arial" charset="0"/>
                <a:cs typeface="Times New Roman" charset="0"/>
              </a:rPr>
              <a:t>The use of </a:t>
            </a:r>
            <a:r>
              <a:rPr lang="en-US" i="1">
                <a:solidFill>
                  <a:srgbClr val="FFFF00"/>
                </a:solidFill>
                <a:latin typeface="Arial" charset="0"/>
                <a:cs typeface="Times New Roman" charset="0"/>
              </a:rPr>
              <a:t>written fragments</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Some have assumed that written fragments had been composed concerning various events from the life of Christ and that these were used by the Synoptic authors. </a:t>
            </a:r>
          </a:p>
          <a:p>
            <a:pPr marL="533027" indent="-533027">
              <a:spcBef>
                <a:spcPct val="20000"/>
              </a:spcBef>
              <a:buClr>
                <a:srgbClr val="FFCC66"/>
              </a:buClr>
              <a:buFontTx/>
              <a:buAutoNum type="arabicPeriod"/>
            </a:pPr>
            <a:r>
              <a:rPr lang="en-US" i="1">
                <a:solidFill>
                  <a:srgbClr val="FFFF00"/>
                </a:solidFill>
                <a:latin typeface="Arial" charset="0"/>
                <a:cs typeface="Times New Roman" charset="0"/>
              </a:rPr>
              <a:t>Mutual dependence</a:t>
            </a:r>
            <a:r>
              <a:rPr lang="en-US" i="1">
                <a:solidFill>
                  <a:srgbClr val="FFFFFF"/>
                </a:solidFill>
                <a:latin typeface="Arial" charset="0"/>
                <a:cs typeface="Times New Roman" charset="0"/>
              </a:rPr>
              <a:t>. </a:t>
            </a:r>
            <a:r>
              <a:rPr lang="en-US">
                <a:solidFill>
                  <a:srgbClr val="FFFFFF"/>
                </a:solidFill>
                <a:latin typeface="Arial" charset="0"/>
                <a:cs typeface="Times New Roman" charset="0"/>
              </a:rPr>
              <a:t>Some have suggested that the Synoptic writers drew from each other with the result that what they wrote was often very similar.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8006">
                                            <p:txEl>
                                              <p:pRg st="0" end="0"/>
                                            </p:txEl>
                                          </p:spTgt>
                                        </p:tgtEl>
                                        <p:attrNameLst>
                                          <p:attrName>style.visibility</p:attrName>
                                        </p:attrNameLst>
                                      </p:cBhvr>
                                      <p:to>
                                        <p:strVal val="visible"/>
                                      </p:to>
                                    </p:set>
                                    <p:anim calcmode="lin" valueType="num">
                                      <p:cBhvr>
                                        <p:cTn id="7" dur="1000" fill="hold"/>
                                        <p:tgtEl>
                                          <p:spTgt spid="12800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800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800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800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8006">
                                            <p:txEl>
                                              <p:pRg st="1" end="1"/>
                                            </p:txEl>
                                          </p:spTgt>
                                        </p:tgtEl>
                                        <p:attrNameLst>
                                          <p:attrName>style.visibility</p:attrName>
                                        </p:attrNameLst>
                                      </p:cBhvr>
                                      <p:to>
                                        <p:strVal val="visible"/>
                                      </p:to>
                                    </p:set>
                                    <p:anim calcmode="lin" valueType="num">
                                      <p:cBhvr>
                                        <p:cTn id="15" dur="1000" fill="hold"/>
                                        <p:tgtEl>
                                          <p:spTgt spid="12800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800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800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800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8006">
                                            <p:txEl>
                                              <p:pRg st="2" end="2"/>
                                            </p:txEl>
                                          </p:spTgt>
                                        </p:tgtEl>
                                        <p:attrNameLst>
                                          <p:attrName>style.visibility</p:attrName>
                                        </p:attrNameLst>
                                      </p:cBhvr>
                                      <p:to>
                                        <p:strVal val="visible"/>
                                      </p:to>
                                    </p:set>
                                    <p:anim calcmode="lin" valueType="num">
                                      <p:cBhvr>
                                        <p:cTn id="23" dur="1000" fill="hold"/>
                                        <p:tgtEl>
                                          <p:spTgt spid="12800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800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800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800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8006">
                                            <p:txEl>
                                              <p:pRg st="3" end="3"/>
                                            </p:txEl>
                                          </p:spTgt>
                                        </p:tgtEl>
                                        <p:attrNameLst>
                                          <p:attrName>style.visibility</p:attrName>
                                        </p:attrNameLst>
                                      </p:cBhvr>
                                      <p:to>
                                        <p:strVal val="visible"/>
                                      </p:to>
                                    </p:set>
                                    <p:anim calcmode="lin" valueType="num">
                                      <p:cBhvr>
                                        <p:cTn id="31" dur="1000" fill="hold"/>
                                        <p:tgtEl>
                                          <p:spTgt spid="12800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2800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2800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800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8006">
                                            <p:txEl>
                                              <p:pRg st="4" end="4"/>
                                            </p:txEl>
                                          </p:spTgt>
                                        </p:tgtEl>
                                        <p:attrNameLst>
                                          <p:attrName>style.visibility</p:attrName>
                                        </p:attrNameLst>
                                      </p:cBhvr>
                                      <p:to>
                                        <p:strVal val="visible"/>
                                      </p:to>
                                    </p:set>
                                    <p:anim calcmode="lin" valueType="num">
                                      <p:cBhvr>
                                        <p:cTn id="39" dur="1000" fill="hold"/>
                                        <p:tgtEl>
                                          <p:spTgt spid="128006">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28006">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28006">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8006">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6" grpId="0" build="p" bldLvl="2"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5" name="Text Box 2"/>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49</a:t>
            </a:r>
          </a:p>
        </p:txBody>
      </p:sp>
      <p:sp>
        <p:nvSpPr>
          <p:cNvPr id="185346" name="Rectangle 4"/>
          <p:cNvSpPr>
            <a:spLocks noGrp="1" noChangeArrowheads="1"/>
          </p:cNvSpPr>
          <p:nvPr>
            <p:ph type="title"/>
          </p:nvPr>
        </p:nvSpPr>
        <p:spPr>
          <a:xfrm>
            <a:off x="0" y="344488"/>
            <a:ext cx="8229600" cy="646112"/>
          </a:xfrm>
          <a:solidFill>
            <a:srgbClr val="0000FF"/>
          </a:solidFill>
        </p:spPr>
        <p:txBody>
          <a:bodyPr lIns="91376" tIns="45688" rIns="91376" bIns="45688" anchor="t">
            <a:spAutoFit/>
          </a:bodyPr>
          <a:lstStyle/>
          <a:p>
            <a:pPr algn="ctr" eaLnBrk="1" hangingPunct="1"/>
            <a:r>
              <a:rPr lang="en-US" sz="3600" i="0">
                <a:solidFill>
                  <a:srgbClr val="FFFFFF"/>
                </a:solidFill>
                <a:latin typeface="Arial" charset="0"/>
                <a:ea typeface="SimSun" charset="0"/>
                <a:cs typeface="SimSun" charset="0"/>
              </a:rPr>
              <a:t>Solutions to the Synoptic Problem</a:t>
            </a:r>
          </a:p>
        </p:txBody>
      </p:sp>
      <p:sp>
        <p:nvSpPr>
          <p:cNvPr id="185347" name="Text Box 5"/>
          <p:cNvSpPr txBox="1">
            <a:spLocks noChangeArrowheads="1"/>
          </p:cNvSpPr>
          <p:nvPr/>
        </p:nvSpPr>
        <p:spPr bwMode="auto">
          <a:xfrm>
            <a:off x="5867403" y="6392867"/>
            <a:ext cx="321204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i="1">
                <a:solidFill>
                  <a:srgbClr val="FFFFFF"/>
                </a:solidFill>
                <a:latin typeface="Arial" charset="0"/>
                <a:cs typeface="Arial" charset="0"/>
              </a:rPr>
              <a:t>NIV Study Bible</a:t>
            </a:r>
            <a:r>
              <a:rPr lang="en-US">
                <a:solidFill>
                  <a:srgbClr val="FFFFFF"/>
                </a:solidFill>
                <a:latin typeface="Arial" charset="0"/>
                <a:cs typeface="Arial" charset="0"/>
              </a:rPr>
              <a:t>, 1431</a:t>
            </a:r>
          </a:p>
        </p:txBody>
      </p:sp>
      <p:sp>
        <p:nvSpPr>
          <p:cNvPr id="129030" name="Rectangle 6"/>
          <p:cNvSpPr>
            <a:spLocks noChangeArrowheads="1"/>
          </p:cNvSpPr>
          <p:nvPr/>
        </p:nvSpPr>
        <p:spPr bwMode="auto">
          <a:xfrm>
            <a:off x="152400" y="1219200"/>
            <a:ext cx="88392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10" tIns="46005" rIns="92010" bIns="46005"/>
          <a:lstStyle/>
          <a:p>
            <a:pPr marL="609173" indent="-609173">
              <a:spcBef>
                <a:spcPct val="20000"/>
              </a:spcBef>
              <a:buClr>
                <a:srgbClr val="FFCC66"/>
              </a:buClr>
              <a:buFontTx/>
              <a:buAutoNum type="arabicPeriod" startAt="4"/>
            </a:pPr>
            <a:r>
              <a:rPr lang="en-US" i="1" dirty="0">
                <a:solidFill>
                  <a:srgbClr val="FFFFFF"/>
                </a:solidFill>
                <a:latin typeface="Arial" charset="0"/>
                <a:cs typeface="Times New Roman" charset="0"/>
              </a:rPr>
              <a:t>The use of </a:t>
            </a:r>
            <a:r>
              <a:rPr lang="en-US" i="1" dirty="0">
                <a:solidFill>
                  <a:srgbClr val="FFFF00"/>
                </a:solidFill>
                <a:latin typeface="Arial" charset="0"/>
                <a:cs typeface="Times New Roman" charset="0"/>
              </a:rPr>
              <a:t>two major sources</a:t>
            </a:r>
            <a:r>
              <a:rPr lang="en-US" i="1" dirty="0">
                <a:solidFill>
                  <a:srgbClr val="FFFFFF"/>
                </a:solidFill>
                <a:latin typeface="Arial" charset="0"/>
                <a:cs typeface="Times New Roman" charset="0"/>
              </a:rPr>
              <a:t>. </a:t>
            </a:r>
            <a:r>
              <a:rPr lang="en-US" dirty="0">
                <a:solidFill>
                  <a:srgbClr val="FFFFFF"/>
                </a:solidFill>
                <a:latin typeface="Arial" charset="0"/>
                <a:cs typeface="Times New Roman" charset="0"/>
              </a:rPr>
              <a:t>The most common view currently is that Mark and a hypothetical document, called </a:t>
            </a:r>
            <a:r>
              <a:rPr lang="en-US" i="1" dirty="0" err="1">
                <a:solidFill>
                  <a:srgbClr val="FFFFFF"/>
                </a:solidFill>
                <a:latin typeface="Arial" charset="0"/>
                <a:cs typeface="Times New Roman" charset="0"/>
              </a:rPr>
              <a:t>Quelle</a:t>
            </a:r>
            <a:r>
              <a:rPr lang="en-US" i="1" dirty="0">
                <a:solidFill>
                  <a:srgbClr val="FFFFFF"/>
                </a:solidFill>
                <a:latin typeface="Arial" charset="0"/>
                <a:cs typeface="Times New Roman" charset="0"/>
              </a:rPr>
              <a:t> </a:t>
            </a:r>
            <a:r>
              <a:rPr lang="en-US" dirty="0">
                <a:solidFill>
                  <a:srgbClr val="FFFFFF"/>
                </a:solidFill>
                <a:latin typeface="Arial" charset="0"/>
                <a:cs typeface="Times New Roman" charset="0"/>
              </a:rPr>
              <a:t>(German for </a:t>
            </a:r>
            <a:r>
              <a:rPr lang="ru-RU" dirty="0">
                <a:solidFill>
                  <a:srgbClr val="FFFFFF"/>
                </a:solidFill>
                <a:latin typeface="Arial" charset="0"/>
                <a:cs typeface="Times New Roman" charset="0"/>
              </a:rPr>
              <a:t>"</a:t>
            </a:r>
            <a:r>
              <a:rPr lang="en-US" dirty="0">
                <a:solidFill>
                  <a:srgbClr val="FFFFFF"/>
                </a:solidFill>
                <a:latin typeface="Arial" charset="0"/>
                <a:cs typeface="Times New Roman" charset="0"/>
              </a:rPr>
              <a:t>source</a:t>
            </a:r>
            <a:r>
              <a:rPr lang="ru-RU" dirty="0">
                <a:solidFill>
                  <a:srgbClr val="FFFFFF"/>
                </a:solidFill>
                <a:latin typeface="Arial" charset="0"/>
                <a:cs typeface="Times New Roman" charset="0"/>
              </a:rPr>
              <a:t>"</a:t>
            </a:r>
            <a:r>
              <a:rPr lang="en-US" dirty="0">
                <a:solidFill>
                  <a:srgbClr val="FFFFFF"/>
                </a:solidFill>
                <a:latin typeface="Arial" charset="0"/>
                <a:cs typeface="Times New Roman" charset="0"/>
              </a:rPr>
              <a:t>) or </a:t>
            </a:r>
            <a:r>
              <a:rPr lang="en-US" i="1" dirty="0">
                <a:solidFill>
                  <a:srgbClr val="FFFFFF"/>
                </a:solidFill>
                <a:latin typeface="Arial" charset="0"/>
                <a:cs typeface="Times New Roman" charset="0"/>
              </a:rPr>
              <a:t>Q, </a:t>
            </a:r>
            <a:r>
              <a:rPr lang="en-US" dirty="0">
                <a:solidFill>
                  <a:srgbClr val="FFFFFF"/>
                </a:solidFill>
                <a:latin typeface="Arial" charset="0"/>
                <a:cs typeface="Times New Roman" charset="0"/>
              </a:rPr>
              <a:t>were used by Matthew and Luke as sources for most of the materials included in their Gospels.</a:t>
            </a:r>
          </a:p>
          <a:p>
            <a:pPr marL="609173" indent="-609173">
              <a:spcBef>
                <a:spcPct val="20000"/>
              </a:spcBef>
              <a:buClr>
                <a:srgbClr val="FFCC66"/>
              </a:buClr>
              <a:buFontTx/>
              <a:buAutoNum type="arabicPeriod" startAt="4"/>
            </a:pPr>
            <a:r>
              <a:rPr lang="en-US" i="1" dirty="0">
                <a:solidFill>
                  <a:srgbClr val="FFFFFF"/>
                </a:solidFill>
                <a:latin typeface="Arial" charset="0"/>
                <a:cs typeface="Times New Roman" charset="0"/>
              </a:rPr>
              <a:t>The </a:t>
            </a:r>
            <a:r>
              <a:rPr lang="en-US" i="1" dirty="0">
                <a:solidFill>
                  <a:srgbClr val="FFFF00"/>
                </a:solidFill>
                <a:latin typeface="Arial" charset="0"/>
                <a:cs typeface="Times New Roman" charset="0"/>
              </a:rPr>
              <a:t>priority and use of Matthew</a:t>
            </a:r>
            <a:r>
              <a:rPr lang="en-US" i="1" dirty="0">
                <a:solidFill>
                  <a:srgbClr val="FFFFFF"/>
                </a:solidFill>
                <a:latin typeface="Arial" charset="0"/>
                <a:cs typeface="Times New Roman" charset="0"/>
              </a:rPr>
              <a:t>. </a:t>
            </a:r>
            <a:r>
              <a:rPr lang="en-US" dirty="0">
                <a:solidFill>
                  <a:srgbClr val="FFFFFF"/>
                </a:solidFill>
                <a:latin typeface="Arial" charset="0"/>
                <a:cs typeface="Times New Roman" charset="0"/>
              </a:rPr>
              <a:t>Another view suggests that the other two Synoptics drew from Matthew as their main source.</a:t>
            </a:r>
          </a:p>
          <a:p>
            <a:pPr marL="609173" indent="-609173">
              <a:spcBef>
                <a:spcPct val="20000"/>
              </a:spcBef>
              <a:buClr>
                <a:srgbClr val="FFCC66"/>
              </a:buClr>
              <a:buFontTx/>
              <a:buAutoNum type="arabicPeriod" startAt="4"/>
            </a:pPr>
            <a:r>
              <a:rPr lang="en-US" i="1" dirty="0">
                <a:solidFill>
                  <a:srgbClr val="FFFFFF"/>
                </a:solidFill>
                <a:latin typeface="Arial" charset="0"/>
                <a:cs typeface="Times New Roman" charset="0"/>
              </a:rPr>
              <a:t>A </a:t>
            </a:r>
            <a:r>
              <a:rPr lang="en-US" i="1" dirty="0">
                <a:solidFill>
                  <a:srgbClr val="FFFF00"/>
                </a:solidFill>
                <a:latin typeface="Arial" charset="0"/>
                <a:cs typeface="Times New Roman" charset="0"/>
              </a:rPr>
              <a:t>combination </a:t>
            </a:r>
            <a:r>
              <a:rPr lang="en-US" i="1" dirty="0">
                <a:solidFill>
                  <a:srgbClr val="FFFFFF"/>
                </a:solidFill>
                <a:latin typeface="Arial" charset="0"/>
                <a:cs typeface="Times New Roman" charset="0"/>
              </a:rPr>
              <a:t>of most of the above. </a:t>
            </a:r>
            <a:r>
              <a:rPr lang="en-US" dirty="0">
                <a:solidFill>
                  <a:srgbClr val="FFFFFF"/>
                </a:solidFill>
                <a:latin typeface="Arial" charset="0"/>
                <a:cs typeface="Times New Roman" charset="0"/>
              </a:rPr>
              <a:t>This theory assumes that the authors of the Synoptic Gospels made use of oral tradition, written fragments, mutual dependence on other Synoptic writers or on their Gospels, and the testimony of eyewitnesses.</a:t>
            </a:r>
            <a:r>
              <a:rPr lang="en-US" dirty="0">
                <a:solidFill>
                  <a:srgbClr val="FFFFFF"/>
                </a:solidFill>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9030">
                                            <p:txEl>
                                              <p:pRg st="0" end="0"/>
                                            </p:txEl>
                                          </p:spTgt>
                                        </p:tgtEl>
                                        <p:attrNameLst>
                                          <p:attrName>style.visibility</p:attrName>
                                        </p:attrNameLst>
                                      </p:cBhvr>
                                      <p:to>
                                        <p:strVal val="visible"/>
                                      </p:to>
                                    </p:set>
                                    <p:anim calcmode="lin" valueType="num">
                                      <p:cBhvr>
                                        <p:cTn id="7" dur="1000" fill="hold"/>
                                        <p:tgtEl>
                                          <p:spTgt spid="12903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903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903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903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9030">
                                            <p:txEl>
                                              <p:pRg st="1" end="1"/>
                                            </p:txEl>
                                          </p:spTgt>
                                        </p:tgtEl>
                                        <p:attrNameLst>
                                          <p:attrName>style.visibility</p:attrName>
                                        </p:attrNameLst>
                                      </p:cBhvr>
                                      <p:to>
                                        <p:strVal val="visible"/>
                                      </p:to>
                                    </p:set>
                                    <p:anim calcmode="lin" valueType="num">
                                      <p:cBhvr>
                                        <p:cTn id="15" dur="1000" fill="hold"/>
                                        <p:tgtEl>
                                          <p:spTgt spid="12903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903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903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903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9030">
                                            <p:txEl>
                                              <p:pRg st="2" end="2"/>
                                            </p:txEl>
                                          </p:spTgt>
                                        </p:tgtEl>
                                        <p:attrNameLst>
                                          <p:attrName>style.visibility</p:attrName>
                                        </p:attrNameLst>
                                      </p:cBhvr>
                                      <p:to>
                                        <p:strVal val="visible"/>
                                      </p:to>
                                    </p:set>
                                    <p:anim calcmode="lin" valueType="num">
                                      <p:cBhvr>
                                        <p:cTn id="23" dur="1000" fill="hold"/>
                                        <p:tgtEl>
                                          <p:spTgt spid="129030">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9030">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903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903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0" grpId="0" build="p" bldLvl="2"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ext Box 1027"/>
          <p:cNvSpPr txBox="1">
            <a:spLocks noChangeArrowheads="1"/>
          </p:cNvSpPr>
          <p:nvPr/>
        </p:nvSpPr>
        <p:spPr bwMode="auto">
          <a:xfrm>
            <a:off x="8578850" y="152400"/>
            <a:ext cx="4699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50</a:t>
            </a:r>
          </a:p>
        </p:txBody>
      </p:sp>
      <p:sp>
        <p:nvSpPr>
          <p:cNvPr id="167940" name="Text Box 1028"/>
          <p:cNvSpPr txBox="1">
            <a:spLocks noChangeArrowheads="1"/>
          </p:cNvSpPr>
          <p:nvPr/>
        </p:nvSpPr>
        <p:spPr bwMode="auto">
          <a:xfrm>
            <a:off x="2628900" y="1295400"/>
            <a:ext cx="1447800" cy="954088"/>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rgbClr val="FFFFFF"/>
                </a:solidFill>
                <a:latin typeface="Arial" charset="0"/>
                <a:cs typeface="Arial" charset="0"/>
              </a:rPr>
              <a:t>Q</a:t>
            </a:r>
          </a:p>
          <a:p>
            <a:pPr algn="ctr" eaLnBrk="1" hangingPunct="1"/>
            <a:r>
              <a:rPr lang="en-US" sz="2800">
                <a:solidFill>
                  <a:srgbClr val="FFFFFF"/>
                </a:solidFill>
                <a:latin typeface="Arial" charset="0"/>
                <a:cs typeface="Arial" charset="0"/>
              </a:rPr>
              <a:t>AD 50</a:t>
            </a:r>
          </a:p>
        </p:txBody>
      </p:sp>
      <p:sp>
        <p:nvSpPr>
          <p:cNvPr id="167951" name="Text Box 1039"/>
          <p:cNvSpPr txBox="1">
            <a:spLocks noChangeArrowheads="1"/>
          </p:cNvSpPr>
          <p:nvPr/>
        </p:nvSpPr>
        <p:spPr bwMode="auto">
          <a:xfrm>
            <a:off x="4876800" y="1295400"/>
            <a:ext cx="1447800" cy="954088"/>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lIns="91376" tIns="45688" rIns="91376" bIns="45688">
            <a:spAutoFit/>
          </a:bodyPr>
          <a:lstStyle/>
          <a:p>
            <a:pPr algn="ctr">
              <a:spcBef>
                <a:spcPct val="50000"/>
              </a:spcBef>
              <a:defRPr/>
            </a:pPr>
            <a:r>
              <a:rPr lang="en-US" sz="2800">
                <a:solidFill>
                  <a:srgbClr val="FFFFFF"/>
                </a:solidFill>
                <a:latin typeface="Arial"/>
                <a:cs typeface="Arial"/>
              </a:rPr>
              <a:t>Mark</a:t>
            </a:r>
            <a:br>
              <a:rPr lang="en-US" sz="2800">
                <a:solidFill>
                  <a:srgbClr val="FFFFFF"/>
                </a:solidFill>
                <a:latin typeface="Arial"/>
                <a:cs typeface="Arial"/>
              </a:rPr>
            </a:br>
            <a:r>
              <a:rPr lang="en-US" sz="2800">
                <a:solidFill>
                  <a:srgbClr val="FFFFFF"/>
                </a:solidFill>
                <a:latin typeface="Arial"/>
                <a:cs typeface="Arial"/>
              </a:rPr>
              <a:t>AD 65</a:t>
            </a:r>
          </a:p>
        </p:txBody>
      </p:sp>
      <p:sp>
        <p:nvSpPr>
          <p:cNvPr id="167954" name="Text Box 1042"/>
          <p:cNvSpPr txBox="1">
            <a:spLocks noChangeArrowheads="1"/>
          </p:cNvSpPr>
          <p:nvPr/>
        </p:nvSpPr>
        <p:spPr bwMode="auto">
          <a:xfrm>
            <a:off x="4876800" y="3657600"/>
            <a:ext cx="1447800" cy="914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a:solidFill>
                  <a:srgbClr val="FFFFFF"/>
                </a:solidFill>
                <a:effectLst>
                  <a:outerShdw blurRad="38100" dist="38100" dir="2700000" algn="tl">
                    <a:srgbClr val="000000"/>
                  </a:outerShdw>
                </a:effectLst>
                <a:latin typeface="Arial" charset="0"/>
                <a:cs typeface="Arial" charset="0"/>
              </a:rPr>
              <a:t>Luke</a:t>
            </a:r>
            <a:endParaRPr lang="en-US" sz="2800">
              <a:solidFill>
                <a:srgbClr val="FFFFFF"/>
              </a:solidFill>
              <a:latin typeface="Arial" charset="0"/>
              <a:cs typeface="Arial" charset="0"/>
            </a:endParaRPr>
          </a:p>
        </p:txBody>
      </p:sp>
      <p:sp>
        <p:nvSpPr>
          <p:cNvPr id="167957" name="Text Box 1045"/>
          <p:cNvSpPr txBox="1">
            <a:spLocks noChangeArrowheads="1"/>
          </p:cNvSpPr>
          <p:nvPr/>
        </p:nvSpPr>
        <p:spPr bwMode="auto">
          <a:xfrm>
            <a:off x="2514600" y="3657600"/>
            <a:ext cx="16764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a:solidFill>
                  <a:srgbClr val="FFFFFF"/>
                </a:solidFill>
                <a:effectLst>
                  <a:outerShdw blurRad="38100" dist="38100" dir="2700000" algn="tl">
                    <a:srgbClr val="000000"/>
                  </a:outerShdw>
                </a:effectLst>
                <a:latin typeface="Arial" charset="0"/>
                <a:cs typeface="Arial" charset="0"/>
              </a:rPr>
              <a:t>Matthew</a:t>
            </a:r>
            <a:endParaRPr lang="en-US" sz="400">
              <a:solidFill>
                <a:srgbClr val="FFFFFF"/>
              </a:solidFill>
              <a:latin typeface="Arial" charset="0"/>
              <a:cs typeface="Arial" charset="0"/>
            </a:endParaRPr>
          </a:p>
          <a:p>
            <a:pPr algn="ctr" eaLnBrk="1" hangingPunct="1">
              <a:spcBef>
                <a:spcPct val="50000"/>
              </a:spcBef>
              <a:defRPr/>
            </a:pPr>
            <a:endParaRPr lang="en-US" sz="400">
              <a:solidFill>
                <a:srgbClr val="FFFFFF"/>
              </a:solidFill>
              <a:latin typeface="Arial" charset="0"/>
              <a:cs typeface="Arial" charset="0"/>
            </a:endParaRPr>
          </a:p>
        </p:txBody>
      </p:sp>
      <p:sp>
        <p:nvSpPr>
          <p:cNvPr id="187398" name="Rectangle 1075"/>
          <p:cNvSpPr>
            <a:spLocks noGrp="1" noChangeArrowheads="1"/>
          </p:cNvSpPr>
          <p:nvPr>
            <p:ph type="title" idx="4294967295"/>
          </p:nvPr>
        </p:nvSpPr>
        <p:spPr>
          <a:xfrm>
            <a:off x="1600200" y="277814"/>
            <a:ext cx="6096000" cy="584200"/>
          </a:xfrm>
          <a:solidFill>
            <a:srgbClr val="0000FF"/>
          </a:solidFill>
        </p:spPr>
        <p:txBody>
          <a:bodyPr anchor="t" anchorCtr="0">
            <a:spAutoFit/>
          </a:bodyPr>
          <a:lstStyle/>
          <a:p>
            <a:pPr eaLnBrk="1" hangingPunct="1"/>
            <a:r>
              <a:rPr lang="en-US" sz="3200" b="1">
                <a:solidFill>
                  <a:schemeClr val="tx1"/>
                </a:solidFill>
                <a:latin typeface="Arial" charset="0"/>
                <a:ea typeface="SimSun" charset="0"/>
                <a:cs typeface="SimSun" charset="0"/>
              </a:rPr>
              <a:t>Two-Source Hypothesis</a:t>
            </a:r>
          </a:p>
        </p:txBody>
      </p:sp>
      <p:sp>
        <p:nvSpPr>
          <p:cNvPr id="167989" name="Line 1077"/>
          <p:cNvSpPr>
            <a:spLocks noChangeShapeType="1"/>
          </p:cNvSpPr>
          <p:nvPr/>
        </p:nvSpPr>
        <p:spPr bwMode="auto">
          <a:xfrm>
            <a:off x="3352800" y="2362200"/>
            <a:ext cx="0" cy="1295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7990" name="Line 1078"/>
          <p:cNvSpPr>
            <a:spLocks noChangeShapeType="1"/>
          </p:cNvSpPr>
          <p:nvPr/>
        </p:nvSpPr>
        <p:spPr bwMode="auto">
          <a:xfrm>
            <a:off x="5562600" y="2362200"/>
            <a:ext cx="0" cy="1295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7991" name="Line 1079"/>
          <p:cNvSpPr>
            <a:spLocks noChangeShapeType="1"/>
          </p:cNvSpPr>
          <p:nvPr/>
        </p:nvSpPr>
        <p:spPr bwMode="auto">
          <a:xfrm>
            <a:off x="4038600" y="2362200"/>
            <a:ext cx="838200" cy="1295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7992" name="Line 1080"/>
          <p:cNvSpPr>
            <a:spLocks noChangeShapeType="1"/>
          </p:cNvSpPr>
          <p:nvPr/>
        </p:nvSpPr>
        <p:spPr bwMode="auto">
          <a:xfrm flipH="1">
            <a:off x="4191000" y="2362200"/>
            <a:ext cx="685800" cy="1295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fade">
                                      <p:cBhvr>
                                        <p:cTn id="7" dur="500"/>
                                        <p:tgtEl>
                                          <p:spTgt spid="167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7951"/>
                                        </p:tgtEl>
                                        <p:attrNameLst>
                                          <p:attrName>style.visibility</p:attrName>
                                        </p:attrNameLst>
                                      </p:cBhvr>
                                      <p:to>
                                        <p:strVal val="visible"/>
                                      </p:to>
                                    </p:set>
                                    <p:animEffect transition="in" filter="checkerboard(across)">
                                      <p:cBhvr>
                                        <p:cTn id="12" dur="500"/>
                                        <p:tgtEl>
                                          <p:spTgt spid="1679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7989"/>
                                        </p:tgtEl>
                                        <p:attrNameLst>
                                          <p:attrName>style.visibility</p:attrName>
                                        </p:attrNameLst>
                                      </p:cBhvr>
                                      <p:to>
                                        <p:strVal val="visible"/>
                                      </p:to>
                                    </p:set>
                                    <p:animEffect transition="in" filter="wipe(up)">
                                      <p:cBhvr>
                                        <p:cTn id="17" dur="500"/>
                                        <p:tgtEl>
                                          <p:spTgt spid="167989"/>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67957"/>
                                        </p:tgtEl>
                                        <p:attrNameLst>
                                          <p:attrName>style.visibility</p:attrName>
                                        </p:attrNameLst>
                                      </p:cBhvr>
                                      <p:to>
                                        <p:strVal val="visible"/>
                                      </p:to>
                                    </p:set>
                                    <p:animEffect transition="in" filter="checkerboard(across)">
                                      <p:cBhvr>
                                        <p:cTn id="21" dur="500"/>
                                        <p:tgtEl>
                                          <p:spTgt spid="16795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7990"/>
                                        </p:tgtEl>
                                        <p:attrNameLst>
                                          <p:attrName>style.visibility</p:attrName>
                                        </p:attrNameLst>
                                      </p:cBhvr>
                                      <p:to>
                                        <p:strVal val="visible"/>
                                      </p:to>
                                    </p:set>
                                    <p:animEffect transition="in" filter="wipe(up)">
                                      <p:cBhvr>
                                        <p:cTn id="26" dur="500"/>
                                        <p:tgtEl>
                                          <p:spTgt spid="167990"/>
                                        </p:tgtEl>
                                      </p:cBhvr>
                                    </p:animEffect>
                                  </p:childTnLst>
                                </p:cTn>
                              </p:par>
                            </p:childTnLst>
                          </p:cTn>
                        </p:par>
                        <p:par>
                          <p:cTn id="27" fill="hold" nodeType="afterGroup">
                            <p:stCondLst>
                              <p:cond delay="500"/>
                            </p:stCondLst>
                            <p:childTnLst>
                              <p:par>
                                <p:cTn id="28" presetID="5" presetClass="entr" presetSubtype="10" fill="hold" grpId="0" nodeType="afterEffect">
                                  <p:stCondLst>
                                    <p:cond delay="0"/>
                                  </p:stCondLst>
                                  <p:childTnLst>
                                    <p:set>
                                      <p:cBhvr>
                                        <p:cTn id="29" dur="1" fill="hold">
                                          <p:stCondLst>
                                            <p:cond delay="0"/>
                                          </p:stCondLst>
                                        </p:cTn>
                                        <p:tgtEl>
                                          <p:spTgt spid="167954"/>
                                        </p:tgtEl>
                                        <p:attrNameLst>
                                          <p:attrName>style.visibility</p:attrName>
                                        </p:attrNameLst>
                                      </p:cBhvr>
                                      <p:to>
                                        <p:strVal val="visible"/>
                                      </p:to>
                                    </p:set>
                                    <p:animEffect transition="in" filter="checkerboard(across)">
                                      <p:cBhvr>
                                        <p:cTn id="30" dur="500"/>
                                        <p:tgtEl>
                                          <p:spTgt spid="16795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67991"/>
                                        </p:tgtEl>
                                        <p:attrNameLst>
                                          <p:attrName>style.visibility</p:attrName>
                                        </p:attrNameLst>
                                      </p:cBhvr>
                                      <p:to>
                                        <p:strVal val="visible"/>
                                      </p:to>
                                    </p:set>
                                    <p:animEffect transition="in" filter="wipe(up)">
                                      <p:cBhvr>
                                        <p:cTn id="35" dur="500"/>
                                        <p:tgtEl>
                                          <p:spTgt spid="1679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67992"/>
                                        </p:tgtEl>
                                        <p:attrNameLst>
                                          <p:attrName>style.visibility</p:attrName>
                                        </p:attrNameLst>
                                      </p:cBhvr>
                                      <p:to>
                                        <p:strVal val="visible"/>
                                      </p:to>
                                    </p:set>
                                    <p:animEffect transition="in" filter="wipe(up)">
                                      <p:cBhvr>
                                        <p:cTn id="40" dur="500"/>
                                        <p:tgtEl>
                                          <p:spTgt spid="167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nimBg="1" autoUpdateAnimBg="0"/>
      <p:bldP spid="167951" grpId="0" animBg="1"/>
      <p:bldP spid="167954" grpId="0" animBg="1"/>
      <p:bldP spid="167957" grpId="0" animBg="1"/>
      <p:bldP spid="167989" grpId="0" animBg="1"/>
      <p:bldP spid="167990" grpId="0" animBg="1"/>
      <p:bldP spid="167991" grpId="0" animBg="1"/>
      <p:bldP spid="16799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ext Box 1027"/>
          <p:cNvSpPr txBox="1">
            <a:spLocks noChangeArrowheads="1"/>
          </p:cNvSpPr>
          <p:nvPr/>
        </p:nvSpPr>
        <p:spPr bwMode="auto">
          <a:xfrm>
            <a:off x="8578850" y="152400"/>
            <a:ext cx="4699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50</a:t>
            </a:r>
          </a:p>
        </p:txBody>
      </p:sp>
      <p:sp>
        <p:nvSpPr>
          <p:cNvPr id="169988" name="Text Box 1028"/>
          <p:cNvSpPr txBox="1">
            <a:spLocks noChangeArrowheads="1"/>
          </p:cNvSpPr>
          <p:nvPr/>
        </p:nvSpPr>
        <p:spPr bwMode="auto">
          <a:xfrm>
            <a:off x="5041900" y="1217612"/>
            <a:ext cx="1485900" cy="1200264"/>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FFFFFF"/>
                </a:solidFill>
                <a:latin typeface="Arial" charset="0"/>
                <a:cs typeface="Arial" charset="0"/>
              </a:rPr>
              <a:t>Q</a:t>
            </a:r>
            <a:br>
              <a:rPr lang="en-US">
                <a:solidFill>
                  <a:srgbClr val="FFFFFF"/>
                </a:solidFill>
                <a:latin typeface="Arial" charset="0"/>
                <a:cs typeface="Arial" charset="0"/>
              </a:rPr>
            </a:br>
            <a:r>
              <a:rPr lang="en-US">
                <a:solidFill>
                  <a:srgbClr val="FFFFFF"/>
                </a:solidFill>
                <a:latin typeface="Arial" charset="0"/>
                <a:cs typeface="Arial" charset="0"/>
              </a:rPr>
              <a:t>Antioch</a:t>
            </a:r>
          </a:p>
          <a:p>
            <a:pPr algn="ctr" eaLnBrk="1" hangingPunct="1"/>
            <a:r>
              <a:rPr lang="en-US">
                <a:solidFill>
                  <a:srgbClr val="FFFFFF"/>
                </a:solidFill>
                <a:latin typeface="Arial" charset="0"/>
                <a:cs typeface="Arial" charset="0"/>
              </a:rPr>
              <a:t>AD 50</a:t>
            </a:r>
          </a:p>
        </p:txBody>
      </p:sp>
      <p:sp>
        <p:nvSpPr>
          <p:cNvPr id="169989" name="Text Box 1029"/>
          <p:cNvSpPr txBox="1">
            <a:spLocks noChangeArrowheads="1"/>
          </p:cNvSpPr>
          <p:nvPr/>
        </p:nvSpPr>
        <p:spPr bwMode="auto">
          <a:xfrm>
            <a:off x="2895600" y="1217613"/>
            <a:ext cx="1625600" cy="1200150"/>
          </a:xfrm>
          <a:prstGeom prst="rect">
            <a:avLst/>
          </a:prstGeom>
          <a:gradFill rotWithShape="0">
            <a:gsLst>
              <a:gs pos="0">
                <a:schemeClr val="bg2"/>
              </a:gs>
              <a:gs pos="100000">
                <a:schemeClr val="bg2">
                  <a:gamma/>
                  <a:shade val="46275"/>
                  <a:invGamma/>
                </a:schemeClr>
              </a:gs>
            </a:gsLst>
            <a:path path="shape">
              <a:fillToRect l="50000" t="50000" r="50000" b="50000"/>
            </a:path>
          </a:gradFill>
          <a:ln w="9525">
            <a:noFill/>
            <a:miter lim="800000"/>
            <a:headEnd/>
            <a:tailEnd/>
          </a:ln>
          <a:effectLst/>
        </p:spPr>
        <p:txBody>
          <a:bodyPr lIns="91376" tIns="45688" rIns="91376" bIns="45688">
            <a:spAutoFit/>
          </a:bodyPr>
          <a:lstStyle/>
          <a:p>
            <a:pPr algn="ctr">
              <a:spcBef>
                <a:spcPct val="50000"/>
              </a:spcBef>
              <a:defRPr/>
            </a:pPr>
            <a:r>
              <a:rPr lang="en-US">
                <a:solidFill>
                  <a:srgbClr val="FFFFFF"/>
                </a:solidFill>
                <a:latin typeface="Arial"/>
                <a:cs typeface="Arial"/>
              </a:rPr>
              <a:t>Mark</a:t>
            </a:r>
            <a:br>
              <a:rPr lang="en-US">
                <a:solidFill>
                  <a:srgbClr val="FFFFFF"/>
                </a:solidFill>
                <a:latin typeface="Arial"/>
                <a:cs typeface="Arial"/>
              </a:rPr>
            </a:br>
            <a:r>
              <a:rPr lang="en-US">
                <a:solidFill>
                  <a:srgbClr val="FFFFFF"/>
                </a:solidFill>
                <a:latin typeface="Arial"/>
                <a:cs typeface="Arial"/>
              </a:rPr>
              <a:t>Rome</a:t>
            </a:r>
            <a:br>
              <a:rPr lang="en-US">
                <a:solidFill>
                  <a:srgbClr val="FFFFFF"/>
                </a:solidFill>
                <a:latin typeface="Arial"/>
                <a:cs typeface="Arial"/>
              </a:rPr>
            </a:br>
            <a:r>
              <a:rPr lang="en-US">
                <a:solidFill>
                  <a:srgbClr val="FFFFFF"/>
                </a:solidFill>
                <a:latin typeface="Arial"/>
                <a:cs typeface="Arial"/>
              </a:rPr>
              <a:t>AD 65</a:t>
            </a:r>
          </a:p>
        </p:txBody>
      </p:sp>
      <p:sp>
        <p:nvSpPr>
          <p:cNvPr id="189444" name="Rectangle 1033"/>
          <p:cNvSpPr>
            <a:spLocks noGrp="1" noChangeArrowheads="1"/>
          </p:cNvSpPr>
          <p:nvPr>
            <p:ph type="title" idx="4294967295"/>
          </p:nvPr>
        </p:nvSpPr>
        <p:spPr>
          <a:xfrm>
            <a:off x="1676400" y="277814"/>
            <a:ext cx="6096000" cy="584200"/>
          </a:xfrm>
          <a:solidFill>
            <a:srgbClr val="0000FF"/>
          </a:solidFill>
        </p:spPr>
        <p:txBody>
          <a:bodyPr anchor="t" anchorCtr="0">
            <a:spAutoFit/>
          </a:bodyPr>
          <a:lstStyle/>
          <a:p>
            <a:pPr eaLnBrk="1" hangingPunct="1"/>
            <a:r>
              <a:rPr lang="en-US" sz="3200" b="1">
                <a:solidFill>
                  <a:schemeClr val="tx1"/>
                </a:solidFill>
                <a:latin typeface="Arial" charset="0"/>
                <a:ea typeface="SimSun" charset="0"/>
                <a:cs typeface="SimSun" charset="0"/>
              </a:rPr>
              <a:t>Four-Source Hypothesis</a:t>
            </a:r>
          </a:p>
        </p:txBody>
      </p:sp>
      <p:sp>
        <p:nvSpPr>
          <p:cNvPr id="169994" name="Line 1034"/>
          <p:cNvSpPr>
            <a:spLocks noChangeShapeType="1"/>
          </p:cNvSpPr>
          <p:nvPr/>
        </p:nvSpPr>
        <p:spPr bwMode="auto">
          <a:xfrm>
            <a:off x="3352800" y="2590800"/>
            <a:ext cx="0" cy="12954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9995" name="Line 1035"/>
          <p:cNvSpPr>
            <a:spLocks noChangeShapeType="1"/>
          </p:cNvSpPr>
          <p:nvPr/>
        </p:nvSpPr>
        <p:spPr bwMode="auto">
          <a:xfrm>
            <a:off x="6172200" y="2590800"/>
            <a:ext cx="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9996" name="Line 1036"/>
          <p:cNvSpPr>
            <a:spLocks noChangeShapeType="1"/>
          </p:cNvSpPr>
          <p:nvPr/>
        </p:nvSpPr>
        <p:spPr bwMode="auto">
          <a:xfrm>
            <a:off x="4038600" y="2590800"/>
            <a:ext cx="1295400" cy="13716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9997" name="Line 1037"/>
          <p:cNvSpPr>
            <a:spLocks noChangeShapeType="1"/>
          </p:cNvSpPr>
          <p:nvPr/>
        </p:nvSpPr>
        <p:spPr bwMode="auto">
          <a:xfrm flipH="1">
            <a:off x="3733800" y="2590800"/>
            <a:ext cx="1600200" cy="13716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69998" name="Text Box 1038"/>
          <p:cNvSpPr txBox="1">
            <a:spLocks noChangeArrowheads="1"/>
          </p:cNvSpPr>
          <p:nvPr/>
        </p:nvSpPr>
        <p:spPr bwMode="auto">
          <a:xfrm>
            <a:off x="685800" y="12176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M</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Jerusalem</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AD 60-65</a:t>
            </a:r>
            <a:endParaRPr lang="en-US">
              <a:solidFill>
                <a:srgbClr val="FFFFFF"/>
              </a:solidFill>
              <a:latin typeface="Arial" charset="0"/>
              <a:cs typeface="Arial" charset="0"/>
            </a:endParaRPr>
          </a:p>
        </p:txBody>
      </p:sp>
      <p:sp>
        <p:nvSpPr>
          <p:cNvPr id="169999" name="Text Box 1039"/>
          <p:cNvSpPr txBox="1">
            <a:spLocks noChangeArrowheads="1"/>
          </p:cNvSpPr>
          <p:nvPr/>
        </p:nvSpPr>
        <p:spPr bwMode="auto">
          <a:xfrm>
            <a:off x="7048500" y="1217619"/>
            <a:ext cx="14859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L</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Caesarea</a:t>
            </a:r>
          </a:p>
        </p:txBody>
      </p:sp>
      <p:sp>
        <p:nvSpPr>
          <p:cNvPr id="170000" name="Text Box 1040"/>
          <p:cNvSpPr txBox="1">
            <a:spLocks noChangeArrowheads="1"/>
          </p:cNvSpPr>
          <p:nvPr/>
        </p:nvSpPr>
        <p:spPr bwMode="auto">
          <a:xfrm>
            <a:off x="1828800" y="39862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Matthew</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Antioch</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AD 85</a:t>
            </a:r>
            <a:endParaRPr lang="en-US">
              <a:solidFill>
                <a:srgbClr val="FFFFFF"/>
              </a:solidFill>
              <a:latin typeface="Arial" charset="0"/>
              <a:cs typeface="Arial" charset="0"/>
            </a:endParaRPr>
          </a:p>
        </p:txBody>
      </p:sp>
      <p:sp>
        <p:nvSpPr>
          <p:cNvPr id="170001" name="Text Box 1041"/>
          <p:cNvSpPr txBox="1">
            <a:spLocks noChangeArrowheads="1"/>
          </p:cNvSpPr>
          <p:nvPr/>
        </p:nvSpPr>
        <p:spPr bwMode="auto">
          <a:xfrm>
            <a:off x="5334000" y="3986219"/>
            <a:ext cx="28956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Luke</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Caesarea, Corinth?</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AD 60, AD 80</a:t>
            </a:r>
          </a:p>
        </p:txBody>
      </p:sp>
      <p:sp>
        <p:nvSpPr>
          <p:cNvPr id="170002" name="Text Box 1042"/>
          <p:cNvSpPr txBox="1">
            <a:spLocks noChangeArrowheads="1"/>
          </p:cNvSpPr>
          <p:nvPr/>
        </p:nvSpPr>
        <p:spPr bwMode="auto">
          <a:xfrm>
            <a:off x="5791200" y="3021013"/>
            <a:ext cx="2133600" cy="533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Proto-Luke</a:t>
            </a:r>
          </a:p>
        </p:txBody>
      </p:sp>
      <p:sp>
        <p:nvSpPr>
          <p:cNvPr id="170003" name="Text Box 1043"/>
          <p:cNvSpPr txBox="1">
            <a:spLocks noChangeArrowheads="1"/>
          </p:cNvSpPr>
          <p:nvPr/>
        </p:nvSpPr>
        <p:spPr bwMode="auto">
          <a:xfrm>
            <a:off x="6781800" y="5791200"/>
            <a:ext cx="1905000" cy="8382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Source of </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Luke 1-2</a:t>
            </a:r>
          </a:p>
        </p:txBody>
      </p:sp>
      <p:sp>
        <p:nvSpPr>
          <p:cNvPr id="170005" name="Text Box 1045"/>
          <p:cNvSpPr txBox="1">
            <a:spLocks noChangeArrowheads="1"/>
          </p:cNvSpPr>
          <p:nvPr/>
        </p:nvSpPr>
        <p:spPr bwMode="auto">
          <a:xfrm>
            <a:off x="762000" y="5791200"/>
            <a:ext cx="18669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lIns="91376" tIns="45688" rIns="91376" bIns="4568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solidFill>
                  <a:srgbClr val="FFFFFF"/>
                </a:solidFill>
                <a:effectLst>
                  <a:outerShdw blurRad="38100" dist="38100" dir="2700000" algn="tl">
                    <a:srgbClr val="000000"/>
                  </a:outerShdw>
                </a:effectLst>
                <a:latin typeface="Arial" charset="0"/>
                <a:cs typeface="Arial" charset="0"/>
              </a:rPr>
              <a:t>Antiochene</a:t>
            </a:r>
            <a:br>
              <a:rPr lang="en-US">
                <a:solidFill>
                  <a:srgbClr val="FFFFFF"/>
                </a:solidFill>
                <a:effectLst>
                  <a:outerShdw blurRad="38100" dist="38100" dir="2700000" algn="tl">
                    <a:srgbClr val="000000"/>
                  </a:outerShdw>
                </a:effectLst>
                <a:latin typeface="Arial" charset="0"/>
                <a:cs typeface="Arial" charset="0"/>
              </a:rPr>
            </a:br>
            <a:r>
              <a:rPr lang="en-US">
                <a:solidFill>
                  <a:srgbClr val="FFFFFF"/>
                </a:solidFill>
                <a:effectLst>
                  <a:outerShdw blurRad="38100" dist="38100" dir="2700000" algn="tl">
                    <a:srgbClr val="000000"/>
                  </a:outerShdw>
                </a:effectLst>
                <a:latin typeface="Arial" charset="0"/>
                <a:cs typeface="Arial" charset="0"/>
              </a:rPr>
              <a:t>Tradition</a:t>
            </a:r>
            <a:endParaRPr lang="en-US">
              <a:solidFill>
                <a:srgbClr val="FFFFFF"/>
              </a:solidFill>
              <a:latin typeface="Arial" charset="0"/>
              <a:cs typeface="Arial" charset="0"/>
            </a:endParaRPr>
          </a:p>
        </p:txBody>
      </p:sp>
      <p:sp>
        <p:nvSpPr>
          <p:cNvPr id="170006" name="Line 1046"/>
          <p:cNvSpPr>
            <a:spLocks noChangeShapeType="1"/>
          </p:cNvSpPr>
          <p:nvPr/>
        </p:nvSpPr>
        <p:spPr bwMode="auto">
          <a:xfrm>
            <a:off x="7391400" y="2590800"/>
            <a:ext cx="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70007" name="Line 1047"/>
          <p:cNvSpPr>
            <a:spLocks noChangeShapeType="1"/>
          </p:cNvSpPr>
          <p:nvPr/>
        </p:nvSpPr>
        <p:spPr bwMode="auto">
          <a:xfrm>
            <a:off x="6781800" y="3581400"/>
            <a:ext cx="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70008" name="Line 1048"/>
          <p:cNvSpPr>
            <a:spLocks noChangeShapeType="1"/>
          </p:cNvSpPr>
          <p:nvPr/>
        </p:nvSpPr>
        <p:spPr bwMode="auto">
          <a:xfrm>
            <a:off x="2209800" y="2590800"/>
            <a:ext cx="0" cy="12954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70009" name="Line 1049"/>
          <p:cNvSpPr>
            <a:spLocks noChangeShapeType="1"/>
          </p:cNvSpPr>
          <p:nvPr/>
        </p:nvSpPr>
        <p:spPr bwMode="auto">
          <a:xfrm rot="-5400000">
            <a:off x="2209800" y="5334000"/>
            <a:ext cx="45720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170010" name="Line 1050"/>
          <p:cNvSpPr>
            <a:spLocks noChangeShapeType="1"/>
          </p:cNvSpPr>
          <p:nvPr/>
        </p:nvSpPr>
        <p:spPr bwMode="auto">
          <a:xfrm rot="10800000">
            <a:off x="7162800" y="5334000"/>
            <a:ext cx="457200" cy="45720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Effect transition="in" filter="checkerboard(across)">
                                      <p:cBhvr>
                                        <p:cTn id="7" dur="500"/>
                                        <p:tgtEl>
                                          <p:spTgt spid="1699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9988"/>
                                        </p:tgtEl>
                                        <p:attrNameLst>
                                          <p:attrName>style.visibility</p:attrName>
                                        </p:attrNameLst>
                                      </p:cBhvr>
                                      <p:to>
                                        <p:strVal val="visible"/>
                                      </p:to>
                                    </p:set>
                                    <p:animEffect transition="in" filter="fade">
                                      <p:cBhvr>
                                        <p:cTn id="12" dur="500"/>
                                        <p:tgtEl>
                                          <p:spTgt spid="169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9994"/>
                                        </p:tgtEl>
                                        <p:attrNameLst>
                                          <p:attrName>style.visibility</p:attrName>
                                        </p:attrNameLst>
                                      </p:cBhvr>
                                      <p:to>
                                        <p:strVal val="visible"/>
                                      </p:to>
                                    </p:set>
                                    <p:animEffect transition="in" filter="wipe(up)">
                                      <p:cBhvr>
                                        <p:cTn id="17" dur="500"/>
                                        <p:tgtEl>
                                          <p:spTgt spid="169994"/>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70000"/>
                                        </p:tgtEl>
                                        <p:attrNameLst>
                                          <p:attrName>style.visibility</p:attrName>
                                        </p:attrNameLst>
                                      </p:cBhvr>
                                      <p:to>
                                        <p:strVal val="visible"/>
                                      </p:to>
                                    </p:set>
                                    <p:animEffect transition="in" filter="checkerboard(across)">
                                      <p:cBhvr>
                                        <p:cTn id="21" dur="500"/>
                                        <p:tgtEl>
                                          <p:spTgt spid="17000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9995"/>
                                        </p:tgtEl>
                                        <p:attrNameLst>
                                          <p:attrName>style.visibility</p:attrName>
                                        </p:attrNameLst>
                                      </p:cBhvr>
                                      <p:to>
                                        <p:strVal val="visible"/>
                                      </p:to>
                                    </p:set>
                                    <p:animEffect transition="in" filter="wipe(up)">
                                      <p:cBhvr>
                                        <p:cTn id="26" dur="500"/>
                                        <p:tgtEl>
                                          <p:spTgt spid="169995"/>
                                        </p:tgtEl>
                                      </p:cBhvr>
                                    </p:animEffec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70002"/>
                                        </p:tgtEl>
                                        <p:attrNameLst>
                                          <p:attrName>style.visibility</p:attrName>
                                        </p:attrNameLst>
                                      </p:cBhvr>
                                      <p:to>
                                        <p:strVal val="visible"/>
                                      </p:to>
                                    </p:set>
                                    <p:animEffect transition="in" filter="fade">
                                      <p:cBhvr>
                                        <p:cTn id="30" dur="500"/>
                                        <p:tgtEl>
                                          <p:spTgt spid="17000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9999"/>
                                        </p:tgtEl>
                                        <p:attrNameLst>
                                          <p:attrName>style.visibility</p:attrName>
                                        </p:attrNameLst>
                                      </p:cBhvr>
                                      <p:to>
                                        <p:strVal val="visible"/>
                                      </p:to>
                                    </p:set>
                                    <p:animEffect transition="in" filter="fade">
                                      <p:cBhvr>
                                        <p:cTn id="35" dur="500"/>
                                        <p:tgtEl>
                                          <p:spTgt spid="169999"/>
                                        </p:tgtEl>
                                      </p:cBhvr>
                                    </p:animEffect>
                                  </p:childTnLst>
                                </p:cTn>
                              </p:par>
                            </p:childTnLst>
                          </p:cTn>
                        </p:par>
                        <p:par>
                          <p:cTn id="36" fill="hold" nodeType="afterGroup">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70006"/>
                                        </p:tgtEl>
                                        <p:attrNameLst>
                                          <p:attrName>style.visibility</p:attrName>
                                        </p:attrNameLst>
                                      </p:cBhvr>
                                      <p:to>
                                        <p:strVal val="visible"/>
                                      </p:to>
                                    </p:set>
                                    <p:animEffect transition="in" filter="wipe(up)">
                                      <p:cBhvr>
                                        <p:cTn id="39" dur="500"/>
                                        <p:tgtEl>
                                          <p:spTgt spid="17000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70007"/>
                                        </p:tgtEl>
                                        <p:attrNameLst>
                                          <p:attrName>style.visibility</p:attrName>
                                        </p:attrNameLst>
                                      </p:cBhvr>
                                      <p:to>
                                        <p:strVal val="visible"/>
                                      </p:to>
                                    </p:set>
                                    <p:animEffect transition="in" filter="wipe(up)">
                                      <p:cBhvr>
                                        <p:cTn id="44" dur="500"/>
                                        <p:tgtEl>
                                          <p:spTgt spid="170007"/>
                                        </p:tgtEl>
                                      </p:cBhvr>
                                    </p:animEffect>
                                  </p:childTnLst>
                                </p:cTn>
                              </p:par>
                            </p:childTnLst>
                          </p:cTn>
                        </p:par>
                        <p:par>
                          <p:cTn id="45" fill="hold" nodeType="afterGroup">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70001"/>
                                        </p:tgtEl>
                                        <p:attrNameLst>
                                          <p:attrName>style.visibility</p:attrName>
                                        </p:attrNameLst>
                                      </p:cBhvr>
                                      <p:to>
                                        <p:strVal val="visible"/>
                                      </p:to>
                                    </p:set>
                                    <p:animEffect transition="in" filter="fade">
                                      <p:cBhvr>
                                        <p:cTn id="48" dur="500"/>
                                        <p:tgtEl>
                                          <p:spTgt spid="17000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69998"/>
                                        </p:tgtEl>
                                        <p:attrNameLst>
                                          <p:attrName>style.visibility</p:attrName>
                                        </p:attrNameLst>
                                      </p:cBhvr>
                                      <p:to>
                                        <p:strVal val="visible"/>
                                      </p:to>
                                    </p:set>
                                    <p:animEffect transition="in" filter="checkerboard(across)">
                                      <p:cBhvr>
                                        <p:cTn id="53" dur="500"/>
                                        <p:tgtEl>
                                          <p:spTgt spid="169998"/>
                                        </p:tgtEl>
                                      </p:cBhvr>
                                    </p:animEffect>
                                  </p:childTnLst>
                                </p:cTn>
                              </p:par>
                            </p:childTnLst>
                          </p:cTn>
                        </p:par>
                        <p:par>
                          <p:cTn id="54" fill="hold" nodeType="afterGroup">
                            <p:stCondLst>
                              <p:cond delay="500"/>
                            </p:stCondLst>
                            <p:childTnLst>
                              <p:par>
                                <p:cTn id="55" presetID="22" presetClass="entr" presetSubtype="1" fill="hold" grpId="0" nodeType="afterEffect">
                                  <p:stCondLst>
                                    <p:cond delay="0"/>
                                  </p:stCondLst>
                                  <p:childTnLst>
                                    <p:set>
                                      <p:cBhvr>
                                        <p:cTn id="56" dur="1" fill="hold">
                                          <p:stCondLst>
                                            <p:cond delay="0"/>
                                          </p:stCondLst>
                                        </p:cTn>
                                        <p:tgtEl>
                                          <p:spTgt spid="170008"/>
                                        </p:tgtEl>
                                        <p:attrNameLst>
                                          <p:attrName>style.visibility</p:attrName>
                                        </p:attrNameLst>
                                      </p:cBhvr>
                                      <p:to>
                                        <p:strVal val="visible"/>
                                      </p:to>
                                    </p:set>
                                    <p:animEffect transition="in" filter="wipe(up)">
                                      <p:cBhvr>
                                        <p:cTn id="57" dur="500"/>
                                        <p:tgtEl>
                                          <p:spTgt spid="1700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69996"/>
                                        </p:tgtEl>
                                        <p:attrNameLst>
                                          <p:attrName>style.visibility</p:attrName>
                                        </p:attrNameLst>
                                      </p:cBhvr>
                                      <p:to>
                                        <p:strVal val="visible"/>
                                      </p:to>
                                    </p:set>
                                    <p:animEffect transition="in" filter="wipe(up)">
                                      <p:cBhvr>
                                        <p:cTn id="62" dur="500"/>
                                        <p:tgtEl>
                                          <p:spTgt spid="16999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69997"/>
                                        </p:tgtEl>
                                        <p:attrNameLst>
                                          <p:attrName>style.visibility</p:attrName>
                                        </p:attrNameLst>
                                      </p:cBhvr>
                                      <p:to>
                                        <p:strVal val="visible"/>
                                      </p:to>
                                    </p:set>
                                    <p:animEffect transition="in" filter="wipe(up)">
                                      <p:cBhvr>
                                        <p:cTn id="67" dur="500"/>
                                        <p:tgtEl>
                                          <p:spTgt spid="16999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70005"/>
                                        </p:tgtEl>
                                        <p:attrNameLst>
                                          <p:attrName>style.visibility</p:attrName>
                                        </p:attrNameLst>
                                      </p:cBhvr>
                                      <p:to>
                                        <p:strVal val="visible"/>
                                      </p:to>
                                    </p:set>
                                    <p:animEffect transition="in" filter="checkerboard(across)">
                                      <p:cBhvr>
                                        <p:cTn id="72" dur="500"/>
                                        <p:tgtEl>
                                          <p:spTgt spid="170005"/>
                                        </p:tgtEl>
                                      </p:cBhvr>
                                    </p:animEffect>
                                  </p:childTnLst>
                                </p:cTn>
                              </p:par>
                            </p:childTnLst>
                          </p:cTn>
                        </p:par>
                        <p:par>
                          <p:cTn id="73" fill="hold" nodeType="afterGroup">
                            <p:stCondLst>
                              <p:cond delay="500"/>
                            </p:stCondLst>
                            <p:childTnLst>
                              <p:par>
                                <p:cTn id="74" presetID="22" presetClass="entr" presetSubtype="4" fill="hold" grpId="0" nodeType="afterEffect">
                                  <p:stCondLst>
                                    <p:cond delay="0"/>
                                  </p:stCondLst>
                                  <p:childTnLst>
                                    <p:set>
                                      <p:cBhvr>
                                        <p:cTn id="75" dur="1" fill="hold">
                                          <p:stCondLst>
                                            <p:cond delay="0"/>
                                          </p:stCondLst>
                                        </p:cTn>
                                        <p:tgtEl>
                                          <p:spTgt spid="170009"/>
                                        </p:tgtEl>
                                        <p:attrNameLst>
                                          <p:attrName>style.visibility</p:attrName>
                                        </p:attrNameLst>
                                      </p:cBhvr>
                                      <p:to>
                                        <p:strVal val="visible"/>
                                      </p:to>
                                    </p:set>
                                    <p:animEffect transition="in" filter="wipe(down)">
                                      <p:cBhvr>
                                        <p:cTn id="76" dur="500"/>
                                        <p:tgtEl>
                                          <p:spTgt spid="170009"/>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70003"/>
                                        </p:tgtEl>
                                        <p:attrNameLst>
                                          <p:attrName>style.visibility</p:attrName>
                                        </p:attrNameLst>
                                      </p:cBhvr>
                                      <p:to>
                                        <p:strVal val="visible"/>
                                      </p:to>
                                    </p:set>
                                    <p:animEffect transition="in" filter="fade">
                                      <p:cBhvr>
                                        <p:cTn id="81" dur="500"/>
                                        <p:tgtEl>
                                          <p:spTgt spid="170003"/>
                                        </p:tgtEl>
                                      </p:cBhvr>
                                    </p:animEffect>
                                  </p:childTnLst>
                                </p:cTn>
                              </p:par>
                            </p:childTnLst>
                          </p:cTn>
                        </p:par>
                        <p:par>
                          <p:cTn id="82" fill="hold" nodeType="afterGroup">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170010"/>
                                        </p:tgtEl>
                                        <p:attrNameLst>
                                          <p:attrName>style.visibility</p:attrName>
                                        </p:attrNameLst>
                                      </p:cBhvr>
                                      <p:to>
                                        <p:strVal val="visible"/>
                                      </p:to>
                                    </p:set>
                                    <p:animEffect transition="in" filter="wipe(down)">
                                      <p:cBhvr>
                                        <p:cTn id="85" dur="500"/>
                                        <p:tgtEl>
                                          <p:spTgt spid="170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animBg="1" autoUpdateAnimBg="0"/>
      <p:bldP spid="169989" grpId="0" animBg="1"/>
      <p:bldP spid="169994" grpId="0" animBg="1"/>
      <p:bldP spid="169995" grpId="0" animBg="1"/>
      <p:bldP spid="169996" grpId="0" animBg="1"/>
      <p:bldP spid="169997" grpId="0" animBg="1"/>
      <p:bldP spid="169998" grpId="0" animBg="1"/>
      <p:bldP spid="169999" grpId="0" animBg="1" autoUpdateAnimBg="0"/>
      <p:bldP spid="170000" grpId="0" animBg="1"/>
      <p:bldP spid="170001" grpId="0" animBg="1" autoUpdateAnimBg="0"/>
      <p:bldP spid="170002" grpId="0" animBg="1" autoUpdateAnimBg="0"/>
      <p:bldP spid="170003" grpId="0" animBg="1" autoUpdateAnimBg="0"/>
      <p:bldP spid="170005" grpId="0" animBg="1"/>
      <p:bldP spid="170006" grpId="0" animBg="1"/>
      <p:bldP spid="170007" grpId="0" animBg="1"/>
      <p:bldP spid="170008" grpId="0" animBg="1"/>
      <p:bldP spid="170009" grpId="0" animBg="1"/>
      <p:bldP spid="1700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9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9149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491"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994" tIns="40995" rIns="81994" bIns="40995" anchor="ctr"/>
          <a:lstStyle/>
          <a:p>
            <a:endParaRPr lang="en-US">
              <a:solidFill>
                <a:srgbClr val="000000"/>
              </a:solidFill>
              <a:ea typeface="MS Gothic" charset="0"/>
              <a:cs typeface="MS Gothic" charset="0"/>
            </a:endParaRPr>
          </a:p>
        </p:txBody>
      </p:sp>
      <p:sp>
        <p:nvSpPr>
          <p:cNvPr id="29700" name="AutoShape 4"/>
          <p:cNvSpPr>
            <a:spLocks noChangeArrowheads="1"/>
          </p:cNvSpPr>
          <p:nvPr/>
        </p:nvSpPr>
        <p:spPr bwMode="auto">
          <a:xfrm>
            <a:off x="4725990" y="88900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9701" name="AutoShape 5"/>
          <p:cNvSpPr>
            <a:spLocks noChangeArrowheads="1"/>
          </p:cNvSpPr>
          <p:nvPr/>
        </p:nvSpPr>
        <p:spPr bwMode="auto">
          <a:xfrm>
            <a:off x="1339856" y="3565531"/>
            <a:ext cx="3001963"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29702" name="AutoShape 6"/>
          <p:cNvSpPr>
            <a:spLocks noChangeArrowheads="1"/>
          </p:cNvSpPr>
          <p:nvPr/>
        </p:nvSpPr>
        <p:spPr bwMode="auto">
          <a:xfrm>
            <a:off x="1338263" y="882656"/>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sp>
        <p:nvSpPr>
          <p:cNvPr id="67592" name="Rectangle 7"/>
          <p:cNvSpPr>
            <a:spLocks noChangeArrowheads="1"/>
          </p:cNvSpPr>
          <p:nvPr/>
        </p:nvSpPr>
        <p:spPr bwMode="auto">
          <a:xfrm>
            <a:off x="2287588" y="3692526"/>
            <a:ext cx="2036762"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latin typeface="Helvetica" charset="0"/>
                <a:ea typeface="MS Gothic" charset="0"/>
                <a:cs typeface="MS Gothic" charset="0"/>
              </a:rPr>
              <a:t>LUKE</a:t>
            </a:r>
          </a:p>
        </p:txBody>
      </p:sp>
      <p:sp>
        <p:nvSpPr>
          <p:cNvPr id="67593" name="Rectangle 8"/>
          <p:cNvSpPr>
            <a:spLocks noChangeArrowheads="1"/>
          </p:cNvSpPr>
          <p:nvPr/>
        </p:nvSpPr>
        <p:spPr bwMode="auto">
          <a:xfrm>
            <a:off x="1757363" y="1004889"/>
            <a:ext cx="2355850"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latin typeface="Helvetica" charset="0"/>
                <a:ea typeface="MS Gothic" charset="0"/>
                <a:cs typeface="MS Gothic" charset="0"/>
              </a:rPr>
              <a:t>MATTHEW</a:t>
            </a:r>
          </a:p>
        </p:txBody>
      </p:sp>
      <p:sp>
        <p:nvSpPr>
          <p:cNvPr id="67594" name="Rectangle 9"/>
          <p:cNvSpPr>
            <a:spLocks noChangeArrowheads="1"/>
          </p:cNvSpPr>
          <p:nvPr/>
        </p:nvSpPr>
        <p:spPr bwMode="auto">
          <a:xfrm>
            <a:off x="5588006" y="1025526"/>
            <a:ext cx="2036763"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latin typeface="Helvetica" charset="0"/>
                <a:ea typeface="MS Gothic" charset="0"/>
                <a:cs typeface="MS Gothic" charset="0"/>
              </a:rPr>
              <a:t>MARK</a:t>
            </a:r>
          </a:p>
        </p:txBody>
      </p:sp>
      <p:sp>
        <p:nvSpPr>
          <p:cNvPr id="191498" name="Rectangle 10"/>
          <p:cNvSpPr>
            <a:spLocks noChangeArrowheads="1"/>
          </p:cNvSpPr>
          <p:nvPr/>
        </p:nvSpPr>
        <p:spPr bwMode="auto">
          <a:xfrm>
            <a:off x="2159001" y="1560513"/>
            <a:ext cx="17668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   JEWS</a:t>
            </a:r>
          </a:p>
        </p:txBody>
      </p:sp>
      <p:sp>
        <p:nvSpPr>
          <p:cNvPr id="191499" name="Rectangle 11"/>
          <p:cNvSpPr>
            <a:spLocks noChangeArrowheads="1"/>
          </p:cNvSpPr>
          <p:nvPr/>
        </p:nvSpPr>
        <p:spPr bwMode="auto">
          <a:xfrm>
            <a:off x="5899151" y="1570038"/>
            <a:ext cx="1766888"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ROMANS</a:t>
            </a:r>
          </a:p>
        </p:txBody>
      </p:sp>
      <p:sp>
        <p:nvSpPr>
          <p:cNvPr id="191500" name="Rectangle 12"/>
          <p:cNvSpPr>
            <a:spLocks noChangeArrowheads="1"/>
          </p:cNvSpPr>
          <p:nvPr/>
        </p:nvSpPr>
        <p:spPr bwMode="auto">
          <a:xfrm>
            <a:off x="2462217" y="4237038"/>
            <a:ext cx="1766887"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GREEKS</a:t>
            </a:r>
          </a:p>
        </p:txBody>
      </p:sp>
      <p:sp>
        <p:nvSpPr>
          <p:cNvPr id="191501" name="Rectangle 13"/>
          <p:cNvSpPr>
            <a:spLocks noChangeArrowheads="1"/>
          </p:cNvSpPr>
          <p:nvPr/>
        </p:nvSpPr>
        <p:spPr bwMode="auto">
          <a:xfrm>
            <a:off x="1652588" y="1647831"/>
            <a:ext cx="847725" cy="35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TO:</a:t>
            </a:r>
          </a:p>
        </p:txBody>
      </p:sp>
      <p:sp>
        <p:nvSpPr>
          <p:cNvPr id="191502"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sp>
        <p:nvSpPr>
          <p:cNvPr id="191503" name="Rectangle 15"/>
          <p:cNvSpPr>
            <a:spLocks noChangeArrowheads="1"/>
          </p:cNvSpPr>
          <p:nvPr/>
        </p:nvSpPr>
        <p:spPr bwMode="auto">
          <a:xfrm>
            <a:off x="5070475" y="1658938"/>
            <a:ext cx="846138"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TO:</a:t>
            </a:r>
          </a:p>
        </p:txBody>
      </p:sp>
      <p:sp>
        <p:nvSpPr>
          <p:cNvPr id="191504" name="Rectangle 16"/>
          <p:cNvSpPr>
            <a:spLocks noChangeArrowheads="1"/>
          </p:cNvSpPr>
          <p:nvPr/>
        </p:nvSpPr>
        <p:spPr bwMode="auto">
          <a:xfrm>
            <a:off x="5070475" y="2579694"/>
            <a:ext cx="890588"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191505" name="Group 17"/>
          <p:cNvGrpSpPr>
            <a:grpSpLocks/>
          </p:cNvGrpSpPr>
          <p:nvPr/>
        </p:nvGrpSpPr>
        <p:grpSpPr bwMode="auto">
          <a:xfrm>
            <a:off x="1652589" y="2070104"/>
            <a:ext cx="2538412" cy="469900"/>
            <a:chOff x="1145" y="1478"/>
            <a:chExt cx="1759" cy="336"/>
          </a:xfrm>
        </p:grpSpPr>
        <p:sp>
          <p:nvSpPr>
            <p:cNvPr id="191550" name="Rectangle 18"/>
            <p:cNvSpPr>
              <a:spLocks noChangeArrowheads="1"/>
            </p:cNvSpPr>
            <p:nvPr/>
          </p:nvSpPr>
          <p:spPr bwMode="auto">
            <a:xfrm>
              <a:off x="1145" y="1530"/>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AS:</a:t>
              </a:r>
            </a:p>
          </p:txBody>
        </p:sp>
        <p:sp>
          <p:nvSpPr>
            <p:cNvPr id="191551" name="Rectangle 19"/>
            <p:cNvSpPr>
              <a:spLocks noChangeArrowheads="1"/>
            </p:cNvSpPr>
            <p:nvPr/>
          </p:nvSpPr>
          <p:spPr bwMode="auto">
            <a:xfrm>
              <a:off x="1680" y="1478"/>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KING</a:t>
              </a:r>
            </a:p>
          </p:txBody>
        </p:sp>
      </p:grpSp>
      <p:grpSp>
        <p:nvGrpSpPr>
          <p:cNvPr id="191506" name="Group 20"/>
          <p:cNvGrpSpPr>
            <a:grpSpLocks/>
          </p:cNvGrpSpPr>
          <p:nvPr/>
        </p:nvGrpSpPr>
        <p:grpSpPr bwMode="auto">
          <a:xfrm>
            <a:off x="5070475" y="2065341"/>
            <a:ext cx="2578100" cy="469900"/>
            <a:chOff x="3513" y="1474"/>
            <a:chExt cx="1787" cy="336"/>
          </a:xfrm>
        </p:grpSpPr>
        <p:sp>
          <p:nvSpPr>
            <p:cNvPr id="191548" name="Rectangle 21"/>
            <p:cNvSpPr>
              <a:spLocks noChangeArrowheads="1"/>
            </p:cNvSpPr>
            <p:nvPr/>
          </p:nvSpPr>
          <p:spPr bwMode="auto">
            <a:xfrm>
              <a:off x="3513" y="1538"/>
              <a:ext cx="586"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AS:</a:t>
              </a:r>
            </a:p>
          </p:txBody>
        </p:sp>
        <p:sp>
          <p:nvSpPr>
            <p:cNvPr id="191549" name="Rectangle 22"/>
            <p:cNvSpPr>
              <a:spLocks noChangeArrowheads="1"/>
            </p:cNvSpPr>
            <p:nvPr/>
          </p:nvSpPr>
          <p:spPr bwMode="auto">
            <a:xfrm>
              <a:off x="4076" y="147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SERVANT</a:t>
              </a:r>
            </a:p>
          </p:txBody>
        </p:sp>
      </p:grpSp>
      <p:sp>
        <p:nvSpPr>
          <p:cNvPr id="191507" name="Rectangle 23"/>
          <p:cNvSpPr>
            <a:spLocks noChangeArrowheads="1"/>
          </p:cNvSpPr>
          <p:nvPr/>
        </p:nvSpPr>
        <p:spPr bwMode="auto">
          <a:xfrm>
            <a:off x="1674818"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TO:</a:t>
            </a:r>
          </a:p>
        </p:txBody>
      </p:sp>
      <p:sp>
        <p:nvSpPr>
          <p:cNvPr id="191508" name="Rectangle 24"/>
          <p:cNvSpPr>
            <a:spLocks noChangeArrowheads="1"/>
          </p:cNvSpPr>
          <p:nvPr/>
        </p:nvSpPr>
        <p:spPr bwMode="auto">
          <a:xfrm>
            <a:off x="1674817" y="5246694"/>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191509" name="Group 25"/>
          <p:cNvGrpSpPr>
            <a:grpSpLocks/>
          </p:cNvGrpSpPr>
          <p:nvPr/>
        </p:nvGrpSpPr>
        <p:grpSpPr bwMode="auto">
          <a:xfrm>
            <a:off x="1674813" y="4735514"/>
            <a:ext cx="2532062" cy="469900"/>
            <a:chOff x="1161" y="3381"/>
            <a:chExt cx="1754" cy="336"/>
          </a:xfrm>
        </p:grpSpPr>
        <p:sp>
          <p:nvSpPr>
            <p:cNvPr id="191546" name="Rectangle 26"/>
            <p:cNvSpPr>
              <a:spLocks noChangeArrowheads="1"/>
            </p:cNvSpPr>
            <p:nvPr/>
          </p:nvSpPr>
          <p:spPr bwMode="auto">
            <a:xfrm>
              <a:off x="1161" y="3442"/>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AS:</a:t>
              </a:r>
            </a:p>
          </p:txBody>
        </p:sp>
        <p:sp>
          <p:nvSpPr>
            <p:cNvPr id="191547" name="Rectangle 27"/>
            <p:cNvSpPr>
              <a:spLocks noChangeArrowheads="1"/>
            </p:cNvSpPr>
            <p:nvPr/>
          </p:nvSpPr>
          <p:spPr bwMode="auto">
            <a:xfrm>
              <a:off x="1691" y="3381"/>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GOD/MAN</a:t>
              </a:r>
            </a:p>
          </p:txBody>
        </p:sp>
      </p:grpSp>
      <p:sp>
        <p:nvSpPr>
          <p:cNvPr id="191510" name="Rectangle 28"/>
          <p:cNvSpPr>
            <a:spLocks noChangeArrowheads="1"/>
          </p:cNvSpPr>
          <p:nvPr/>
        </p:nvSpPr>
        <p:spPr bwMode="auto">
          <a:xfrm>
            <a:off x="5011738" y="5246694"/>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p>
            <a:endParaRPr lang="en-US">
              <a:solidFill>
                <a:srgbClr val="000000"/>
              </a:solidFill>
              <a:ea typeface="MS Gothic" charset="0"/>
              <a:cs typeface="MS Gothic" charset="0"/>
            </a:endParaRPr>
          </a:p>
        </p:txBody>
      </p:sp>
      <p:grpSp>
        <p:nvGrpSpPr>
          <p:cNvPr id="191511" name="Group 29"/>
          <p:cNvGrpSpPr>
            <a:grpSpLocks/>
          </p:cNvGrpSpPr>
          <p:nvPr/>
        </p:nvGrpSpPr>
        <p:grpSpPr bwMode="auto">
          <a:xfrm>
            <a:off x="1652588" y="2557463"/>
            <a:ext cx="2541587" cy="677862"/>
            <a:chOff x="1145" y="1826"/>
            <a:chExt cx="1761" cy="484"/>
          </a:xfrm>
        </p:grpSpPr>
        <p:sp>
          <p:nvSpPr>
            <p:cNvPr id="191544" name="Rectangle 30"/>
            <p:cNvSpPr>
              <a:spLocks noChangeArrowheads="1"/>
            </p:cNvSpPr>
            <p:nvPr/>
          </p:nvSpPr>
          <p:spPr bwMode="auto">
            <a:xfrm>
              <a:off x="1145" y="1826"/>
              <a:ext cx="617" cy="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WHAT</a:t>
              </a:r>
            </a:p>
            <a:p>
              <a:pPr>
                <a:lnSpc>
                  <a:spcPct val="55000"/>
                </a:lnSpc>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HE:</a:t>
              </a:r>
            </a:p>
          </p:txBody>
        </p:sp>
        <p:sp>
          <p:nvSpPr>
            <p:cNvPr id="191545" name="Rectangle 31"/>
            <p:cNvSpPr>
              <a:spLocks noChangeArrowheads="1"/>
            </p:cNvSpPr>
            <p:nvPr/>
          </p:nvSpPr>
          <p:spPr bwMode="auto">
            <a:xfrm>
              <a:off x="1682" y="197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SAID</a:t>
              </a:r>
            </a:p>
          </p:txBody>
        </p:sp>
      </p:grpSp>
      <p:grpSp>
        <p:nvGrpSpPr>
          <p:cNvPr id="191512" name="Group 32"/>
          <p:cNvGrpSpPr>
            <a:grpSpLocks/>
          </p:cNvGrpSpPr>
          <p:nvPr/>
        </p:nvGrpSpPr>
        <p:grpSpPr bwMode="auto">
          <a:xfrm>
            <a:off x="1674813" y="5205417"/>
            <a:ext cx="2070100" cy="661987"/>
            <a:chOff x="1161" y="3716"/>
            <a:chExt cx="1434" cy="473"/>
          </a:xfrm>
        </p:grpSpPr>
        <p:sp>
          <p:nvSpPr>
            <p:cNvPr id="191542" name="Rectangle 33"/>
            <p:cNvSpPr>
              <a:spLocks noChangeArrowheads="1"/>
            </p:cNvSpPr>
            <p:nvPr/>
          </p:nvSpPr>
          <p:spPr bwMode="auto">
            <a:xfrm>
              <a:off x="1731" y="3853"/>
              <a:ext cx="86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FELT</a:t>
              </a:r>
            </a:p>
          </p:txBody>
        </p:sp>
        <p:sp>
          <p:nvSpPr>
            <p:cNvPr id="191543" name="Rectangle 34"/>
            <p:cNvSpPr>
              <a:spLocks noChangeArrowheads="1"/>
            </p:cNvSpPr>
            <p:nvPr/>
          </p:nvSpPr>
          <p:spPr bwMode="auto">
            <a:xfrm>
              <a:off x="1161" y="3716"/>
              <a:ext cx="617" cy="4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WHAT</a:t>
              </a:r>
            </a:p>
            <a:p>
              <a:pPr>
                <a:lnSpc>
                  <a:spcPct val="55000"/>
                </a:lnSpc>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HE:</a:t>
              </a:r>
            </a:p>
          </p:txBody>
        </p:sp>
      </p:grpSp>
      <p:grpSp>
        <p:nvGrpSpPr>
          <p:cNvPr id="191513" name="Group 35"/>
          <p:cNvGrpSpPr>
            <a:grpSpLocks/>
          </p:cNvGrpSpPr>
          <p:nvPr/>
        </p:nvGrpSpPr>
        <p:grpSpPr bwMode="auto">
          <a:xfrm>
            <a:off x="5070481" y="2557465"/>
            <a:ext cx="1998663" cy="659840"/>
            <a:chOff x="3513" y="1826"/>
            <a:chExt cx="1385" cy="471"/>
          </a:xfrm>
        </p:grpSpPr>
        <p:sp>
          <p:nvSpPr>
            <p:cNvPr id="191540" name="Rectangle 36"/>
            <p:cNvSpPr>
              <a:spLocks noChangeArrowheads="1"/>
            </p:cNvSpPr>
            <p:nvPr/>
          </p:nvSpPr>
          <p:spPr bwMode="auto">
            <a:xfrm>
              <a:off x="3513" y="1826"/>
              <a:ext cx="617" cy="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WHAT</a:t>
              </a:r>
            </a:p>
            <a:p>
              <a:pPr>
                <a:lnSpc>
                  <a:spcPct val="55000"/>
                </a:lnSpc>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HE:</a:t>
              </a:r>
            </a:p>
          </p:txBody>
        </p:sp>
        <p:sp>
          <p:nvSpPr>
            <p:cNvPr id="191541" name="Rectangle 37"/>
            <p:cNvSpPr>
              <a:spLocks noChangeArrowheads="1"/>
            </p:cNvSpPr>
            <p:nvPr/>
          </p:nvSpPr>
          <p:spPr bwMode="auto">
            <a:xfrm>
              <a:off x="4091" y="1959"/>
              <a:ext cx="807"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DID</a:t>
              </a:r>
            </a:p>
          </p:txBody>
        </p:sp>
      </p:grpSp>
      <p:sp>
        <p:nvSpPr>
          <p:cNvPr id="29734" name="AutoShape 38"/>
          <p:cNvSpPr>
            <a:spLocks noChangeArrowheads="1"/>
          </p:cNvSpPr>
          <p:nvPr/>
        </p:nvSpPr>
        <p:spPr bwMode="auto">
          <a:xfrm>
            <a:off x="4724400" y="3544894"/>
            <a:ext cx="3003550" cy="24860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81994" tIns="40995" rIns="81994" bIns="40995" anchor="ctr"/>
          <a:lstStyle/>
          <a:p>
            <a:pPr>
              <a:defRPr/>
            </a:pPr>
            <a:endParaRPr lang="en-US">
              <a:solidFill>
                <a:srgbClr val="000000"/>
              </a:solidFill>
              <a:latin typeface="Times New Roman" pitchFamily="-107" charset="0"/>
              <a:ea typeface="MS Gothic"/>
              <a:cs typeface="MS Gothic"/>
            </a:endParaRPr>
          </a:p>
        </p:txBody>
      </p:sp>
      <p:grpSp>
        <p:nvGrpSpPr>
          <p:cNvPr id="191515" name="Group 39"/>
          <p:cNvGrpSpPr>
            <a:grpSpLocks/>
          </p:cNvGrpSpPr>
          <p:nvPr/>
        </p:nvGrpSpPr>
        <p:grpSpPr bwMode="auto">
          <a:xfrm>
            <a:off x="1412875" y="946156"/>
            <a:ext cx="3860800" cy="3332163"/>
            <a:chOff x="979" y="675"/>
            <a:chExt cx="2675" cy="2379"/>
          </a:xfrm>
        </p:grpSpPr>
        <p:sp>
          <p:nvSpPr>
            <p:cNvPr id="191536" name="Rectangle 40"/>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2</a:t>
              </a:r>
            </a:p>
          </p:txBody>
        </p:sp>
        <p:sp>
          <p:nvSpPr>
            <p:cNvPr id="191537" name="Rectangle 41"/>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3</a:t>
              </a:r>
            </a:p>
          </p:txBody>
        </p:sp>
        <p:sp>
          <p:nvSpPr>
            <p:cNvPr id="191538" name="Rectangle 42"/>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4</a:t>
              </a:r>
            </a:p>
          </p:txBody>
        </p:sp>
        <p:sp>
          <p:nvSpPr>
            <p:cNvPr id="191539" name="Rectangle 43"/>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3600" b="1">
                  <a:solidFill>
                    <a:srgbClr val="FAFD00"/>
                  </a:solidFill>
                  <a:latin typeface="Helvetica" charset="0"/>
                  <a:ea typeface="MS Gothic" charset="0"/>
                  <a:cs typeface="MS Gothic" charset="0"/>
                </a:rPr>
                <a:t>1</a:t>
              </a:r>
            </a:p>
          </p:txBody>
        </p:sp>
      </p:grpSp>
      <p:sp>
        <p:nvSpPr>
          <p:cNvPr id="67613" name="Rectangle 44"/>
          <p:cNvSpPr>
            <a:spLocks noChangeArrowheads="1"/>
          </p:cNvSpPr>
          <p:nvPr/>
        </p:nvSpPr>
        <p:spPr bwMode="auto">
          <a:xfrm>
            <a:off x="5562606" y="3684589"/>
            <a:ext cx="1476375" cy="572672"/>
          </a:xfrm>
          <a:prstGeom prst="rect">
            <a:avLst/>
          </a:prstGeom>
          <a:noFill/>
          <a:ln w="9525">
            <a:noFill/>
            <a:round/>
            <a:headEnd/>
            <a:tailEnd/>
          </a:ln>
          <a:effectLst>
            <a:outerShdw blurRad="63500" dist="35921" dir="2700000" algn="ctr" rotWithShape="0">
              <a:schemeClr val="tx1">
                <a:alpha val="74998"/>
              </a:schemeClr>
            </a:outerShdw>
          </a:effectLst>
        </p:spPr>
        <p:txBody>
          <a:bodyPr lIns="81023" tIns="39705" rIns="81023" bIns="39705">
            <a:spAutoFit/>
          </a:bodyPr>
          <a:lstStyle/>
          <a:p>
            <a:pPr>
              <a:spcBef>
                <a:spcPts val="2025"/>
              </a:spcBef>
              <a:buClr>
                <a:srgbClr val="66FF99"/>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defRPr/>
            </a:pPr>
            <a:r>
              <a:rPr lang="en-GB" sz="3200" b="1">
                <a:solidFill>
                  <a:srgbClr val="66FF99"/>
                </a:solidFill>
                <a:latin typeface="Helvetica" charset="0"/>
                <a:ea typeface="MS Gothic" charset="0"/>
                <a:cs typeface="MS Gothic" charset="0"/>
              </a:rPr>
              <a:t>JOHN</a:t>
            </a:r>
          </a:p>
        </p:txBody>
      </p:sp>
      <p:sp>
        <p:nvSpPr>
          <p:cNvPr id="191517" name="Rectangle 45"/>
          <p:cNvSpPr>
            <a:spLocks noChangeArrowheads="1"/>
          </p:cNvSpPr>
          <p:nvPr/>
        </p:nvSpPr>
        <p:spPr bwMode="auto">
          <a:xfrm>
            <a:off x="5895975" y="4241800"/>
            <a:ext cx="1765300" cy="4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CHURCH</a:t>
            </a:r>
          </a:p>
        </p:txBody>
      </p:sp>
      <p:sp>
        <p:nvSpPr>
          <p:cNvPr id="191518" name="Rectangle 46"/>
          <p:cNvSpPr>
            <a:spLocks noChangeArrowheads="1"/>
          </p:cNvSpPr>
          <p:nvPr/>
        </p:nvSpPr>
        <p:spPr bwMode="auto">
          <a:xfrm>
            <a:off x="5011738"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23" tIns="39705" rIns="81023" bIns="39705">
            <a:spAutoFit/>
          </a:bodyPr>
          <a:lstStyle/>
          <a:p>
            <a:pPr>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TO:</a:t>
            </a:r>
          </a:p>
        </p:txBody>
      </p:sp>
      <p:grpSp>
        <p:nvGrpSpPr>
          <p:cNvPr id="191519" name="Group 47"/>
          <p:cNvGrpSpPr>
            <a:grpSpLocks/>
          </p:cNvGrpSpPr>
          <p:nvPr/>
        </p:nvGrpSpPr>
        <p:grpSpPr bwMode="auto">
          <a:xfrm>
            <a:off x="5011738" y="4729163"/>
            <a:ext cx="1965325" cy="469900"/>
            <a:chOff x="3473" y="3376"/>
            <a:chExt cx="1362" cy="336"/>
          </a:xfrm>
        </p:grpSpPr>
        <p:sp>
          <p:nvSpPr>
            <p:cNvPr id="191534" name="Rectangle 48"/>
            <p:cNvSpPr>
              <a:spLocks noChangeArrowheads="1"/>
            </p:cNvSpPr>
            <p:nvPr/>
          </p:nvSpPr>
          <p:spPr bwMode="auto">
            <a:xfrm>
              <a:off x="3473" y="3442"/>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AS:</a:t>
              </a:r>
            </a:p>
          </p:txBody>
        </p:sp>
        <p:sp>
          <p:nvSpPr>
            <p:cNvPr id="191535" name="Rectangle 49"/>
            <p:cNvSpPr>
              <a:spLocks noChangeArrowheads="1"/>
            </p:cNvSpPr>
            <p:nvPr/>
          </p:nvSpPr>
          <p:spPr bwMode="auto">
            <a:xfrm>
              <a:off x="4091" y="3376"/>
              <a:ext cx="74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GOD</a:t>
              </a:r>
            </a:p>
          </p:txBody>
        </p:sp>
      </p:grpSp>
      <p:grpSp>
        <p:nvGrpSpPr>
          <p:cNvPr id="191520" name="Group 50"/>
          <p:cNvGrpSpPr>
            <a:grpSpLocks/>
          </p:cNvGrpSpPr>
          <p:nvPr/>
        </p:nvGrpSpPr>
        <p:grpSpPr bwMode="auto">
          <a:xfrm>
            <a:off x="4992688" y="5203829"/>
            <a:ext cx="2681287" cy="679450"/>
            <a:chOff x="3460" y="3715"/>
            <a:chExt cx="1857" cy="485"/>
          </a:xfrm>
        </p:grpSpPr>
        <p:sp>
          <p:nvSpPr>
            <p:cNvPr id="191532" name="Rectangle 51"/>
            <p:cNvSpPr>
              <a:spLocks noChangeArrowheads="1"/>
            </p:cNvSpPr>
            <p:nvPr/>
          </p:nvSpPr>
          <p:spPr bwMode="auto">
            <a:xfrm>
              <a:off x="4093" y="386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2500" b="1">
                  <a:solidFill>
                    <a:srgbClr val="0033CC"/>
                  </a:solidFill>
                  <a:latin typeface="Helvetica" charset="0"/>
                  <a:ea typeface="MS Gothic" charset="0"/>
                  <a:cs typeface="MS Gothic" charset="0"/>
                </a:rPr>
                <a:t>MEANT</a:t>
              </a:r>
            </a:p>
          </p:txBody>
        </p:sp>
        <p:sp>
          <p:nvSpPr>
            <p:cNvPr id="191533" name="Rectangle 52"/>
            <p:cNvSpPr>
              <a:spLocks noChangeArrowheads="1"/>
            </p:cNvSpPr>
            <p:nvPr/>
          </p:nvSpPr>
          <p:spPr bwMode="auto">
            <a:xfrm>
              <a:off x="3460" y="3715"/>
              <a:ext cx="617" cy="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WHAT</a:t>
              </a:r>
            </a:p>
            <a:p>
              <a:pPr>
                <a:lnSpc>
                  <a:spcPct val="55000"/>
                </a:lnSpc>
                <a:spcBef>
                  <a:spcPts val="1124"/>
                </a:spcBef>
                <a:buClr>
                  <a:srgbClr val="0033CC"/>
                </a:buClr>
                <a:tabLst>
                  <a:tab pos="0" algn="l"/>
                  <a:tab pos="818574" algn="l"/>
                  <a:tab pos="1638738" algn="l"/>
                  <a:tab pos="2458899" algn="l"/>
                  <a:tab pos="3279061" algn="l"/>
                  <a:tab pos="4099223" algn="l"/>
                  <a:tab pos="4919386" algn="l"/>
                  <a:tab pos="5737961" algn="l"/>
                  <a:tab pos="6558123" algn="l"/>
                  <a:tab pos="7378285" algn="l"/>
                  <a:tab pos="8198447" algn="l"/>
                  <a:tab pos="9018609" algn="l"/>
                </a:tabLst>
              </a:pPr>
              <a:r>
                <a:rPr lang="en-GB" sz="1800" b="1">
                  <a:solidFill>
                    <a:srgbClr val="0033CC"/>
                  </a:solidFill>
                  <a:latin typeface="Helvetica" charset="0"/>
                  <a:ea typeface="MS Gothic" charset="0"/>
                  <a:cs typeface="MS Gothic" charset="0"/>
                </a:rPr>
                <a:t>HE:</a:t>
              </a:r>
            </a:p>
          </p:txBody>
        </p:sp>
      </p:grpSp>
      <p:sp>
        <p:nvSpPr>
          <p:cNvPr id="191521" name="Text Box 53"/>
          <p:cNvSpPr txBox="1">
            <a:spLocks noChangeArrowheads="1"/>
          </p:cNvSpPr>
          <p:nvPr/>
        </p:nvSpPr>
        <p:spPr bwMode="auto">
          <a:xfrm>
            <a:off x="8780735" y="4076"/>
            <a:ext cx="162976" cy="361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4"/>
              </a:spcBef>
              <a:buClr>
                <a:srgbClr val="FFA27C"/>
              </a:buClr>
            </a:pPr>
            <a:r>
              <a:rPr lang="en-GB" sz="1800">
                <a:solidFill>
                  <a:srgbClr val="FFA27C"/>
                </a:solidFill>
                <a:latin typeface="Comic Sans MS" charset="0"/>
                <a:ea typeface="MS Gothic" charset="0"/>
                <a:cs typeface="MS Gothic" charset="0"/>
              </a:rPr>
              <a:t> </a:t>
            </a:r>
          </a:p>
        </p:txBody>
      </p:sp>
      <p:sp>
        <p:nvSpPr>
          <p:cNvPr id="29750" name="Text Box 54"/>
          <p:cNvSpPr txBox="1">
            <a:spLocks noChangeArrowheads="1"/>
          </p:cNvSpPr>
          <p:nvPr/>
        </p:nvSpPr>
        <p:spPr bwMode="auto">
          <a:xfrm>
            <a:off x="1608139" y="4292602"/>
            <a:ext cx="2589212" cy="1562124"/>
          </a:xfrm>
          <a:prstGeom prst="rect">
            <a:avLst/>
          </a:prstGeom>
          <a:noFill/>
          <a:ln w="9525">
            <a:noFill/>
            <a:round/>
            <a:headEnd/>
            <a:tailEnd/>
          </a:ln>
          <a:effectLst>
            <a:outerShdw blurRad="63500" dist="35921" dir="2700000" algn="ctr" rotWithShape="0">
              <a:schemeClr val="tx1">
                <a:alpha val="74998"/>
              </a:schemeClr>
            </a:outerShdw>
          </a:effec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2"/>
              </a:spcBef>
              <a:buClr>
                <a:srgbClr val="FFEA18"/>
              </a:buClr>
              <a:defRPr/>
            </a:pPr>
            <a:r>
              <a:rPr lang="en-GB" sz="4800" b="1">
                <a:solidFill>
                  <a:srgbClr val="FFEA18"/>
                </a:solidFill>
                <a:latin typeface="Comic Sans MS" charset="0"/>
                <a:ea typeface="MS Gothic" charset="0"/>
                <a:cs typeface="MS Gothic" charset="0"/>
              </a:rPr>
              <a:t>A.D. 57-59</a:t>
            </a:r>
          </a:p>
        </p:txBody>
      </p:sp>
      <p:sp>
        <p:nvSpPr>
          <p:cNvPr id="29751" name="Text Box 55"/>
          <p:cNvSpPr txBox="1">
            <a:spLocks noChangeArrowheads="1"/>
          </p:cNvSpPr>
          <p:nvPr/>
        </p:nvSpPr>
        <p:spPr bwMode="auto">
          <a:xfrm>
            <a:off x="4787900" y="4264027"/>
            <a:ext cx="2892425" cy="1562124"/>
          </a:xfrm>
          <a:prstGeom prst="rect">
            <a:avLst/>
          </a:prstGeom>
          <a:noFill/>
          <a:ln w="9525">
            <a:noFill/>
            <a:round/>
            <a:headEnd/>
            <a:tailEnd/>
          </a:ln>
          <a:effectLst>
            <a:outerShdw blurRad="63500" dist="35921" dir="2700000" algn="ctr" rotWithShape="0">
              <a:schemeClr val="tx1">
                <a:alpha val="74998"/>
              </a:schemeClr>
            </a:outerShdw>
          </a:effec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FFEA18"/>
              </a:buClr>
              <a:defRPr/>
            </a:pPr>
            <a:r>
              <a:rPr lang="en-GB" sz="3200" b="1">
                <a:solidFill>
                  <a:srgbClr val="FFEA18"/>
                </a:solidFill>
                <a:latin typeface="Comic Sans MS" charset="0"/>
                <a:ea typeface="MS Gothic" charset="0"/>
                <a:cs typeface="MS Gothic" charset="0"/>
              </a:rPr>
              <a:t>A.D. 69 </a:t>
            </a:r>
            <a:r>
              <a:rPr lang="en-GB" sz="3200" b="1" i="1">
                <a:solidFill>
                  <a:srgbClr val="FFFFFF"/>
                </a:solidFill>
                <a:latin typeface="Comic Sans MS" charset="0"/>
                <a:ea typeface="MS Gothic" charset="0"/>
                <a:cs typeface="MS Gothic" charset="0"/>
              </a:rPr>
              <a:t>AFTER</a:t>
            </a:r>
            <a:r>
              <a:rPr lang="en-GB" sz="3200" b="1">
                <a:solidFill>
                  <a:srgbClr val="FFFFFF"/>
                </a:solidFill>
                <a:latin typeface="Comic Sans MS" charset="0"/>
                <a:ea typeface="MS Gothic" charset="0"/>
                <a:cs typeface="MS Gothic" charset="0"/>
              </a:rPr>
              <a:t> THE SYNOPTICS</a:t>
            </a:r>
          </a:p>
        </p:txBody>
      </p:sp>
      <p:sp>
        <p:nvSpPr>
          <p:cNvPr id="29752" name="Text Box 56"/>
          <p:cNvSpPr txBox="1">
            <a:spLocks noChangeArrowheads="1"/>
          </p:cNvSpPr>
          <p:nvPr/>
        </p:nvSpPr>
        <p:spPr bwMode="auto">
          <a:xfrm>
            <a:off x="5191131" y="1665292"/>
            <a:ext cx="2200275" cy="1562124"/>
          </a:xfrm>
          <a:prstGeom prst="rect">
            <a:avLst/>
          </a:prstGeom>
          <a:noFill/>
          <a:ln w="9525">
            <a:noFill/>
            <a:round/>
            <a:headEnd/>
            <a:tailEnd/>
          </a:ln>
          <a:effectLst>
            <a:outerShdw blurRad="63500" dist="35921" dir="2700000" algn="ctr" rotWithShape="0">
              <a:schemeClr val="tx1">
                <a:alpha val="74998"/>
              </a:schemeClr>
            </a:outerShdw>
          </a:effec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2"/>
              </a:spcBef>
              <a:buClr>
                <a:srgbClr val="FFEA18"/>
              </a:buClr>
              <a:defRPr/>
            </a:pPr>
            <a:r>
              <a:rPr lang="en-GB" sz="4800" b="1">
                <a:solidFill>
                  <a:srgbClr val="FFEA18"/>
                </a:solidFill>
                <a:latin typeface="Comic Sans MS" charset="0"/>
                <a:ea typeface="MS Gothic" charset="0"/>
                <a:cs typeface="MS Gothic" charset="0"/>
              </a:rPr>
              <a:t>A.D. 64-68</a:t>
            </a:r>
          </a:p>
        </p:txBody>
      </p:sp>
      <p:sp>
        <p:nvSpPr>
          <p:cNvPr id="29753" name="Text Box 57"/>
          <p:cNvSpPr txBox="1">
            <a:spLocks noChangeArrowheads="1"/>
          </p:cNvSpPr>
          <p:nvPr/>
        </p:nvSpPr>
        <p:spPr bwMode="auto">
          <a:xfrm>
            <a:off x="1597025" y="1706563"/>
            <a:ext cx="2589213" cy="1408235"/>
          </a:xfrm>
          <a:prstGeom prst="rect">
            <a:avLst/>
          </a:prstGeom>
          <a:noFill/>
          <a:ln w="9525">
            <a:noFill/>
            <a:round/>
            <a:headEnd/>
            <a:tailEnd/>
          </a:ln>
          <a:effectLst>
            <a:outerShdw blurRad="63500" dist="35921" dir="2700000" algn="ctr" rotWithShape="0">
              <a:schemeClr val="tx1">
                <a:alpha val="74998"/>
              </a:schemeClr>
            </a:outerShdw>
          </a:effectLst>
        </p:spPr>
        <p:txBody>
          <a:bodyPr lIns="80700" tIns="41963" rIns="80700" bIns="4196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688"/>
              </a:spcBef>
              <a:buClr>
                <a:srgbClr val="FFEA18"/>
              </a:buClr>
              <a:defRPr/>
            </a:pPr>
            <a:r>
              <a:rPr lang="en-GB" sz="4300" b="1">
                <a:solidFill>
                  <a:srgbClr val="FFEA18"/>
                </a:solidFill>
                <a:latin typeface="Comic Sans MS" charset="0"/>
                <a:ea typeface="MS Gothic" charset="0"/>
                <a:cs typeface="MS Gothic" charset="0"/>
              </a:rPr>
              <a:t>The A.D.40s</a:t>
            </a:r>
          </a:p>
        </p:txBody>
      </p:sp>
      <p:sp>
        <p:nvSpPr>
          <p:cNvPr id="191526" name="Text Box 58"/>
          <p:cNvSpPr txBox="1">
            <a:spLocks noChangeArrowheads="1"/>
          </p:cNvSpPr>
          <p:nvPr/>
        </p:nvSpPr>
        <p:spPr bwMode="auto">
          <a:xfrm>
            <a:off x="8020051" y="6538914"/>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91527" name="Text Box 60"/>
          <p:cNvSpPr txBox="1">
            <a:spLocks noChangeArrowheads="1"/>
          </p:cNvSpPr>
          <p:nvPr/>
        </p:nvSpPr>
        <p:spPr bwMode="auto">
          <a:xfrm>
            <a:off x="8574088" y="6135688"/>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994" tIns="40995" rIns="81994" bIns="4099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srgbClr val="000000"/>
              </a:solidFill>
              <a:ea typeface="MS Gothic" charset="0"/>
              <a:cs typeface="MS Gothic" charset="0"/>
            </a:endParaRPr>
          </a:p>
        </p:txBody>
      </p:sp>
      <p:sp>
        <p:nvSpPr>
          <p:cNvPr id="191528" name="Text Box 61"/>
          <p:cNvSpPr txBox="1">
            <a:spLocks noChangeArrowheads="1"/>
          </p:cNvSpPr>
          <p:nvPr/>
        </p:nvSpPr>
        <p:spPr bwMode="auto">
          <a:xfrm>
            <a:off x="8358573" y="6540007"/>
            <a:ext cx="304040" cy="223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ea typeface="MS Gothic" charset="0"/>
                <a:cs typeface="MS Gothic" charset="0"/>
              </a:rPr>
              <a:t>27</a:t>
            </a:r>
          </a:p>
        </p:txBody>
      </p:sp>
      <p:sp>
        <p:nvSpPr>
          <p:cNvPr id="191529" name="Text Box 62"/>
          <p:cNvSpPr txBox="1">
            <a:spLocks noChangeArrowheads="1"/>
          </p:cNvSpPr>
          <p:nvPr/>
        </p:nvSpPr>
        <p:spPr bwMode="auto">
          <a:xfrm>
            <a:off x="8693550" y="6482267"/>
            <a:ext cx="281776" cy="300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00" tIns="41963" rIns="80700" bIns="4196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ea typeface="MS Gothic" charset="0"/>
                <a:cs typeface="MS Gothic" charset="0"/>
              </a:rPr>
              <a:t>4</a:t>
            </a:r>
          </a:p>
        </p:txBody>
      </p:sp>
      <p:sp>
        <p:nvSpPr>
          <p:cNvPr id="64" name="Title 63"/>
          <p:cNvSpPr>
            <a:spLocks noGrp="1"/>
          </p:cNvSpPr>
          <p:nvPr>
            <p:ph type="title" idx="4294967295"/>
          </p:nvPr>
        </p:nvSpPr>
        <p:spPr bwMode="auto">
          <a:xfrm>
            <a:off x="457200" y="228600"/>
            <a:ext cx="8229600" cy="6096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lstStyle/>
          <a:p>
            <a:r>
              <a:rPr lang="en-US" sz="2900" b="1">
                <a:solidFill>
                  <a:srgbClr val="FFEA18"/>
                </a:solidFill>
                <a:latin typeface="Comic Sans MS" charset="0"/>
                <a:cs typeface="MS Gothic" charset="0"/>
              </a:rPr>
              <a:t>When I Think They Were Written…</a:t>
            </a:r>
            <a:endParaRPr lang="en-US">
              <a:latin typeface="Times New Roman" charset="0"/>
              <a:cs typeface="MS Gothic" charset="0"/>
            </a:endParaRPr>
          </a:p>
        </p:txBody>
      </p:sp>
      <p:sp>
        <p:nvSpPr>
          <p:cNvPr id="65" name="TextBox 64"/>
          <p:cNvSpPr txBox="1"/>
          <p:nvPr/>
        </p:nvSpPr>
        <p:spPr>
          <a:xfrm>
            <a:off x="8610604" y="5"/>
            <a:ext cx="526878" cy="461600"/>
          </a:xfrm>
          <a:prstGeom prst="rect">
            <a:avLst/>
          </a:prstGeom>
          <a:noFill/>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outerShdw blurRad="38100" dist="38100" dir="2700000" algn="tl">
                    <a:srgbClr val="DDDDDD"/>
                  </a:outerShdw>
                </a:effectLst>
                <a:latin typeface="Arial" charset="0"/>
                <a:ea typeface="MS Gothic" charset="0"/>
                <a:cs typeface="MS Gothic"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2" descr="calendar-full.jpg"/>
          <p:cNvPicPr>
            <a:picLocks noChangeAspect="1"/>
          </p:cNvPicPr>
          <p:nvPr/>
        </p:nvPicPr>
        <p:blipFill>
          <a:blip r:embed="rId3">
            <a:lum bright="-66000"/>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4" name="Text Box 2"/>
          <p:cNvSpPr txBox="1">
            <a:spLocks noChangeArrowheads="1"/>
          </p:cNvSpPr>
          <p:nvPr/>
        </p:nvSpPr>
        <p:spPr bwMode="auto">
          <a:xfrm>
            <a:off x="5748509" y="5149851"/>
            <a:ext cx="1653839" cy="175426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b="1" dirty="0">
                <a:solidFill>
                  <a:srgbClr val="FFFFFF"/>
                </a:solidFill>
                <a:latin typeface="Arial" charset="0"/>
                <a:cs typeface="Arial" charset="0"/>
              </a:rPr>
              <a:t>95</a:t>
            </a:r>
          </a:p>
          <a:p>
            <a:pPr algn="ctr" eaLnBrk="1" hangingPunct="1">
              <a:defRPr/>
            </a:pPr>
            <a:r>
              <a:rPr lang="en-US" sz="3600" b="1" dirty="0">
                <a:solidFill>
                  <a:srgbClr val="FFFFFF"/>
                </a:solidFill>
                <a:latin typeface="Arial" charset="0"/>
                <a:cs typeface="Arial" charset="0"/>
              </a:rPr>
              <a:t>John</a:t>
            </a:r>
            <a:r>
              <a:rPr lang="uk-UA" altLang="ja-JP" sz="3600" b="1" dirty="0">
                <a:solidFill>
                  <a:srgbClr val="FFFFFF"/>
                </a:solidFill>
                <a:latin typeface="Arial" charset="0"/>
                <a:cs typeface="Arial" charset="0"/>
              </a:rPr>
              <a:t>'</a:t>
            </a:r>
            <a:r>
              <a:rPr lang="en-US" altLang="ja-JP" sz="3600" b="1" dirty="0">
                <a:solidFill>
                  <a:srgbClr val="FFFFFF"/>
                </a:solidFill>
                <a:latin typeface="Arial" charset="0"/>
                <a:cs typeface="Arial" charset="0"/>
              </a:rPr>
              <a:t>s </a:t>
            </a:r>
            <a:br>
              <a:rPr lang="en-US" altLang="ja-JP" sz="3600" b="1" dirty="0">
                <a:solidFill>
                  <a:srgbClr val="FFFFFF"/>
                </a:solidFill>
                <a:latin typeface="Arial" charset="0"/>
                <a:cs typeface="Arial" charset="0"/>
              </a:rPr>
            </a:br>
            <a:r>
              <a:rPr lang="en-US" altLang="ja-JP" sz="3600" b="1" dirty="0">
                <a:solidFill>
                  <a:srgbClr val="FFFFFF"/>
                </a:solidFill>
                <a:latin typeface="Arial" charset="0"/>
                <a:cs typeface="Arial" charset="0"/>
              </a:rPr>
              <a:t>Death</a:t>
            </a:r>
            <a:endParaRPr lang="en-US" b="1" dirty="0">
              <a:solidFill>
                <a:srgbClr val="FFFFFF"/>
              </a:solidFill>
              <a:latin typeface="Arial" charset="0"/>
              <a:cs typeface="Arial" charset="0"/>
            </a:endParaRPr>
          </a:p>
        </p:txBody>
      </p:sp>
      <p:sp>
        <p:nvSpPr>
          <p:cNvPr id="193539" name="Text Box 3"/>
          <p:cNvSpPr txBox="1">
            <a:spLocks noChangeArrowheads="1"/>
          </p:cNvSpPr>
          <p:nvPr/>
        </p:nvSpPr>
        <p:spPr bwMode="auto">
          <a:xfrm>
            <a:off x="8382004" y="5"/>
            <a:ext cx="69804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109</a:t>
            </a:r>
          </a:p>
        </p:txBody>
      </p:sp>
      <p:sp>
        <p:nvSpPr>
          <p:cNvPr id="161796" name="Text Box 4"/>
          <p:cNvSpPr txBox="1">
            <a:spLocks noChangeArrowheads="1"/>
          </p:cNvSpPr>
          <p:nvPr/>
        </p:nvSpPr>
        <p:spPr bwMode="auto">
          <a:xfrm rot="-4202986">
            <a:off x="6589916" y="3050258"/>
            <a:ext cx="3315889" cy="597159"/>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Arial" charset="0"/>
                <a:cs typeface="Arial" charset="0"/>
              </a:rPr>
              <a:t>Second Century </a:t>
            </a:r>
            <a:endParaRPr lang="en-US" sz="3200" b="1">
              <a:solidFill>
                <a:srgbClr val="FFFFFF"/>
              </a:solidFill>
              <a:latin typeface="Arial" charset="0"/>
              <a:cs typeface="Arial" charset="0"/>
            </a:endParaRPr>
          </a:p>
        </p:txBody>
      </p:sp>
      <p:sp>
        <p:nvSpPr>
          <p:cNvPr id="161797" name="Text Box 5"/>
          <p:cNvSpPr txBox="1">
            <a:spLocks noChangeArrowheads="1"/>
          </p:cNvSpPr>
          <p:nvPr/>
        </p:nvSpPr>
        <p:spPr bwMode="auto">
          <a:xfrm rot="-4030363">
            <a:off x="4730879" y="2841501"/>
            <a:ext cx="3677980" cy="597159"/>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Arial" charset="0"/>
                <a:cs typeface="Arial" charset="0"/>
              </a:rPr>
              <a:t>Late First Century </a:t>
            </a:r>
            <a:endParaRPr lang="en-US" sz="3200" b="1">
              <a:solidFill>
                <a:srgbClr val="FFFFFF"/>
              </a:solidFill>
              <a:latin typeface="Arial" charset="0"/>
              <a:cs typeface="Arial" charset="0"/>
            </a:endParaRPr>
          </a:p>
        </p:txBody>
      </p:sp>
      <p:sp>
        <p:nvSpPr>
          <p:cNvPr id="161798" name="Text Box 6"/>
          <p:cNvSpPr txBox="1">
            <a:spLocks noChangeArrowheads="1"/>
          </p:cNvSpPr>
          <p:nvPr/>
        </p:nvSpPr>
        <p:spPr bwMode="auto">
          <a:xfrm rot="-4037095">
            <a:off x="1526202" y="3291558"/>
            <a:ext cx="2724510" cy="597159"/>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Arial" charset="0"/>
                <a:cs typeface="Arial" charset="0"/>
              </a:rPr>
              <a:t>Before AD 70 </a:t>
            </a:r>
            <a:endParaRPr lang="en-US" sz="3200" b="1">
              <a:solidFill>
                <a:srgbClr val="FFFFFF"/>
              </a:solidFill>
              <a:latin typeface="Arial" charset="0"/>
              <a:cs typeface="Arial" charset="0"/>
            </a:endParaRPr>
          </a:p>
        </p:txBody>
      </p:sp>
      <p:sp>
        <p:nvSpPr>
          <p:cNvPr id="161799" name="Text Box 7"/>
          <p:cNvSpPr txBox="1">
            <a:spLocks noChangeArrowheads="1"/>
          </p:cNvSpPr>
          <p:nvPr/>
        </p:nvSpPr>
        <p:spPr bwMode="auto">
          <a:xfrm>
            <a:off x="0" y="685804"/>
            <a:ext cx="9144000" cy="830932"/>
          </a:xfrm>
          <a:prstGeom prst="rect">
            <a:avLst/>
          </a:prstGeom>
          <a:solidFill>
            <a:schemeClr val="accent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solidFill>
                  <a:srgbClr val="000000"/>
                </a:solidFill>
                <a:latin typeface="Arial" charset="0"/>
                <a:cs typeface="Arial" charset="0"/>
              </a:rPr>
              <a:t>Authorship is easier to determine than </a:t>
            </a:r>
            <a:r>
              <a:rPr lang="en-US" altLang="zh-CN" b="1">
                <a:solidFill>
                  <a:srgbClr val="800000"/>
                </a:solidFill>
                <a:latin typeface="Arial" charset="0"/>
                <a:cs typeface="Arial" charset="0"/>
              </a:rPr>
              <a:t>when </a:t>
            </a:r>
            <a:r>
              <a:rPr lang="en-US" altLang="zh-CN" b="1">
                <a:solidFill>
                  <a:srgbClr val="000000"/>
                </a:solidFill>
                <a:latin typeface="Arial" charset="0"/>
                <a:cs typeface="Arial" charset="0"/>
              </a:rPr>
              <a:t>John wrote.  Three periods have been proposed for the date of the Gospel: </a:t>
            </a:r>
            <a:endParaRPr lang="en-US" b="1">
              <a:solidFill>
                <a:srgbClr val="000000"/>
              </a:solidFill>
              <a:latin typeface="Arial" charset="0"/>
              <a:cs typeface="Arial" charset="0"/>
            </a:endParaRPr>
          </a:p>
        </p:txBody>
      </p:sp>
      <p:sp>
        <p:nvSpPr>
          <p:cNvPr id="193544" name="Rectangle 8"/>
          <p:cNvSpPr>
            <a:spLocks noGrp="1" noChangeArrowheads="1"/>
          </p:cNvSpPr>
          <p:nvPr>
            <p:ph type="title" idx="4294967295"/>
          </p:nvPr>
        </p:nvSpPr>
        <p:spPr>
          <a:xfrm>
            <a:off x="1792294" y="76206"/>
            <a:ext cx="5557837" cy="523875"/>
          </a:xfrm>
          <a:solidFill>
            <a:schemeClr val="folHlink"/>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t">
            <a:spAutoFit/>
          </a:bodyPr>
          <a:lstStyle/>
          <a:p>
            <a:pPr eaLnBrk="1" hangingPunct="1"/>
            <a:r>
              <a:rPr lang="en-US" sz="2800" b="1" dirty="0">
                <a:solidFill>
                  <a:schemeClr val="bg2"/>
                </a:solidFill>
                <a:effectLst/>
                <a:latin typeface="Arial" charset="0"/>
                <a:ea typeface="SimSun" charset="0"/>
                <a:cs typeface="SimSun" charset="0"/>
              </a:rPr>
              <a:t>Date Options for John</a:t>
            </a:r>
            <a:r>
              <a:rPr lang="uk-UA" sz="2800" b="1" dirty="0">
                <a:solidFill>
                  <a:schemeClr val="bg2"/>
                </a:solidFill>
                <a:effectLst/>
                <a:latin typeface="Arial" charset="0"/>
                <a:ea typeface="SimSun" charset="0"/>
                <a:cs typeface="SimSun" charset="0"/>
              </a:rPr>
              <a:t>'</a:t>
            </a:r>
            <a:r>
              <a:rPr lang="en-US" sz="2800" b="1" dirty="0">
                <a:solidFill>
                  <a:schemeClr val="bg2"/>
                </a:solidFill>
                <a:effectLst/>
                <a:latin typeface="Arial" charset="0"/>
                <a:ea typeface="SimSun" charset="0"/>
                <a:cs typeface="SimSun" charset="0"/>
              </a:rPr>
              <a:t>s Gospel</a:t>
            </a:r>
          </a:p>
        </p:txBody>
      </p:sp>
      <p:sp>
        <p:nvSpPr>
          <p:cNvPr id="193545"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lIns="91376" tIns="45688" rIns="91376" bIns="45688" anchor="ctr"/>
          <a:lstStyle/>
          <a:p>
            <a:endParaRPr lang="en-US">
              <a:solidFill>
                <a:srgbClr val="FFFFFF"/>
              </a:solidFill>
              <a:latin typeface="Arial" charset="0"/>
              <a:cs typeface="Arial" charset="0"/>
            </a:endParaRPr>
          </a:p>
        </p:txBody>
      </p:sp>
      <p:sp>
        <p:nvSpPr>
          <p:cNvPr id="161802" name="Text Box 10"/>
          <p:cNvSpPr txBox="1">
            <a:spLocks noChangeArrowheads="1"/>
          </p:cNvSpPr>
          <p:nvPr/>
        </p:nvSpPr>
        <p:spPr bwMode="auto">
          <a:xfrm>
            <a:off x="-37574" y="5149851"/>
            <a:ext cx="1884897" cy="175426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b="1" dirty="0">
                <a:solidFill>
                  <a:srgbClr val="FFFFFF"/>
                </a:solidFill>
                <a:latin typeface="Arial" charset="0"/>
                <a:cs typeface="Arial" charset="0"/>
              </a:rPr>
              <a:t>33</a:t>
            </a:r>
          </a:p>
          <a:p>
            <a:pPr algn="ctr" eaLnBrk="1" hangingPunct="1">
              <a:defRPr/>
            </a:pPr>
            <a:r>
              <a:rPr lang="en-US" sz="3600" b="1" dirty="0">
                <a:solidFill>
                  <a:srgbClr val="FFFFFF"/>
                </a:solidFill>
                <a:latin typeface="Arial" charset="0"/>
                <a:cs typeface="Arial" charset="0"/>
              </a:rPr>
              <a:t>Christ</a:t>
            </a:r>
            <a:r>
              <a:rPr lang="uk-UA" altLang="ja-JP" sz="3600" b="1" dirty="0">
                <a:solidFill>
                  <a:srgbClr val="FFFFFF"/>
                </a:solidFill>
                <a:latin typeface="Arial" charset="0"/>
                <a:cs typeface="Arial" charset="0"/>
              </a:rPr>
              <a:t>'</a:t>
            </a:r>
            <a:r>
              <a:rPr lang="en-US" altLang="ja-JP" sz="3600" b="1" dirty="0">
                <a:solidFill>
                  <a:srgbClr val="FFFFFF"/>
                </a:solidFill>
                <a:latin typeface="Arial" charset="0"/>
                <a:cs typeface="Arial" charset="0"/>
              </a:rPr>
              <a:t>s</a:t>
            </a:r>
            <a:br>
              <a:rPr lang="en-US" altLang="ja-JP" sz="3600" b="1" dirty="0">
                <a:solidFill>
                  <a:srgbClr val="FFFFFF"/>
                </a:solidFill>
                <a:latin typeface="Arial" charset="0"/>
                <a:cs typeface="Arial" charset="0"/>
              </a:rPr>
            </a:br>
            <a:r>
              <a:rPr lang="en-US" altLang="ja-JP" sz="3600" b="1" dirty="0">
                <a:solidFill>
                  <a:srgbClr val="FFFFFF"/>
                </a:solidFill>
                <a:latin typeface="Arial" charset="0"/>
                <a:cs typeface="Arial" charset="0"/>
              </a:rPr>
              <a:t>Death</a:t>
            </a:r>
            <a:endParaRPr lang="en-US" b="1" dirty="0">
              <a:solidFill>
                <a:srgbClr val="FFFFFF"/>
              </a:solidFill>
              <a:latin typeface="Arial" charset="0"/>
              <a:cs typeface="Arial" charset="0"/>
            </a:endParaRPr>
          </a:p>
        </p:txBody>
      </p:sp>
      <p:sp>
        <p:nvSpPr>
          <p:cNvPr id="161803" name="Text Box 11"/>
          <p:cNvSpPr txBox="1">
            <a:spLocks noChangeArrowheads="1"/>
          </p:cNvSpPr>
          <p:nvPr/>
        </p:nvSpPr>
        <p:spPr bwMode="auto">
          <a:xfrm>
            <a:off x="2223700" y="5149851"/>
            <a:ext cx="2442366" cy="175426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b="1">
                <a:solidFill>
                  <a:srgbClr val="FFFFFF"/>
                </a:solidFill>
                <a:latin typeface="Arial" charset="0"/>
                <a:cs typeface="Arial" charset="0"/>
              </a:rPr>
              <a:t>70</a:t>
            </a:r>
          </a:p>
          <a:p>
            <a:pPr algn="ctr" eaLnBrk="1" hangingPunct="1">
              <a:defRPr/>
            </a:pPr>
            <a:r>
              <a:rPr lang="en-US" sz="3600" b="1">
                <a:solidFill>
                  <a:srgbClr val="FFFFFF"/>
                </a:solidFill>
                <a:latin typeface="Arial" charset="0"/>
                <a:cs typeface="Arial" charset="0"/>
              </a:rPr>
              <a:t>Temple </a:t>
            </a:r>
            <a:br>
              <a:rPr lang="en-US" sz="3600" b="1">
                <a:solidFill>
                  <a:srgbClr val="FFFFFF"/>
                </a:solidFill>
                <a:latin typeface="Arial" charset="0"/>
                <a:cs typeface="Arial" charset="0"/>
              </a:rPr>
            </a:br>
            <a:r>
              <a:rPr lang="en-US" sz="3600" b="1">
                <a:solidFill>
                  <a:srgbClr val="FFFFFF"/>
                </a:solidFill>
                <a:latin typeface="Arial" charset="0"/>
                <a:cs typeface="Arial" charset="0"/>
              </a:rPr>
              <a:t>Destroyed</a:t>
            </a:r>
            <a:endParaRPr lang="en-US" b="1">
              <a:solidFill>
                <a:srgbClr val="FFFFFF"/>
              </a:solidFill>
              <a:latin typeface="Arial" charset="0"/>
              <a:cs typeface="Arial" charset="0"/>
            </a:endParaRPr>
          </a:p>
        </p:txBody>
      </p:sp>
      <p:sp>
        <p:nvSpPr>
          <p:cNvPr id="161804" name="AutoShape 12"/>
          <p:cNvSpPr>
            <a:spLocks noChangeArrowheads="1"/>
          </p:cNvSpPr>
          <p:nvPr/>
        </p:nvSpPr>
        <p:spPr bwMode="auto">
          <a:xfrm>
            <a:off x="2514600" y="4648200"/>
            <a:ext cx="838200" cy="7620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lIns="91376" tIns="45688" rIns="91376" bIns="45688" anchor="ctr"/>
          <a:lstStyle/>
          <a:p>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1799"/>
                                        </p:tgtEl>
                                        <p:attrNameLst>
                                          <p:attrName>style.visibility</p:attrName>
                                        </p:attrNameLst>
                                      </p:cBhvr>
                                      <p:to>
                                        <p:strVal val="visible"/>
                                      </p:to>
                                    </p:set>
                                    <p:anim calcmode="lin" valueType="num">
                                      <p:cBhvr>
                                        <p:cTn id="7" dur="500" fill="hold"/>
                                        <p:tgtEl>
                                          <p:spTgt spid="161799"/>
                                        </p:tgtEl>
                                        <p:attrNameLst>
                                          <p:attrName>ppt_w</p:attrName>
                                        </p:attrNameLst>
                                      </p:cBhvr>
                                      <p:tavLst>
                                        <p:tav tm="0">
                                          <p:val>
                                            <p:fltVal val="0"/>
                                          </p:val>
                                        </p:tav>
                                        <p:tav tm="100000">
                                          <p:val>
                                            <p:strVal val="#ppt_w"/>
                                          </p:val>
                                        </p:tav>
                                      </p:tavLst>
                                    </p:anim>
                                    <p:anim calcmode="lin" valueType="num">
                                      <p:cBhvr>
                                        <p:cTn id="8" dur="500" fill="hold"/>
                                        <p:tgtEl>
                                          <p:spTgt spid="16179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1796"/>
                                        </p:tgtEl>
                                        <p:attrNameLst>
                                          <p:attrName>style.visibility</p:attrName>
                                        </p:attrNameLst>
                                      </p:cBhvr>
                                      <p:to>
                                        <p:strVal val="visible"/>
                                      </p:to>
                                    </p:set>
                                    <p:anim calcmode="lin" valueType="num">
                                      <p:cBhvr additive="base">
                                        <p:cTn id="13" dur="500" fill="hold"/>
                                        <p:tgtEl>
                                          <p:spTgt spid="161796"/>
                                        </p:tgtEl>
                                        <p:attrNameLst>
                                          <p:attrName>ppt_x</p:attrName>
                                        </p:attrNameLst>
                                      </p:cBhvr>
                                      <p:tavLst>
                                        <p:tav tm="0">
                                          <p:val>
                                            <p:strVal val="0-#ppt_w/2"/>
                                          </p:val>
                                        </p:tav>
                                        <p:tav tm="100000">
                                          <p:val>
                                            <p:strVal val="#ppt_x"/>
                                          </p:val>
                                        </p:tav>
                                      </p:tavLst>
                                    </p:anim>
                                    <p:anim calcmode="lin" valueType="num">
                                      <p:cBhvr additive="base">
                                        <p:cTn id="14" dur="500" fill="hold"/>
                                        <p:tgtEl>
                                          <p:spTgt spid="16179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1797"/>
                                        </p:tgtEl>
                                        <p:attrNameLst>
                                          <p:attrName>style.visibility</p:attrName>
                                        </p:attrNameLst>
                                      </p:cBhvr>
                                      <p:to>
                                        <p:strVal val="visible"/>
                                      </p:to>
                                    </p:set>
                                    <p:anim calcmode="lin" valueType="num">
                                      <p:cBhvr additive="base">
                                        <p:cTn id="19" dur="500" fill="hold"/>
                                        <p:tgtEl>
                                          <p:spTgt spid="161797"/>
                                        </p:tgtEl>
                                        <p:attrNameLst>
                                          <p:attrName>ppt_x</p:attrName>
                                        </p:attrNameLst>
                                      </p:cBhvr>
                                      <p:tavLst>
                                        <p:tav tm="0">
                                          <p:val>
                                            <p:strVal val="0-#ppt_w/2"/>
                                          </p:val>
                                        </p:tav>
                                        <p:tav tm="100000">
                                          <p:val>
                                            <p:strVal val="#ppt_x"/>
                                          </p:val>
                                        </p:tav>
                                      </p:tavLst>
                                    </p:anim>
                                    <p:anim calcmode="lin" valueType="num">
                                      <p:cBhvr additive="base">
                                        <p:cTn id="20" dur="500" fill="hold"/>
                                        <p:tgtEl>
                                          <p:spTgt spid="16179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1798"/>
                                        </p:tgtEl>
                                        <p:attrNameLst>
                                          <p:attrName>style.visibility</p:attrName>
                                        </p:attrNameLst>
                                      </p:cBhvr>
                                      <p:to>
                                        <p:strVal val="visible"/>
                                      </p:to>
                                    </p:set>
                                    <p:anim calcmode="lin" valueType="num">
                                      <p:cBhvr additive="base">
                                        <p:cTn id="25" dur="500" fill="hold"/>
                                        <p:tgtEl>
                                          <p:spTgt spid="161798"/>
                                        </p:tgtEl>
                                        <p:attrNameLst>
                                          <p:attrName>ppt_x</p:attrName>
                                        </p:attrNameLst>
                                      </p:cBhvr>
                                      <p:tavLst>
                                        <p:tav tm="0">
                                          <p:val>
                                            <p:strVal val="0-#ppt_w/2"/>
                                          </p:val>
                                        </p:tav>
                                        <p:tav tm="100000">
                                          <p:val>
                                            <p:strVal val="#ppt_x"/>
                                          </p:val>
                                        </p:tav>
                                      </p:tavLst>
                                    </p:anim>
                                    <p:anim calcmode="lin" valueType="num">
                                      <p:cBhvr additive="base">
                                        <p:cTn id="26" dur="500" fill="hold"/>
                                        <p:tgtEl>
                                          <p:spTgt spid="1617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1804"/>
                                        </p:tgtEl>
                                        <p:attrNameLst>
                                          <p:attrName>style.visibility</p:attrName>
                                        </p:attrNameLst>
                                      </p:cBhvr>
                                      <p:to>
                                        <p:strVal val="visible"/>
                                      </p:to>
                                    </p:set>
                                    <p:animEffect transition="in" filter="dissolve">
                                      <p:cBhvr>
                                        <p:cTn id="31" dur="500"/>
                                        <p:tgtEl>
                                          <p:spTgt spid="161804"/>
                                        </p:tgtEl>
                                      </p:cBhvr>
                                    </p:animEffect>
                                  </p:childTnLst>
                                </p:cTn>
                              </p:par>
                              <p:par>
                                <p:cTn id="32" presetID="6" presetClass="emph" presetSubtype="0" fill="hold" grpId="1" nodeType="withEffect">
                                  <p:stCondLst>
                                    <p:cond delay="0"/>
                                  </p:stCondLst>
                                  <p:childTnLst>
                                    <p:animScale>
                                      <p:cBhvr>
                                        <p:cTn id="33"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6" grpId="0" animBg="1" autoUpdateAnimBg="0"/>
      <p:bldP spid="161797" grpId="0" animBg="1" autoUpdateAnimBg="0"/>
      <p:bldP spid="161798" grpId="0" animBg="1" autoUpdateAnimBg="0"/>
      <p:bldP spid="161799" grpId="0" animBg="1" autoUpdateAnimBg="0"/>
      <p:bldP spid="161804" grpId="0" animBg="1"/>
      <p:bldP spid="161804"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1026" descr="Herods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185738"/>
            <a:ext cx="9229726" cy="72294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43" name="Rectangle 1027"/>
          <p:cNvSpPr>
            <a:spLocks noGrp="1" noChangeArrowheads="1"/>
          </p:cNvSpPr>
          <p:nvPr>
            <p:ph type="title"/>
          </p:nvPr>
        </p:nvSpPr>
        <p:spPr>
          <a:xfrm>
            <a:off x="0" y="-152400"/>
            <a:ext cx="9144000" cy="914400"/>
          </a:xfrm>
          <a:effectLst>
            <a:outerShdw blurRad="63500" dist="35921" dir="2700000" algn="ctr" rotWithShape="0">
              <a:srgbClr val="000000">
                <a:alpha val="74998"/>
              </a:srgbClr>
            </a:outerShdw>
          </a:effectLst>
        </p:spPr>
        <p:txBody>
          <a:bodyPr/>
          <a:lstStyle/>
          <a:p>
            <a:pPr eaLnBrk="1" hangingPunct="1">
              <a:defRPr/>
            </a:pPr>
            <a:r>
              <a:rPr lang="en-US" sz="4000" b="1">
                <a:latin typeface="Arial" charset="0"/>
                <a:ea typeface="ＭＳ Ｐゴシック" charset="0"/>
                <a:cs typeface="ＭＳ Ｐゴシック" charset="0"/>
              </a:rPr>
              <a:t>The Temple Stood Until AD 70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3657600" y="152400"/>
            <a:ext cx="5486400" cy="1066800"/>
          </a:xfrm>
        </p:spPr>
        <p:txBody>
          <a:bodyPr/>
          <a:lstStyle/>
          <a:p>
            <a:pPr eaLnBrk="1" hangingPunct="1"/>
            <a:r>
              <a:rPr lang="en-US">
                <a:solidFill>
                  <a:schemeClr val="bg1"/>
                </a:solidFill>
                <a:latin typeface="Arial" charset="0"/>
                <a:ea typeface="ＭＳ Ｐゴシック" charset="0"/>
                <a:cs typeface="ＭＳ Ｐゴシック" charset="0"/>
              </a:rPr>
              <a:t>Antonia Fortress</a:t>
            </a:r>
          </a:p>
        </p:txBody>
      </p:sp>
      <p:pic>
        <p:nvPicPr>
          <p:cNvPr id="197634" name="Picture 3" descr="antonia fortre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54169"/>
            <a:ext cx="9144000" cy="5303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7635" name="Picture 4" descr="inner court of the antonia fortres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
            <a:ext cx="3644900" cy="2474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2" descr="Siege Righ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0"/>
            <a:ext cx="57102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9682" name="Picture 3" descr="Siege Lef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0"/>
            <a:ext cx="47339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2" name="Rectangle 4"/>
          <p:cNvSpPr>
            <a:spLocks noGrp="1" noChangeArrowheads="1"/>
          </p:cNvSpPr>
          <p:nvPr>
            <p:ph type="title"/>
          </p:nvPr>
        </p:nvSpPr>
        <p:spPr>
          <a:xfrm>
            <a:off x="0" y="266700"/>
            <a:ext cx="4648200" cy="495300"/>
          </a:xfrm>
        </p:spPr>
        <p:txBody>
          <a:bodyPr/>
          <a:lstStyle/>
          <a:p>
            <a:pPr algn="l" eaLnBrk="1" hangingPunct="1">
              <a:defRPr/>
            </a:pPr>
            <a:r>
              <a:rPr lang="en-US" sz="3600" b="1" dirty="0">
                <a:solidFill>
                  <a:schemeClr val="hlink"/>
                </a:solidFill>
                <a:latin typeface="Arial" charset="0"/>
                <a:ea typeface="ＭＳ Ｐゴシック" charset="0"/>
                <a:cs typeface="ＭＳ Ｐゴシック" charset="0"/>
              </a:rPr>
              <a:t>Temple Assault </a:t>
            </a:r>
            <a:endParaRPr lang="en-US" dirty="0">
              <a:latin typeface="Arial" charset="0"/>
              <a:ea typeface="ＭＳ Ｐゴシック" charset="0"/>
              <a:cs typeface="ＭＳ Ｐゴシック" charset="0"/>
            </a:endParaRPr>
          </a:p>
        </p:txBody>
      </p:sp>
      <p:sp>
        <p:nvSpPr>
          <p:cNvPr id="165893" name="AutoShape 5"/>
          <p:cNvSpPr>
            <a:spLocks noChangeArrowheads="1"/>
          </p:cNvSpPr>
          <p:nvPr/>
        </p:nvSpPr>
        <p:spPr bwMode="auto">
          <a:xfrm rot="-5400000">
            <a:off x="4343400" y="4267200"/>
            <a:ext cx="21336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lIns="91376" tIns="45688" rIns="91376" bIns="45688" anchor="ctr"/>
          <a:lstStyle/>
          <a:p>
            <a:endParaRPr lang="en-US"/>
          </a:p>
        </p:txBody>
      </p:sp>
      <p:sp>
        <p:nvSpPr>
          <p:cNvPr id="199685" name="Text Box 7"/>
          <p:cNvSpPr txBox="1">
            <a:spLocks noChangeArrowheads="1"/>
          </p:cNvSpPr>
          <p:nvPr/>
        </p:nvSpPr>
        <p:spPr bwMode="auto">
          <a:xfrm>
            <a:off x="2" y="4419603"/>
            <a:ext cx="1629493" cy="461600"/>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rPr>
              <a:t>Sheep Pool</a:t>
            </a:r>
          </a:p>
        </p:txBody>
      </p:sp>
      <p:sp>
        <p:nvSpPr>
          <p:cNvPr id="2" name="Rectangle 4"/>
          <p:cNvSpPr>
            <a:spLocks noChangeArrowheads="1"/>
          </p:cNvSpPr>
          <p:nvPr/>
        </p:nvSpPr>
        <p:spPr bwMode="auto">
          <a:xfrm>
            <a:off x="0" y="914400"/>
            <a:ext cx="4648200" cy="495300"/>
          </a:xfrm>
          <a:prstGeom prst="rect">
            <a:avLst/>
          </a:prstGeom>
          <a:noFill/>
          <a:ln w="9525">
            <a:noFill/>
            <a:miter lim="800000"/>
            <a:headEnd/>
            <a:tailEnd/>
          </a:ln>
        </p:spPr>
        <p:txBody>
          <a:bodyPr lIns="92010" tIns="46005" rIns="92010" bIns="46005" anchor="ctr"/>
          <a:lstStyle/>
          <a:p>
            <a:pPr>
              <a:defRPr/>
            </a:pPr>
            <a:r>
              <a:rPr lang="en-US" sz="3600" b="1">
                <a:solidFill>
                  <a:srgbClr val="FF0033"/>
                </a:solidFill>
                <a:effectLst>
                  <a:outerShdw blurRad="38100" dist="38100" dir="2700000" algn="tl">
                    <a:srgbClr val="000000"/>
                  </a:outerShdw>
                </a:effectLst>
                <a:latin typeface="Arial" charset="0"/>
              </a:rPr>
              <a:t>Sept AD 70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5893"/>
                                        </p:tgtEl>
                                        <p:attrNameLst>
                                          <p:attrName>style.visibility</p:attrName>
                                        </p:attrNameLst>
                                      </p:cBhvr>
                                      <p:to>
                                        <p:strVal val="visible"/>
                                      </p:to>
                                    </p:set>
                                    <p:animEffect transition="in" filter="wipe(down)">
                                      <p:cBhvr>
                                        <p:cTn id="7" dur="500"/>
                                        <p:tgtEl>
                                          <p:spTgt spid="165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a:xfrm>
            <a:off x="457200" y="274638"/>
            <a:ext cx="3733800" cy="2316162"/>
          </a:xfrm>
        </p:spPr>
        <p:txBody>
          <a:bodyPr/>
          <a:lstStyle/>
          <a:p>
            <a:pPr eaLnBrk="1" hangingPunct="1"/>
            <a:r>
              <a:rPr lang="en-US">
                <a:solidFill>
                  <a:schemeClr val="bg1"/>
                </a:solidFill>
                <a:latin typeface="Arial" charset="0"/>
                <a:ea typeface="ＭＳ Ｐゴシック" charset="0"/>
                <a:cs typeface="ＭＳ Ｐゴシック" charset="0"/>
              </a:rPr>
              <a:t>The Pool of Israel</a:t>
            </a:r>
          </a:p>
        </p:txBody>
      </p:sp>
      <p:pic>
        <p:nvPicPr>
          <p:cNvPr id="201730" name="Picture 3" descr="the pool of isre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152400"/>
            <a:ext cx="4110038"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Text Box 4"/>
          <p:cNvSpPr txBox="1">
            <a:spLocks noChangeArrowheads="1"/>
          </p:cNvSpPr>
          <p:nvPr/>
        </p:nvSpPr>
        <p:spPr bwMode="auto">
          <a:xfrm>
            <a:off x="304806" y="3124201"/>
            <a:ext cx="3902075" cy="1077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rgbClr val="FFFFFF"/>
                </a:solidFill>
                <a:latin typeface="Arial" charset="0"/>
              </a:rPr>
              <a:t>(Sheep Pool south of Pool of Bethesda)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idx="4294967295"/>
          </p:nvPr>
        </p:nvSpPr>
        <p:spPr>
          <a:xfrm>
            <a:off x="0" y="0"/>
            <a:ext cx="9144000" cy="584200"/>
          </a:xfrm>
          <a:gradFill flip="none" rotWithShape="1">
            <a:gsLst>
              <a:gs pos="0">
                <a:srgbClr val="333399"/>
              </a:gs>
              <a:gs pos="100000">
                <a:schemeClr val="tx2"/>
              </a:gs>
            </a:gsLst>
            <a:path path="rect">
              <a:fillToRect l="50000" t="50000" r="50000" b="50000"/>
            </a:path>
            <a:tileRect/>
          </a:gradFill>
        </p:spPr>
        <p:txBody>
          <a:bodyPr anchor="t">
            <a:spAutoFit/>
          </a:bodyPr>
          <a:lstStyle/>
          <a:p>
            <a:pPr eaLnBrk="1" hangingPunct="1">
              <a:defRPr/>
            </a:pPr>
            <a:r>
              <a:rPr lang="en-US" altLang="zh-CN" sz="3200" b="1" dirty="0">
                <a:solidFill>
                  <a:schemeClr val="bg1"/>
                </a:solidFill>
                <a:effectLst>
                  <a:outerShdw blurRad="38100" dist="38100" dir="2700000" algn="tl">
                    <a:srgbClr val="000000"/>
                  </a:outerShdw>
                </a:effectLst>
                <a:latin typeface="Arial" charset="0"/>
                <a:ea typeface="SimSun" charset="0"/>
                <a:cs typeface="SimSun" charset="0"/>
              </a:rPr>
              <a:t>The New Testament “Building”</a:t>
            </a:r>
            <a:endParaRPr lang="en-US" sz="3200" b="1" dirty="0">
              <a:solidFill>
                <a:schemeClr val="bg1"/>
              </a:solidFill>
              <a:effectLst>
                <a:outerShdw blurRad="38100" dist="38100" dir="2700000" algn="tl">
                  <a:srgbClr val="000000"/>
                </a:outerShdw>
              </a:effectLst>
              <a:latin typeface="Arial" charset="0"/>
              <a:ea typeface="ＭＳ Ｐゴシック" charset="0"/>
              <a:cs typeface="ＭＳ Ｐゴシック" charset="0"/>
            </a:endParaRPr>
          </a:p>
        </p:txBody>
      </p:sp>
      <p:pic>
        <p:nvPicPr>
          <p:cNvPr id="574466" name="Picture 5"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553200" y="2362200"/>
            <a:ext cx="1981200" cy="339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4467" name="Picture 6" descr="Column.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685800" y="2362200"/>
            <a:ext cx="1981200" cy="339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4468"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428" indent="-285548" eaLnBrk="0" hangingPunct="0">
              <a:defRPr sz="2400">
                <a:solidFill>
                  <a:schemeClr val="tx1"/>
                </a:solidFill>
                <a:latin typeface="Times New Roman" charset="0"/>
                <a:ea typeface="ＭＳ Ｐゴシック" charset="0"/>
              </a:defRPr>
            </a:lvl2pPr>
            <a:lvl3pPr marL="1142199" indent="-228439" eaLnBrk="0" hangingPunct="0">
              <a:defRPr sz="2400">
                <a:solidFill>
                  <a:schemeClr val="tx1"/>
                </a:solidFill>
                <a:latin typeface="Times New Roman" charset="0"/>
                <a:ea typeface="ＭＳ Ｐゴシック" charset="0"/>
              </a:defRPr>
            </a:lvl3pPr>
            <a:lvl4pPr marL="1599077" indent="-228439" eaLnBrk="0" hangingPunct="0">
              <a:defRPr sz="2400">
                <a:solidFill>
                  <a:schemeClr val="tx1"/>
                </a:solidFill>
                <a:latin typeface="Times New Roman" charset="0"/>
                <a:ea typeface="ＭＳ Ｐゴシック" charset="0"/>
              </a:defRPr>
            </a:lvl4pPr>
            <a:lvl5pPr marL="2055957" indent="-228439" eaLnBrk="0" hangingPunct="0">
              <a:defRPr sz="2400">
                <a:solidFill>
                  <a:schemeClr val="tx1"/>
                </a:solidFill>
                <a:latin typeface="Times New Roman" charset="0"/>
                <a:ea typeface="ＭＳ Ｐゴシック" charset="0"/>
              </a:defRPr>
            </a:lvl5pPr>
            <a:lvl6pPr marL="2512836" indent="-228439" eaLnBrk="0" fontAlgn="base" hangingPunct="0">
              <a:spcBef>
                <a:spcPct val="0"/>
              </a:spcBef>
              <a:spcAft>
                <a:spcPct val="0"/>
              </a:spcAft>
              <a:defRPr sz="2400">
                <a:solidFill>
                  <a:schemeClr val="tx1"/>
                </a:solidFill>
                <a:latin typeface="Times New Roman" charset="0"/>
                <a:ea typeface="ＭＳ Ｐゴシック" charset="0"/>
              </a:defRPr>
            </a:lvl6pPr>
            <a:lvl7pPr marL="2969716" indent="-228439" eaLnBrk="0" fontAlgn="base" hangingPunct="0">
              <a:spcBef>
                <a:spcPct val="0"/>
              </a:spcBef>
              <a:spcAft>
                <a:spcPct val="0"/>
              </a:spcAft>
              <a:defRPr sz="2400">
                <a:solidFill>
                  <a:schemeClr val="tx1"/>
                </a:solidFill>
                <a:latin typeface="Times New Roman" charset="0"/>
                <a:ea typeface="ＭＳ Ｐゴシック" charset="0"/>
              </a:defRPr>
            </a:lvl7pPr>
            <a:lvl8pPr marL="3426595" indent="-228439" eaLnBrk="0" fontAlgn="base" hangingPunct="0">
              <a:spcBef>
                <a:spcPct val="0"/>
              </a:spcBef>
              <a:spcAft>
                <a:spcPct val="0"/>
              </a:spcAft>
              <a:defRPr sz="2400">
                <a:solidFill>
                  <a:schemeClr val="tx1"/>
                </a:solidFill>
                <a:latin typeface="Times New Roman" charset="0"/>
                <a:ea typeface="ＭＳ Ｐゴシック" charset="0"/>
              </a:defRPr>
            </a:lvl8pPr>
            <a:lvl9pPr marL="3883472" indent="-228439"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26F3F8-BFED-1E42-8CE1-F839B76FB968}" type="slidenum">
              <a:rPr lang="en-US" sz="1400">
                <a:solidFill>
                  <a:srgbClr val="000000"/>
                </a:solidFill>
              </a:rPr>
              <a:pPr eaLnBrk="1" hangingPunct="1"/>
              <a:t>4</a:t>
            </a:fld>
            <a:endParaRPr lang="en-US" sz="1400">
              <a:solidFill>
                <a:srgbClr val="000000"/>
              </a:solidFill>
            </a:endParaRPr>
          </a:p>
        </p:txBody>
      </p:sp>
      <p:sp>
        <p:nvSpPr>
          <p:cNvPr id="8" name="Isosceles Triangle 7"/>
          <p:cNvSpPr/>
          <p:nvPr/>
        </p:nvSpPr>
        <p:spPr>
          <a:xfrm>
            <a:off x="685800" y="762000"/>
            <a:ext cx="7848600" cy="1295400"/>
          </a:xfrm>
          <a:prstGeom prst="triangle">
            <a:avLst/>
          </a:prstGeom>
          <a:gradFill flip="none" rotWithShape="1">
            <a:gsLst>
              <a:gs pos="46000">
                <a:srgbClr val="D6B688"/>
              </a:gs>
              <a:gs pos="99000">
                <a:schemeClr val="tx2"/>
              </a:gs>
            </a:gsLst>
            <a:path path="shape">
              <a:fillToRect l="50000" t="50000" r="50000" b="50000"/>
            </a:path>
            <a:tileRect/>
          </a:gradFill>
          <a:ln w="57150" cap="flat" cmpd="sng" algn="ctr">
            <a:solidFill>
              <a:schemeClr val="tx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a:defRPr/>
            </a:pPr>
            <a:endParaRPr lang="en-US" sz="1800">
              <a:solidFill>
                <a:srgbClr val="FFFFFF"/>
              </a:solidFill>
              <a:latin typeface="Arial"/>
            </a:endParaRPr>
          </a:p>
        </p:txBody>
      </p:sp>
      <p:graphicFrame>
        <p:nvGraphicFramePr>
          <p:cNvPr id="5" name="Table 4"/>
          <p:cNvGraphicFramePr>
            <a:graphicFrameLocks noGrp="1"/>
          </p:cNvGraphicFramePr>
          <p:nvPr/>
        </p:nvGraphicFramePr>
        <p:xfrm>
          <a:off x="-35852" y="1676401"/>
          <a:ext cx="9256054" cy="5191760"/>
        </p:xfrm>
        <a:graphic>
          <a:graphicData uri="http://schemas.openxmlformats.org/drawingml/2006/table">
            <a:tbl>
              <a:tblPr firstRow="1" bandRow="1">
                <a:tableStyleId>{69CF1AB2-1976-4502-BF36-3FF5EA218861}</a:tableStyleId>
              </a:tblPr>
              <a:tblGrid>
                <a:gridCol w="736505">
                  <a:extLst>
                    <a:ext uri="{9D8B030D-6E8A-4147-A177-3AD203B41FA5}">
                      <a16:colId xmlns:a16="http://schemas.microsoft.com/office/drawing/2014/main" val="20000"/>
                    </a:ext>
                  </a:extLst>
                </a:gridCol>
                <a:gridCol w="1983270">
                  <a:extLst>
                    <a:ext uri="{9D8B030D-6E8A-4147-A177-3AD203B41FA5}">
                      <a16:colId xmlns:a16="http://schemas.microsoft.com/office/drawing/2014/main" val="20001"/>
                    </a:ext>
                  </a:extLst>
                </a:gridCol>
                <a:gridCol w="1787281">
                  <a:extLst>
                    <a:ext uri="{9D8B030D-6E8A-4147-A177-3AD203B41FA5}">
                      <a16:colId xmlns:a16="http://schemas.microsoft.com/office/drawing/2014/main" val="20002"/>
                    </a:ext>
                  </a:extLst>
                </a:gridCol>
                <a:gridCol w="119152">
                  <a:extLst>
                    <a:ext uri="{9D8B030D-6E8A-4147-A177-3AD203B41FA5}">
                      <a16:colId xmlns:a16="http://schemas.microsoft.com/office/drawing/2014/main" val="20003"/>
                    </a:ext>
                  </a:extLst>
                </a:gridCol>
                <a:gridCol w="1956618">
                  <a:extLst>
                    <a:ext uri="{9D8B030D-6E8A-4147-A177-3AD203B41FA5}">
                      <a16:colId xmlns:a16="http://schemas.microsoft.com/office/drawing/2014/main" val="20004"/>
                    </a:ext>
                  </a:extLst>
                </a:gridCol>
                <a:gridCol w="1973857">
                  <a:extLst>
                    <a:ext uri="{9D8B030D-6E8A-4147-A177-3AD203B41FA5}">
                      <a16:colId xmlns:a16="http://schemas.microsoft.com/office/drawing/2014/main" val="20005"/>
                    </a:ext>
                  </a:extLst>
                </a:gridCol>
                <a:gridCol w="699371">
                  <a:extLst>
                    <a:ext uri="{9D8B030D-6E8A-4147-A177-3AD203B41FA5}">
                      <a16:colId xmlns:a16="http://schemas.microsoft.com/office/drawing/2014/main" val="20006"/>
                    </a:ext>
                  </a:extLst>
                </a:gridCol>
              </a:tblGrid>
              <a:tr h="370840">
                <a:tc gridSpan="7">
                  <a:txBody>
                    <a:bodyPr/>
                    <a:lstStyle/>
                    <a:p>
                      <a:pPr algn="ctr"/>
                      <a:r>
                        <a:rPr lang="en-US" sz="1800" dirty="0">
                          <a:solidFill>
                            <a:schemeClr val="bg1"/>
                          </a:solidFill>
                          <a:effectLst>
                            <a:outerShdw blurRad="38100" dist="38100" dir="2700000" algn="tl">
                              <a:srgbClr val="000000">
                                <a:alpha val="43137"/>
                              </a:srgbClr>
                            </a:outerShdw>
                          </a:effectLst>
                        </a:rPr>
                        <a:t>Paul</a:t>
                      </a:r>
                      <a:r>
                        <a:rPr lang="fr-FR" sz="1800" dirty="0">
                          <a:solidFill>
                            <a:schemeClr val="bg1"/>
                          </a:solidFill>
                          <a:effectLst>
                            <a:outerShdw blurRad="38100" dist="38100" dir="2700000" algn="tl">
                              <a:srgbClr val="000000">
                                <a:alpha val="43137"/>
                              </a:srgbClr>
                            </a:outerShdw>
                          </a:effectLst>
                        </a:rPr>
                        <a:t>'</a:t>
                      </a:r>
                      <a:r>
                        <a:rPr lang="en-US" sz="1800" dirty="0">
                          <a:solidFill>
                            <a:schemeClr val="bg1"/>
                          </a:solidFill>
                          <a:effectLst>
                            <a:outerShdw blurRad="38100" dist="38100" dir="2700000" algn="tl">
                              <a:srgbClr val="000000">
                                <a:alpha val="43137"/>
                              </a:srgbClr>
                            </a:outerShdw>
                          </a:effectLst>
                        </a:rPr>
                        <a:t>s Letters</a:t>
                      </a:r>
                      <a:r>
                        <a:rPr lang="en-US" sz="1800" baseline="0" dirty="0">
                          <a:solidFill>
                            <a:schemeClr val="bg1"/>
                          </a:solidFill>
                          <a:effectLst>
                            <a:outerShdw blurRad="38100" dist="38100" dir="2700000" algn="tl">
                              <a:srgbClr val="000000">
                                <a:alpha val="43137"/>
                              </a:srgbClr>
                            </a:outerShdw>
                          </a:effectLst>
                        </a:rPr>
                        <a:t> to Pastors</a:t>
                      </a:r>
                      <a:endParaRPr lang="en-US" sz="1800" dirty="0">
                        <a:solidFill>
                          <a:schemeClr val="bg1"/>
                        </a:solidFill>
                        <a:effectLst>
                          <a:outerShdw blurRad="38100" dist="38100" dir="2700000" algn="tl">
                            <a:srgbClr val="000000">
                              <a:alpha val="43137"/>
                            </a:srgbClr>
                          </a:outerShdw>
                        </a:effectLst>
                      </a:endParaRPr>
                    </a:p>
                  </a:txBody>
                  <a:tcPr anchor="ctr" anchorCtr="1">
                    <a:lnT w="12700" cap="flat" cmpd="sng" algn="ctr">
                      <a:noFill/>
                      <a:prstDash val="solid"/>
                      <a:round/>
                      <a:headEnd type="none" w="med" len="med"/>
                      <a:tailEnd type="none" w="med" len="med"/>
                    </a:lnT>
                    <a:lnB w="12700" cmpd="sng">
                      <a:noFill/>
                    </a:lnB>
                    <a:noFill/>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endParaRPr lang="en-US" sz="1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800" b="1" dirty="0">
                          <a:solidFill>
                            <a:srgbClr val="FFFFFF"/>
                          </a:solidFill>
                          <a:effectLst>
                            <a:outerShdw blurRad="38100" dist="38100" dir="2700000" algn="tl">
                              <a:srgbClr val="000000">
                                <a:alpha val="43137"/>
                              </a:srgbClr>
                            </a:outerShdw>
                          </a:effectLst>
                        </a:rPr>
                        <a:t>1 Timothy</a:t>
                      </a:r>
                    </a:p>
                  </a:txBody>
                  <a:tcPr>
                    <a:lnL w="12700" cmpd="sng">
                      <a:noFill/>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r>
                        <a:rPr lang="en-US" sz="1800" b="1" dirty="0">
                          <a:solidFill>
                            <a:srgbClr val="FFFFFF"/>
                          </a:solidFill>
                          <a:effectLst>
                            <a:outerShdw blurRad="38100" dist="38100" dir="2700000" algn="tl">
                              <a:srgbClr val="000000">
                                <a:alpha val="43137"/>
                              </a:srgbClr>
                            </a:outerShdw>
                          </a:effectLst>
                        </a:rPr>
                        <a:t>2 Timothy</a:t>
                      </a: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gridSpan="2">
                  <a:txBody>
                    <a:bodyPr/>
                    <a:lstStyle/>
                    <a:p>
                      <a:pPr algn="ctr"/>
                      <a:r>
                        <a:rPr lang="en-US" sz="1800" b="1" dirty="0">
                          <a:solidFill>
                            <a:srgbClr val="FFFFFF"/>
                          </a:solidFill>
                          <a:effectLst>
                            <a:outerShdw blurRad="38100" dist="38100" dir="2700000" algn="tl">
                              <a:srgbClr val="000000">
                                <a:alpha val="43137"/>
                              </a:srgbClr>
                            </a:outerShdw>
                          </a:effectLst>
                        </a:rPr>
                        <a:t>Titus</a:t>
                      </a:r>
                    </a:p>
                  </a:txBody>
                  <a:tcPr>
                    <a:lnT w="12700" cap="flat" cmpd="sng" algn="ctr">
                      <a:solidFill>
                        <a:scrgbClr r="0" g="0" b="0"/>
                      </a:solidFill>
                      <a:prstDash val="solid"/>
                      <a:round/>
                      <a:headEnd type="none" w="med" len="med"/>
                      <a:tailEnd type="none" w="med" len="med"/>
                    </a:lnT>
                    <a:lnB w="12700" cmpd="sng">
                      <a:noFill/>
                    </a:lnB>
                    <a:blipFill rotWithShape="1">
                      <a:blip r:embed="rId4"/>
                      <a:tile tx="0" ty="0" sx="100000" sy="100000" flip="none" algn="tl"/>
                    </a:blipFill>
                  </a:tcPr>
                </a:tc>
                <a:tc hMerge="1">
                  <a:txBody>
                    <a:bodyPr/>
                    <a:lstStyle/>
                    <a:p>
                      <a:endParaRPr lang="en-US" dirty="0"/>
                    </a:p>
                  </a:txBody>
                  <a:tcPr>
                    <a:solidFill>
                      <a:srgbClr val="FFFFFF"/>
                    </a:solidFill>
                  </a:tcPr>
                </a:tc>
                <a:tc>
                  <a:txBody>
                    <a:bodyPr/>
                    <a:lstStyle/>
                    <a:p>
                      <a:pPr algn="ctr"/>
                      <a:r>
                        <a:rPr lang="en-US" sz="1800" b="1" dirty="0">
                          <a:solidFill>
                            <a:srgbClr val="FFFFFF"/>
                          </a:solidFill>
                          <a:effectLst>
                            <a:outerShdw blurRad="38100" dist="38100" dir="2700000" algn="tl">
                              <a:srgbClr val="000000">
                                <a:alpha val="43137"/>
                              </a:srgbClr>
                            </a:outerShdw>
                          </a:effectLst>
                        </a:rPr>
                        <a:t>Philemon</a:t>
                      </a:r>
                    </a:p>
                  </a:txBody>
                  <a:tcPr>
                    <a:lnR w="12700" cmpd="sng">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4"/>
                      <a:tile tx="0" ty="0" sx="100000" sy="100000" flip="none" algn="tl"/>
                    </a:blipFill>
                  </a:tcPr>
                </a:tc>
                <a:tc>
                  <a:txBody>
                    <a:bodyPr/>
                    <a:lstStyle/>
                    <a:p>
                      <a:pPr algn="ctr"/>
                      <a:endParaRPr lang="en-US" sz="18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370840">
                <a:tc rowSpan="9">
                  <a:txBody>
                    <a:bodyPr/>
                    <a:lstStyle/>
                    <a:p>
                      <a:pPr algn="ctr"/>
                      <a:r>
                        <a:rPr lang="en-US" sz="1800" b="1" dirty="0"/>
                        <a:t>Paul</a:t>
                      </a:r>
                      <a:r>
                        <a:rPr lang="fr-FR" sz="1800" b="1" dirty="0"/>
                        <a:t>'</a:t>
                      </a:r>
                      <a:r>
                        <a:rPr lang="en-US" sz="1800" b="1" dirty="0"/>
                        <a:t>s Letters</a:t>
                      </a:r>
                      <a:r>
                        <a:rPr lang="en-US" sz="1800" b="1" baseline="0" dirty="0"/>
                        <a:t> to Churches</a:t>
                      </a:r>
                      <a:endParaRPr lang="en-US" sz="1800" b="1" dirty="0"/>
                    </a:p>
                  </a:txBody>
                  <a:tcPr vert="vert270" anchor="ctr">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noFill/>
                  </a:tcPr>
                </a:tc>
                <a:tc>
                  <a:txBody>
                    <a:bodyPr/>
                    <a:lstStyle/>
                    <a:p>
                      <a:pPr algn="ctr"/>
                      <a:r>
                        <a:rPr lang="en-US" sz="1800" b="1" dirty="0">
                          <a:effectLst>
                            <a:outerShdw blurRad="38100" dist="38100" dir="2700000" algn="tl">
                              <a:srgbClr val="000000">
                                <a:alpha val="43137"/>
                              </a:srgbClr>
                            </a:outerShdw>
                          </a:effectLst>
                        </a:rPr>
                        <a:t>2 Thessalonians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dirty="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Revelation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rowSpan="9">
                  <a:txBody>
                    <a:bodyPr/>
                    <a:lstStyle/>
                    <a:p>
                      <a:pPr algn="ctr"/>
                      <a:r>
                        <a:rPr lang="en-US" sz="1800" b="1" dirty="0"/>
                        <a:t>General Letters</a:t>
                      </a:r>
                    </a:p>
                  </a:txBody>
                  <a:tcPr vert="vert" anchor="ctr">
                    <a:lnL w="12700" cap="flat" cmpd="sng" algn="ctr">
                      <a:solidFill>
                        <a:scrgbClr r="0" g="0" b="0"/>
                      </a:solidFill>
                      <a:prstDash val="solid"/>
                      <a:round/>
                      <a:headEnd type="none" w="med" len="med"/>
                      <a:tailEnd type="none" w="med" len="med"/>
                    </a:lnL>
                    <a:lnT w="12700" cmpd="sng">
                      <a:noFill/>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vMerge="1">
                  <a:txBody>
                    <a:bodyPr/>
                    <a:lstStyle/>
                    <a:p>
                      <a:endParaRPr lang="en-US" dirty="0"/>
                    </a:p>
                  </a:txBody>
                  <a:tcPr/>
                </a:tc>
                <a:tc>
                  <a:txBody>
                    <a:bodyPr/>
                    <a:lstStyle/>
                    <a:p>
                      <a:pPr algn="ctr"/>
                      <a:r>
                        <a:rPr lang="en-US" sz="1800" b="1" dirty="0">
                          <a:effectLst>
                            <a:outerShdw blurRad="38100" dist="38100" dir="2700000" algn="tl">
                              <a:srgbClr val="000000">
                                <a:alpha val="43137"/>
                              </a:srgbClr>
                            </a:outerShdw>
                          </a:effectLst>
                        </a:rPr>
                        <a:t>1 Thessalonians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Jude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3"/>
                  </a:ext>
                </a:extLst>
              </a:tr>
              <a:tr h="370840">
                <a:tc vMerge="1">
                  <a:txBody>
                    <a:bodyPr/>
                    <a:lstStyle/>
                    <a:p>
                      <a:endParaRPr lang="en-US" dirty="0"/>
                    </a:p>
                  </a:txBody>
                  <a:tcPr/>
                </a:tc>
                <a:tc>
                  <a:txBody>
                    <a:bodyPr/>
                    <a:lstStyle/>
                    <a:p>
                      <a:pPr algn="ctr"/>
                      <a:r>
                        <a:rPr lang="en-US" sz="1800" b="1" dirty="0">
                          <a:effectLst>
                            <a:outerShdw blurRad="38100" dist="38100" dir="2700000" algn="tl">
                              <a:srgbClr val="000000">
                                <a:alpha val="43137"/>
                              </a:srgbClr>
                            </a:outerShdw>
                          </a:effectLst>
                        </a:rPr>
                        <a:t>Colossians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3 John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4"/>
                  </a:ext>
                </a:extLst>
              </a:tr>
              <a:tr h="370840">
                <a:tc vMerge="1">
                  <a:txBody>
                    <a:bodyPr/>
                    <a:lstStyle/>
                    <a:p>
                      <a:endParaRPr lang="en-US" dirty="0"/>
                    </a:p>
                  </a:txBody>
                  <a:tcPr/>
                </a:tc>
                <a:tc>
                  <a:txBody>
                    <a:bodyPr/>
                    <a:lstStyle/>
                    <a:p>
                      <a:pPr algn="ctr"/>
                      <a:r>
                        <a:rPr lang="en-US" sz="1800" b="1" dirty="0">
                          <a:effectLst>
                            <a:outerShdw blurRad="38100" dist="38100" dir="2700000" algn="tl">
                              <a:srgbClr val="000000">
                                <a:alpha val="43137"/>
                              </a:srgbClr>
                            </a:outerShdw>
                          </a:effectLst>
                        </a:rPr>
                        <a:t>Philippians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2 John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5"/>
                  </a:ext>
                </a:extLst>
              </a:tr>
              <a:tr h="370840">
                <a:tc vMerge="1">
                  <a:txBody>
                    <a:bodyPr/>
                    <a:lstStyle/>
                    <a:p>
                      <a:endParaRPr lang="en-US" dirty="0"/>
                    </a:p>
                  </a:txBody>
                  <a:tcPr/>
                </a:tc>
                <a:tc>
                  <a:txBody>
                    <a:bodyPr/>
                    <a:lstStyle/>
                    <a:p>
                      <a:pPr algn="ctr"/>
                      <a:r>
                        <a:rPr lang="en-US" sz="1800" b="1" dirty="0">
                          <a:effectLst>
                            <a:outerShdw blurRad="38100" dist="38100" dir="2700000" algn="tl">
                              <a:srgbClr val="000000">
                                <a:alpha val="43137"/>
                              </a:srgbClr>
                            </a:outerShdw>
                          </a:effectLst>
                        </a:rPr>
                        <a:t>Ephesians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1 John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6"/>
                  </a:ext>
                </a:extLst>
              </a:tr>
              <a:tr h="370840">
                <a:tc vMerge="1">
                  <a:txBody>
                    <a:bodyPr/>
                    <a:lstStyle/>
                    <a:p>
                      <a:endParaRPr lang="en-US" dirty="0"/>
                    </a:p>
                  </a:txBody>
                  <a:tcPr/>
                </a:tc>
                <a:tc>
                  <a:txBody>
                    <a:bodyPr/>
                    <a:lstStyle/>
                    <a:p>
                      <a:pPr algn="ctr"/>
                      <a:r>
                        <a:rPr lang="en-US" sz="1800" b="1" dirty="0">
                          <a:effectLst>
                            <a:outerShdw blurRad="38100" dist="38100" dir="2700000" algn="tl">
                              <a:srgbClr val="000000">
                                <a:alpha val="43137"/>
                              </a:srgbClr>
                            </a:outerShdw>
                          </a:effectLst>
                        </a:rPr>
                        <a:t>Galatians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2 Peter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7"/>
                  </a:ext>
                </a:extLst>
              </a:tr>
              <a:tr h="370840">
                <a:tc vMerge="1">
                  <a:txBody>
                    <a:bodyPr/>
                    <a:lstStyle/>
                    <a:p>
                      <a:endParaRPr lang="en-US" dirty="0"/>
                    </a:p>
                  </a:txBody>
                  <a:tcPr/>
                </a:tc>
                <a:tc>
                  <a:txBody>
                    <a:bodyPr/>
                    <a:lstStyle/>
                    <a:p>
                      <a:pPr algn="ctr"/>
                      <a:r>
                        <a:rPr lang="en-US" sz="1800" b="1" dirty="0">
                          <a:effectLst>
                            <a:outerShdw blurRad="38100" dist="38100" dir="2700000" algn="tl">
                              <a:srgbClr val="000000">
                                <a:alpha val="43137"/>
                              </a:srgbClr>
                            </a:outerShdw>
                          </a:effectLst>
                        </a:rPr>
                        <a:t>2 Corinthians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1 Peter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8"/>
                  </a:ext>
                </a:extLst>
              </a:tr>
              <a:tr h="370840">
                <a:tc vMerge="1">
                  <a:txBody>
                    <a:bodyPr/>
                    <a:lstStyle/>
                    <a:p>
                      <a:endParaRPr lang="en-US" dirty="0"/>
                    </a:p>
                  </a:txBody>
                  <a:tcPr/>
                </a:tc>
                <a:tc>
                  <a:txBody>
                    <a:bodyPr/>
                    <a:lstStyle/>
                    <a:p>
                      <a:pPr algn="ctr"/>
                      <a:r>
                        <a:rPr lang="en-US" sz="1800" b="1" dirty="0">
                          <a:effectLst>
                            <a:outerShdw blurRad="38100" dist="38100" dir="2700000" algn="tl">
                              <a:srgbClr val="000000">
                                <a:alpha val="43137"/>
                              </a:srgbClr>
                            </a:outerShdw>
                          </a:effectLst>
                        </a:rPr>
                        <a:t>1 Corinthians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algn="ctr"/>
                      <a:endParaRPr lang="en-US" sz="1800"/>
                    </a:p>
                  </a:txBody>
                  <a:tcPr>
                    <a:lnL w="12700" cmpd="sng">
                      <a:noFill/>
                    </a:lnL>
                    <a:lnR w="12700" cap="flat" cmpd="sng" algn="ctr">
                      <a:solidFill>
                        <a:scrgbClr r="0" g="0" b="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James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09"/>
                  </a:ext>
                </a:extLst>
              </a:tr>
              <a:tr h="370840">
                <a:tc vMerge="1">
                  <a:txBody>
                    <a:bodyPr/>
                    <a:lstStyle/>
                    <a:p>
                      <a:endParaRPr lang="en-US" dirty="0"/>
                    </a:p>
                  </a:txBody>
                  <a:tcPr/>
                </a:tc>
                <a:tc>
                  <a:txBody>
                    <a:bodyPr/>
                    <a:lstStyle/>
                    <a:p>
                      <a:pPr algn="ctr"/>
                      <a:r>
                        <a:rPr lang="en-US" sz="1800" b="1" dirty="0">
                          <a:effectLst>
                            <a:outerShdw blurRad="38100" dist="38100" dir="2700000" algn="tl">
                              <a:srgbClr val="000000">
                                <a:alpha val="43137"/>
                              </a:srgbClr>
                            </a:outerShdw>
                          </a:effectLst>
                        </a:rPr>
                        <a:t>Romans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1800"/>
                    </a:p>
                  </a:txBody>
                  <a:tcPr>
                    <a:lnL w="12700" cap="flat" cmpd="sng" algn="ctr">
                      <a:solidFill>
                        <a:scrgbClr r="0" g="0" b="0"/>
                      </a:solidFill>
                      <a:prstDash val="solid"/>
                      <a:round/>
                      <a:headEnd type="none" w="med" len="med"/>
                      <a:tailEnd type="none" w="med" len="med"/>
                    </a:lnL>
                    <a:lnR w="12700" cmpd="sng">
                      <a:noFill/>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endParaRPr lang="en-US" sz="1800" dirty="0"/>
                    </a:p>
                  </a:txBody>
                  <a:tcPr>
                    <a:lnL w="12700" cmpd="sng">
                      <a:noFill/>
                    </a:lnL>
                    <a:lnR w="12700" cap="flat" cmpd="sng" algn="ctr">
                      <a:solidFill>
                        <a:scrgbClr r="0" g="0" b="0"/>
                      </a:solidFill>
                      <a:prstDash val="solid"/>
                      <a:round/>
                      <a:headEnd type="none" w="med" len="med"/>
                      <a:tailEnd type="none" w="med" len="med"/>
                    </a:lnR>
                    <a:lnT w="12700" cmpd="sng">
                      <a:noFill/>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solidFill>
                      <a:srgbClr val="FFFFFF"/>
                    </a:solidFill>
                  </a:tcPr>
                </a:tc>
                <a:tc>
                  <a:txBody>
                    <a:bodyPr/>
                    <a:lstStyle/>
                    <a:p>
                      <a:pPr algn="ctr"/>
                      <a:r>
                        <a:rPr lang="en-US" sz="1800" b="1" dirty="0"/>
                        <a:t>Hebrews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vMerge="1">
                  <a:txBody>
                    <a:bodyPr/>
                    <a:lstStyle/>
                    <a:p>
                      <a:endParaRPr lang="en-US" dirty="0"/>
                    </a:p>
                  </a:txBody>
                  <a:tcPr/>
                </a:tc>
                <a:extLst>
                  <a:ext uri="{0D108BD9-81ED-4DB2-BD59-A6C34878D82A}">
                    <a16:rowId xmlns:a16="http://schemas.microsoft.com/office/drawing/2014/main" val="10010"/>
                  </a:ext>
                </a:extLst>
              </a:tr>
              <a:tr h="370840">
                <a:tc>
                  <a:txBody>
                    <a:bodyPr/>
                    <a:lstStyle/>
                    <a:p>
                      <a:pPr algn="ctr"/>
                      <a:endParaRPr lang="en-US" sz="1800"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tc gridSpan="5">
                  <a:txBody>
                    <a:bodyPr/>
                    <a:lstStyle/>
                    <a:p>
                      <a:pPr algn="ctr"/>
                      <a:r>
                        <a:rPr lang="en-US" sz="1800" b="1" dirty="0"/>
                        <a:t>Acts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6"/>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sz="1800"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5"/>
                      <a:tile tx="0" ty="0" sx="100000" sy="100000" flip="none" algn="tl"/>
                    </a:blipFill>
                  </a:tcPr>
                </a:tc>
                <a:extLst>
                  <a:ext uri="{0D108BD9-81ED-4DB2-BD59-A6C34878D82A}">
                    <a16:rowId xmlns:a16="http://schemas.microsoft.com/office/drawing/2014/main" val="10011"/>
                  </a:ext>
                </a:extLst>
              </a:tr>
              <a:tr h="370840">
                <a:tc>
                  <a:txBody>
                    <a:bodyPr/>
                    <a:lstStyle/>
                    <a:p>
                      <a:pPr algn="ctr"/>
                      <a:endParaRPr lang="en-US" sz="1800" dirty="0"/>
                    </a:p>
                  </a:txBody>
                  <a:tcPr>
                    <a:lnL w="12700" cmpd="sng">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1">
                      <a:blip r:embed="rId5"/>
                      <a:tile tx="0" ty="0" sx="100000" sy="100000" flip="none" algn="tl"/>
                    </a:blipFill>
                  </a:tcPr>
                </a:tc>
                <a:tc>
                  <a:txBody>
                    <a:bodyPr/>
                    <a:lstStyle/>
                    <a:p>
                      <a:pPr algn="ctr"/>
                      <a:r>
                        <a:rPr lang="en-US" sz="1800" b="1" dirty="0">
                          <a:solidFill>
                            <a:schemeClr val="tx1"/>
                          </a:solidFill>
                          <a:effectLst>
                            <a:outerShdw blurRad="38100" dist="38100" dir="2700000" algn="tl">
                              <a:srgbClr val="000000">
                                <a:alpha val="43137"/>
                              </a:srgbClr>
                            </a:outerShdw>
                          </a:effectLst>
                        </a:rPr>
                        <a:t>Matthew</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gridSpan="2">
                  <a:txBody>
                    <a:bodyPr/>
                    <a:lstStyle/>
                    <a:p>
                      <a:pPr algn="ctr"/>
                      <a:r>
                        <a:rPr lang="en-US" sz="1800" b="1" dirty="0">
                          <a:solidFill>
                            <a:schemeClr val="tx1"/>
                          </a:solidFill>
                          <a:effectLst>
                            <a:outerShdw blurRad="38100" dist="38100" dir="2700000" algn="tl">
                              <a:srgbClr val="000000">
                                <a:alpha val="43137"/>
                              </a:srgbClr>
                            </a:outerShdw>
                          </a:effectLst>
                        </a:rPr>
                        <a:t>Mark</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hMerge="1">
                  <a:txBody>
                    <a:bodyPr/>
                    <a:lstStyle/>
                    <a:p>
                      <a:endParaRPr lang="en-US"/>
                    </a:p>
                  </a:txBody>
                  <a:tcPr/>
                </a:tc>
                <a:tc>
                  <a:txBody>
                    <a:bodyPr/>
                    <a:lstStyle/>
                    <a:p>
                      <a:pPr algn="ctr"/>
                      <a:r>
                        <a:rPr lang="en-US" sz="1800" b="1" dirty="0">
                          <a:solidFill>
                            <a:schemeClr val="tx1"/>
                          </a:solidFill>
                          <a:effectLst>
                            <a:outerShdw blurRad="38100" dist="38100" dir="2700000" algn="tl">
                              <a:srgbClr val="000000">
                                <a:alpha val="43137"/>
                              </a:srgbClr>
                            </a:outerShdw>
                          </a:effectLst>
                        </a:rPr>
                        <a:t>Luke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r>
                        <a:rPr lang="en-US" sz="1800" b="1" dirty="0">
                          <a:solidFill>
                            <a:schemeClr val="tx1"/>
                          </a:solidFill>
                          <a:effectLst>
                            <a:outerShdw blurRad="38100" dist="38100" dir="2700000" algn="tl">
                              <a:srgbClr val="000000">
                                <a:alpha val="43137"/>
                              </a:srgbClr>
                            </a:outerShdw>
                          </a:effectLst>
                        </a:rPr>
                        <a:t>John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blipFill rotWithShape="1">
                      <a:blip r:embed="rId7">
                        <a:alphaModFix amt="52000"/>
                      </a:blip>
                      <a:tile tx="0" ty="0" sx="100000" sy="100000" flip="none" algn="tl"/>
                    </a:blipFill>
                  </a:tcPr>
                </a:tc>
                <a:tc>
                  <a:txBody>
                    <a:bodyPr/>
                    <a:lstStyle/>
                    <a:p>
                      <a:pPr algn="ctr"/>
                      <a:endParaRPr lang="en-US" sz="1800" dirty="0"/>
                    </a:p>
                  </a:txBody>
                  <a:tcPr>
                    <a:lnL w="12700" cap="flat" cmpd="sng" algn="ctr">
                      <a:solidFill>
                        <a:scrgbClr r="0" g="0" b="0"/>
                      </a:solidFill>
                      <a:prstDash val="solid"/>
                      <a:round/>
                      <a:headEnd type="none" w="med" len="med"/>
                      <a:tailEnd type="none" w="med" len="med"/>
                    </a:lnL>
                    <a:lnR w="12700" cmpd="sng">
                      <a:noFill/>
                    </a:lnR>
                    <a:lnT w="12700" cap="flat" cmpd="sng" algn="ctr">
                      <a:solidFill>
                        <a:scrgbClr r="0" g="0" b="0"/>
                      </a:solidFill>
                      <a:prstDash val="solid"/>
                      <a:round/>
                      <a:headEnd type="none" w="med" len="med"/>
                      <a:tailEnd type="none" w="med" len="med"/>
                    </a:lnT>
                    <a:lnB w="12700" cmpd="sng">
                      <a:noFill/>
                    </a:lnB>
                    <a:lnTlToBr w="12700" cmpd="sng">
                      <a:noFill/>
                      <a:prstDash val="solid"/>
                    </a:lnTlToBr>
                    <a:lnBlToTr w="12700" cmpd="sng">
                      <a:noFill/>
                      <a:prstDash val="solid"/>
                    </a:lnBlToTr>
                    <a:blipFill rotWithShape="1">
                      <a:blip r:embed="rId5"/>
                      <a:tile tx="0" ty="0" sx="100000" sy="100000" flip="none" algn="tl"/>
                    </a:blipFill>
                  </a:tcPr>
                </a:tc>
                <a:extLst>
                  <a:ext uri="{0D108BD9-81ED-4DB2-BD59-A6C34878D82A}">
                    <a16:rowId xmlns:a16="http://schemas.microsoft.com/office/drawing/2014/main" val="10012"/>
                  </a:ext>
                </a:extLst>
              </a:tr>
              <a:tr h="370840">
                <a:tc gridSpan="7">
                  <a:txBody>
                    <a:bodyPr/>
                    <a:lstStyle/>
                    <a:p>
                      <a:pPr algn="ctr"/>
                      <a:r>
                        <a:rPr lang="en-US" sz="1800" b="1" dirty="0">
                          <a:solidFill>
                            <a:srgbClr val="FFFFFF"/>
                          </a:solidFill>
                          <a:effectLst>
                            <a:outerShdw blurRad="38100" dist="38100" dir="2700000" algn="tl">
                              <a:srgbClr val="000000">
                                <a:alpha val="43137"/>
                              </a:srgbClr>
                            </a:outerShdw>
                          </a:effectLst>
                        </a:rPr>
                        <a:t>Historical Books</a:t>
                      </a:r>
                    </a:p>
                  </a:txBody>
                  <a:tcPr anchor="ctr">
                    <a:lnT w="12700" cap="flat" cmpd="sng" algn="ctr">
                      <a:noFill/>
                      <a:prstDash val="solid"/>
                      <a:round/>
                      <a:headEnd type="none" w="med" len="med"/>
                      <a:tailEnd type="none" w="med" len="med"/>
                    </a:lnT>
                    <a:blipFill rotWithShape="1">
                      <a:blip r:embed="rId5"/>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13"/>
                  </a:ext>
                </a:extLst>
              </a:tr>
            </a:tbl>
          </a:graphicData>
        </a:graphic>
      </p:graphicFrame>
      <p:pic>
        <p:nvPicPr>
          <p:cNvPr id="574471" name="Picture 8" descr="NTS21 Gra[phic with Map.tiff"/>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41750" y="3122619"/>
            <a:ext cx="2482850" cy="2516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4472" name="Text Box 5"/>
          <p:cNvSpPr txBox="1">
            <a:spLocks noChangeArrowheads="1"/>
          </p:cNvSpPr>
          <p:nvPr/>
        </p:nvSpPr>
        <p:spPr bwMode="auto">
          <a:xfrm>
            <a:off x="8578854" y="44454"/>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574473" name="TextBox 5"/>
          <p:cNvSpPr txBox="1">
            <a:spLocks noChangeArrowheads="1"/>
          </p:cNvSpPr>
          <p:nvPr/>
        </p:nvSpPr>
        <p:spPr bwMode="auto">
          <a:xfrm>
            <a:off x="5105400" y="6596067"/>
            <a:ext cx="4114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100" i="1">
                <a:solidFill>
                  <a:srgbClr val="FFFFFF"/>
                </a:solidFill>
                <a:latin typeface="Arial" charset="0"/>
                <a:cs typeface="Arial" charset="0"/>
              </a:rPr>
              <a:t>Adapted from Walk Thru the Bible</a:t>
            </a:r>
          </a:p>
        </p:txBody>
      </p:sp>
    </p:spTree>
    <p:extLst>
      <p:ext uri="{BB962C8B-B14F-4D97-AF65-F5344CB8AC3E}">
        <p14:creationId xmlns:p14="http://schemas.microsoft.com/office/powerpoint/2010/main" val="2026106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5" descr="John 5 Bethesda Pool in Movie on Joh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9144000" cy="512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8" name="Rectangle 2"/>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en-US" b="1">
                <a:solidFill>
                  <a:schemeClr val="bg1"/>
                </a:solidFill>
                <a:effectLst>
                  <a:outerShdw blurRad="38100" dist="38100" dir="2700000" algn="tl">
                    <a:srgbClr val="DDDDDD"/>
                  </a:outerShdw>
                </a:effectLst>
                <a:latin typeface="Arial" charset="0"/>
                <a:ea typeface="ＭＳ Ｐゴシック" charset="0"/>
                <a:cs typeface="Arial" charset="0"/>
              </a:rPr>
              <a:t>Pool of Bethesda</a:t>
            </a:r>
          </a:p>
        </p:txBody>
      </p:sp>
      <p:sp>
        <p:nvSpPr>
          <p:cNvPr id="167945" name="Rectangle 9"/>
          <p:cNvSpPr>
            <a:spLocks noChangeArrowheads="1"/>
          </p:cNvSpPr>
          <p:nvPr/>
        </p:nvSpPr>
        <p:spPr bwMode="auto">
          <a:xfrm>
            <a:off x="1143000" y="5105400"/>
            <a:ext cx="8001000" cy="17526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10" tIns="46005" rIns="92010" bIns="46005" anchor="ctr"/>
          <a:lstStyle/>
          <a:p>
            <a:pPr algn="ctr">
              <a:spcBef>
                <a:spcPct val="20000"/>
              </a:spcBef>
              <a:buClr>
                <a:srgbClr val="3366FF"/>
              </a:buClr>
              <a:buSzPct val="80000"/>
              <a:buFont typeface="Wingdings" charset="0"/>
              <a:buNone/>
            </a:pPr>
            <a:r>
              <a:rPr lang="ru-RU" altLang="ja-JP" sz="3200" b="1" dirty="0">
                <a:solidFill>
                  <a:srgbClr val="FFFFFF"/>
                </a:solidFill>
                <a:latin typeface="Arial" charset="0"/>
                <a:cs typeface="Arial" charset="0"/>
              </a:rPr>
              <a:t>"</a:t>
            </a:r>
            <a:r>
              <a:rPr lang="en-US" altLang="ja-JP" sz="3200" b="1" dirty="0">
                <a:solidFill>
                  <a:srgbClr val="FFFFFF"/>
                </a:solidFill>
                <a:latin typeface="Arial" charset="0"/>
                <a:cs typeface="Arial" charset="0"/>
              </a:rPr>
              <a:t>Now there is in Jerusalem near the Sheep Gate a pool… called Bethesda…</a:t>
            </a:r>
            <a:r>
              <a:rPr lang="ru-RU" altLang="ja-JP" sz="3200" b="1" dirty="0">
                <a:solidFill>
                  <a:srgbClr val="FFFFFF"/>
                </a:solidFill>
                <a:latin typeface="Arial" charset="0"/>
                <a:cs typeface="Arial" charset="0"/>
              </a:rPr>
              <a:t>"</a:t>
            </a:r>
            <a:endParaRPr lang="en-US" altLang="ja-JP" sz="3200" b="1" dirty="0">
              <a:solidFill>
                <a:srgbClr val="FFFFFF"/>
              </a:solidFill>
              <a:latin typeface="Arial" charset="0"/>
              <a:cs typeface="Arial" charset="0"/>
            </a:endParaRPr>
          </a:p>
          <a:p>
            <a:pPr algn="r">
              <a:spcBef>
                <a:spcPct val="20000"/>
              </a:spcBef>
              <a:buClr>
                <a:srgbClr val="3366FF"/>
              </a:buClr>
              <a:buSzPct val="80000"/>
              <a:buFont typeface="Wingdings" charset="0"/>
              <a:buNone/>
            </a:pPr>
            <a:r>
              <a:rPr lang="en-US" sz="3200" b="1" dirty="0">
                <a:solidFill>
                  <a:srgbClr val="FFFFFF"/>
                </a:solidFill>
                <a:latin typeface="Arial" charset="0"/>
                <a:cs typeface="Arial" charset="0"/>
              </a:rPr>
              <a:t>John 5:2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67938"/>
                                        </p:tgtEl>
                                        <p:attrNameLst>
                                          <p:attrName>style.visibility</p:attrName>
                                        </p:attrNameLst>
                                      </p:cBhvr>
                                      <p:to>
                                        <p:strVal val="visible"/>
                                      </p:to>
                                    </p:set>
                                    <p:anim calcmode="lin" valueType="num">
                                      <p:cBhvr>
                                        <p:cTn id="7" dur="500" fill="hold"/>
                                        <p:tgtEl>
                                          <p:spTgt spid="167938"/>
                                        </p:tgtEl>
                                        <p:attrNameLst>
                                          <p:attrName>ppt_w</p:attrName>
                                        </p:attrNameLst>
                                      </p:cBhvr>
                                      <p:tavLst>
                                        <p:tav tm="0">
                                          <p:val>
                                            <p:fltVal val="0"/>
                                          </p:val>
                                        </p:tav>
                                        <p:tav tm="100000">
                                          <p:val>
                                            <p:strVal val="#ppt_w"/>
                                          </p:val>
                                        </p:tav>
                                      </p:tavLst>
                                    </p:anim>
                                    <p:anim calcmode="lin" valueType="num">
                                      <p:cBhvr>
                                        <p:cTn id="8" dur="500" fill="hold"/>
                                        <p:tgtEl>
                                          <p:spTgt spid="167938"/>
                                        </p:tgtEl>
                                        <p:attrNameLst>
                                          <p:attrName>ppt_h</p:attrName>
                                        </p:attrNameLst>
                                      </p:cBhvr>
                                      <p:tavLst>
                                        <p:tav tm="0">
                                          <p:val>
                                            <p:fltVal val="0"/>
                                          </p:val>
                                        </p:tav>
                                        <p:tav tm="100000">
                                          <p:val>
                                            <p:strVal val="#ppt_h"/>
                                          </p:val>
                                        </p:tav>
                                      </p:tavLst>
                                    </p:anim>
                                    <p:animEffect transition="in" filter="fade">
                                      <p:cBhvr>
                                        <p:cTn id="9" dur="500"/>
                                        <p:tgtEl>
                                          <p:spTgt spid="16793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67945">
                                            <p:bg/>
                                          </p:spTgt>
                                        </p:tgtEl>
                                        <p:attrNameLst>
                                          <p:attrName>style.visibility</p:attrName>
                                        </p:attrNameLst>
                                      </p:cBhvr>
                                      <p:to>
                                        <p:strVal val="visible"/>
                                      </p:to>
                                    </p:set>
                                    <p:anim calcmode="lin" valueType="num">
                                      <p:cBhvr>
                                        <p:cTn id="14" dur="500" fill="hold"/>
                                        <p:tgtEl>
                                          <p:spTgt spid="167945">
                                            <p:bg/>
                                          </p:spTgt>
                                        </p:tgtEl>
                                        <p:attrNameLst>
                                          <p:attrName>ppt_w</p:attrName>
                                        </p:attrNameLst>
                                      </p:cBhvr>
                                      <p:tavLst>
                                        <p:tav tm="0">
                                          <p:val>
                                            <p:fltVal val="0"/>
                                          </p:val>
                                        </p:tav>
                                        <p:tav tm="100000">
                                          <p:val>
                                            <p:strVal val="#ppt_w"/>
                                          </p:val>
                                        </p:tav>
                                      </p:tavLst>
                                    </p:anim>
                                    <p:anim calcmode="lin" valueType="num">
                                      <p:cBhvr>
                                        <p:cTn id="15" dur="500" fill="hold"/>
                                        <p:tgtEl>
                                          <p:spTgt spid="167945">
                                            <p:bg/>
                                          </p:spTgt>
                                        </p:tgtEl>
                                        <p:attrNameLst>
                                          <p:attrName>ppt_h</p:attrName>
                                        </p:attrNameLst>
                                      </p:cBhvr>
                                      <p:tavLst>
                                        <p:tav tm="0">
                                          <p:val>
                                            <p:fltVal val="0"/>
                                          </p:val>
                                        </p:tav>
                                        <p:tav tm="100000">
                                          <p:val>
                                            <p:strVal val="#ppt_h"/>
                                          </p:val>
                                        </p:tav>
                                      </p:tavLst>
                                    </p:anim>
                                    <p:animEffect transition="in" filter="fade">
                                      <p:cBhvr>
                                        <p:cTn id="16" dur="500"/>
                                        <p:tgtEl>
                                          <p:spTgt spid="167945">
                                            <p:bg/>
                                          </p:spTgt>
                                        </p:tgtEl>
                                      </p:cBhvr>
                                    </p:animEffect>
                                  </p:childTnLst>
                                </p:cTn>
                              </p:par>
                            </p:childTnLst>
                          </p:cTn>
                        </p:par>
                        <p:par>
                          <p:cTn id="17" fill="hold" nodeType="afterGroup">
                            <p:stCondLst>
                              <p:cond delay="500"/>
                            </p:stCondLst>
                            <p:childTnLst>
                              <p:par>
                                <p:cTn id="18" presetID="53" presetClass="entr" presetSubtype="0" fill="hold" grpId="0" nodeType="afterEffect">
                                  <p:stCondLst>
                                    <p:cond delay="0"/>
                                  </p:stCondLst>
                                  <p:childTnLst>
                                    <p:set>
                                      <p:cBhvr>
                                        <p:cTn id="19" dur="1" fill="hold">
                                          <p:stCondLst>
                                            <p:cond delay="0"/>
                                          </p:stCondLst>
                                        </p:cTn>
                                        <p:tgtEl>
                                          <p:spTgt spid="167945">
                                            <p:txEl>
                                              <p:pRg st="0" end="0"/>
                                            </p:txEl>
                                          </p:spTgt>
                                        </p:tgtEl>
                                        <p:attrNameLst>
                                          <p:attrName>style.visibility</p:attrName>
                                        </p:attrNameLst>
                                      </p:cBhvr>
                                      <p:to>
                                        <p:strVal val="visible"/>
                                      </p:to>
                                    </p:set>
                                    <p:anim calcmode="lin" valueType="num">
                                      <p:cBhvr>
                                        <p:cTn id="20"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167945">
                                            <p:txEl>
                                              <p:pRg st="0" end="0"/>
                                            </p:txEl>
                                          </p:spTgt>
                                        </p:tgtEl>
                                      </p:cBhvr>
                                    </p:animEffect>
                                  </p:childTnLst>
                                </p:cTn>
                              </p:par>
                              <p:par>
                                <p:cTn id="23" presetID="53" presetClass="entr" presetSubtype="0" fill="hold" grpId="0" nodeType="withEffect">
                                  <p:stCondLst>
                                    <p:cond delay="0"/>
                                  </p:stCondLst>
                                  <p:childTnLst>
                                    <p:set>
                                      <p:cBhvr>
                                        <p:cTn id="24" dur="1" fill="hold">
                                          <p:stCondLst>
                                            <p:cond delay="0"/>
                                          </p:stCondLst>
                                        </p:cTn>
                                        <p:tgtEl>
                                          <p:spTgt spid="167945">
                                            <p:txEl>
                                              <p:pRg st="1" end="1"/>
                                            </p:txEl>
                                          </p:spTgt>
                                        </p:tgtEl>
                                        <p:attrNameLst>
                                          <p:attrName>style.visibility</p:attrName>
                                        </p:attrNameLst>
                                      </p:cBhvr>
                                      <p:to>
                                        <p:strVal val="visible"/>
                                      </p:to>
                                    </p:set>
                                    <p:anim calcmode="lin" valueType="num">
                                      <p:cBhvr>
                                        <p:cTn id="25" dur="500" fill="hold"/>
                                        <p:tgtEl>
                                          <p:spTgt spid="167945">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167945">
                                            <p:txEl>
                                              <p:pRg st="1" end="1"/>
                                            </p:txEl>
                                          </p:spTgt>
                                        </p:tgtEl>
                                        <p:attrNameLst>
                                          <p:attrName>ppt_h</p:attrName>
                                        </p:attrNameLst>
                                      </p:cBhvr>
                                      <p:tavLst>
                                        <p:tav tm="0">
                                          <p:val>
                                            <p:fltVal val="0"/>
                                          </p:val>
                                        </p:tav>
                                        <p:tav tm="100000">
                                          <p:val>
                                            <p:strVal val="#ppt_h"/>
                                          </p:val>
                                        </p:tav>
                                      </p:tavLst>
                                    </p:anim>
                                    <p:animEffect transition="in" filter="fade">
                                      <p:cBhvr>
                                        <p:cTn id="27" dur="500"/>
                                        <p:tgtEl>
                                          <p:spTgt spid="1679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animBg="1"/>
      <p:bldP spid="167945"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6" descr="Bethesda poo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941" name="Picture 5" descr="Bethesda poo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08417" y="457200"/>
            <a:ext cx="5335587" cy="339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8" name="Rectangle 2"/>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en-US" b="1">
                <a:solidFill>
                  <a:schemeClr val="bg1"/>
                </a:solidFill>
                <a:effectLst>
                  <a:outerShdw blurRad="38100" dist="38100" dir="2700000" algn="tl">
                    <a:srgbClr val="DDDDDD"/>
                  </a:outerShdw>
                </a:effectLst>
                <a:latin typeface="Arial" charset="0"/>
                <a:ea typeface="ＭＳ Ｐゴシック" charset="0"/>
                <a:cs typeface="Arial" charset="0"/>
              </a:rPr>
              <a:t>Pool of Bethesda</a:t>
            </a:r>
          </a:p>
        </p:txBody>
      </p:sp>
      <p:sp>
        <p:nvSpPr>
          <p:cNvPr id="167945" name="Rectangle 9"/>
          <p:cNvSpPr>
            <a:spLocks noChangeArrowheads="1"/>
          </p:cNvSpPr>
          <p:nvPr/>
        </p:nvSpPr>
        <p:spPr bwMode="auto">
          <a:xfrm>
            <a:off x="1143000" y="5105400"/>
            <a:ext cx="8001000" cy="17526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10" tIns="46005" rIns="92010" bIns="46005" anchor="ctr"/>
          <a:lstStyle/>
          <a:p>
            <a:pPr algn="ctr">
              <a:spcBef>
                <a:spcPct val="20000"/>
              </a:spcBef>
              <a:buClr>
                <a:srgbClr val="3366FF"/>
              </a:buClr>
              <a:buSzPct val="80000"/>
              <a:buFont typeface="Wingdings" charset="0"/>
              <a:buNone/>
            </a:pPr>
            <a:r>
              <a:rPr lang="ru-RU" altLang="ja-JP" sz="3200" b="1" dirty="0">
                <a:solidFill>
                  <a:srgbClr val="FFFFFF"/>
                </a:solidFill>
                <a:latin typeface="Arial" charset="0"/>
                <a:cs typeface="Arial" charset="0"/>
              </a:rPr>
              <a:t>"</a:t>
            </a:r>
            <a:r>
              <a:rPr lang="en-US" altLang="ja-JP" sz="3200" b="1" dirty="0">
                <a:solidFill>
                  <a:srgbClr val="FFFFFF"/>
                </a:solidFill>
                <a:latin typeface="Arial" charset="0"/>
                <a:cs typeface="Arial" charset="0"/>
              </a:rPr>
              <a:t>Now there is in Jerusalem near the Sheep Gate a pool… called Bethesda…</a:t>
            </a:r>
            <a:r>
              <a:rPr lang="ru-RU" altLang="ja-JP" sz="3200" b="1" dirty="0">
                <a:solidFill>
                  <a:srgbClr val="FFFFFF"/>
                </a:solidFill>
                <a:latin typeface="Arial" charset="0"/>
                <a:cs typeface="Arial" charset="0"/>
              </a:rPr>
              <a:t>"</a:t>
            </a:r>
            <a:endParaRPr lang="en-US" altLang="ja-JP" sz="3200" b="1" dirty="0">
              <a:solidFill>
                <a:srgbClr val="FFFFFF"/>
              </a:solidFill>
              <a:latin typeface="Arial" charset="0"/>
              <a:cs typeface="Arial" charset="0"/>
            </a:endParaRPr>
          </a:p>
          <a:p>
            <a:pPr algn="r">
              <a:spcBef>
                <a:spcPct val="20000"/>
              </a:spcBef>
              <a:buClr>
                <a:srgbClr val="3366FF"/>
              </a:buClr>
              <a:buSzPct val="80000"/>
              <a:buFont typeface="Wingdings" charset="0"/>
              <a:buNone/>
            </a:pPr>
            <a:r>
              <a:rPr lang="en-US" sz="3200" b="1" dirty="0">
                <a:solidFill>
                  <a:srgbClr val="FFFFFF"/>
                </a:solidFill>
                <a:latin typeface="Arial" charset="0"/>
                <a:cs typeface="Arial" charset="0"/>
              </a:rPr>
              <a:t>John 5:2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67941"/>
                                        </p:tgtEl>
                                        <p:attrNameLst>
                                          <p:attrName>style.visibility</p:attrName>
                                        </p:attrNameLst>
                                      </p:cBhvr>
                                      <p:to>
                                        <p:strVal val="visible"/>
                                      </p:to>
                                    </p:set>
                                    <p:anim calcmode="lin" valueType="num">
                                      <p:cBhvr>
                                        <p:cTn id="7" dur="500" fill="hold"/>
                                        <p:tgtEl>
                                          <p:spTgt spid="167941"/>
                                        </p:tgtEl>
                                        <p:attrNameLst>
                                          <p:attrName>ppt_w</p:attrName>
                                        </p:attrNameLst>
                                      </p:cBhvr>
                                      <p:tavLst>
                                        <p:tav tm="0">
                                          <p:val>
                                            <p:fltVal val="0"/>
                                          </p:val>
                                        </p:tav>
                                        <p:tav tm="100000">
                                          <p:val>
                                            <p:strVal val="#ppt_w"/>
                                          </p:val>
                                        </p:tav>
                                      </p:tavLst>
                                    </p:anim>
                                    <p:anim calcmode="lin" valueType="num">
                                      <p:cBhvr>
                                        <p:cTn id="8" dur="500" fill="hold"/>
                                        <p:tgtEl>
                                          <p:spTgt spid="167941"/>
                                        </p:tgtEl>
                                        <p:attrNameLst>
                                          <p:attrName>ppt_h</p:attrName>
                                        </p:attrNameLst>
                                      </p:cBhvr>
                                      <p:tavLst>
                                        <p:tav tm="0">
                                          <p:val>
                                            <p:fltVal val="0"/>
                                          </p:val>
                                        </p:tav>
                                        <p:tav tm="100000">
                                          <p:val>
                                            <p:strVal val="#ppt_h"/>
                                          </p:val>
                                        </p:tav>
                                      </p:tavLst>
                                    </p:anim>
                                    <p:animEffect transition="in" filter="fade">
                                      <p:cBhvr>
                                        <p:cTn id="9" dur="500"/>
                                        <p:tgtEl>
                                          <p:spTgt spid="167941"/>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67938"/>
                                        </p:tgtEl>
                                        <p:attrNameLst>
                                          <p:attrName>style.visibility</p:attrName>
                                        </p:attrNameLst>
                                      </p:cBhvr>
                                      <p:to>
                                        <p:strVal val="visible"/>
                                      </p:to>
                                    </p:set>
                                    <p:anim calcmode="lin" valueType="num">
                                      <p:cBhvr>
                                        <p:cTn id="13" dur="500" fill="hold"/>
                                        <p:tgtEl>
                                          <p:spTgt spid="167938"/>
                                        </p:tgtEl>
                                        <p:attrNameLst>
                                          <p:attrName>ppt_w</p:attrName>
                                        </p:attrNameLst>
                                      </p:cBhvr>
                                      <p:tavLst>
                                        <p:tav tm="0">
                                          <p:val>
                                            <p:fltVal val="0"/>
                                          </p:val>
                                        </p:tav>
                                        <p:tav tm="100000">
                                          <p:val>
                                            <p:strVal val="#ppt_w"/>
                                          </p:val>
                                        </p:tav>
                                      </p:tavLst>
                                    </p:anim>
                                    <p:anim calcmode="lin" valueType="num">
                                      <p:cBhvr>
                                        <p:cTn id="14" dur="500" fill="hold"/>
                                        <p:tgtEl>
                                          <p:spTgt spid="167938"/>
                                        </p:tgtEl>
                                        <p:attrNameLst>
                                          <p:attrName>ppt_h</p:attrName>
                                        </p:attrNameLst>
                                      </p:cBhvr>
                                      <p:tavLst>
                                        <p:tav tm="0">
                                          <p:val>
                                            <p:fltVal val="0"/>
                                          </p:val>
                                        </p:tav>
                                        <p:tav tm="100000">
                                          <p:val>
                                            <p:strVal val="#ppt_h"/>
                                          </p:val>
                                        </p:tav>
                                      </p:tavLst>
                                    </p:anim>
                                    <p:animEffect transition="in" filter="fade">
                                      <p:cBhvr>
                                        <p:cTn id="15" dur="500"/>
                                        <p:tgtEl>
                                          <p:spTgt spid="16793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167945">
                                            <p:bg/>
                                          </p:spTgt>
                                        </p:tgtEl>
                                        <p:attrNameLst>
                                          <p:attrName>style.visibility</p:attrName>
                                        </p:attrNameLst>
                                      </p:cBhvr>
                                      <p:to>
                                        <p:strVal val="visible"/>
                                      </p:to>
                                    </p:set>
                                    <p:anim calcmode="lin" valueType="num">
                                      <p:cBhvr>
                                        <p:cTn id="20" dur="500" fill="hold"/>
                                        <p:tgtEl>
                                          <p:spTgt spid="167945">
                                            <p:bg/>
                                          </p:spTgt>
                                        </p:tgtEl>
                                        <p:attrNameLst>
                                          <p:attrName>ppt_w</p:attrName>
                                        </p:attrNameLst>
                                      </p:cBhvr>
                                      <p:tavLst>
                                        <p:tav tm="0">
                                          <p:val>
                                            <p:fltVal val="0"/>
                                          </p:val>
                                        </p:tav>
                                        <p:tav tm="100000">
                                          <p:val>
                                            <p:strVal val="#ppt_w"/>
                                          </p:val>
                                        </p:tav>
                                      </p:tavLst>
                                    </p:anim>
                                    <p:anim calcmode="lin" valueType="num">
                                      <p:cBhvr>
                                        <p:cTn id="21" dur="500" fill="hold"/>
                                        <p:tgtEl>
                                          <p:spTgt spid="167945">
                                            <p:bg/>
                                          </p:spTgt>
                                        </p:tgtEl>
                                        <p:attrNameLst>
                                          <p:attrName>ppt_h</p:attrName>
                                        </p:attrNameLst>
                                      </p:cBhvr>
                                      <p:tavLst>
                                        <p:tav tm="0">
                                          <p:val>
                                            <p:fltVal val="0"/>
                                          </p:val>
                                        </p:tav>
                                        <p:tav tm="100000">
                                          <p:val>
                                            <p:strVal val="#ppt_h"/>
                                          </p:val>
                                        </p:tav>
                                      </p:tavLst>
                                    </p:anim>
                                    <p:animEffect transition="in" filter="fade">
                                      <p:cBhvr>
                                        <p:cTn id="22" dur="500"/>
                                        <p:tgtEl>
                                          <p:spTgt spid="167945">
                                            <p:bg/>
                                          </p:spTgt>
                                        </p:tgtEl>
                                      </p:cBhvr>
                                    </p:animEffect>
                                  </p:childTnLst>
                                </p:cTn>
                              </p:par>
                            </p:childTnLst>
                          </p:cTn>
                        </p:par>
                        <p:par>
                          <p:cTn id="23" fill="hold" nodeType="afterGroup">
                            <p:stCondLst>
                              <p:cond delay="500"/>
                            </p:stCondLst>
                            <p:childTnLst>
                              <p:par>
                                <p:cTn id="24" presetID="53" presetClass="entr" presetSubtype="0" fill="hold" grpId="0" nodeType="afterEffect">
                                  <p:stCondLst>
                                    <p:cond delay="0"/>
                                  </p:stCondLst>
                                  <p:childTnLst>
                                    <p:set>
                                      <p:cBhvr>
                                        <p:cTn id="25" dur="1" fill="hold">
                                          <p:stCondLst>
                                            <p:cond delay="0"/>
                                          </p:stCondLst>
                                        </p:cTn>
                                        <p:tgtEl>
                                          <p:spTgt spid="167945">
                                            <p:txEl>
                                              <p:pRg st="0" end="0"/>
                                            </p:txEl>
                                          </p:spTgt>
                                        </p:tgtEl>
                                        <p:attrNameLst>
                                          <p:attrName>style.visibility</p:attrName>
                                        </p:attrNameLst>
                                      </p:cBhvr>
                                      <p:to>
                                        <p:strVal val="visible"/>
                                      </p:to>
                                    </p:set>
                                    <p:anim calcmode="lin" valueType="num">
                                      <p:cBhvr>
                                        <p:cTn id="26"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167945">
                                            <p:txEl>
                                              <p:pRg st="0" end="0"/>
                                            </p:txEl>
                                          </p:spTgt>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167945">
                                            <p:txEl>
                                              <p:pRg st="1" end="1"/>
                                            </p:txEl>
                                          </p:spTgt>
                                        </p:tgtEl>
                                        <p:attrNameLst>
                                          <p:attrName>style.visibility</p:attrName>
                                        </p:attrNameLst>
                                      </p:cBhvr>
                                      <p:to>
                                        <p:strVal val="visible"/>
                                      </p:to>
                                    </p:set>
                                    <p:anim calcmode="lin" valueType="num">
                                      <p:cBhvr>
                                        <p:cTn id="31" dur="500" fill="hold"/>
                                        <p:tgtEl>
                                          <p:spTgt spid="167945">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167945">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1679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animBg="1"/>
      <p:bldP spid="167945"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ChangeArrowheads="1"/>
          </p:cNvSpPr>
          <p:nvPr>
            <p:ph type="subTitle" idx="1"/>
          </p:nvPr>
        </p:nvSpPr>
        <p:spPr/>
        <p:txBody>
          <a:bodyPr/>
          <a:lstStyle/>
          <a:p>
            <a:pPr eaLnBrk="1" hangingPunct="1">
              <a:buFont typeface="Wingdings" charset="0"/>
              <a:buNone/>
            </a:pPr>
            <a:endParaRPr lang="en-US">
              <a:latin typeface="Arial" charset="0"/>
              <a:ea typeface="ＭＳ Ｐゴシック" charset="0"/>
              <a:cs typeface="ＭＳ Ｐゴシック" charset="0"/>
            </a:endParaRPr>
          </a:p>
        </p:txBody>
      </p:sp>
      <p:pic>
        <p:nvPicPr>
          <p:cNvPr id="207874" name="Picture 3" descr="Bethesda rui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79650" y="-6350"/>
            <a:ext cx="686435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8964" name="Rectangle 4"/>
          <p:cNvSpPr>
            <a:spLocks noGrp="1" noChangeArrowheads="1"/>
          </p:cNvSpPr>
          <p:nvPr>
            <p:ph type="ctrTitle"/>
          </p:nvPr>
        </p:nvSpPr>
        <p:spPr>
          <a:xfrm>
            <a:off x="685800" y="228600"/>
            <a:ext cx="7772400" cy="685800"/>
          </a:xfrm>
          <a:solidFill>
            <a:schemeClr val="tx1"/>
          </a:solidFill>
        </p:spPr>
        <p:txBody>
          <a:bodyPr/>
          <a:lstStyle/>
          <a:p>
            <a:pPr eaLnBrk="1" hangingPunct="1">
              <a:defRPr/>
            </a:pPr>
            <a:r>
              <a:rPr lang="en-US" b="1">
                <a:solidFill>
                  <a:schemeClr val="bg1"/>
                </a:solidFill>
                <a:effectLst>
                  <a:outerShdw blurRad="38100" dist="38100" dir="2700000" algn="tl">
                    <a:srgbClr val="DDDDDD"/>
                  </a:outerShdw>
                </a:effectLst>
                <a:latin typeface="Arial" charset="0"/>
                <a:ea typeface="ＭＳ Ｐゴシック" charset="0"/>
                <a:cs typeface="ＭＳ Ｐゴシック" charset="0"/>
              </a:rPr>
              <a:t>Pool of Bethesda Ruins</a:t>
            </a:r>
          </a:p>
        </p:txBody>
      </p:sp>
      <p:pic>
        <p:nvPicPr>
          <p:cNvPr id="207876" name="Picture 9" descr="Pools of Bethesd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752601"/>
            <a:ext cx="2971800" cy="4521200"/>
          </a:xfrm>
          <a:prstGeom prst="rect">
            <a:avLst/>
          </a:prstGeom>
          <a:noFill/>
          <a:ln w="57150">
            <a:solidFill>
              <a:srgbClr val="FFFCF3"/>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9090" name="Group 2"/>
          <p:cNvGraphicFramePr>
            <a:graphicFrameLocks noGrp="1"/>
          </p:cNvGraphicFramePr>
          <p:nvPr>
            <p:ph type="tbl" idx="1"/>
          </p:nvPr>
        </p:nvGraphicFramePr>
        <p:xfrm>
          <a:off x="0" y="639764"/>
          <a:ext cx="9144000" cy="6260222"/>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62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Matthew</a:t>
                      </a:r>
                      <a:endParaRPr kumimoji="0" lang="en-US" sz="2200" b="1" i="0" u="none" strike="noStrike" cap="none" normalizeH="0" baseline="0" dirty="0">
                        <a:ln>
                          <a:noFill/>
                        </a:ln>
                        <a:solidFill>
                          <a:srgbClr val="FFFFFF"/>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Mark</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Luke</a:t>
                      </a:r>
                      <a:endParaRPr kumimoji="0" lang="en-US" sz="2200" b="1" i="0" u="none" strike="noStrike" cap="none" normalizeH="0" baseline="0">
                        <a:ln>
                          <a:noFill/>
                        </a:ln>
                        <a:solidFill>
                          <a:srgbClr val="FFFFFF"/>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John</a:t>
                      </a: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76380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Job before Saved</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Tax Collector</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None (Youth)</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Medical Doctor</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Fisherman</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42762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Race</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Jew</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Jew</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Gentile</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Jew</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76380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Office and / or Spiritual Gift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Apostle</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Service or Pastoring</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Service or Teaching</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Apostle</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477886">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  Readers: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000" b="1" i="0" u="none" strike="noStrike" cap="none" normalizeH="0" baseline="0">
                        <a:ln>
                          <a:noFill/>
                        </a:ln>
                        <a:solidFill>
                          <a:schemeClr val="bg2"/>
                        </a:solidFill>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710014">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Char char="•"/>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Ethnically</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Jews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Roman</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Gentile (Greek)</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World</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829139">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Char char="•"/>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Interest</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Signs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(1 Cor. 1:22)</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 </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Wisdom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(1 Cor. 1:22)</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 </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27625">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Char char="•"/>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Spiritually</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Unbelievers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Believers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Unbelievers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Unbelievers</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1432704">
                <a:tc>
                  <a:txBody>
                    <a:bodyPr/>
                    <a:lstStyle/>
                    <a:p>
                      <a:pPr marL="342900" marR="0" lvl="0" indent="-342900" algn="ctr" defTabSz="914400" rtl="0" eaLnBrk="1" fontAlgn="base" latinLnBrk="0" hangingPunct="1">
                        <a:lnSpc>
                          <a:spcPct val="100000"/>
                        </a:lnSpc>
                        <a:spcBef>
                          <a:spcPct val="20000"/>
                        </a:spcBef>
                        <a:spcAft>
                          <a:spcPct val="0"/>
                        </a:spcAft>
                        <a:buClrTx/>
                        <a:buSzPct val="80000"/>
                        <a:buFont typeface="Arial"/>
                        <a:buChar char="•"/>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Primary Need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Messiahship and Kingdom Offer</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Model in Suffering (exhorts discipleship)</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a:ln>
                            <a:noFill/>
                          </a:ln>
                          <a:solidFill>
                            <a:schemeClr val="bg2"/>
                          </a:solidFill>
                          <a:effectLst/>
                          <a:latin typeface="Arial"/>
                          <a:ea typeface="SimSun" charset="0"/>
                          <a:cs typeface="Arial"/>
                        </a:rPr>
                        <a:t>Universality (and kingdom expansion)</a:t>
                      </a:r>
                      <a:endParaRPr kumimoji="0" lang="en-US" sz="2000" b="1" i="0" u="none" strike="noStrike" cap="none" normalizeH="0" baseline="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000" b="1" i="0" u="none" strike="noStrike" cap="none" normalizeH="0" baseline="0" dirty="0">
                          <a:ln>
                            <a:noFill/>
                          </a:ln>
                          <a:solidFill>
                            <a:schemeClr val="bg2"/>
                          </a:solidFill>
                          <a:effectLst/>
                          <a:latin typeface="Arial"/>
                          <a:ea typeface="SimSun" charset="0"/>
                          <a:cs typeface="Arial"/>
                        </a:rPr>
                        <a:t>Deity</a:t>
                      </a:r>
                      <a:endParaRPr kumimoji="0" lang="en-US" sz="2000" b="1" i="0" u="none" strike="noStrike" cap="none" normalizeH="0" baseline="0" dirty="0">
                        <a:ln>
                          <a:noFill/>
                        </a:ln>
                        <a:solidFill>
                          <a:schemeClr val="bg2"/>
                        </a:solidFill>
                        <a:effectLst/>
                        <a:latin typeface="Arial"/>
                        <a:ea typeface="SimSun" charset="0"/>
                        <a:cs typeface="Arial"/>
                      </a:endParaRPr>
                    </a:p>
                  </a:txBody>
                  <a:tcPr marT="45724" marB="45724"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bl>
          </a:graphicData>
        </a:graphic>
      </p:graphicFrame>
      <p:sp>
        <p:nvSpPr>
          <p:cNvPr id="209983" name="Text Box 70"/>
          <p:cNvSpPr txBox="1">
            <a:spLocks noChangeArrowheads="1"/>
          </p:cNvSpPr>
          <p:nvPr/>
        </p:nvSpPr>
        <p:spPr bwMode="auto">
          <a:xfrm>
            <a:off x="8604254" y="-26984"/>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CC"/>
                </a:solidFill>
                <a:latin typeface="Arial" charset="0"/>
                <a:cs typeface="Arial" charset="0"/>
              </a:rPr>
              <a:t>52</a:t>
            </a:r>
          </a:p>
        </p:txBody>
      </p:sp>
      <p:sp>
        <p:nvSpPr>
          <p:cNvPr id="209984" name="Rectangle 71"/>
          <p:cNvSpPr>
            <a:spLocks noGrp="1" noChangeArrowheads="1"/>
          </p:cNvSpPr>
          <p:nvPr>
            <p:ph type="title"/>
          </p:nvPr>
        </p:nvSpPr>
        <p:spPr>
          <a:xfrm>
            <a:off x="2231759" y="1"/>
            <a:ext cx="4682072" cy="457390"/>
          </a:xfrm>
          <a:solidFill>
            <a:schemeClr val="bg2"/>
          </a:solidFill>
        </p:spPr>
        <p:txBody>
          <a:bodyPr wrap="none" anchor="t">
            <a:spAutoFit/>
          </a:bodyPr>
          <a:lstStyle/>
          <a:p>
            <a:pPr eaLnBrk="1" hangingPunct="1"/>
            <a:r>
              <a:rPr lang="en-US" sz="2400" b="1">
                <a:solidFill>
                  <a:schemeClr val="tx1"/>
                </a:solidFill>
                <a:latin typeface="Arial" charset="0"/>
                <a:ea typeface="SimSun" charset="0"/>
                <a:cs typeface="SimSun" charset="0"/>
              </a:rPr>
              <a:t>The Fours Gospels Compared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91138" name="Group 2"/>
          <p:cNvGraphicFramePr>
            <a:graphicFrameLocks noGrp="1"/>
          </p:cNvGraphicFramePr>
          <p:nvPr>
            <p:ph type="tbl" idx="1"/>
          </p:nvPr>
        </p:nvGraphicFramePr>
        <p:xfrm>
          <a:off x="0" y="914400"/>
          <a:ext cx="9144000" cy="6075862"/>
        </p:xfrm>
        <a:graphic>
          <a:graphicData uri="http://schemas.openxmlformats.org/drawingml/2006/table">
            <a:tbl>
              <a:tblPr/>
              <a:tblGrid>
                <a:gridCol w="1827213">
                  <a:extLst>
                    <a:ext uri="{9D8B030D-6E8A-4147-A177-3AD203B41FA5}">
                      <a16:colId xmlns:a16="http://schemas.microsoft.com/office/drawing/2014/main" val="20000"/>
                    </a:ext>
                  </a:extLst>
                </a:gridCol>
                <a:gridCol w="1830387">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Matthew</a:t>
                      </a:r>
                      <a:endParaRPr kumimoji="0" lang="en-US" sz="2200" b="1" i="0" u="none" strike="noStrike" cap="none" normalizeH="0" baseline="0" dirty="0">
                        <a:ln>
                          <a:noFill/>
                        </a:ln>
                        <a:solidFill>
                          <a:srgbClr val="FFFFFF"/>
                        </a:solidFill>
                        <a:effectLst/>
                        <a:latin typeface="Arial"/>
                        <a:ea typeface="SimSun" charset="0"/>
                        <a:cs typeface="Arial"/>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Mark</a:t>
                      </a: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Luke</a:t>
                      </a:r>
                      <a:endParaRPr kumimoji="0" lang="en-US" sz="2200" b="1" i="0" u="none" strike="noStrike" cap="none" normalizeH="0" baseline="0">
                        <a:ln>
                          <a:noFill/>
                        </a:ln>
                        <a:solidFill>
                          <a:srgbClr val="FFFFFF"/>
                        </a:solidFill>
                        <a:effectLst/>
                        <a:latin typeface="Arial"/>
                        <a:ea typeface="SimSun" charset="0"/>
                        <a:cs typeface="Arial"/>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John</a:t>
                      </a: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Date Written</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40s</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64-68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57-59</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late 60s</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76377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Place Written</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Antioch or Syria</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Rome</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Caesarea or Rome</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Ephesus</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Place Sent</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Palestine</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Rome</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To Theophilus</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Asia, etc.</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1099954">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Jesus is…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King of Israel (Messiah)</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Suffering Servant (Deity)</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Ideal Man (Messiah)</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Son of God (Deity)</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Key Verse</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21:5</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10:45</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19:10</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20:31</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47933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Themes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Law</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Power</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Grace</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Glory</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763777">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Literary Emphasis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Sermons</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Miracles</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Parables</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Allegories</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27601">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Arrangement</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Topical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Chronological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Chronological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Topical</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831012">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Genealogy</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Abraham to Joseph</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None</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Adam to </a:t>
                      </a:r>
                    </a:p>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Mary</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None</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12" marB="457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12037" name="Rectangle 71"/>
          <p:cNvSpPr>
            <a:spLocks noGrp="1" noChangeArrowheads="1"/>
          </p:cNvSpPr>
          <p:nvPr>
            <p:ph type="title"/>
          </p:nvPr>
        </p:nvSpPr>
        <p:spPr>
          <a:xfrm>
            <a:off x="2318496" y="228601"/>
            <a:ext cx="4507011" cy="457390"/>
          </a:xfrm>
          <a:solidFill>
            <a:schemeClr val="bg2"/>
          </a:solidFill>
        </p:spPr>
        <p:txBody>
          <a:bodyPr wrap="none" anchor="t">
            <a:spAutoFit/>
          </a:bodyPr>
          <a:lstStyle/>
          <a:p>
            <a:pPr eaLnBrk="1" hangingPunct="1"/>
            <a:r>
              <a:rPr lang="en-US" sz="2400" b="1">
                <a:solidFill>
                  <a:schemeClr val="tx1"/>
                </a:solidFill>
                <a:latin typeface="Arial" charset="0"/>
                <a:ea typeface="SimSun" charset="0"/>
                <a:cs typeface="SimSun" charset="0"/>
              </a:rPr>
              <a:t>The Four Gospels Compared</a:t>
            </a:r>
          </a:p>
        </p:txBody>
      </p:sp>
      <p:sp>
        <p:nvSpPr>
          <p:cNvPr id="212038" name="Text Box 70"/>
          <p:cNvSpPr txBox="1">
            <a:spLocks noChangeArrowheads="1"/>
          </p:cNvSpPr>
          <p:nvPr/>
        </p:nvSpPr>
        <p:spPr bwMode="auto">
          <a:xfrm>
            <a:off x="8604254" y="14291"/>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CC"/>
                </a:solidFill>
                <a:latin typeface="Arial" charset="0"/>
                <a:cs typeface="Arial" charset="0"/>
              </a:rPr>
              <a:t>52</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955" name="Group 3"/>
          <p:cNvGraphicFramePr>
            <a:graphicFrameLocks noGrp="1"/>
          </p:cNvGraphicFramePr>
          <p:nvPr>
            <p:ph type="tbl" idx="1"/>
          </p:nvPr>
        </p:nvGraphicFramePr>
        <p:xfrm>
          <a:off x="0" y="609600"/>
          <a:ext cx="9144000" cy="6527945"/>
        </p:xfrm>
        <a:graphic>
          <a:graphicData uri="http://schemas.openxmlformats.org/drawingml/2006/table">
            <a:tbl>
              <a:tblPr/>
              <a:tblGrid>
                <a:gridCol w="1907704">
                  <a:extLst>
                    <a:ext uri="{9D8B030D-6E8A-4147-A177-3AD203B41FA5}">
                      <a16:colId xmlns:a16="http://schemas.microsoft.com/office/drawing/2014/main" val="20000"/>
                    </a:ext>
                  </a:extLst>
                </a:gridCol>
                <a:gridCol w="1749896">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27212">
                  <a:extLst>
                    <a:ext uri="{9D8B030D-6E8A-4147-A177-3AD203B41FA5}">
                      <a16:colId xmlns:a16="http://schemas.microsoft.com/office/drawing/2014/main" val="20004"/>
                    </a:ext>
                  </a:extLst>
                </a:gridCol>
              </a:tblGrid>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endParaRPr kumimoji="0" lang="en-US" sz="2200" b="1" i="0" u="none" strike="noStrike" cap="none" normalizeH="0" baseline="0" dirty="0">
                        <a:ln>
                          <a:noFill/>
                        </a:ln>
                        <a:solidFill>
                          <a:srgbClr val="FFFFFF"/>
                        </a:solidFill>
                        <a:effectLst/>
                        <a:latin typeface="Arial Narrow" charset="0"/>
                        <a:ea typeface="ＭＳ Ｐゴシック" charset="0"/>
                        <a:cs typeface="Times New Roma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Matthew</a:t>
                      </a:r>
                      <a:endParaRPr kumimoji="0" lang="en-US" sz="2200" b="1" i="0" u="none" strike="noStrike" cap="none" normalizeH="0" baseline="0" dirty="0">
                        <a:ln>
                          <a:noFill/>
                        </a:ln>
                        <a:solidFill>
                          <a:srgbClr val="FFFFFF"/>
                        </a:solidFill>
                        <a:effectLst/>
                        <a:latin typeface="Arial"/>
                        <a:ea typeface="SimSun" charset="0"/>
                        <a:cs typeface="Arial"/>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Mark</a:t>
                      </a: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rgbClr val="FFFFFF"/>
                          </a:solidFill>
                          <a:effectLst/>
                          <a:latin typeface="Arial"/>
                          <a:ea typeface="SimSun" charset="0"/>
                          <a:cs typeface="Arial"/>
                        </a:rPr>
                        <a:t>Luke</a:t>
                      </a:r>
                      <a:endParaRPr kumimoji="0" lang="en-US" sz="2200" b="1" i="0" u="none" strike="noStrike" cap="none" normalizeH="0" baseline="0">
                        <a:ln>
                          <a:noFill/>
                        </a:ln>
                        <a:solidFill>
                          <a:srgbClr val="FFFFFF"/>
                        </a:solidFill>
                        <a:effectLst/>
                        <a:latin typeface="Arial"/>
                        <a:ea typeface="SimSun" charset="0"/>
                        <a:cs typeface="Arial"/>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a:ea typeface="SimSun" charset="0"/>
                          <a:cs typeface="Arial"/>
                        </a:rPr>
                        <a:t>John</a:t>
                      </a: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90"/>
                    </a:solidFill>
                  </a:tcPr>
                </a:tc>
                <a:extLst>
                  <a:ext uri="{0D108BD9-81ED-4DB2-BD59-A6C34878D82A}">
                    <a16:rowId xmlns:a16="http://schemas.microsoft.com/office/drawing/2014/main" val="10000"/>
                  </a:ext>
                </a:extLst>
              </a:tr>
              <a:tr h="76379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Scope</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Birth to Resurrection</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Ministry to Resurrection</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Ministry to Resurrection</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Ministry to Resurrection</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Tone</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Prophetic</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Pastoral</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Historical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Spiritual</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Christ</a:t>
                      </a:r>
                      <a:r>
                        <a:rPr kumimoji="0" lang="uk-UA" altLang="zh-CN" sz="2200" b="1" i="0" u="none" strike="noStrike" cap="none" normalizeH="0" baseline="0" dirty="0">
                          <a:ln>
                            <a:noFill/>
                          </a:ln>
                          <a:solidFill>
                            <a:srgbClr val="FFFFFF"/>
                          </a:solidFill>
                          <a:effectLst/>
                          <a:latin typeface="Arial Narrow" charset="0"/>
                          <a:ea typeface="SimSun" charset="0"/>
                          <a:cs typeface="SimSun" charset="0"/>
                        </a:rPr>
                        <a:t>'</a:t>
                      </a: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s Words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60%</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42%</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50%</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50%</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Chapters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16</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24</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21</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4"/>
                  </a:ext>
                </a:extLst>
              </a:tr>
              <a:tr h="479439">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Verses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1068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661</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1149</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878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5"/>
                  </a:ext>
                </a:extLst>
              </a:tr>
              <a:tr h="76379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Verses per Chap.</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38</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41</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48</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42</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6"/>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OT Quotations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53</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36</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25</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20</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7"/>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OT Allusions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76</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27</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42</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105</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8"/>
                  </a:ext>
                </a:extLst>
              </a:tr>
              <a:tr h="427618">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OT References</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129</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63</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67</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125</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9"/>
                  </a:ext>
                </a:extLst>
              </a:tr>
              <a:tr h="76379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Unique Material</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42% </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7%</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a:ln>
                            <a:noFill/>
                          </a:ln>
                          <a:solidFill>
                            <a:schemeClr val="bg1"/>
                          </a:solidFill>
                          <a:effectLst/>
                          <a:latin typeface="Arial Narrow" charset="0"/>
                          <a:ea typeface="SimSun" charset="0"/>
                          <a:cs typeface="SimSun" charset="0"/>
                        </a:rPr>
                        <a:t>59%</a:t>
                      </a:r>
                      <a:endParaRPr kumimoji="0" lang="en-US" sz="2200" b="1" i="0" u="none" strike="noStrike" cap="none" normalizeH="0" baseline="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92%</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0"/>
                  </a:ext>
                </a:extLst>
              </a:tr>
              <a:tr h="763795">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rgbClr val="FFFFFF"/>
                          </a:solidFill>
                          <a:effectLst/>
                          <a:latin typeface="Arial Narrow" charset="0"/>
                          <a:ea typeface="SimSun" charset="0"/>
                          <a:cs typeface="SimSun" charset="0"/>
                        </a:rPr>
                        <a:t>Broad Division </a:t>
                      </a:r>
                      <a:endParaRPr kumimoji="0" lang="en-US" sz="2200" b="1" i="0" u="none" strike="noStrike" cap="none" normalizeH="0" baseline="0" dirty="0">
                        <a:ln>
                          <a:noFill/>
                        </a:ln>
                        <a:solidFill>
                          <a:srgbClr val="FFFFFF"/>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rgbClr val="000000"/>
                    </a:solidFill>
                  </a:tcPr>
                </a:tc>
                <a:tc gridSpan="3">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sz="2200" b="1" i="0" u="none" strike="noStrike" cap="none" normalizeH="0" baseline="0" dirty="0">
                          <a:ln>
                            <a:noFill/>
                          </a:ln>
                          <a:solidFill>
                            <a:schemeClr val="bg1"/>
                          </a:solidFill>
                          <a:effectLst/>
                          <a:latin typeface="Arial Narrow" charset="0"/>
                          <a:ea typeface="ＭＳ Ｐゴシック" charset="0"/>
                          <a:cs typeface="Times New Roman" charset="0"/>
                        </a:rPr>
                        <a:t>------------------- Synoptic Gospels -------------------</a:t>
                      </a: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Pct val="80000"/>
                        <a:buFontTx/>
                        <a:buNone/>
                        <a:tabLst/>
                      </a:pPr>
                      <a:r>
                        <a:rPr kumimoji="0" lang="en-US" altLang="zh-CN" sz="2200" b="1" i="0" u="none" strike="noStrike" cap="none" normalizeH="0" baseline="0" dirty="0">
                          <a:ln>
                            <a:noFill/>
                          </a:ln>
                          <a:solidFill>
                            <a:schemeClr val="bg1"/>
                          </a:solidFill>
                          <a:effectLst/>
                          <a:latin typeface="Arial Narrow" charset="0"/>
                          <a:ea typeface="SimSun" charset="0"/>
                          <a:cs typeface="SimSun" charset="0"/>
                        </a:rPr>
                        <a:t>Supplemental Gospel</a:t>
                      </a:r>
                      <a:endParaRPr kumimoji="0" lang="en-US" sz="2200" b="1" i="0" u="none" strike="noStrike" cap="none" normalizeH="0" baseline="0" dirty="0">
                        <a:ln>
                          <a:noFill/>
                        </a:ln>
                        <a:solidFill>
                          <a:schemeClr val="bg1"/>
                        </a:solidFill>
                        <a:effectLst/>
                        <a:latin typeface="Arial Narrow" charset="0"/>
                        <a:ea typeface="SimSun" charset="0"/>
                        <a:cs typeface="SimSun" charset="0"/>
                      </a:endParaRPr>
                    </a:p>
                  </a:txBody>
                  <a:tcPr marT="45721" marB="45721"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11"/>
                  </a:ext>
                </a:extLst>
              </a:tr>
            </a:tbl>
          </a:graphicData>
        </a:graphic>
      </p:graphicFrame>
      <p:sp>
        <p:nvSpPr>
          <p:cNvPr id="214095" name="Rectangle 82"/>
          <p:cNvSpPr>
            <a:spLocks noGrp="1" noChangeArrowheads="1"/>
          </p:cNvSpPr>
          <p:nvPr>
            <p:ph type="title"/>
          </p:nvPr>
        </p:nvSpPr>
        <p:spPr>
          <a:xfrm>
            <a:off x="2318496" y="1"/>
            <a:ext cx="4507011" cy="457390"/>
          </a:xfrm>
          <a:solidFill>
            <a:schemeClr val="bg2"/>
          </a:solidFill>
        </p:spPr>
        <p:txBody>
          <a:bodyPr wrap="none" anchor="t">
            <a:spAutoFit/>
          </a:bodyPr>
          <a:lstStyle/>
          <a:p>
            <a:pPr eaLnBrk="1" hangingPunct="1"/>
            <a:r>
              <a:rPr lang="en-US" sz="2400" b="1">
                <a:solidFill>
                  <a:schemeClr val="tx1"/>
                </a:solidFill>
                <a:latin typeface="Arial" charset="0"/>
                <a:ea typeface="SimSun" charset="0"/>
                <a:cs typeface="SimSun" charset="0"/>
              </a:rPr>
              <a:t>The Four Gospels Compared</a:t>
            </a:r>
          </a:p>
        </p:txBody>
      </p:sp>
      <p:sp>
        <p:nvSpPr>
          <p:cNvPr id="214096" name="Text Box 70"/>
          <p:cNvSpPr txBox="1">
            <a:spLocks noChangeArrowheads="1"/>
          </p:cNvSpPr>
          <p:nvPr/>
        </p:nvSpPr>
        <p:spPr bwMode="auto">
          <a:xfrm>
            <a:off x="8604254" y="-26984"/>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CC"/>
                </a:solidFill>
                <a:latin typeface="Arial" charset="0"/>
                <a:cs typeface="Arial" charset="0"/>
              </a:rPr>
              <a:t>52</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16066" name="Title 3"/>
          <p:cNvSpPr>
            <a:spLocks noGrp="1"/>
          </p:cNvSpPr>
          <p:nvPr>
            <p:ph type="title" idx="4294967295"/>
          </p:nvPr>
        </p:nvSpPr>
        <p:spPr/>
        <p:txBody>
          <a:bodyPr/>
          <a:lstStyle/>
          <a:p>
            <a:pPr eaLnBrk="1" hangingPunct="1"/>
            <a:r>
              <a:rPr lang="en-US">
                <a:latin typeface="Times New Roman" charset="0"/>
              </a:rPr>
              <a:t>How Well Do You Know the Life of Christ?</a:t>
            </a:r>
          </a:p>
        </p:txBody>
      </p:sp>
      <p:sp>
        <p:nvSpPr>
          <p:cNvPr id="5" name="Rectangle 4"/>
          <p:cNvSpPr/>
          <p:nvPr/>
        </p:nvSpPr>
        <p:spPr bwMode="auto">
          <a:xfrm>
            <a:off x="-76200" y="-76200"/>
            <a:ext cx="9296400" cy="7010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wrap="none" lIns="91376" tIns="45688" rIns="91376" bIns="45688"/>
          <a:lstStyle/>
          <a:p>
            <a:pPr>
              <a:defRPr/>
            </a:pPr>
            <a:endParaRPr lang="en-US" dirty="0">
              <a:solidFill>
                <a:srgbClr val="FFFFCC"/>
              </a:solidFill>
            </a:endParaRPr>
          </a:p>
        </p:txBody>
      </p:sp>
      <p:pic>
        <p:nvPicPr>
          <p:cNvPr id="216068"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9324975" y="-242887"/>
            <a:ext cx="8763000" cy="671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69" name="Text Box 3"/>
          <p:cNvSpPr txBox="1">
            <a:spLocks noChangeArrowheads="1"/>
          </p:cNvSpPr>
          <p:nvPr/>
        </p:nvSpPr>
        <p:spPr bwMode="auto">
          <a:xfrm>
            <a:off x="8532815" y="762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53</a:t>
            </a:r>
          </a:p>
        </p:txBody>
      </p:sp>
      <p:sp>
        <p:nvSpPr>
          <p:cNvPr id="216070" name="TextBox 5"/>
          <p:cNvSpPr txBox="1">
            <a:spLocks noChangeArrowheads="1"/>
          </p:cNvSpPr>
          <p:nvPr/>
        </p:nvSpPr>
        <p:spPr bwMode="auto">
          <a:xfrm>
            <a:off x="2819400" y="6534150"/>
            <a:ext cx="6324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800" b="1">
                <a:solidFill>
                  <a:srgbClr val="000000"/>
                </a:solidFill>
                <a:latin typeface="Arial" charset="0"/>
                <a:cs typeface="Arial" charset="0"/>
              </a:rPr>
              <a:t>Terry Hall, </a:t>
            </a:r>
            <a:r>
              <a:rPr lang="en-US" sz="1800" b="1" i="1">
                <a:solidFill>
                  <a:srgbClr val="000000"/>
                </a:solidFill>
                <a:latin typeface="Arial" charset="0"/>
                <a:cs typeface="Arial" charset="0"/>
              </a:rPr>
              <a:t>Bible Panorama</a:t>
            </a:r>
            <a:r>
              <a:rPr lang="en-US" sz="1800" b="1">
                <a:solidFill>
                  <a:srgbClr val="000000"/>
                </a:solidFill>
                <a:latin typeface="Arial" charset="0"/>
                <a:cs typeface="Arial" charset="0"/>
              </a:rPr>
              <a:t>, 121</a:t>
            </a:r>
          </a:p>
        </p:txBody>
      </p:sp>
      <p:sp>
        <p:nvSpPr>
          <p:cNvPr id="7" name="TextBox 6"/>
          <p:cNvSpPr txBox="1">
            <a:spLocks noChangeArrowheads="1"/>
          </p:cNvSpPr>
          <p:nvPr/>
        </p:nvSpPr>
        <p:spPr bwMode="auto">
          <a:xfrm>
            <a:off x="2447872" y="3079753"/>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1</a:t>
            </a:r>
          </a:p>
        </p:txBody>
      </p:sp>
      <p:sp>
        <p:nvSpPr>
          <p:cNvPr id="8" name="TextBox 7"/>
          <p:cNvSpPr txBox="1">
            <a:spLocks noChangeArrowheads="1"/>
          </p:cNvSpPr>
          <p:nvPr/>
        </p:nvSpPr>
        <p:spPr bwMode="auto">
          <a:xfrm>
            <a:off x="2447872" y="2482854"/>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7</a:t>
            </a:r>
          </a:p>
        </p:txBody>
      </p:sp>
      <p:sp>
        <p:nvSpPr>
          <p:cNvPr id="9" name="TextBox 8"/>
          <p:cNvSpPr txBox="1">
            <a:spLocks noChangeArrowheads="1"/>
          </p:cNvSpPr>
          <p:nvPr/>
        </p:nvSpPr>
        <p:spPr bwMode="auto">
          <a:xfrm>
            <a:off x="2447872" y="1885954"/>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3</a:t>
            </a:r>
          </a:p>
        </p:txBody>
      </p:sp>
      <p:sp>
        <p:nvSpPr>
          <p:cNvPr id="10" name="TextBox 9"/>
          <p:cNvSpPr txBox="1">
            <a:spLocks noChangeArrowheads="1"/>
          </p:cNvSpPr>
          <p:nvPr/>
        </p:nvSpPr>
        <p:spPr bwMode="auto">
          <a:xfrm>
            <a:off x="2447872" y="1289053"/>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6</a:t>
            </a:r>
          </a:p>
        </p:txBody>
      </p:sp>
      <p:sp>
        <p:nvSpPr>
          <p:cNvPr id="11" name="TextBox 10"/>
          <p:cNvSpPr txBox="1">
            <a:spLocks noChangeArrowheads="1"/>
          </p:cNvSpPr>
          <p:nvPr/>
        </p:nvSpPr>
        <p:spPr bwMode="auto">
          <a:xfrm>
            <a:off x="2447872" y="692154"/>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4</a:t>
            </a:r>
          </a:p>
        </p:txBody>
      </p:sp>
      <p:sp>
        <p:nvSpPr>
          <p:cNvPr id="12" name="TextBox 11"/>
          <p:cNvSpPr txBox="1">
            <a:spLocks noChangeArrowheads="1"/>
          </p:cNvSpPr>
          <p:nvPr/>
        </p:nvSpPr>
        <p:spPr bwMode="auto">
          <a:xfrm>
            <a:off x="2447872" y="3676655"/>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5</a:t>
            </a:r>
          </a:p>
        </p:txBody>
      </p:sp>
      <p:sp>
        <p:nvSpPr>
          <p:cNvPr id="13" name="TextBox 12"/>
          <p:cNvSpPr txBox="1">
            <a:spLocks noChangeArrowheads="1"/>
          </p:cNvSpPr>
          <p:nvPr/>
        </p:nvSpPr>
        <p:spPr bwMode="auto">
          <a:xfrm>
            <a:off x="2362288" y="4273554"/>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10</a:t>
            </a:r>
          </a:p>
        </p:txBody>
      </p:sp>
      <p:sp>
        <p:nvSpPr>
          <p:cNvPr id="14" name="TextBox 13"/>
          <p:cNvSpPr txBox="1">
            <a:spLocks noChangeArrowheads="1"/>
          </p:cNvSpPr>
          <p:nvPr/>
        </p:nvSpPr>
        <p:spPr bwMode="auto">
          <a:xfrm>
            <a:off x="2447872" y="4870453"/>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8</a:t>
            </a:r>
          </a:p>
        </p:txBody>
      </p:sp>
      <p:sp>
        <p:nvSpPr>
          <p:cNvPr id="15" name="TextBox 14"/>
          <p:cNvSpPr txBox="1">
            <a:spLocks noChangeArrowheads="1"/>
          </p:cNvSpPr>
          <p:nvPr/>
        </p:nvSpPr>
        <p:spPr bwMode="auto">
          <a:xfrm>
            <a:off x="2447872" y="5467355"/>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2</a:t>
            </a:r>
          </a:p>
        </p:txBody>
      </p:sp>
      <p:sp>
        <p:nvSpPr>
          <p:cNvPr id="16" name="TextBox 15"/>
          <p:cNvSpPr txBox="1">
            <a:spLocks noChangeArrowheads="1"/>
          </p:cNvSpPr>
          <p:nvPr/>
        </p:nvSpPr>
        <p:spPr bwMode="auto">
          <a:xfrm>
            <a:off x="2447872" y="6062666"/>
            <a:ext cx="35570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9</a:t>
            </a:r>
          </a:p>
        </p:txBody>
      </p:sp>
      <p:sp>
        <p:nvSpPr>
          <p:cNvPr id="216081" name="TextBox 16"/>
          <p:cNvSpPr txBox="1">
            <a:spLocks noChangeArrowheads="1"/>
          </p:cNvSpPr>
          <p:nvPr/>
        </p:nvSpPr>
        <p:spPr bwMode="auto">
          <a:xfrm>
            <a:off x="179388" y="96844"/>
            <a:ext cx="8137525"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How Well Do You Know the Life of Christ?</a:t>
            </a:r>
          </a:p>
        </p:txBody>
      </p:sp>
      <p:sp>
        <p:nvSpPr>
          <p:cNvPr id="216082" name="TextBox 17"/>
          <p:cNvSpPr txBox="1">
            <a:spLocks noChangeArrowheads="1"/>
          </p:cNvSpPr>
          <p:nvPr/>
        </p:nvSpPr>
        <p:spPr bwMode="auto">
          <a:xfrm>
            <a:off x="2987678" y="1284294"/>
            <a:ext cx="45942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Interview with Nicodemus</a:t>
            </a:r>
          </a:p>
        </p:txBody>
      </p:sp>
      <p:sp>
        <p:nvSpPr>
          <p:cNvPr id="216083" name="TextBox 18"/>
          <p:cNvSpPr txBox="1">
            <a:spLocks noChangeArrowheads="1"/>
          </p:cNvSpPr>
          <p:nvPr/>
        </p:nvSpPr>
        <p:spPr bwMode="auto">
          <a:xfrm>
            <a:off x="2987681" y="692156"/>
            <a:ext cx="32305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Guest at Wedding</a:t>
            </a:r>
          </a:p>
        </p:txBody>
      </p:sp>
      <p:sp>
        <p:nvSpPr>
          <p:cNvPr id="216084" name="TextBox 19"/>
          <p:cNvSpPr txBox="1">
            <a:spLocks noChangeArrowheads="1"/>
          </p:cNvSpPr>
          <p:nvPr/>
        </p:nvSpPr>
        <p:spPr bwMode="auto">
          <a:xfrm>
            <a:off x="2987675" y="6021394"/>
            <a:ext cx="303053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Tomb of Lazarus</a:t>
            </a:r>
          </a:p>
        </p:txBody>
      </p:sp>
      <p:sp>
        <p:nvSpPr>
          <p:cNvPr id="216085" name="TextBox 20"/>
          <p:cNvSpPr txBox="1">
            <a:spLocks noChangeArrowheads="1"/>
          </p:cNvSpPr>
          <p:nvPr/>
        </p:nvSpPr>
        <p:spPr bwMode="auto">
          <a:xfrm>
            <a:off x="2987681" y="5429256"/>
            <a:ext cx="39163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Carpenter in Nazareth</a:t>
            </a:r>
          </a:p>
        </p:txBody>
      </p:sp>
      <p:sp>
        <p:nvSpPr>
          <p:cNvPr id="216086" name="TextBox 21"/>
          <p:cNvSpPr txBox="1">
            <a:spLocks noChangeArrowheads="1"/>
          </p:cNvSpPr>
          <p:nvPr/>
        </p:nvSpPr>
        <p:spPr bwMode="auto">
          <a:xfrm>
            <a:off x="2987681" y="4837119"/>
            <a:ext cx="37766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Parables of Kingdom</a:t>
            </a:r>
          </a:p>
        </p:txBody>
      </p:sp>
      <p:sp>
        <p:nvSpPr>
          <p:cNvPr id="216087" name="TextBox 22"/>
          <p:cNvSpPr txBox="1">
            <a:spLocks noChangeArrowheads="1"/>
          </p:cNvSpPr>
          <p:nvPr/>
        </p:nvSpPr>
        <p:spPr bwMode="auto">
          <a:xfrm>
            <a:off x="2987675" y="3060706"/>
            <a:ext cx="33766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Birth in Bethlehem</a:t>
            </a:r>
          </a:p>
        </p:txBody>
      </p:sp>
      <p:sp>
        <p:nvSpPr>
          <p:cNvPr id="216088" name="TextBox 23"/>
          <p:cNvSpPr txBox="1">
            <a:spLocks noChangeArrowheads="1"/>
          </p:cNvSpPr>
          <p:nvPr/>
        </p:nvSpPr>
        <p:spPr bwMode="auto">
          <a:xfrm>
            <a:off x="2987675" y="4244981"/>
            <a:ext cx="4267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a:solidFill>
                  <a:srgbClr val="000000"/>
                </a:solidFill>
                <a:latin typeface="Arial" charset="0"/>
                <a:cs typeface="Arial" charset="0"/>
              </a:rPr>
              <a:t>Washing Disciples</a:t>
            </a:r>
            <a:r>
              <a:rPr lang="uk-UA" sz="2800" b="1" dirty="0">
                <a:solidFill>
                  <a:srgbClr val="000000"/>
                </a:solidFill>
                <a:latin typeface="Arial" charset="0"/>
                <a:cs typeface="Arial" charset="0"/>
              </a:rPr>
              <a:t>'</a:t>
            </a:r>
            <a:r>
              <a:rPr lang="en-US" sz="2800" b="1" dirty="0">
                <a:solidFill>
                  <a:srgbClr val="000000"/>
                </a:solidFill>
                <a:latin typeface="Arial" charset="0"/>
                <a:cs typeface="Arial" charset="0"/>
              </a:rPr>
              <a:t> Feet</a:t>
            </a:r>
          </a:p>
        </p:txBody>
      </p:sp>
      <p:sp>
        <p:nvSpPr>
          <p:cNvPr id="216089" name="TextBox 24"/>
          <p:cNvSpPr txBox="1">
            <a:spLocks noChangeArrowheads="1"/>
          </p:cNvSpPr>
          <p:nvPr/>
        </p:nvSpPr>
        <p:spPr bwMode="auto">
          <a:xfrm>
            <a:off x="2987675" y="3652844"/>
            <a:ext cx="62976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Housecleaning the Temple (1</a:t>
            </a:r>
            <a:r>
              <a:rPr lang="en-US" sz="2800" b="1" baseline="30000">
                <a:solidFill>
                  <a:srgbClr val="000000"/>
                </a:solidFill>
                <a:latin typeface="Arial" charset="0"/>
                <a:cs typeface="Arial" charset="0"/>
              </a:rPr>
              <a:t>st</a:t>
            </a:r>
            <a:r>
              <a:rPr lang="en-US" sz="2800" b="1">
                <a:solidFill>
                  <a:srgbClr val="000000"/>
                </a:solidFill>
                <a:latin typeface="Arial" charset="0"/>
                <a:cs typeface="Arial" charset="0"/>
              </a:rPr>
              <a:t> time)</a:t>
            </a:r>
          </a:p>
        </p:txBody>
      </p:sp>
      <p:sp>
        <p:nvSpPr>
          <p:cNvPr id="216090" name="TextBox 25"/>
          <p:cNvSpPr txBox="1">
            <a:spLocks noChangeArrowheads="1"/>
          </p:cNvSpPr>
          <p:nvPr/>
        </p:nvSpPr>
        <p:spPr bwMode="auto">
          <a:xfrm>
            <a:off x="2987675" y="2468569"/>
            <a:ext cx="34163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000000"/>
                </a:solidFill>
                <a:latin typeface="Arial" charset="0"/>
                <a:cs typeface="Arial" charset="0"/>
              </a:rPr>
              <a:t>Message on Mount</a:t>
            </a:r>
          </a:p>
        </p:txBody>
      </p:sp>
      <p:sp>
        <p:nvSpPr>
          <p:cNvPr id="216091" name="TextBox 26"/>
          <p:cNvSpPr txBox="1">
            <a:spLocks noChangeArrowheads="1"/>
          </p:cNvSpPr>
          <p:nvPr/>
        </p:nvSpPr>
        <p:spPr bwMode="auto">
          <a:xfrm>
            <a:off x="2987675" y="1876431"/>
            <a:ext cx="415448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dirty="0">
                <a:solidFill>
                  <a:srgbClr val="000000"/>
                </a:solidFill>
                <a:latin typeface="Arial" charset="0"/>
                <a:cs typeface="Arial" charset="0"/>
              </a:rPr>
              <a:t>Enemy</a:t>
            </a:r>
            <a:r>
              <a:rPr lang="uk-UA" sz="2800" b="1" dirty="0">
                <a:solidFill>
                  <a:srgbClr val="000000"/>
                </a:solidFill>
                <a:latin typeface="Arial" charset="0"/>
                <a:cs typeface="Arial" charset="0"/>
              </a:rPr>
              <a:t>'</a:t>
            </a:r>
            <a:r>
              <a:rPr lang="en-US" sz="2800" b="1" dirty="0">
                <a:solidFill>
                  <a:srgbClr val="000000"/>
                </a:solidFill>
                <a:latin typeface="Arial" charset="0"/>
                <a:cs typeface="Arial" charset="0"/>
              </a:rPr>
              <a:t>s 3 Temptations</a:t>
            </a:r>
          </a:p>
        </p:txBody>
      </p:sp>
      <p:sp>
        <p:nvSpPr>
          <p:cNvPr id="216092" name="TextBox 27"/>
          <p:cNvSpPr txBox="1">
            <a:spLocks noChangeArrowheads="1"/>
          </p:cNvSpPr>
          <p:nvPr/>
        </p:nvSpPr>
        <p:spPr bwMode="auto">
          <a:xfrm>
            <a:off x="250825" y="1006481"/>
            <a:ext cx="2017713" cy="163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Can you number these events in chronological order?</a:t>
            </a:r>
          </a:p>
        </p:txBody>
      </p:sp>
      <p:pic>
        <p:nvPicPr>
          <p:cNvPr id="216093" name="Picture 4"/>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250828" y="2636838"/>
            <a:ext cx="2003425" cy="445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To the remotest part of the earth</a:t>
            </a: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 (Acts 1:8)</a:t>
            </a:r>
          </a:p>
          <a:p>
            <a:pPr>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217091"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1709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17094"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1709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17097"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No Animations</a:t>
            </a:r>
            <a:endParaRPr lang="en-US" sz="1600" b="1">
              <a:solidFill>
                <a:srgbClr val="FFFFFF"/>
              </a:solidFill>
              <a:latin typeface="Arial Narrow"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17137"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3" descr="EXPTEXTB"/>
          <p:cNvSpPr>
            <a:spLocks noChangeArrowheads="1"/>
          </p:cNvSpPr>
          <p:nvPr/>
        </p:nvSpPr>
        <p:spPr bwMode="auto">
          <a:xfrm>
            <a:off x="0" y="0"/>
            <a:ext cx="9144000" cy="6858000"/>
          </a:xfrm>
          <a:prstGeom prst="rect">
            <a:avLst/>
          </a:prstGeom>
          <a:gradFill rotWithShape="1">
            <a:gsLst>
              <a:gs pos="0">
                <a:srgbClr val="660066"/>
              </a:gs>
              <a:gs pos="100000">
                <a:schemeClr val="tx1"/>
              </a:gs>
            </a:gsLst>
            <a:path path="shape">
              <a:fillToRect l="50000" t="50000" r="50000" b="50000"/>
            </a:path>
          </a:gradFill>
          <a:ln>
            <a:noFill/>
          </a:ln>
        </p:spPr>
        <p:txBody>
          <a:bodyPr wrap="none" lIns="91435" tIns="45718" rIns="91435" bIns="4571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252941" name="TextBox 27"/>
          <p:cNvSpPr txBox="1">
            <a:spLocks noChangeArrowheads="1"/>
          </p:cNvSpPr>
          <p:nvPr/>
        </p:nvSpPr>
        <p:spPr bwMode="auto">
          <a:xfrm>
            <a:off x="7924800" y="-54675"/>
            <a:ext cx="1155700" cy="13234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253h</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24</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34" name="Title 33"/>
          <p:cNvSpPr>
            <a:spLocks noGrp="1"/>
          </p:cNvSpPr>
          <p:nvPr>
            <p:ph type="title" idx="4294967295"/>
          </p:nvPr>
        </p:nvSpPr>
        <p:spPr>
          <a:xfrm>
            <a:off x="1043608" y="268071"/>
            <a:ext cx="6737176" cy="58477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200" b="1" dirty="0">
                <a:solidFill>
                  <a:srgbClr val="FFFFFF"/>
                </a:solidFill>
                <a:effectLst>
                  <a:outerShdw blurRad="38100" dist="38100" dir="2700000" algn="tl">
                    <a:srgbClr val="000000">
                      <a:alpha val="43137"/>
                    </a:srgbClr>
                  </a:outerShdw>
                </a:effectLst>
                <a:cs typeface="Times New Roman" charset="0"/>
              </a:rPr>
              <a:t>NT Epistle Contrasts</a:t>
            </a:r>
          </a:p>
        </p:txBody>
      </p:sp>
      <p:graphicFrame>
        <p:nvGraphicFramePr>
          <p:cNvPr id="5" name="Table 4"/>
          <p:cNvGraphicFramePr>
            <a:graphicFrameLocks noGrp="1"/>
          </p:cNvGraphicFramePr>
          <p:nvPr/>
        </p:nvGraphicFramePr>
        <p:xfrm>
          <a:off x="2" y="1196752"/>
          <a:ext cx="9143999" cy="5661249"/>
        </p:xfrm>
        <a:graphic>
          <a:graphicData uri="http://schemas.openxmlformats.org/drawingml/2006/table">
            <a:tbl>
              <a:tblPr firstRow="1" bandRow="1">
                <a:tableStyleId>{1FECB4D8-DB02-4DC6-A0A2-4F2EBAE1DC90}</a:tableStyleId>
              </a:tblPr>
              <a:tblGrid>
                <a:gridCol w="2627782">
                  <a:extLst>
                    <a:ext uri="{9D8B030D-6E8A-4147-A177-3AD203B41FA5}">
                      <a16:colId xmlns:a16="http://schemas.microsoft.com/office/drawing/2014/main" val="20000"/>
                    </a:ext>
                  </a:extLst>
                </a:gridCol>
                <a:gridCol w="2880320">
                  <a:extLst>
                    <a:ext uri="{9D8B030D-6E8A-4147-A177-3AD203B41FA5}">
                      <a16:colId xmlns:a16="http://schemas.microsoft.com/office/drawing/2014/main" val="20001"/>
                    </a:ext>
                  </a:extLst>
                </a:gridCol>
                <a:gridCol w="3635897">
                  <a:extLst>
                    <a:ext uri="{9D8B030D-6E8A-4147-A177-3AD203B41FA5}">
                      <a16:colId xmlns:a16="http://schemas.microsoft.com/office/drawing/2014/main" val="20002"/>
                    </a:ext>
                  </a:extLst>
                </a:gridCol>
              </a:tblGrid>
              <a:tr h="633695">
                <a:tc>
                  <a:txBody>
                    <a:bodyPr/>
                    <a:lstStyle/>
                    <a:p>
                      <a:pPr algn="l">
                        <a:spcAft>
                          <a:spcPts val="0"/>
                        </a:spcAft>
                      </a:pPr>
                      <a:r>
                        <a:rPr lang="en-US" sz="2800" b="1">
                          <a:solidFill>
                            <a:schemeClr val="bg1"/>
                          </a:solidFill>
                          <a:effectLst>
                            <a:glow rad="228600">
                              <a:schemeClr val="tx1"/>
                            </a:glow>
                          </a:effectLst>
                          <a:latin typeface="Arial"/>
                          <a:cs typeface="Arial"/>
                        </a:rPr>
                        <a:t> </a:t>
                      </a:r>
                      <a:endParaRPr lang="en-SG" sz="2400" b="1">
                        <a:solidFill>
                          <a:schemeClr val="bg1"/>
                        </a:solidFill>
                        <a:effectLst>
                          <a:glow rad="228600">
                            <a:schemeClr val="tx1"/>
                          </a:glow>
                        </a:effectLst>
                        <a:latin typeface="Arial"/>
                        <a:ea typeface="Times New Roman"/>
                        <a:cs typeface="Arial"/>
                      </a:endParaRPr>
                    </a:p>
                  </a:txBody>
                  <a:tcPr marL="68580" marR="68580" marT="0" marB="0" anchor="ctr">
                    <a:solidFill>
                      <a:schemeClr val="tx1"/>
                    </a:solidFill>
                  </a:tcPr>
                </a:tc>
                <a:tc>
                  <a:txBody>
                    <a:bodyPr/>
                    <a:lstStyle/>
                    <a:p>
                      <a:pPr algn="l">
                        <a:spcAft>
                          <a:spcPts val="0"/>
                        </a:spcAft>
                      </a:pPr>
                      <a:r>
                        <a:rPr lang="en-US" sz="2800" b="1">
                          <a:solidFill>
                            <a:schemeClr val="bg1"/>
                          </a:solidFill>
                          <a:effectLst>
                            <a:glow rad="228600">
                              <a:schemeClr val="tx1"/>
                            </a:glow>
                          </a:effectLst>
                          <a:latin typeface="Arial"/>
                          <a:cs typeface="Arial"/>
                        </a:rPr>
                        <a:t>Pauline</a:t>
                      </a:r>
                      <a:endParaRPr lang="en-SG" sz="2400" b="1">
                        <a:solidFill>
                          <a:schemeClr val="bg1"/>
                        </a:solidFill>
                        <a:effectLst>
                          <a:glow rad="228600">
                            <a:schemeClr val="tx1"/>
                          </a:glow>
                        </a:effectLst>
                        <a:latin typeface="Arial"/>
                        <a:ea typeface="Times New Roman"/>
                        <a:cs typeface="Arial"/>
                      </a:endParaRPr>
                    </a:p>
                  </a:txBody>
                  <a:tcPr marL="68580" marR="68580" marT="0" marB="0" anchor="ctr">
                    <a:solidFill>
                      <a:schemeClr val="tx1"/>
                    </a:solidFill>
                  </a:tcPr>
                </a:tc>
                <a:tc>
                  <a:txBody>
                    <a:bodyPr/>
                    <a:lstStyle/>
                    <a:p>
                      <a:pPr algn="l">
                        <a:spcAft>
                          <a:spcPts val="0"/>
                        </a:spcAft>
                      </a:pPr>
                      <a:r>
                        <a:rPr lang="en-US" sz="2800" b="1">
                          <a:solidFill>
                            <a:schemeClr val="bg1"/>
                          </a:solidFill>
                          <a:effectLst>
                            <a:glow rad="228600">
                              <a:schemeClr val="tx1"/>
                            </a:glow>
                          </a:effectLst>
                          <a:latin typeface="Arial"/>
                          <a:cs typeface="Arial"/>
                        </a:rPr>
                        <a:t>General</a:t>
                      </a:r>
                      <a:endParaRPr lang="en-SG" sz="2400" b="1">
                        <a:solidFill>
                          <a:schemeClr val="bg1"/>
                        </a:solidFill>
                        <a:effectLst>
                          <a:glow rad="228600">
                            <a:schemeClr val="tx1"/>
                          </a:glow>
                        </a:effectLst>
                        <a:latin typeface="Arial"/>
                        <a:ea typeface="Times New Roman"/>
                        <a:cs typeface="Arial"/>
                      </a:endParaRPr>
                    </a:p>
                  </a:txBody>
                  <a:tcPr marL="68580" marR="68580" marT="0" marB="0" anchor="ctr">
                    <a:solidFill>
                      <a:schemeClr val="tx1"/>
                    </a:solidFill>
                  </a:tcPr>
                </a:tc>
                <a:extLst>
                  <a:ext uri="{0D108BD9-81ED-4DB2-BD59-A6C34878D82A}">
                    <a16:rowId xmlns:a16="http://schemas.microsoft.com/office/drawing/2014/main" val="10000"/>
                  </a:ext>
                </a:extLst>
              </a:tr>
              <a:tr h="633695">
                <a:tc>
                  <a:txBody>
                    <a:bodyPr/>
                    <a:lstStyle/>
                    <a:p>
                      <a:pPr algn="l">
                        <a:spcAft>
                          <a:spcPts val="0"/>
                        </a:spcAft>
                      </a:pPr>
                      <a:r>
                        <a:rPr lang="en-US" sz="2000" b="1">
                          <a:solidFill>
                            <a:schemeClr val="bg1"/>
                          </a:solidFill>
                          <a:effectLst>
                            <a:glow rad="228600">
                              <a:schemeClr val="tx1"/>
                            </a:glow>
                          </a:effectLst>
                          <a:latin typeface="Arial"/>
                          <a:cs typeface="Arial"/>
                        </a:rPr>
                        <a:t>Books named after</a:t>
                      </a:r>
                      <a:endParaRPr lang="en-SG" sz="2400" b="1">
                        <a:solidFill>
                          <a:schemeClr val="bg1"/>
                        </a:solidFill>
                        <a:effectLst>
                          <a:glow rad="228600">
                            <a:schemeClr val="tx1"/>
                          </a:glow>
                        </a:effectLst>
                        <a:latin typeface="Arial"/>
                        <a:ea typeface="Times New Roman"/>
                        <a:cs typeface="Arial"/>
                      </a:endParaRPr>
                    </a:p>
                  </a:txBody>
                  <a:tcPr marL="68580" marR="68580" marT="0" marB="0" anchor="ctr">
                    <a:noFill/>
                  </a:tcPr>
                </a:tc>
                <a:tc>
                  <a:txBody>
                    <a:bodyPr/>
                    <a:lstStyle/>
                    <a:p>
                      <a:pPr algn="l">
                        <a:spcAft>
                          <a:spcPts val="0"/>
                        </a:spcAft>
                      </a:pPr>
                      <a:r>
                        <a:rPr lang="en-US" sz="2000" b="1">
                          <a:solidFill>
                            <a:schemeClr val="bg1"/>
                          </a:solidFill>
                          <a:effectLst>
                            <a:glow rad="228600">
                              <a:schemeClr val="tx1"/>
                            </a:glow>
                          </a:effectLst>
                          <a:latin typeface="Arial"/>
                          <a:cs typeface="Arial"/>
                        </a:rPr>
                        <a:t>Recipients</a:t>
                      </a:r>
                      <a:endParaRPr lang="en-SG" sz="2400" b="1">
                        <a:solidFill>
                          <a:schemeClr val="bg1"/>
                        </a:solidFill>
                        <a:effectLst>
                          <a:glow rad="228600">
                            <a:schemeClr val="tx1"/>
                          </a:glow>
                        </a:effectLst>
                        <a:latin typeface="Arial"/>
                        <a:ea typeface="Times New Roman"/>
                        <a:cs typeface="Arial"/>
                      </a:endParaRPr>
                    </a:p>
                  </a:txBody>
                  <a:tcPr marL="68580" marR="68580" marT="0" marB="0" anchor="ctr">
                    <a:noFill/>
                  </a:tcPr>
                </a:tc>
                <a:tc>
                  <a:txBody>
                    <a:bodyPr/>
                    <a:lstStyle/>
                    <a:p>
                      <a:pPr algn="l">
                        <a:spcAft>
                          <a:spcPts val="0"/>
                        </a:spcAft>
                      </a:pPr>
                      <a:r>
                        <a:rPr lang="en-US" sz="2000" b="1">
                          <a:solidFill>
                            <a:schemeClr val="bg1"/>
                          </a:solidFill>
                          <a:effectLst>
                            <a:glow rad="228600">
                              <a:schemeClr val="tx1"/>
                            </a:glow>
                          </a:effectLst>
                          <a:latin typeface="Arial"/>
                          <a:cs typeface="Arial"/>
                        </a:rPr>
                        <a:t>Author (except Hebrews)</a:t>
                      </a:r>
                      <a:endParaRPr lang="en-SG" sz="2400" b="1">
                        <a:solidFill>
                          <a:schemeClr val="bg1"/>
                        </a:solidFill>
                        <a:effectLst>
                          <a:glow rad="228600">
                            <a:schemeClr val="tx1"/>
                          </a:glow>
                        </a:effectLst>
                        <a:latin typeface="Arial"/>
                        <a:ea typeface="Times New Roman"/>
                        <a:cs typeface="Arial"/>
                      </a:endParaRPr>
                    </a:p>
                  </a:txBody>
                  <a:tcPr marL="68580" marR="68580" marT="0" marB="0" anchor="ctr">
                    <a:noFill/>
                  </a:tcPr>
                </a:tc>
                <a:extLst>
                  <a:ext uri="{0D108BD9-81ED-4DB2-BD59-A6C34878D82A}">
                    <a16:rowId xmlns:a16="http://schemas.microsoft.com/office/drawing/2014/main" val="10001"/>
                  </a:ext>
                </a:extLst>
              </a:tr>
              <a:tr h="633695">
                <a:tc>
                  <a:txBody>
                    <a:bodyPr/>
                    <a:lstStyle/>
                    <a:p>
                      <a:pPr algn="l">
                        <a:spcAft>
                          <a:spcPts val="0"/>
                        </a:spcAft>
                      </a:pPr>
                      <a:r>
                        <a:rPr lang="en-US" sz="2000" b="1">
                          <a:solidFill>
                            <a:schemeClr val="bg1"/>
                          </a:solidFill>
                          <a:effectLst>
                            <a:glow rad="228600">
                              <a:schemeClr val="tx1"/>
                            </a:glow>
                          </a:effectLst>
                          <a:latin typeface="Arial"/>
                          <a:cs typeface="Arial"/>
                        </a:rPr>
                        <a:t>Authors</a:t>
                      </a:r>
                      <a:endParaRPr lang="en-SG" sz="2400" b="1">
                        <a:solidFill>
                          <a:schemeClr val="bg1"/>
                        </a:solidFill>
                        <a:effectLst>
                          <a:glow rad="228600">
                            <a:schemeClr val="tx1"/>
                          </a:glow>
                        </a:effectLst>
                        <a:latin typeface="Arial"/>
                        <a:ea typeface="Times New Roman"/>
                        <a:cs typeface="Arial"/>
                      </a:endParaRPr>
                    </a:p>
                  </a:txBody>
                  <a:tcPr marL="68580" marR="68580" marT="0" marB="0" anchor="ctr">
                    <a:noFill/>
                  </a:tcPr>
                </a:tc>
                <a:tc>
                  <a:txBody>
                    <a:bodyPr/>
                    <a:lstStyle/>
                    <a:p>
                      <a:pPr algn="l">
                        <a:spcAft>
                          <a:spcPts val="0"/>
                        </a:spcAft>
                      </a:pPr>
                      <a:r>
                        <a:rPr lang="en-US" sz="2000" b="1">
                          <a:solidFill>
                            <a:schemeClr val="bg1"/>
                          </a:solidFill>
                          <a:effectLst>
                            <a:glow rad="228600">
                              <a:schemeClr val="tx1"/>
                            </a:glow>
                          </a:effectLst>
                          <a:latin typeface="Arial"/>
                          <a:cs typeface="Arial"/>
                        </a:rPr>
                        <a:t>1 (Paul)</a:t>
                      </a:r>
                      <a:endParaRPr lang="en-SG" sz="2400" b="1">
                        <a:solidFill>
                          <a:schemeClr val="bg1"/>
                        </a:solidFill>
                        <a:effectLst>
                          <a:glow rad="228600">
                            <a:schemeClr val="tx1"/>
                          </a:glow>
                        </a:effectLst>
                        <a:latin typeface="Arial"/>
                        <a:ea typeface="Times New Roman"/>
                        <a:cs typeface="Arial"/>
                      </a:endParaRPr>
                    </a:p>
                  </a:txBody>
                  <a:tcPr marL="68580" marR="68580" marT="0" marB="0" anchor="ctr">
                    <a:noFill/>
                  </a:tcPr>
                </a:tc>
                <a:tc>
                  <a:txBody>
                    <a:bodyPr/>
                    <a:lstStyle/>
                    <a:p>
                      <a:pPr algn="l">
                        <a:spcAft>
                          <a:spcPts val="0"/>
                        </a:spcAft>
                      </a:pPr>
                      <a:r>
                        <a:rPr lang="en-US" sz="2000" b="1">
                          <a:solidFill>
                            <a:schemeClr val="bg1"/>
                          </a:solidFill>
                          <a:effectLst>
                            <a:glow rad="228600">
                              <a:schemeClr val="tx1"/>
                            </a:glow>
                          </a:effectLst>
                          <a:latin typeface="Arial"/>
                          <a:cs typeface="Arial"/>
                        </a:rPr>
                        <a:t>5 </a:t>
                      </a:r>
                      <a:r>
                        <a:rPr lang="en-US" sz="1600" b="1">
                          <a:solidFill>
                            <a:schemeClr val="bg1"/>
                          </a:solidFill>
                          <a:effectLst>
                            <a:glow rad="228600">
                              <a:schemeClr val="tx1"/>
                            </a:glow>
                          </a:effectLst>
                          <a:latin typeface="Arial"/>
                          <a:cs typeface="Arial"/>
                        </a:rPr>
                        <a:t>(anonymous</a:t>
                      </a:r>
                      <a:r>
                        <a:rPr lang="en-US" sz="1600" b="1" baseline="0">
                          <a:solidFill>
                            <a:schemeClr val="bg1"/>
                          </a:solidFill>
                          <a:effectLst>
                            <a:glow rad="228600">
                              <a:schemeClr val="tx1"/>
                            </a:glow>
                          </a:effectLst>
                          <a:latin typeface="Arial"/>
                          <a:cs typeface="Arial"/>
                        </a:rPr>
                        <a:t> </a:t>
                      </a:r>
                      <a:r>
                        <a:rPr lang="en-US" sz="1600" b="1">
                          <a:solidFill>
                            <a:schemeClr val="bg1"/>
                          </a:solidFill>
                          <a:effectLst>
                            <a:glow rad="228600">
                              <a:schemeClr val="tx1"/>
                            </a:glow>
                          </a:effectLst>
                          <a:latin typeface="Arial"/>
                          <a:cs typeface="Arial"/>
                        </a:rPr>
                        <a:t>Hebrews, James, Peter, John, Jude)</a:t>
                      </a:r>
                      <a:endParaRPr lang="en-SG" sz="1800" b="1">
                        <a:solidFill>
                          <a:schemeClr val="bg1"/>
                        </a:solidFill>
                        <a:effectLst>
                          <a:glow rad="228600">
                            <a:schemeClr val="tx1"/>
                          </a:glow>
                        </a:effectLst>
                        <a:latin typeface="Arial"/>
                        <a:ea typeface="Times New Roman"/>
                        <a:cs typeface="Arial"/>
                      </a:endParaRPr>
                    </a:p>
                  </a:txBody>
                  <a:tcPr marL="68580" marR="68580" marT="0" marB="0" anchor="ctr">
                    <a:noFill/>
                  </a:tcPr>
                </a:tc>
                <a:extLst>
                  <a:ext uri="{0D108BD9-81ED-4DB2-BD59-A6C34878D82A}">
                    <a16:rowId xmlns:a16="http://schemas.microsoft.com/office/drawing/2014/main" val="10002"/>
                  </a:ext>
                </a:extLst>
              </a:tr>
              <a:tr h="633695">
                <a:tc>
                  <a:txBody>
                    <a:bodyPr/>
                    <a:lstStyle/>
                    <a:p>
                      <a:pPr algn="l">
                        <a:spcAft>
                          <a:spcPts val="0"/>
                        </a:spcAft>
                      </a:pPr>
                      <a:r>
                        <a:rPr lang="en-US" sz="2000" b="1">
                          <a:solidFill>
                            <a:schemeClr val="bg1"/>
                          </a:solidFill>
                          <a:effectLst>
                            <a:glow rad="228600">
                              <a:schemeClr val="tx1"/>
                            </a:glow>
                          </a:effectLst>
                          <a:latin typeface="Arial"/>
                          <a:cs typeface="Arial"/>
                        </a:rPr>
                        <a:t>Date</a:t>
                      </a:r>
                      <a:endParaRPr lang="en-SG" sz="2400" b="1">
                        <a:solidFill>
                          <a:schemeClr val="bg1"/>
                        </a:solidFill>
                        <a:effectLst>
                          <a:glow rad="228600">
                            <a:schemeClr val="tx1"/>
                          </a:glow>
                        </a:effectLst>
                        <a:latin typeface="Arial"/>
                        <a:ea typeface="Times New Roman"/>
                        <a:cs typeface="Arial"/>
                      </a:endParaRPr>
                    </a:p>
                  </a:txBody>
                  <a:tcPr marL="68580" marR="68580" marT="0" marB="0" anchor="ctr">
                    <a:noFill/>
                  </a:tcPr>
                </a:tc>
                <a:tc>
                  <a:txBody>
                    <a:bodyPr/>
                    <a:lstStyle/>
                    <a:p>
                      <a:pPr algn="l">
                        <a:spcAft>
                          <a:spcPts val="0"/>
                        </a:spcAft>
                      </a:pPr>
                      <a:r>
                        <a:rPr lang="en-US" sz="2000" b="1">
                          <a:solidFill>
                            <a:schemeClr val="bg1"/>
                          </a:solidFill>
                          <a:effectLst>
                            <a:glow rad="228600">
                              <a:schemeClr val="tx1"/>
                            </a:glow>
                          </a:effectLst>
                          <a:latin typeface="Arial"/>
                          <a:cs typeface="Arial"/>
                        </a:rPr>
                        <a:t>Earlier</a:t>
                      </a:r>
                      <a:endParaRPr lang="en-SG" sz="2400" b="1">
                        <a:solidFill>
                          <a:schemeClr val="bg1"/>
                        </a:solidFill>
                        <a:effectLst>
                          <a:glow rad="228600">
                            <a:schemeClr val="tx1"/>
                          </a:glow>
                        </a:effectLst>
                        <a:latin typeface="Arial"/>
                        <a:ea typeface="Times New Roman"/>
                        <a:cs typeface="Arial"/>
                      </a:endParaRPr>
                    </a:p>
                  </a:txBody>
                  <a:tcPr marL="68580" marR="68580" marT="0" marB="0" anchor="ctr">
                    <a:noFill/>
                  </a:tcPr>
                </a:tc>
                <a:tc>
                  <a:txBody>
                    <a:bodyPr/>
                    <a:lstStyle/>
                    <a:p>
                      <a:pPr algn="l">
                        <a:spcAft>
                          <a:spcPts val="0"/>
                        </a:spcAft>
                      </a:pPr>
                      <a:r>
                        <a:rPr lang="en-US" sz="2000" b="1">
                          <a:solidFill>
                            <a:schemeClr val="bg1"/>
                          </a:solidFill>
                          <a:effectLst>
                            <a:glow rad="228600">
                              <a:schemeClr val="tx1"/>
                            </a:glow>
                          </a:effectLst>
                          <a:latin typeface="Arial"/>
                          <a:cs typeface="Arial"/>
                        </a:rPr>
                        <a:t>Later </a:t>
                      </a:r>
                      <a:r>
                        <a:rPr lang="en-US" sz="1600" b="1">
                          <a:solidFill>
                            <a:schemeClr val="bg1"/>
                          </a:solidFill>
                          <a:effectLst>
                            <a:glow rad="228600">
                              <a:schemeClr val="tx1"/>
                            </a:glow>
                          </a:effectLst>
                          <a:latin typeface="Arial"/>
                          <a:cs typeface="Arial"/>
                        </a:rPr>
                        <a:t>(except James)</a:t>
                      </a:r>
                      <a:endParaRPr lang="en-SG" sz="2400" b="1">
                        <a:solidFill>
                          <a:schemeClr val="bg1"/>
                        </a:solidFill>
                        <a:effectLst>
                          <a:glow rad="228600">
                            <a:schemeClr val="tx1"/>
                          </a:glow>
                        </a:effectLst>
                        <a:latin typeface="Arial"/>
                        <a:ea typeface="Times New Roman"/>
                        <a:cs typeface="Arial"/>
                      </a:endParaRPr>
                    </a:p>
                  </a:txBody>
                  <a:tcPr marL="68580" marR="68580" marT="0" marB="0" anchor="ctr">
                    <a:noFill/>
                  </a:tcPr>
                </a:tc>
                <a:extLst>
                  <a:ext uri="{0D108BD9-81ED-4DB2-BD59-A6C34878D82A}">
                    <a16:rowId xmlns:a16="http://schemas.microsoft.com/office/drawing/2014/main" val="10003"/>
                  </a:ext>
                </a:extLst>
              </a:tr>
              <a:tr h="712221">
                <a:tc>
                  <a:txBody>
                    <a:bodyPr/>
                    <a:lstStyle/>
                    <a:p>
                      <a:pPr algn="l">
                        <a:spcAft>
                          <a:spcPts val="0"/>
                        </a:spcAft>
                      </a:pPr>
                      <a:r>
                        <a:rPr lang="en-US" sz="2000" b="1">
                          <a:solidFill>
                            <a:schemeClr val="bg1"/>
                          </a:solidFill>
                          <a:effectLst>
                            <a:glow rad="228600">
                              <a:schemeClr val="tx1"/>
                            </a:glow>
                          </a:effectLst>
                          <a:latin typeface="Arial"/>
                          <a:cs typeface="Arial"/>
                        </a:rPr>
                        <a:t>Chronology</a:t>
                      </a:r>
                      <a:endParaRPr lang="en-SG" sz="2400" b="1">
                        <a:solidFill>
                          <a:schemeClr val="bg1"/>
                        </a:solidFill>
                        <a:effectLst>
                          <a:glow rad="228600">
                            <a:schemeClr val="tx1"/>
                          </a:glow>
                        </a:effectLst>
                        <a:latin typeface="Arial"/>
                        <a:ea typeface="Times New Roman"/>
                        <a:cs typeface="Arial"/>
                      </a:endParaRPr>
                    </a:p>
                  </a:txBody>
                  <a:tcPr marL="68580" marR="68580" marT="0" marB="0" anchor="ctr">
                    <a:noFill/>
                  </a:tcPr>
                </a:tc>
                <a:tc>
                  <a:txBody>
                    <a:bodyPr/>
                    <a:lstStyle/>
                    <a:p>
                      <a:pPr algn="l">
                        <a:spcAft>
                          <a:spcPts val="0"/>
                        </a:spcAft>
                      </a:pPr>
                      <a:r>
                        <a:rPr lang="en-US" sz="2000" b="1">
                          <a:solidFill>
                            <a:schemeClr val="bg1"/>
                          </a:solidFill>
                          <a:effectLst>
                            <a:glow rad="228600">
                              <a:schemeClr val="tx1"/>
                            </a:glow>
                          </a:effectLst>
                          <a:latin typeface="Arial"/>
                          <a:cs typeface="Arial"/>
                        </a:rPr>
                        <a:t>Missionary journeys &amp; Acts </a:t>
                      </a:r>
                      <a:r>
                        <a:rPr lang="en-US" sz="1600" b="1">
                          <a:solidFill>
                            <a:schemeClr val="bg1"/>
                          </a:solidFill>
                          <a:effectLst>
                            <a:glow rad="228600">
                              <a:schemeClr val="tx1"/>
                            </a:glow>
                          </a:effectLst>
                          <a:latin typeface="Arial"/>
                          <a:cs typeface="Arial"/>
                        </a:rPr>
                        <a:t>(except Pastorals)</a:t>
                      </a:r>
                      <a:endParaRPr lang="en-SG" sz="1800" b="1">
                        <a:solidFill>
                          <a:schemeClr val="bg1"/>
                        </a:solidFill>
                        <a:effectLst>
                          <a:glow rad="228600">
                            <a:schemeClr val="tx1"/>
                          </a:glow>
                        </a:effectLst>
                        <a:latin typeface="Arial"/>
                        <a:ea typeface="Times New Roman"/>
                        <a:cs typeface="Arial"/>
                      </a:endParaRPr>
                    </a:p>
                  </a:txBody>
                  <a:tcPr marL="68580" marR="68580" marT="0" marB="0" anchor="ctr">
                    <a:noFill/>
                  </a:tcPr>
                </a:tc>
                <a:tc>
                  <a:txBody>
                    <a:bodyPr/>
                    <a:lstStyle/>
                    <a:p>
                      <a:pPr marL="0" marR="0" indent="0" algn="l" defTabSz="457177" rtl="0" eaLnBrk="1" fontAlgn="auto" latinLnBrk="0" hangingPunct="1">
                        <a:lnSpc>
                          <a:spcPct val="100000"/>
                        </a:lnSpc>
                        <a:spcBef>
                          <a:spcPts val="0"/>
                        </a:spcBef>
                        <a:spcAft>
                          <a:spcPts val="0"/>
                        </a:spcAft>
                        <a:buClrTx/>
                        <a:buSzTx/>
                        <a:buFontTx/>
                        <a:buNone/>
                        <a:tabLst/>
                        <a:defRPr/>
                      </a:pPr>
                      <a:r>
                        <a:rPr lang="en-US" sz="2000" b="1">
                          <a:solidFill>
                            <a:schemeClr val="bg1"/>
                          </a:solidFill>
                          <a:effectLst>
                            <a:glow rad="228600">
                              <a:schemeClr val="tx1"/>
                            </a:glow>
                          </a:effectLst>
                          <a:latin typeface="Arial"/>
                          <a:cs typeface="Arial"/>
                        </a:rPr>
                        <a:t>After missionary journeys &amp; Acts</a:t>
                      </a:r>
                      <a:r>
                        <a:rPr lang="en-US" sz="1600" b="1">
                          <a:solidFill>
                            <a:schemeClr val="bg1"/>
                          </a:solidFill>
                          <a:effectLst>
                            <a:glow rad="228600">
                              <a:schemeClr val="tx1"/>
                            </a:glow>
                          </a:effectLst>
                          <a:latin typeface="Arial"/>
                          <a:cs typeface="Arial"/>
                        </a:rPr>
                        <a:t> </a:t>
                      </a:r>
                      <a:r>
                        <a:rPr kumimoji="0" lang="en-US" sz="16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(except James)</a:t>
                      </a:r>
                      <a:endParaRPr lang="en-SG" sz="2400" b="1">
                        <a:solidFill>
                          <a:schemeClr val="bg1"/>
                        </a:solidFill>
                        <a:effectLst>
                          <a:glow rad="228600">
                            <a:schemeClr val="tx1"/>
                          </a:glow>
                        </a:effectLst>
                        <a:latin typeface="Arial"/>
                        <a:ea typeface="Times New Roman"/>
                        <a:cs typeface="Arial"/>
                      </a:endParaRPr>
                    </a:p>
                  </a:txBody>
                  <a:tcPr marL="68580" marR="68580" marT="0" marB="0" anchor="ctr">
                    <a:noFill/>
                  </a:tcPr>
                </a:tc>
                <a:extLst>
                  <a:ext uri="{0D108BD9-81ED-4DB2-BD59-A6C34878D82A}">
                    <a16:rowId xmlns:a16="http://schemas.microsoft.com/office/drawing/2014/main" val="10004"/>
                  </a:ext>
                </a:extLst>
              </a:tr>
              <a:tr h="633695">
                <a:tc>
                  <a:txBody>
                    <a:bodyPr/>
                    <a:lstStyle/>
                    <a:p>
                      <a:pPr algn="l">
                        <a:spcAft>
                          <a:spcPts val="0"/>
                        </a:spcAft>
                      </a:pPr>
                      <a:r>
                        <a:rPr lang="en-US" sz="2000" b="1">
                          <a:solidFill>
                            <a:schemeClr val="bg1"/>
                          </a:solidFill>
                          <a:effectLst>
                            <a:glow rad="228600">
                              <a:schemeClr val="tx1"/>
                            </a:glow>
                          </a:effectLst>
                          <a:latin typeface="Arial"/>
                          <a:cs typeface="Arial"/>
                        </a:rPr>
                        <a:t>Number</a:t>
                      </a:r>
                      <a:endParaRPr lang="en-SG" sz="2400" b="1">
                        <a:solidFill>
                          <a:schemeClr val="bg1"/>
                        </a:solidFill>
                        <a:effectLst>
                          <a:glow rad="228600">
                            <a:schemeClr val="tx1"/>
                          </a:glow>
                        </a:effectLst>
                        <a:latin typeface="Arial"/>
                        <a:ea typeface="Times New Roman"/>
                        <a:cs typeface="Arial"/>
                      </a:endParaRPr>
                    </a:p>
                  </a:txBody>
                  <a:tcPr marL="68580" marR="68580" marT="0" marB="0" anchor="ctr">
                    <a:noFill/>
                  </a:tcPr>
                </a:tc>
                <a:tc>
                  <a:txBody>
                    <a:bodyPr/>
                    <a:lstStyle/>
                    <a:p>
                      <a:pPr algn="l">
                        <a:spcAft>
                          <a:spcPts val="0"/>
                        </a:spcAft>
                      </a:pPr>
                      <a:r>
                        <a:rPr lang="en-US" sz="2000" b="1">
                          <a:solidFill>
                            <a:schemeClr val="bg1"/>
                          </a:solidFill>
                          <a:effectLst>
                            <a:glow rad="228600">
                              <a:schemeClr val="tx1"/>
                            </a:glow>
                          </a:effectLst>
                          <a:latin typeface="Arial"/>
                          <a:cs typeface="Arial"/>
                        </a:rPr>
                        <a:t>13</a:t>
                      </a:r>
                      <a:endParaRPr lang="en-SG" sz="2400" b="1">
                        <a:solidFill>
                          <a:schemeClr val="bg1"/>
                        </a:solidFill>
                        <a:effectLst>
                          <a:glow rad="228600">
                            <a:schemeClr val="tx1"/>
                          </a:glow>
                        </a:effectLst>
                        <a:latin typeface="Arial"/>
                        <a:ea typeface="Times New Roman"/>
                        <a:cs typeface="Arial"/>
                      </a:endParaRPr>
                    </a:p>
                  </a:txBody>
                  <a:tcPr marL="68580" marR="68580" marT="0" marB="0" anchor="ctr">
                    <a:noFill/>
                  </a:tcPr>
                </a:tc>
                <a:tc>
                  <a:txBody>
                    <a:bodyPr/>
                    <a:lstStyle/>
                    <a:p>
                      <a:pPr algn="l">
                        <a:spcAft>
                          <a:spcPts val="0"/>
                        </a:spcAft>
                      </a:pPr>
                      <a:r>
                        <a:rPr lang="en-US" sz="2000" b="1">
                          <a:solidFill>
                            <a:schemeClr val="bg1"/>
                          </a:solidFill>
                          <a:effectLst>
                            <a:glow rad="228600">
                              <a:schemeClr val="tx1"/>
                            </a:glow>
                          </a:effectLst>
                          <a:latin typeface="Arial"/>
                          <a:cs typeface="Arial"/>
                        </a:rPr>
                        <a:t>9</a:t>
                      </a:r>
                      <a:endParaRPr lang="en-SG" sz="2400" b="1">
                        <a:solidFill>
                          <a:schemeClr val="bg1"/>
                        </a:solidFill>
                        <a:effectLst>
                          <a:glow rad="228600">
                            <a:schemeClr val="tx1"/>
                          </a:glow>
                        </a:effectLst>
                        <a:latin typeface="Arial"/>
                        <a:ea typeface="Times New Roman"/>
                        <a:cs typeface="Arial"/>
                      </a:endParaRPr>
                    </a:p>
                  </a:txBody>
                  <a:tcPr marL="68580" marR="68580" marT="0" marB="0" anchor="ctr">
                    <a:noFill/>
                  </a:tcPr>
                </a:tc>
                <a:extLst>
                  <a:ext uri="{0D108BD9-81ED-4DB2-BD59-A6C34878D82A}">
                    <a16:rowId xmlns:a16="http://schemas.microsoft.com/office/drawing/2014/main" val="10005"/>
                  </a:ext>
                </a:extLst>
              </a:tr>
              <a:tr h="1780553">
                <a:tc>
                  <a:txBody>
                    <a:bodyPr/>
                    <a:lstStyle/>
                    <a:p>
                      <a:pPr algn="l">
                        <a:spcAft>
                          <a:spcPts val="0"/>
                        </a:spcAft>
                      </a:pPr>
                      <a:r>
                        <a:rPr lang="en-US" sz="2000" b="1">
                          <a:solidFill>
                            <a:schemeClr val="bg1"/>
                          </a:solidFill>
                          <a:effectLst>
                            <a:glow rad="228600">
                              <a:schemeClr val="tx1"/>
                            </a:glow>
                          </a:effectLst>
                          <a:latin typeface="Arial"/>
                          <a:cs typeface="Arial"/>
                        </a:rPr>
                        <a:t>Number of Letters in Theological Categories </a:t>
                      </a:r>
                      <a:endParaRPr lang="en-SG" sz="2400" b="1">
                        <a:solidFill>
                          <a:schemeClr val="bg1"/>
                        </a:solidFill>
                        <a:effectLst>
                          <a:glow rad="228600">
                            <a:schemeClr val="tx1"/>
                          </a:glow>
                        </a:effectLst>
                        <a:latin typeface="Arial"/>
                        <a:cs typeface="Arial"/>
                      </a:endParaRPr>
                    </a:p>
                    <a:p>
                      <a:pPr algn="l">
                        <a:spcAft>
                          <a:spcPts val="0"/>
                        </a:spcAft>
                      </a:pPr>
                      <a:r>
                        <a:rPr lang="en-US" sz="2000" b="1">
                          <a:solidFill>
                            <a:schemeClr val="bg1"/>
                          </a:solidFill>
                          <a:effectLst>
                            <a:glow rad="228600">
                              <a:schemeClr val="tx1"/>
                            </a:glow>
                          </a:effectLst>
                          <a:latin typeface="Arial"/>
                          <a:cs typeface="Arial"/>
                        </a:rPr>
                        <a:t>(cf. p. 24)</a:t>
                      </a:r>
                      <a:endParaRPr lang="en-SG" sz="2400" b="1">
                        <a:solidFill>
                          <a:schemeClr val="bg1"/>
                        </a:solidFill>
                        <a:effectLst>
                          <a:glow rad="228600">
                            <a:schemeClr val="tx1"/>
                          </a:glow>
                        </a:effectLst>
                        <a:latin typeface="Arial"/>
                        <a:ea typeface="Times New Roman"/>
                        <a:cs typeface="Arial"/>
                      </a:endParaRPr>
                    </a:p>
                  </a:txBody>
                  <a:tcPr marL="68580" marR="68580" marT="0" marB="0" anchor="ctr">
                    <a:noFill/>
                  </a:tcPr>
                </a:tc>
                <a:tc>
                  <a:txBody>
                    <a:bodyPr/>
                    <a:lstStyle/>
                    <a:p>
                      <a:pPr algn="l">
                        <a:spcAft>
                          <a:spcPts val="0"/>
                        </a:spcAft>
                      </a:pPr>
                      <a:r>
                        <a:rPr lang="en-US" sz="2000" b="1">
                          <a:solidFill>
                            <a:schemeClr val="bg1"/>
                          </a:solidFill>
                          <a:effectLst>
                            <a:glow rad="228600">
                              <a:schemeClr val="tx1"/>
                            </a:glow>
                          </a:effectLst>
                          <a:latin typeface="Arial"/>
                          <a:cs typeface="Arial"/>
                        </a:rPr>
                        <a:t>Soteriology (2)</a:t>
                      </a:r>
                      <a:endParaRPr lang="en-SG" sz="2400" b="1">
                        <a:solidFill>
                          <a:schemeClr val="bg1"/>
                        </a:solidFill>
                        <a:effectLst>
                          <a:glow rad="228600">
                            <a:schemeClr val="tx1"/>
                          </a:glow>
                        </a:effectLst>
                        <a:latin typeface="Arial"/>
                        <a:cs typeface="Arial"/>
                      </a:endParaRPr>
                    </a:p>
                    <a:p>
                      <a:pPr algn="l">
                        <a:spcAft>
                          <a:spcPts val="0"/>
                        </a:spcAft>
                      </a:pPr>
                      <a:r>
                        <a:rPr lang="en-US" sz="2000" b="1">
                          <a:solidFill>
                            <a:schemeClr val="bg1"/>
                          </a:solidFill>
                          <a:effectLst>
                            <a:glow rad="228600">
                              <a:schemeClr val="tx1"/>
                            </a:glow>
                          </a:effectLst>
                          <a:latin typeface="Arial"/>
                          <a:cs typeface="Arial"/>
                        </a:rPr>
                        <a:t>Ecclesiology (5)</a:t>
                      </a:r>
                      <a:endParaRPr lang="en-SG" sz="2400" b="1">
                        <a:solidFill>
                          <a:schemeClr val="bg1"/>
                        </a:solidFill>
                        <a:effectLst>
                          <a:glow rad="228600">
                            <a:schemeClr val="tx1"/>
                          </a:glow>
                        </a:effectLst>
                        <a:latin typeface="Arial"/>
                        <a:cs typeface="Arial"/>
                      </a:endParaRPr>
                    </a:p>
                    <a:p>
                      <a:pPr algn="l">
                        <a:spcAft>
                          <a:spcPts val="0"/>
                        </a:spcAft>
                      </a:pPr>
                      <a:r>
                        <a:rPr lang="en-US" sz="2000" b="1">
                          <a:solidFill>
                            <a:schemeClr val="bg1"/>
                          </a:solidFill>
                          <a:effectLst>
                            <a:glow rad="228600">
                              <a:schemeClr val="tx1"/>
                            </a:glow>
                          </a:effectLst>
                          <a:latin typeface="Arial"/>
                          <a:cs typeface="Arial"/>
                        </a:rPr>
                        <a:t>Eschatology (2)</a:t>
                      </a:r>
                      <a:endParaRPr lang="en-SG" sz="2400" b="1">
                        <a:solidFill>
                          <a:schemeClr val="bg1"/>
                        </a:solidFill>
                        <a:effectLst>
                          <a:glow rad="228600">
                            <a:schemeClr val="tx1"/>
                          </a:glow>
                        </a:effectLst>
                        <a:latin typeface="Arial"/>
                        <a:cs typeface="Arial"/>
                      </a:endParaRPr>
                    </a:p>
                    <a:p>
                      <a:pPr algn="l">
                        <a:spcAft>
                          <a:spcPts val="0"/>
                        </a:spcAft>
                      </a:pPr>
                      <a:r>
                        <a:rPr lang="en-US" sz="2000" b="1">
                          <a:solidFill>
                            <a:schemeClr val="bg1"/>
                          </a:solidFill>
                          <a:effectLst>
                            <a:glow rad="228600">
                              <a:schemeClr val="tx1"/>
                            </a:glow>
                          </a:effectLst>
                          <a:latin typeface="Arial"/>
                          <a:cs typeface="Arial"/>
                        </a:rPr>
                        <a:t>Christology (4)</a:t>
                      </a:r>
                      <a:endParaRPr lang="en-SG" sz="2400" b="1">
                        <a:solidFill>
                          <a:schemeClr val="bg1"/>
                        </a:solidFill>
                        <a:effectLst>
                          <a:glow rad="228600">
                            <a:schemeClr val="tx1"/>
                          </a:glow>
                        </a:effectLst>
                        <a:latin typeface="Arial"/>
                        <a:cs typeface="Arial"/>
                      </a:endParaRPr>
                    </a:p>
                    <a:p>
                      <a:pPr algn="l">
                        <a:spcAft>
                          <a:spcPts val="0"/>
                        </a:spcAft>
                      </a:pPr>
                      <a:r>
                        <a:rPr lang="en-US" sz="2000" b="1">
                          <a:solidFill>
                            <a:schemeClr val="bg1"/>
                          </a:solidFill>
                          <a:effectLst>
                            <a:glow rad="228600">
                              <a:schemeClr val="tx1"/>
                            </a:glow>
                          </a:effectLst>
                          <a:latin typeface="Arial"/>
                          <a:cs typeface="Arial"/>
                        </a:rPr>
                        <a:t> </a:t>
                      </a:r>
                      <a:endParaRPr lang="en-SG" sz="2400" b="1">
                        <a:solidFill>
                          <a:schemeClr val="bg1"/>
                        </a:solidFill>
                        <a:effectLst>
                          <a:glow rad="228600">
                            <a:schemeClr val="tx1"/>
                          </a:glow>
                        </a:effectLst>
                        <a:latin typeface="Arial"/>
                        <a:ea typeface="Times New Roman"/>
                        <a:cs typeface="Arial"/>
                      </a:endParaRPr>
                    </a:p>
                  </a:txBody>
                  <a:tcPr marL="68580" marR="68580" marT="0" marB="0" anchor="ctr">
                    <a:noFill/>
                  </a:tcPr>
                </a:tc>
                <a:tc>
                  <a:txBody>
                    <a:bodyPr/>
                    <a:lstStyle/>
                    <a:p>
                      <a:pPr algn="l">
                        <a:spcAft>
                          <a:spcPts val="0"/>
                        </a:spcAft>
                      </a:pPr>
                      <a:r>
                        <a:rPr lang="en-US" sz="2000" b="1">
                          <a:solidFill>
                            <a:schemeClr val="bg1"/>
                          </a:solidFill>
                          <a:effectLst>
                            <a:glow rad="228600">
                              <a:schemeClr val="tx1"/>
                            </a:glow>
                          </a:effectLst>
                          <a:latin typeface="Arial"/>
                          <a:cs typeface="Arial"/>
                        </a:rPr>
                        <a:t>Soteriology (2)</a:t>
                      </a:r>
                      <a:endParaRPr lang="en-SG" sz="2400" b="1">
                        <a:solidFill>
                          <a:schemeClr val="bg1"/>
                        </a:solidFill>
                        <a:effectLst>
                          <a:glow rad="228600">
                            <a:schemeClr val="tx1"/>
                          </a:glow>
                        </a:effectLst>
                        <a:latin typeface="Arial"/>
                        <a:cs typeface="Arial"/>
                      </a:endParaRPr>
                    </a:p>
                    <a:p>
                      <a:pPr algn="l">
                        <a:spcAft>
                          <a:spcPts val="0"/>
                        </a:spcAft>
                      </a:pPr>
                      <a:r>
                        <a:rPr lang="en-US" sz="2000" b="1">
                          <a:solidFill>
                            <a:schemeClr val="bg1"/>
                          </a:solidFill>
                          <a:effectLst>
                            <a:glow rad="228600">
                              <a:schemeClr val="tx1"/>
                            </a:glow>
                          </a:effectLst>
                          <a:latin typeface="Arial"/>
                          <a:cs typeface="Arial"/>
                        </a:rPr>
                        <a:t>Ecclesiology (0)</a:t>
                      </a:r>
                      <a:endParaRPr lang="en-SG" sz="2400" b="1">
                        <a:solidFill>
                          <a:schemeClr val="bg1"/>
                        </a:solidFill>
                        <a:effectLst>
                          <a:glow rad="228600">
                            <a:schemeClr val="tx1"/>
                          </a:glow>
                        </a:effectLst>
                        <a:latin typeface="Arial"/>
                        <a:cs typeface="Arial"/>
                      </a:endParaRPr>
                    </a:p>
                    <a:p>
                      <a:pPr algn="l">
                        <a:spcAft>
                          <a:spcPts val="0"/>
                        </a:spcAft>
                      </a:pPr>
                      <a:r>
                        <a:rPr lang="en-US" sz="2000" b="1">
                          <a:solidFill>
                            <a:schemeClr val="bg1"/>
                          </a:solidFill>
                          <a:effectLst>
                            <a:glow rad="228600">
                              <a:schemeClr val="tx1"/>
                            </a:glow>
                          </a:effectLst>
                          <a:latin typeface="Arial"/>
                          <a:cs typeface="Arial"/>
                        </a:rPr>
                        <a:t>Eschatology (4) </a:t>
                      </a:r>
                      <a:endParaRPr lang="en-SG" sz="2400" b="1">
                        <a:solidFill>
                          <a:schemeClr val="bg1"/>
                        </a:solidFill>
                        <a:effectLst>
                          <a:glow rad="228600">
                            <a:schemeClr val="tx1"/>
                          </a:glow>
                        </a:effectLst>
                        <a:latin typeface="Arial"/>
                        <a:cs typeface="Arial"/>
                      </a:endParaRPr>
                    </a:p>
                    <a:p>
                      <a:pPr algn="l">
                        <a:spcAft>
                          <a:spcPts val="0"/>
                        </a:spcAft>
                      </a:pPr>
                      <a:r>
                        <a:rPr lang="en-US" sz="2000" b="1">
                          <a:solidFill>
                            <a:schemeClr val="bg1"/>
                          </a:solidFill>
                          <a:effectLst>
                            <a:glow rad="228600">
                              <a:schemeClr val="tx1"/>
                            </a:glow>
                          </a:effectLst>
                          <a:latin typeface="Arial"/>
                          <a:cs typeface="Arial"/>
                        </a:rPr>
                        <a:t>Christology (1)</a:t>
                      </a:r>
                      <a:endParaRPr lang="en-SG" sz="2400" b="1">
                        <a:solidFill>
                          <a:schemeClr val="bg1"/>
                        </a:solidFill>
                        <a:effectLst>
                          <a:glow rad="228600">
                            <a:schemeClr val="tx1"/>
                          </a:glow>
                        </a:effectLst>
                        <a:latin typeface="Arial"/>
                        <a:cs typeface="Arial"/>
                      </a:endParaRPr>
                    </a:p>
                    <a:p>
                      <a:pPr algn="l">
                        <a:spcAft>
                          <a:spcPts val="0"/>
                        </a:spcAft>
                      </a:pPr>
                      <a:r>
                        <a:rPr lang="en-US" sz="2000" b="1">
                          <a:solidFill>
                            <a:schemeClr val="bg1"/>
                          </a:solidFill>
                          <a:effectLst>
                            <a:glow rad="228600">
                              <a:schemeClr val="tx1"/>
                            </a:glow>
                          </a:effectLst>
                          <a:latin typeface="Arial"/>
                          <a:cs typeface="Arial"/>
                        </a:rPr>
                        <a:t>Missiology (2)</a:t>
                      </a:r>
                      <a:endParaRPr lang="en-SG" sz="2400" b="1">
                        <a:solidFill>
                          <a:schemeClr val="bg1"/>
                        </a:solidFill>
                        <a:effectLst>
                          <a:glow rad="228600">
                            <a:schemeClr val="tx1"/>
                          </a:glow>
                        </a:effectLst>
                        <a:latin typeface="Arial"/>
                        <a:ea typeface="Times New Roman"/>
                        <a:cs typeface="Arial"/>
                      </a:endParaRPr>
                    </a:p>
                  </a:txBody>
                  <a:tcPr marL="68580" marR="68580" marT="0" marB="0" anchor="c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4641370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573" name="Group 85"/>
          <p:cNvGraphicFramePr>
            <a:graphicFrameLocks noGrp="1"/>
          </p:cNvGraphicFramePr>
          <p:nvPr>
            <p:extLst>
              <p:ext uri="{D42A27DB-BD31-4B8C-83A1-F6EECF244321}">
                <p14:modId xmlns:p14="http://schemas.microsoft.com/office/powerpoint/2010/main" val="3047992971"/>
              </p:ext>
            </p:extLst>
          </p:nvPr>
        </p:nvGraphicFramePr>
        <p:xfrm>
          <a:off x="0" y="685806"/>
          <a:ext cx="9144000" cy="5527679"/>
        </p:xfrm>
        <a:graphic>
          <a:graphicData uri="http://schemas.openxmlformats.org/drawingml/2006/table">
            <a:tbl>
              <a:tblPr/>
              <a:tblGrid>
                <a:gridCol w="990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 Date</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Book</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 Key Word</a:t>
                      </a: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Paul</a:t>
                      </a:r>
                      <a:r>
                        <a:rPr kumimoji="0" lang="uk-UA" altLang="ja-JP" sz="2000" b="1" i="0" u="none" strike="noStrike" cap="none" normalizeH="0" baseline="0" dirty="0">
                          <a:ln>
                            <a:noFill/>
                          </a:ln>
                          <a:solidFill>
                            <a:srgbClr val="FFFFFF"/>
                          </a:solidFill>
                          <a:effectLst/>
                          <a:latin typeface="Arial" charset="0"/>
                          <a:ea typeface="ＭＳ Ｐゴシック" charset="0"/>
                          <a:cs typeface="Arial" charset="0"/>
                        </a:rPr>
                        <a:t>'</a:t>
                      </a:r>
                      <a:r>
                        <a:rPr kumimoji="0" lang="en-US" altLang="ja-JP" sz="2000" b="1" i="0" u="none" strike="noStrike" cap="none" normalizeH="0" baseline="0" dirty="0">
                          <a:ln>
                            <a:noFill/>
                          </a:ln>
                          <a:solidFill>
                            <a:srgbClr val="FFFFFF"/>
                          </a:solidFill>
                          <a:effectLst/>
                          <a:latin typeface="Arial" charset="0"/>
                          <a:ea typeface="ＭＳ Ｐゴシック" charset="0"/>
                          <a:cs typeface="Arial" charset="0"/>
                        </a:rPr>
                        <a:t>s Life</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Key Doctrine</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40s</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Matthew</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Kingdom</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 </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44-47</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James</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Works</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 </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Soteriology</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49</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Galatians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Justification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1st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Soteriology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51</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 Thessalonians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Rapture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2nd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270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51</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 Thessalonians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Tribulation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2nd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56</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 Corinthians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Sanctification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3rd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56</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 Corinthians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Apostleship</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3rd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6175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56-57</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Romans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Righteousness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3rd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Soteriology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0000"/>
                          </a:solidFill>
                          <a:effectLst/>
                          <a:latin typeface="Arial" charset="0"/>
                          <a:ea typeface="ＭＳ Ｐゴシック" charset="0"/>
                          <a:cs typeface="Times New Roman" charset="0"/>
                        </a:rPr>
                        <a:t>57-59</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Luke</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Sovereignty I</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 </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Missiology</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18181" name="Rectangle 87"/>
          <p:cNvSpPr>
            <a:spLocks noGrp="1" noChangeArrowheads="1"/>
          </p:cNvSpPr>
          <p:nvPr>
            <p:ph type="title" idx="4294967295"/>
          </p:nvPr>
        </p:nvSpPr>
        <p:spPr>
          <a:xfrm>
            <a:off x="2832639" y="76201"/>
            <a:ext cx="3480311" cy="523156"/>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t">
            <a:spAutoFit/>
          </a:bodyPr>
          <a:lstStyle/>
          <a:p>
            <a:pPr eaLnBrk="1" hangingPunct="1"/>
            <a:r>
              <a:rPr lang="en-US" altLang="zh-CN" sz="2800" b="1">
                <a:solidFill>
                  <a:schemeClr val="tx1"/>
                </a:solidFill>
                <a:effectLst/>
                <a:latin typeface="Arial" charset="0"/>
                <a:ea typeface="ＭＳ Ｐゴシック" charset="0"/>
                <a:cs typeface="Arial" charset="0"/>
              </a:rPr>
              <a:t>NT Book Keywords</a:t>
            </a:r>
            <a:endParaRPr lang="en-US" sz="2800" b="1">
              <a:solidFill>
                <a:schemeClr val="tx1"/>
              </a:solidFill>
              <a:effectLst/>
              <a:latin typeface="Arial" charset="0"/>
              <a:ea typeface="ＭＳ Ｐゴシック" charset="0"/>
              <a:cs typeface="Arial" charset="0"/>
            </a:endParaRPr>
          </a:p>
        </p:txBody>
      </p:sp>
      <p:sp>
        <p:nvSpPr>
          <p:cNvPr id="218182" name="Text Box 3"/>
          <p:cNvSpPr txBox="1">
            <a:spLocks noChangeArrowheads="1"/>
          </p:cNvSpPr>
          <p:nvPr/>
        </p:nvSpPr>
        <p:spPr bwMode="auto">
          <a:xfrm>
            <a:off x="8578854" y="44454"/>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80" y="115889"/>
            <a:ext cx="5111750" cy="1041400"/>
          </a:xfrm>
        </p:spPr>
        <p:txBody>
          <a:bodyPr/>
          <a:lstStyle/>
          <a:p>
            <a:pPr>
              <a:defRPr/>
            </a:pPr>
            <a:r>
              <a:rPr lang="en-US" dirty="0"/>
              <a:t>Observations on NT Structure</a:t>
            </a:r>
          </a:p>
        </p:txBody>
      </p:sp>
      <p:sp>
        <p:nvSpPr>
          <p:cNvPr id="576514" name="Text Box 5"/>
          <p:cNvSpPr txBox="1">
            <a:spLocks noChangeArrowheads="1"/>
          </p:cNvSpPr>
          <p:nvPr/>
        </p:nvSpPr>
        <p:spPr bwMode="auto">
          <a:xfrm>
            <a:off x="8578854" y="44454"/>
            <a:ext cx="526878" cy="4616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4" name="TextBox 3"/>
          <p:cNvSpPr txBox="1"/>
          <p:nvPr/>
        </p:nvSpPr>
        <p:spPr>
          <a:xfrm>
            <a:off x="179512" y="1622404"/>
            <a:ext cx="8964488" cy="5262980"/>
          </a:xfrm>
          <a:prstGeom prst="rect">
            <a:avLst/>
          </a:prstGeom>
          <a:noFill/>
        </p:spPr>
        <p:txBody>
          <a:bodyPr lIns="91376" tIns="45688" rIns="91376" bIns="45688">
            <a:spAutoFit/>
          </a:bodyPr>
          <a:lstStyle/>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Gospels and Acts are the primary and secondary historical and theological foundations of the NT. </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The four gospels are named after their authors.</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The historical/theological foundation has two pillars built on it that comprise 9 books each.</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Paul’s letters to churches in the left pillar all fit into Acts chronologically.</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Paul wrote no letters to churches after Acts.</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Pauline letters are named after recipients while General letters after authors (except Hebrews)</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Every book that ends in "</a:t>
            </a:r>
            <a:r>
              <a:rPr lang="en-US" sz="2800" b="1" dirty="0" err="1">
                <a:solidFill>
                  <a:srgbClr val="FFFFFF"/>
                </a:solidFill>
                <a:effectLst>
                  <a:glow rad="114300">
                    <a:srgbClr val="000000">
                      <a:alpha val="88000"/>
                    </a:srgbClr>
                  </a:glow>
                </a:effectLst>
                <a:latin typeface="Arial"/>
                <a:cs typeface="Arial"/>
              </a:rPr>
              <a:t>ans</a:t>
            </a:r>
            <a:r>
              <a:rPr lang="en-US" sz="2800" b="1" dirty="0">
                <a:solidFill>
                  <a:srgbClr val="FFFFFF"/>
                </a:solidFill>
                <a:effectLst>
                  <a:glow rad="114300">
                    <a:srgbClr val="000000">
                      <a:alpha val="88000"/>
                    </a:srgbClr>
                  </a:glow>
                </a:effectLst>
                <a:latin typeface="Arial"/>
                <a:cs typeface="Arial"/>
              </a:rPr>
              <a:t>" is Pauline.</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All Pastoral Epistles begin with "T" (1-2 Tim.; Tit.)</a:t>
            </a:r>
          </a:p>
        </p:txBody>
      </p:sp>
      <p:pic>
        <p:nvPicPr>
          <p:cNvPr id="576516" name="Picture 4" descr="NTS 21 Building Structur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8" y="1"/>
            <a:ext cx="2232025" cy="166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34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95" name="Group 83"/>
          <p:cNvGraphicFramePr>
            <a:graphicFrameLocks noGrp="1"/>
          </p:cNvGraphicFramePr>
          <p:nvPr>
            <p:extLst>
              <p:ext uri="{D42A27DB-BD31-4B8C-83A1-F6EECF244321}">
                <p14:modId xmlns:p14="http://schemas.microsoft.com/office/powerpoint/2010/main" val="1948661769"/>
              </p:ext>
            </p:extLst>
          </p:nvPr>
        </p:nvGraphicFramePr>
        <p:xfrm>
          <a:off x="0" y="652466"/>
          <a:ext cx="9144000" cy="5985279"/>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794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 Date</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Book</a:t>
                      </a: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 Key Word</a:t>
                      </a: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Paul</a:t>
                      </a:r>
                      <a:r>
                        <a:rPr kumimoji="0" lang="uk-UA" altLang="ja-JP" sz="2000" b="1" i="0" u="none" strike="noStrike" cap="none" normalizeH="0" baseline="0" dirty="0">
                          <a:ln>
                            <a:noFill/>
                          </a:ln>
                          <a:solidFill>
                            <a:srgbClr val="FFFFFF"/>
                          </a:solidFill>
                          <a:effectLst/>
                          <a:latin typeface="Arial" charset="0"/>
                          <a:ea typeface="ＭＳ Ｐゴシック" charset="0"/>
                          <a:cs typeface="Arial" charset="0"/>
                        </a:rPr>
                        <a:t>'</a:t>
                      </a:r>
                      <a:r>
                        <a:rPr kumimoji="0" lang="en-US" altLang="ja-JP" sz="2000" b="1" i="0" u="none" strike="noStrike" cap="none" normalizeH="0" baseline="0" dirty="0">
                          <a:ln>
                            <a:noFill/>
                          </a:ln>
                          <a:solidFill>
                            <a:srgbClr val="FFFFFF"/>
                          </a:solidFill>
                          <a:effectLst/>
                          <a:latin typeface="Arial" charset="0"/>
                          <a:ea typeface="ＭＳ Ｐゴシック" charset="0"/>
                          <a:cs typeface="Arial" charset="0"/>
                        </a:rPr>
                        <a:t>s Life</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Key Doctrine</a:t>
                      </a: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60</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Ephesians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Unity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1st imprisonment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Christology (Head)</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71001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61</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Colossians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Deity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1st imprisonment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Christology (God)</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61</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Philemon</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Forgiveness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1st imprisonment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Christology (Reconciler)</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8445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62</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Philippians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Attitude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1st imprisonment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Christology (Example)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62</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Acts</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Sovereignty II</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 </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Missiology</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62</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 Timothy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Order</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4th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64</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1 Peter</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Suffering</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 </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Eschatology</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64</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2 Peter</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Knowledge</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 </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Eschatology</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64-68</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Mark</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Discipleship</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 </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Eschatology</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0229" name="Rectangle 84"/>
          <p:cNvSpPr>
            <a:spLocks noGrp="1" noChangeArrowheads="1"/>
          </p:cNvSpPr>
          <p:nvPr>
            <p:ph type="title" idx="4294967295"/>
          </p:nvPr>
        </p:nvSpPr>
        <p:spPr>
          <a:xfrm>
            <a:off x="2832638" y="1"/>
            <a:ext cx="3480311" cy="523156"/>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t">
            <a:spAutoFit/>
          </a:bodyPr>
          <a:lstStyle/>
          <a:p>
            <a:pPr eaLnBrk="1" hangingPunct="1"/>
            <a:r>
              <a:rPr lang="en-US" sz="2800" b="1">
                <a:solidFill>
                  <a:schemeClr val="tx1"/>
                </a:solidFill>
                <a:effectLst/>
                <a:latin typeface="Arial" charset="0"/>
                <a:ea typeface="SimSun" charset="0"/>
                <a:cs typeface="SimSun" charset="0"/>
              </a:rPr>
              <a:t>NT Book </a:t>
            </a:r>
            <a:r>
              <a:rPr lang="en-US" altLang="zh-CN" sz="2800" b="1">
                <a:solidFill>
                  <a:schemeClr val="tx1"/>
                </a:solidFill>
                <a:effectLst/>
                <a:latin typeface="Arial" charset="0"/>
                <a:ea typeface="ＭＳ Ｐゴシック" charset="0"/>
                <a:cs typeface="Arial" charset="0"/>
              </a:rPr>
              <a:t>Keywords</a:t>
            </a:r>
            <a:endParaRPr lang="en-US" sz="2800" b="1">
              <a:solidFill>
                <a:schemeClr val="tx1"/>
              </a:solidFill>
              <a:effectLst/>
              <a:latin typeface="Arial" charset="0"/>
              <a:ea typeface="SimSun" charset="0"/>
              <a:cs typeface="SimSun" charset="0"/>
            </a:endParaRPr>
          </a:p>
        </p:txBody>
      </p:sp>
      <p:sp>
        <p:nvSpPr>
          <p:cNvPr id="220230" name="Text Box 3"/>
          <p:cNvSpPr txBox="1">
            <a:spLocks noChangeArrowheads="1"/>
          </p:cNvSpPr>
          <p:nvPr/>
        </p:nvSpPr>
        <p:spPr bwMode="auto">
          <a:xfrm>
            <a:off x="8578854" y="44454"/>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24</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619" name="Group 83"/>
          <p:cNvGraphicFramePr>
            <a:graphicFrameLocks noGrp="1"/>
          </p:cNvGraphicFramePr>
          <p:nvPr>
            <p:extLst>
              <p:ext uri="{D42A27DB-BD31-4B8C-83A1-F6EECF244321}">
                <p14:modId xmlns:p14="http://schemas.microsoft.com/office/powerpoint/2010/main" val="552042507"/>
              </p:ext>
            </p:extLst>
          </p:nvPr>
        </p:nvGraphicFramePr>
        <p:xfrm>
          <a:off x="0" y="757241"/>
          <a:ext cx="9144000" cy="5643563"/>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Date</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Book</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Key Word</a:t>
                      </a:r>
                      <a:endParaRPr kumimoji="0" lang="en-US" sz="20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dirty="0">
                          <a:ln>
                            <a:noFill/>
                          </a:ln>
                          <a:solidFill>
                            <a:schemeClr val="tx1"/>
                          </a:solidFill>
                          <a:effectLst/>
                          <a:latin typeface="Arial" charset="0"/>
                          <a:ea typeface="ＭＳ Ｐゴシック" charset="0"/>
                          <a:cs typeface="Arial" charset="0"/>
                        </a:rPr>
                        <a:t>Paul</a:t>
                      </a:r>
                      <a:r>
                        <a:rPr kumimoji="0" lang="uk-UA" altLang="ja-JP"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ja-JP" sz="2000" b="1" i="0" u="none" strike="noStrike" cap="none" normalizeH="0" baseline="0" dirty="0">
                          <a:ln>
                            <a:noFill/>
                          </a:ln>
                          <a:solidFill>
                            <a:schemeClr val="tx1"/>
                          </a:solidFill>
                          <a:effectLst/>
                          <a:latin typeface="Arial" charset="0"/>
                          <a:ea typeface="ＭＳ Ｐゴシック" charset="0"/>
                          <a:cs typeface="Arial" charset="0"/>
                        </a:rPr>
                        <a:t>s Life</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Key Doctrine</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66</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Titus</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Conduct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4th journey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9191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67</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 Timothy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Doctrine</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2nd imprisonment</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Ecclesiology</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67-68</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Hebrews</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Superiority</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 </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Christology</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c. 69 </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John </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Belief</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 </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FF0000"/>
                          </a:solidFill>
                          <a:effectLst/>
                          <a:latin typeface="Arial" charset="0"/>
                          <a:ea typeface="ＭＳ Ｐゴシック" charset="0"/>
                          <a:cs typeface="Arial" charset="0"/>
                        </a:rPr>
                        <a:t>Soteriology</a:t>
                      </a:r>
                      <a:endParaRPr kumimoji="0" lang="en-US" sz="2000" b="1" i="0" u="none" strike="noStrike" cap="none" normalizeH="0" baseline="0">
                        <a:ln>
                          <a:noFill/>
                        </a:ln>
                        <a:solidFill>
                          <a:srgbClr val="FF0000"/>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75</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Jude</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Pretenders</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 </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Eschatology</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85-95</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1 John</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Love</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 </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Soteriology</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85-95</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2 John</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Limits</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 </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Missiology</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85-95</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3 John</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Missionaries</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 </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Missiology</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95-96</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Revelation</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Triumph</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 </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1">
                              <a:lumMod val="75000"/>
                            </a:schemeClr>
                          </a:solidFill>
                          <a:effectLst/>
                          <a:latin typeface="Arial" charset="0"/>
                          <a:ea typeface="ＭＳ Ｐゴシック" charset="0"/>
                          <a:cs typeface="Arial" charset="0"/>
                        </a:rPr>
                        <a:t>Eschatology</a:t>
                      </a:r>
                      <a:endParaRPr kumimoji="0" lang="en-US" sz="2000" b="1" i="0" u="none" strike="noStrike" cap="none" normalizeH="0" baseline="0">
                        <a:ln>
                          <a:noFill/>
                        </a:ln>
                        <a:solidFill>
                          <a:schemeClr val="bg1">
                            <a:lumMod val="75000"/>
                          </a:schemeClr>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2277" name="Rectangle 84"/>
          <p:cNvSpPr>
            <a:spLocks noGrp="1" noChangeArrowheads="1"/>
          </p:cNvSpPr>
          <p:nvPr>
            <p:ph type="title" idx="4294967295"/>
          </p:nvPr>
        </p:nvSpPr>
        <p:spPr>
          <a:xfrm>
            <a:off x="2832638" y="76201"/>
            <a:ext cx="3480311" cy="523156"/>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t">
            <a:spAutoFit/>
          </a:bodyPr>
          <a:lstStyle/>
          <a:p>
            <a:pPr eaLnBrk="1" hangingPunct="1"/>
            <a:r>
              <a:rPr lang="en-US" sz="2800" b="1">
                <a:solidFill>
                  <a:schemeClr val="tx1"/>
                </a:solidFill>
                <a:effectLst/>
                <a:latin typeface="Arial" charset="0"/>
                <a:ea typeface="SimSun" charset="0"/>
                <a:cs typeface="SimSun" charset="0"/>
              </a:rPr>
              <a:t>NT Book </a:t>
            </a:r>
            <a:r>
              <a:rPr lang="en-US" altLang="zh-CN" sz="2800" b="1">
                <a:solidFill>
                  <a:schemeClr val="tx1"/>
                </a:solidFill>
                <a:effectLst/>
                <a:latin typeface="Arial" charset="0"/>
                <a:ea typeface="ＭＳ Ｐゴシック" charset="0"/>
                <a:cs typeface="Arial" charset="0"/>
              </a:rPr>
              <a:t>Keywords</a:t>
            </a:r>
            <a:endParaRPr lang="en-US" sz="2800" b="1">
              <a:solidFill>
                <a:schemeClr val="tx1"/>
              </a:solidFill>
              <a:effectLst/>
              <a:latin typeface="Arial" charset="0"/>
              <a:ea typeface="SimSun" charset="0"/>
              <a:cs typeface="SimSun" charset="0"/>
            </a:endParaRPr>
          </a:p>
        </p:txBody>
      </p:sp>
      <p:sp>
        <p:nvSpPr>
          <p:cNvPr id="222278" name="Text Box 3"/>
          <p:cNvSpPr txBox="1">
            <a:spLocks noChangeArrowheads="1"/>
          </p:cNvSpPr>
          <p:nvPr/>
        </p:nvSpPr>
        <p:spPr bwMode="auto">
          <a:xfrm>
            <a:off x="8578854" y="44454"/>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24</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ext Box 2"/>
          <p:cNvSpPr txBox="1">
            <a:spLocks noChangeArrowheads="1"/>
          </p:cNvSpPr>
          <p:nvPr/>
        </p:nvSpPr>
        <p:spPr bwMode="auto">
          <a:xfrm>
            <a:off x="177800" y="228600"/>
            <a:ext cx="8275638" cy="48895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sz="2600" b="1">
                <a:solidFill>
                  <a:srgbClr val="003366"/>
                </a:solidFill>
                <a:ea typeface="SimSun" charset="0"/>
                <a:cs typeface="SimSun" charset="0"/>
              </a:rPr>
              <a:t>Message Statements for the New Testament Books </a:t>
            </a:r>
            <a:endParaRPr lang="en-US" sz="2600" b="1">
              <a:solidFill>
                <a:srgbClr val="003366"/>
              </a:solidFill>
              <a:ea typeface="SimSun" charset="0"/>
              <a:cs typeface="SimSun" charset="0"/>
            </a:endParaRPr>
          </a:p>
        </p:txBody>
      </p:sp>
      <p:sp>
        <p:nvSpPr>
          <p:cNvPr id="252930" name="Text Box 3"/>
          <p:cNvSpPr txBox="1">
            <a:spLocks noChangeArrowheads="1"/>
          </p:cNvSpPr>
          <p:nvPr/>
        </p:nvSpPr>
        <p:spPr bwMode="auto">
          <a:xfrm>
            <a:off x="8610604" y="87314"/>
            <a:ext cx="526878"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003366"/>
                </a:solidFill>
                <a:cs typeface="Arial" charset="0"/>
              </a:rPr>
              <a:t>25</a:t>
            </a:r>
            <a:br>
              <a:rPr lang="en-US" b="1" dirty="0">
                <a:solidFill>
                  <a:srgbClr val="003366"/>
                </a:solidFill>
                <a:cs typeface="Arial" charset="0"/>
              </a:rPr>
            </a:br>
            <a:r>
              <a:rPr lang="en-US" b="1" dirty="0">
                <a:solidFill>
                  <a:srgbClr val="003366"/>
                </a:solidFill>
                <a:cs typeface="Arial" charset="0"/>
              </a:rPr>
              <a:t>67</a:t>
            </a:r>
          </a:p>
        </p:txBody>
      </p:sp>
      <p:sp>
        <p:nvSpPr>
          <p:cNvPr id="14341" name="Text Box 5"/>
          <p:cNvSpPr txBox="1">
            <a:spLocks noChangeArrowheads="1"/>
          </p:cNvSpPr>
          <p:nvPr/>
        </p:nvSpPr>
        <p:spPr bwMode="auto">
          <a:xfrm>
            <a:off x="0" y="914405"/>
            <a:ext cx="9144000" cy="1107931"/>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a:tabLst>
                <a:tab pos="1431925" algn="ctr"/>
                <a:tab pos="2601913" algn="ctr"/>
                <a:tab pos="3673475" algn="ctr"/>
                <a:tab pos="5018088" algn="ctr"/>
                <a:tab pos="6548438" algn="ctr"/>
              </a:tabLst>
              <a:defRPr sz="2400">
                <a:solidFill>
                  <a:schemeClr val="tx1"/>
                </a:solidFill>
                <a:latin typeface="Arial" charset="0"/>
                <a:ea typeface="ＭＳ Ｐゴシック" charset="0"/>
                <a:cs typeface="ＭＳ Ｐゴシック" charset="0"/>
              </a:defRPr>
            </a:lvl1pPr>
            <a:lvl2pPr marL="742950" indent="-285750">
              <a:tabLst>
                <a:tab pos="1431925" algn="ctr"/>
                <a:tab pos="2601913" algn="ctr"/>
                <a:tab pos="3673475" algn="ctr"/>
                <a:tab pos="5018088" algn="ctr"/>
                <a:tab pos="6548438" algn="ctr"/>
              </a:tabLst>
              <a:defRPr sz="2400">
                <a:solidFill>
                  <a:schemeClr val="tx1"/>
                </a:solidFill>
                <a:latin typeface="Arial" charset="0"/>
                <a:ea typeface="ＭＳ Ｐゴシック" charset="0"/>
              </a:defRPr>
            </a:lvl2pPr>
            <a:lvl3pPr marL="11430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3pPr>
            <a:lvl4pPr marL="16002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4pPr>
            <a:lvl5pPr marL="2057400" indent="-228600">
              <a:tabLst>
                <a:tab pos="1431925" algn="ctr"/>
                <a:tab pos="2601913" algn="ctr"/>
                <a:tab pos="3673475" algn="ctr"/>
                <a:tab pos="5018088" algn="ctr"/>
                <a:tab pos="6548438" algn="ctr"/>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Arial" charset="0"/>
                <a:ea typeface="ＭＳ Ｐゴシック" charset="0"/>
              </a:defRPr>
            </a:lvl9pPr>
          </a:lstStyle>
          <a:p>
            <a:pPr>
              <a:tabLst>
                <a:tab pos="1913183" algn="ctr"/>
                <a:tab pos="3413903" algn="ctr"/>
                <a:tab pos="4486300" algn="ctr"/>
                <a:tab pos="5791898" algn="ctr"/>
                <a:tab pos="7400493" algn="ctr"/>
              </a:tabLst>
            </a:pPr>
            <a:r>
              <a:rPr lang="en-US" altLang="zh-CN" sz="2200" b="1" dirty="0">
                <a:solidFill>
                  <a:srgbClr val="000000"/>
                </a:solidFill>
                <a:ea typeface="SimSun" charset="0"/>
                <a:cs typeface="SimSun" charset="0"/>
              </a:rPr>
              <a:t>	Subject	+	Purpose	=	Message</a:t>
            </a:r>
          </a:p>
          <a:p>
            <a:pPr>
              <a:tabLst>
                <a:tab pos="1965533" algn="ctr"/>
                <a:tab pos="4486300" algn="ctr"/>
                <a:tab pos="7400493" algn="ctr"/>
              </a:tabLst>
            </a:pPr>
            <a:r>
              <a:rPr lang="en-US" altLang="zh-CN" sz="2200" b="1" i="1" dirty="0">
                <a:solidFill>
                  <a:srgbClr val="000000"/>
                </a:solidFill>
                <a:ea typeface="SimSun" charset="0"/>
                <a:cs typeface="SimSun" charset="0"/>
              </a:rPr>
              <a:t>	What the book says	Why it says it	Main (Big) Idea	(Theme)	(Reason)	(Summary Statement)</a:t>
            </a:r>
            <a:endParaRPr lang="en-US" sz="2200" b="1" dirty="0">
              <a:solidFill>
                <a:srgbClr val="000000"/>
              </a:solidFill>
              <a:ea typeface="SimSun" charset="0"/>
              <a:cs typeface="SimSun" charset="0"/>
            </a:endParaRPr>
          </a:p>
        </p:txBody>
      </p:sp>
      <p:sp>
        <p:nvSpPr>
          <p:cNvPr id="14343" name="Rectangle 7"/>
          <p:cNvSpPr>
            <a:spLocks noGrp="1" noChangeArrowheads="1"/>
          </p:cNvSpPr>
          <p:nvPr>
            <p:ph type="body" idx="1"/>
          </p:nvPr>
        </p:nvSpPr>
        <p:spPr>
          <a:xfrm>
            <a:off x="0" y="2209800"/>
            <a:ext cx="9144000" cy="4648200"/>
          </a:xfrm>
          <a:solidFill>
            <a:srgbClr val="CAE2CA"/>
          </a:solidFill>
        </p:spPr>
        <p:txBody>
          <a:bodyPr/>
          <a:lstStyle/>
          <a:p>
            <a:pPr marL="0" indent="0" eaLnBrk="1" hangingPunct="1">
              <a:buNone/>
              <a:defRPr/>
            </a:pPr>
            <a:r>
              <a:rPr lang="en-US" altLang="zh-CN" b="1" u="sng" dirty="0">
                <a:solidFill>
                  <a:srgbClr val="000000"/>
                </a:solidFill>
                <a:ea typeface="SimSun" charset="0"/>
                <a:cs typeface="Arial"/>
              </a:rPr>
              <a:t>Matthew</a:t>
            </a:r>
            <a:endParaRPr lang="en-US" altLang="zh-CN" b="1" u="sng" dirty="0">
              <a:ea typeface="SimSun" charset="0"/>
              <a:cs typeface="Arial"/>
            </a:endParaRPr>
          </a:p>
          <a:p>
            <a:pPr eaLnBrk="1" hangingPunct="1">
              <a:defRPr/>
            </a:pPr>
            <a:r>
              <a:rPr lang="en-US" altLang="zh-CN" b="1" dirty="0">
                <a:solidFill>
                  <a:srgbClr val="000000"/>
                </a:solidFill>
                <a:ea typeface="SimSun" charset="0"/>
                <a:cs typeface="Arial"/>
              </a:rPr>
              <a:t>Matthew proves Jesus is the </a:t>
            </a:r>
            <a:r>
              <a:rPr lang="en-US" altLang="zh-CN" b="1" dirty="0">
                <a:solidFill>
                  <a:srgbClr val="800000"/>
                </a:solidFill>
                <a:ea typeface="SimSun" charset="0"/>
                <a:cs typeface="Arial"/>
              </a:rPr>
              <a:t>Messiah</a:t>
            </a:r>
            <a:r>
              <a:rPr lang="en-US" altLang="zh-CN" b="1" dirty="0">
                <a:solidFill>
                  <a:srgbClr val="000000"/>
                </a:solidFill>
                <a:ea typeface="SimSun" charset="0"/>
                <a:cs typeface="Arial"/>
              </a:rPr>
              <a:t> so that the </a:t>
            </a:r>
            <a:r>
              <a:rPr lang="en-US" altLang="zh-CN" b="1" dirty="0">
                <a:solidFill>
                  <a:srgbClr val="800000"/>
                </a:solidFill>
                <a:ea typeface="SimSun" charset="0"/>
                <a:cs typeface="Arial"/>
              </a:rPr>
              <a:t>unbelieving Jews will trust Him</a:t>
            </a:r>
            <a:r>
              <a:rPr lang="en-US" altLang="zh-CN" b="1" dirty="0">
                <a:solidFill>
                  <a:srgbClr val="000000"/>
                </a:solidFill>
                <a:ea typeface="SimSun" charset="0"/>
                <a:cs typeface="Arial"/>
              </a:rPr>
              <a:t>. </a:t>
            </a:r>
          </a:p>
          <a:p>
            <a:pPr eaLnBrk="1" hangingPunct="1">
              <a:defRPr/>
            </a:pPr>
            <a:r>
              <a:rPr lang="en-US" altLang="zh-CN" b="1" dirty="0">
                <a:solidFill>
                  <a:srgbClr val="000000"/>
                </a:solidFill>
                <a:ea typeface="SimSun" charset="0"/>
                <a:cs typeface="Arial"/>
              </a:rPr>
              <a:t>Matthew also explains that the </a:t>
            </a:r>
            <a:r>
              <a:rPr lang="en-US" altLang="zh-CN" b="1" dirty="0">
                <a:solidFill>
                  <a:srgbClr val="800000"/>
                </a:solidFill>
                <a:ea typeface="SimSun" charset="0"/>
                <a:cs typeface="Arial"/>
              </a:rPr>
              <a:t>earthly kingdom is delayed</a:t>
            </a:r>
            <a:r>
              <a:rPr lang="en-US" altLang="zh-CN" b="1" dirty="0">
                <a:solidFill>
                  <a:srgbClr val="000000"/>
                </a:solidFill>
                <a:ea typeface="SimSun" charset="0"/>
                <a:cs typeface="Arial"/>
              </a:rPr>
              <a:t> because Israel rejected Christ as their king. </a:t>
            </a:r>
          </a:p>
          <a:p>
            <a:pPr eaLnBrk="1" hangingPunct="1">
              <a:defRPr/>
            </a:pPr>
            <a:r>
              <a:rPr lang="en-US" altLang="zh-CN" b="1" dirty="0">
                <a:solidFill>
                  <a:srgbClr val="000000"/>
                </a:solidFill>
                <a:ea typeface="SimSun" charset="0"/>
                <a:cs typeface="Arial"/>
              </a:rPr>
              <a:t>This explanation is to convince the </a:t>
            </a:r>
            <a:r>
              <a:rPr lang="en-US" altLang="zh-CN" b="1" dirty="0">
                <a:solidFill>
                  <a:srgbClr val="800000"/>
                </a:solidFill>
                <a:ea typeface="SimSun" charset="0"/>
                <a:cs typeface="Arial"/>
              </a:rPr>
              <a:t>believing Jews</a:t>
            </a:r>
            <a:r>
              <a:rPr lang="en-US" altLang="zh-CN" b="1" dirty="0">
                <a:solidFill>
                  <a:srgbClr val="000000"/>
                </a:solidFill>
                <a:ea typeface="SimSun" charset="0"/>
                <a:cs typeface="Arial"/>
              </a:rPr>
              <a:t> that Christ</a:t>
            </a:r>
            <a:r>
              <a:rPr lang="uk-UA" altLang="zh-CN" b="1" dirty="0">
                <a:solidFill>
                  <a:srgbClr val="000000"/>
                </a:solidFill>
                <a:ea typeface="SimSun" charset="0"/>
                <a:cs typeface="Arial"/>
              </a:rPr>
              <a:t>'</a:t>
            </a:r>
            <a:r>
              <a:rPr lang="en-US" altLang="zh-CN" b="1" dirty="0">
                <a:solidFill>
                  <a:srgbClr val="000000"/>
                </a:solidFill>
                <a:ea typeface="SimSun" charset="0"/>
                <a:cs typeface="Arial"/>
              </a:rPr>
              <a:t>s present kingdom authority resides in the </a:t>
            </a:r>
            <a:r>
              <a:rPr lang="en-US" altLang="zh-CN" b="1" dirty="0">
                <a:solidFill>
                  <a:srgbClr val="800000"/>
                </a:solidFill>
                <a:ea typeface="SimSun" charset="0"/>
                <a:cs typeface="Arial"/>
              </a:rPr>
              <a:t>church</a:t>
            </a:r>
            <a:r>
              <a:rPr lang="en-US" altLang="zh-CN" b="1" dirty="0">
                <a:solidFill>
                  <a:srgbClr val="000000"/>
                </a:solidFill>
                <a:ea typeface="SimSun" charset="0"/>
                <a:cs typeface="Arial"/>
              </a:rPr>
              <a:t>.</a:t>
            </a:r>
          </a:p>
        </p:txBody>
      </p:sp>
    </p:spTree>
    <p:extLst>
      <p:ext uri="{BB962C8B-B14F-4D97-AF65-F5344CB8AC3E}">
        <p14:creationId xmlns:p14="http://schemas.microsoft.com/office/powerpoint/2010/main" val="3528348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3">
                                            <p:txEl>
                                              <p:pRg st="0" end="0"/>
                                            </p:txEl>
                                          </p:spTgt>
                                        </p:tgtEl>
                                        <p:attrNameLst>
                                          <p:attrName>style.visibility</p:attrName>
                                        </p:attrNameLst>
                                      </p:cBhvr>
                                      <p:to>
                                        <p:strVal val="visible"/>
                                      </p:to>
                                    </p:set>
                                    <p:anim calcmode="lin" valueType="num">
                                      <p:cBhvr additive="base">
                                        <p:cTn id="7" dur="500" fill="hold"/>
                                        <p:tgtEl>
                                          <p:spTgt spid="143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3">
                                            <p:txEl>
                                              <p:pRg st="1" end="1"/>
                                            </p:txEl>
                                          </p:spTgt>
                                        </p:tgtEl>
                                        <p:attrNameLst>
                                          <p:attrName>style.visibility</p:attrName>
                                        </p:attrNameLst>
                                      </p:cBhvr>
                                      <p:to>
                                        <p:strVal val="visible"/>
                                      </p:to>
                                    </p:set>
                                    <p:anim calcmode="lin" valueType="num">
                                      <p:cBhvr additive="base">
                                        <p:cTn id="13" dur="500" fill="hold"/>
                                        <p:tgtEl>
                                          <p:spTgt spid="143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3">
                                            <p:txEl>
                                              <p:pRg st="2" end="2"/>
                                            </p:txEl>
                                          </p:spTgt>
                                        </p:tgtEl>
                                        <p:attrNameLst>
                                          <p:attrName>style.visibility</p:attrName>
                                        </p:attrNameLst>
                                      </p:cBhvr>
                                      <p:to>
                                        <p:strVal val="visible"/>
                                      </p:to>
                                    </p:set>
                                    <p:anim calcmode="lin" valueType="num">
                                      <p:cBhvr additive="base">
                                        <p:cTn id="19" dur="500" fill="hold"/>
                                        <p:tgtEl>
                                          <p:spTgt spid="143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3">
                                            <p:txEl>
                                              <p:pRg st="3" end="3"/>
                                            </p:txEl>
                                          </p:spTgt>
                                        </p:tgtEl>
                                        <p:attrNameLst>
                                          <p:attrName>style.visibility</p:attrName>
                                        </p:attrNameLst>
                                      </p:cBhvr>
                                      <p:to>
                                        <p:strVal val="visible"/>
                                      </p:to>
                                    </p:set>
                                    <p:anim calcmode="lin" valueType="num">
                                      <p:cBhvr additive="base">
                                        <p:cTn id="25" dur="500" fill="hold"/>
                                        <p:tgtEl>
                                          <p:spTgt spid="143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4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build="p" bldLvl="2"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ext Box 2"/>
          <p:cNvSpPr txBox="1">
            <a:spLocks noChangeArrowheads="1"/>
          </p:cNvSpPr>
          <p:nvPr/>
        </p:nvSpPr>
        <p:spPr bwMode="auto">
          <a:xfrm>
            <a:off x="177800" y="228600"/>
            <a:ext cx="8275638" cy="48895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600" b="1">
                <a:latin typeface="Arial" charset="0"/>
                <a:ea typeface="SimSun" charset="0"/>
                <a:cs typeface="SimSun" charset="0"/>
              </a:rPr>
              <a:t>Message Statements for the New Testament Books </a:t>
            </a:r>
            <a:endParaRPr lang="en-US" sz="2600" b="1">
              <a:latin typeface="Arial" charset="0"/>
              <a:ea typeface="SimSun" charset="0"/>
              <a:cs typeface="SimSun" charset="0"/>
            </a:endParaRPr>
          </a:p>
        </p:txBody>
      </p:sp>
      <p:sp>
        <p:nvSpPr>
          <p:cNvPr id="224258" name="Text Box 3"/>
          <p:cNvSpPr txBox="1">
            <a:spLocks noChangeArrowheads="1"/>
          </p:cNvSpPr>
          <p:nvPr/>
        </p:nvSpPr>
        <p:spPr bwMode="auto">
          <a:xfrm>
            <a:off x="8610604" y="87317"/>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25</a:t>
            </a:r>
          </a:p>
        </p:txBody>
      </p:sp>
      <p:sp>
        <p:nvSpPr>
          <p:cNvPr id="14341" name="Text Box 5"/>
          <p:cNvSpPr txBox="1">
            <a:spLocks noChangeArrowheads="1"/>
          </p:cNvSpPr>
          <p:nvPr/>
        </p:nvSpPr>
        <p:spPr bwMode="auto">
          <a:xfrm>
            <a:off x="0" y="914403"/>
            <a:ext cx="9144000" cy="11080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2pPr>
            <a:lvl3pPr marL="11430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3pPr>
            <a:lvl4pPr marL="16002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4pPr>
            <a:lvl5pPr marL="20574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9pPr>
          </a:lstStyle>
          <a:p>
            <a:pPr algn="ctr" eaLnBrk="1" hangingPunct="1"/>
            <a:r>
              <a:rPr lang="en-US" altLang="zh-CN" sz="2200" b="1">
                <a:solidFill>
                  <a:srgbClr val="000000"/>
                </a:solidFill>
                <a:latin typeface="Arial" charset="0"/>
                <a:ea typeface="SimSun" charset="0"/>
                <a:cs typeface="SimSun" charset="0"/>
              </a:rPr>
              <a:t>Subject         		+         		Purpose	       	=       		Message</a:t>
            </a:r>
          </a:p>
          <a:p>
            <a:pPr algn="ctr" eaLnBrk="1" hangingPunct="1"/>
            <a:r>
              <a:rPr lang="en-US" altLang="zh-CN" sz="2200" b="1" i="1">
                <a:solidFill>
                  <a:srgbClr val="000000"/>
                </a:solidFill>
                <a:latin typeface="Arial" charset="0"/>
                <a:ea typeface="SimSun" charset="0"/>
                <a:cs typeface="SimSun" charset="0"/>
              </a:rPr>
              <a:t>What the book says         Why it says it	                 Main (Big) Idea </a:t>
            </a:r>
            <a:endParaRPr lang="en-US" altLang="zh-CN" sz="2200" b="1">
              <a:solidFill>
                <a:srgbClr val="000000"/>
              </a:solidFill>
              <a:latin typeface="Arial" charset="0"/>
              <a:ea typeface="SimSun" charset="0"/>
              <a:cs typeface="SimSun" charset="0"/>
            </a:endParaRPr>
          </a:p>
          <a:p>
            <a:pPr algn="ctr" eaLnBrk="1" hangingPunct="1"/>
            <a:r>
              <a:rPr lang="en-US" altLang="zh-CN" sz="2200" b="1" i="1">
                <a:solidFill>
                  <a:srgbClr val="000000"/>
                </a:solidFill>
                <a:latin typeface="Arial" charset="0"/>
                <a:ea typeface="SimSun" charset="0"/>
                <a:cs typeface="SimSun" charset="0"/>
              </a:rPr>
              <a:t>		(Theme)                      	(Reason)           (Summary Statement)</a:t>
            </a:r>
            <a:endParaRPr lang="en-US" sz="2200" b="1">
              <a:solidFill>
                <a:srgbClr val="000000"/>
              </a:solidFill>
              <a:latin typeface="Arial" charset="0"/>
              <a:ea typeface="SimSun" charset="0"/>
              <a:cs typeface="SimSun" charset="0"/>
            </a:endParaRPr>
          </a:p>
        </p:txBody>
      </p:sp>
      <p:sp>
        <p:nvSpPr>
          <p:cNvPr id="14343" name="Rectangle 7"/>
          <p:cNvSpPr>
            <a:spLocks noGrp="1" noChangeArrowheads="1"/>
          </p:cNvSpPr>
          <p:nvPr>
            <p:ph type="body" idx="1"/>
          </p:nvPr>
        </p:nvSpPr>
        <p:spPr>
          <a:xfrm>
            <a:off x="0" y="2209800"/>
            <a:ext cx="9144000" cy="3810000"/>
          </a:xfrm>
          <a:solidFill>
            <a:srgbClr val="CAE2CA"/>
          </a:solidFill>
        </p:spPr>
        <p:txBody>
          <a:bodyPr/>
          <a:lstStyle/>
          <a:p>
            <a:pPr eaLnBrk="1" hangingPunct="1">
              <a:buFont typeface="Wingdings" charset="0"/>
              <a:buNone/>
              <a:defRPr/>
            </a:pPr>
            <a:endParaRPr lang="en-US" altLang="zh-CN" b="1" dirty="0">
              <a:solidFill>
                <a:srgbClr val="000000"/>
              </a:solidFill>
              <a:ea typeface="SimSun" charset="0"/>
              <a:cs typeface="Arial"/>
            </a:endParaRPr>
          </a:p>
          <a:p>
            <a:pPr marL="0" indent="0" eaLnBrk="1" hangingPunct="1">
              <a:buNone/>
              <a:defRPr/>
            </a:pPr>
            <a:r>
              <a:rPr lang="en-US" altLang="zh-CN" b="1" u="sng" dirty="0">
                <a:solidFill>
                  <a:srgbClr val="000000"/>
                </a:solidFill>
                <a:ea typeface="SimSun" charset="0"/>
                <a:cs typeface="Arial"/>
              </a:rPr>
              <a:t>Mark</a:t>
            </a:r>
            <a:endParaRPr lang="en-US" altLang="zh-CN" b="1" u="sng" dirty="0">
              <a:ea typeface="SimSun" charset="0"/>
              <a:cs typeface="Arial"/>
            </a:endParaRPr>
          </a:p>
          <a:p>
            <a:pPr eaLnBrk="1" hangingPunct="1">
              <a:defRPr/>
            </a:pPr>
            <a:r>
              <a:rPr lang="en-US" altLang="zh-CN" b="1" dirty="0">
                <a:solidFill>
                  <a:srgbClr val="000000"/>
                </a:solidFill>
                <a:ea typeface="SimSun" charset="0"/>
                <a:cs typeface="Arial"/>
              </a:rPr>
              <a:t>Mark presents in a pastoral concern selected events about Christ, the Son of God (deity) who serves as the model </a:t>
            </a:r>
            <a:r>
              <a:rPr lang="en-US" altLang="zh-CN" b="1" i="1" dirty="0">
                <a:solidFill>
                  <a:srgbClr val="800000"/>
                </a:solidFill>
                <a:ea typeface="SimSun" charset="0"/>
                <a:cs typeface="Arial"/>
              </a:rPr>
              <a:t>Suffering Servant</a:t>
            </a:r>
            <a:r>
              <a:rPr lang="en-US" altLang="zh-CN" b="1" dirty="0">
                <a:solidFill>
                  <a:srgbClr val="000000"/>
                </a:solidFill>
                <a:ea typeface="SimSun" charset="0"/>
                <a:cs typeface="Arial"/>
              </a:rPr>
              <a:t>, to exhort persecuted Roman believers to true </a:t>
            </a:r>
            <a:r>
              <a:rPr lang="en-US" altLang="zh-CN" b="1" i="1" dirty="0">
                <a:solidFill>
                  <a:srgbClr val="800000"/>
                </a:solidFill>
                <a:ea typeface="SimSun" charset="0"/>
                <a:cs typeface="Arial"/>
              </a:rPr>
              <a:t>discipleship</a:t>
            </a:r>
            <a:r>
              <a:rPr lang="en-US" altLang="zh-CN" b="1" dirty="0">
                <a:solidFill>
                  <a:srgbClr val="000000"/>
                </a:solidFill>
                <a:ea typeface="SimSun" charset="0"/>
                <a:cs typeface="Arial"/>
              </a:rPr>
              <a:t> for Christ.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p:cTn id="7" dur="500" fill="hold"/>
                                        <p:tgtEl>
                                          <p:spTgt spid="14341"/>
                                        </p:tgtEl>
                                        <p:attrNameLst>
                                          <p:attrName>ppt_w</p:attrName>
                                        </p:attrNameLst>
                                      </p:cBhvr>
                                      <p:tavLst>
                                        <p:tav tm="0">
                                          <p:val>
                                            <p:fltVal val="0"/>
                                          </p:val>
                                        </p:tav>
                                        <p:tav tm="100000">
                                          <p:val>
                                            <p:strVal val="#ppt_w"/>
                                          </p:val>
                                        </p:tav>
                                      </p:tavLst>
                                    </p:anim>
                                    <p:anim calcmode="lin" valueType="num">
                                      <p:cBhvr>
                                        <p:cTn id="8" dur="500" fill="hold"/>
                                        <p:tgtEl>
                                          <p:spTgt spid="1434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3">
                                            <p:txEl>
                                              <p:pRg st="1" end="1"/>
                                            </p:txEl>
                                          </p:spTgt>
                                        </p:tgtEl>
                                        <p:attrNameLst>
                                          <p:attrName>style.visibility</p:attrName>
                                        </p:attrNameLst>
                                      </p:cBhvr>
                                      <p:to>
                                        <p:strVal val="visible"/>
                                      </p:to>
                                    </p:set>
                                    <p:anim calcmode="lin" valueType="num">
                                      <p:cBhvr additive="base">
                                        <p:cTn id="13" dur="500" fill="hold"/>
                                        <p:tgtEl>
                                          <p:spTgt spid="143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3">
                                            <p:txEl>
                                              <p:pRg st="2" end="2"/>
                                            </p:txEl>
                                          </p:spTgt>
                                        </p:tgtEl>
                                        <p:attrNameLst>
                                          <p:attrName>style.visibility</p:attrName>
                                        </p:attrNameLst>
                                      </p:cBhvr>
                                      <p:to>
                                        <p:strVal val="visible"/>
                                      </p:to>
                                    </p:set>
                                    <p:anim calcmode="lin" valueType="num">
                                      <p:cBhvr additive="base">
                                        <p:cTn id="19" dur="500" fill="hold"/>
                                        <p:tgtEl>
                                          <p:spTgt spid="143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autoUpdateAnimBg="0"/>
      <p:bldP spid="14343" grpId="0" build="p" bldLvl="2"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Text Box 2"/>
          <p:cNvSpPr txBox="1">
            <a:spLocks noChangeArrowheads="1"/>
          </p:cNvSpPr>
          <p:nvPr/>
        </p:nvSpPr>
        <p:spPr bwMode="auto">
          <a:xfrm>
            <a:off x="784027" y="152405"/>
            <a:ext cx="7618813"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26306"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25</a:t>
            </a:r>
          </a:p>
        </p:txBody>
      </p:sp>
      <p:sp>
        <p:nvSpPr>
          <p:cNvPr id="16389" name="Rectangle 5"/>
          <p:cNvSpPr>
            <a:spLocks noGrp="1" noChangeArrowheads="1"/>
          </p:cNvSpPr>
          <p:nvPr>
            <p:ph type="body" idx="1"/>
          </p:nvPr>
        </p:nvSpPr>
        <p:spPr>
          <a:xfrm>
            <a:off x="76200" y="762000"/>
            <a:ext cx="8915400" cy="5410200"/>
          </a:xfrm>
          <a:solidFill>
            <a:srgbClr val="CAE2CA"/>
          </a:solidFill>
        </p:spPr>
        <p:txBody>
          <a:bodyPr/>
          <a:lstStyle/>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Luke</a:t>
            </a:r>
            <a:endParaRPr lang="en-US" altLang="zh-CN" sz="2200" b="1" u="sng" dirty="0">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Luke presents the </a:t>
            </a:r>
            <a:r>
              <a:rPr lang="en-US" altLang="zh-CN" sz="2200" b="1" i="1" dirty="0">
                <a:solidFill>
                  <a:schemeClr val="bg2"/>
                </a:solidFill>
                <a:latin typeface="Arial" charset="0"/>
                <a:ea typeface="ＭＳ Ｐゴシック" charset="0"/>
                <a:cs typeface="Arial" charset="0"/>
              </a:rPr>
              <a:t>sovereignly directed progress of the kingdom message</a:t>
            </a:r>
            <a:r>
              <a:rPr lang="en-US" altLang="zh-CN" sz="2200" b="1" dirty="0">
                <a:solidFill>
                  <a:srgbClr val="000000"/>
                </a:solidFill>
                <a:latin typeface="Arial" charset="0"/>
                <a:ea typeface="ＭＳ Ｐゴシック" charset="0"/>
                <a:cs typeface="Arial" charset="0"/>
              </a:rPr>
              <a:t> from the Jewish rejection of Christ as Messiah to Gentile acceptance to confirm the faith of Gentile believers by affirming Him as </a:t>
            </a:r>
            <a:r>
              <a:rPr lang="en-US" altLang="zh-CN" sz="2200" b="1" i="1" dirty="0">
                <a:solidFill>
                  <a:schemeClr val="bg2"/>
                </a:solidFill>
                <a:latin typeface="Arial" charset="0"/>
                <a:ea typeface="ＭＳ Ｐゴシック" charset="0"/>
                <a:cs typeface="Arial" charset="0"/>
              </a:rPr>
              <a:t>Savior of believing Gentiles</a:t>
            </a:r>
            <a:r>
              <a:rPr lang="en-US" altLang="zh-CN" sz="2200" b="1" dirty="0">
                <a:solidFill>
                  <a:srgbClr val="000000"/>
                </a:solidFill>
                <a:latin typeface="Arial" charset="0"/>
                <a:ea typeface="ＭＳ Ｐゴシック" charset="0"/>
                <a:cs typeface="Arial" charset="0"/>
              </a:rPr>
              <a:t> as well as Jews.</a:t>
            </a:r>
          </a:p>
          <a:p>
            <a:pPr eaLnBrk="1" hangingPunct="1">
              <a:lnSpc>
                <a:spcPct val="90000"/>
              </a:lnSpc>
              <a:buFont typeface="Wingdings" charset="0"/>
              <a:buNone/>
            </a:pPr>
            <a:endParaRPr lang="en-US" altLang="zh-CN" sz="700" b="1" dirty="0">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John</a:t>
            </a:r>
            <a:endParaRPr lang="en-US" altLang="zh-CN" sz="2200" b="1" u="sng" dirty="0">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John proves Jesus to be the </a:t>
            </a:r>
            <a:r>
              <a:rPr lang="en-US" altLang="zh-CN" sz="2200" b="1" i="1" dirty="0">
                <a:solidFill>
                  <a:schemeClr val="bg2"/>
                </a:solidFill>
                <a:latin typeface="Arial" charset="0"/>
                <a:ea typeface="ＭＳ Ｐゴシック" charset="0"/>
                <a:cs typeface="Arial" charset="0"/>
              </a:rPr>
              <a:t>Son of God</a:t>
            </a:r>
            <a:r>
              <a:rPr lang="en-US" altLang="zh-CN" sz="2200" b="1" dirty="0">
                <a:solidFill>
                  <a:srgbClr val="000000"/>
                </a:solidFill>
                <a:latin typeface="Arial" charset="0"/>
                <a:ea typeface="ＭＳ Ｐゴシック" charset="0"/>
                <a:cs typeface="Arial" charset="0"/>
              </a:rPr>
              <a:t> (deity) made man through selected signs and discourses of Christ to convince unbelieving Gentiles to </a:t>
            </a:r>
            <a:r>
              <a:rPr lang="en-US" altLang="zh-CN" sz="2200" b="1" i="1" dirty="0">
                <a:solidFill>
                  <a:schemeClr val="bg2"/>
                </a:solidFill>
                <a:latin typeface="Arial" charset="0"/>
                <a:ea typeface="ＭＳ Ｐゴシック" charset="0"/>
                <a:cs typeface="Arial" charset="0"/>
              </a:rPr>
              <a:t>believe</a:t>
            </a:r>
            <a:r>
              <a:rPr lang="en-US" altLang="zh-CN" sz="2200" b="1" dirty="0">
                <a:solidFill>
                  <a:srgbClr val="000000"/>
                </a:solidFill>
                <a:latin typeface="Arial" charset="0"/>
                <a:ea typeface="ＭＳ Ｐゴシック" charset="0"/>
                <a:cs typeface="Arial" charset="0"/>
              </a:rPr>
              <a:t> in Him and receive eternal life.</a:t>
            </a:r>
          </a:p>
          <a:p>
            <a:pPr eaLnBrk="1" hangingPunct="1">
              <a:lnSpc>
                <a:spcPct val="90000"/>
              </a:lnSpc>
              <a:buFont typeface="Wingdings" charset="0"/>
              <a:buNone/>
            </a:pPr>
            <a:endParaRPr lang="en-US" sz="105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Acts</a:t>
            </a:r>
          </a:p>
          <a:p>
            <a:pPr eaLnBrk="1" hangingPunct="1">
              <a:lnSpc>
                <a:spcPct val="90000"/>
              </a:lnSpc>
            </a:pPr>
            <a:r>
              <a:rPr lang="en-US" altLang="zh-CN" sz="2200" b="1" dirty="0">
                <a:solidFill>
                  <a:srgbClr val="000000"/>
                </a:solidFill>
                <a:latin typeface="Arial" charset="0"/>
                <a:ea typeface="ＭＳ Ｐゴシック" charset="0"/>
                <a:cs typeface="Arial" charset="0"/>
              </a:rPr>
              <a:t>Luke presents God</a:t>
            </a:r>
            <a:r>
              <a:rPr lang="uk-UA" altLang="zh-CN" sz="2200" b="1" dirty="0">
                <a:solidFill>
                  <a:srgbClr val="000000"/>
                </a:solidFill>
                <a:latin typeface="Arial" charset="0"/>
                <a:ea typeface="ＭＳ Ｐゴシック" charset="0"/>
                <a:cs typeface="Arial" charset="0"/>
              </a:rPr>
              <a:t>'</a:t>
            </a:r>
            <a:r>
              <a:rPr lang="en-US" altLang="zh-CN" sz="2200" b="1" dirty="0">
                <a:solidFill>
                  <a:srgbClr val="000000"/>
                </a:solidFill>
                <a:latin typeface="Arial" charset="0"/>
                <a:ea typeface="ＭＳ Ｐゴシック" charset="0"/>
                <a:cs typeface="Arial" charset="0"/>
              </a:rPr>
              <a:t>s </a:t>
            </a:r>
            <a:r>
              <a:rPr lang="en-US" altLang="zh-CN" sz="2200" b="1" i="1" dirty="0">
                <a:solidFill>
                  <a:schemeClr val="bg2"/>
                </a:solidFill>
                <a:latin typeface="Arial" charset="0"/>
                <a:ea typeface="ＭＳ Ｐゴシック" charset="0"/>
                <a:cs typeface="Arial" charset="0"/>
              </a:rPr>
              <a:t>sovereignly directed progress of the kingdom message</a:t>
            </a:r>
            <a:r>
              <a:rPr lang="en-US" altLang="zh-CN" sz="2200" b="1" dirty="0">
                <a:solidFill>
                  <a:srgbClr val="000000"/>
                </a:solidFill>
                <a:latin typeface="Arial" charset="0"/>
                <a:ea typeface="ＭＳ Ｐゴシック" charset="0"/>
                <a:cs typeface="Arial" charset="0"/>
              </a:rPr>
              <a:t> from Jerusalem Jews to Roman Gentiles in early church history in order to prove </a:t>
            </a:r>
            <a:r>
              <a:rPr lang="en-US" altLang="zh-CN" sz="2200" b="1" i="1" dirty="0">
                <a:solidFill>
                  <a:schemeClr val="bg2"/>
                </a:solidFill>
                <a:latin typeface="Arial" charset="0"/>
                <a:ea typeface="ＭＳ Ｐゴシック" charset="0"/>
                <a:cs typeface="Arial" charset="0"/>
              </a:rPr>
              <a:t>God as responsible</a:t>
            </a:r>
            <a:r>
              <a:rPr lang="en-US" altLang="zh-CN" sz="2200" b="1" dirty="0">
                <a:solidFill>
                  <a:srgbClr val="000000"/>
                </a:solidFill>
                <a:latin typeface="Arial" charset="0"/>
                <a:ea typeface="ＭＳ Ｐゴシック" charset="0"/>
                <a:cs typeface="Arial" charset="0"/>
              </a:rPr>
              <a:t> for His Church and to exhort believers to </a:t>
            </a:r>
            <a:r>
              <a:rPr lang="en-US" altLang="zh-CN" sz="2200" b="1" i="1" dirty="0">
                <a:solidFill>
                  <a:schemeClr val="bg2"/>
                </a:solidFill>
                <a:latin typeface="Arial" charset="0"/>
                <a:ea typeface="ＭＳ Ｐゴシック" charset="0"/>
                <a:cs typeface="Arial" charset="0"/>
              </a:rPr>
              <a:t>witness everywhere</a:t>
            </a:r>
            <a:r>
              <a:rPr lang="en-US" altLang="zh-CN" sz="2200" b="1" dirty="0">
                <a:solidFill>
                  <a:srgbClr val="000000"/>
                </a:solidFill>
                <a:latin typeface="Arial" charset="0"/>
                <a:ea typeface="ＭＳ Ｐゴシック"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anim calcmode="lin" valueType="num">
                                      <p:cBhvr additive="base">
                                        <p:cTn id="7" dur="500" fill="hold"/>
                                        <p:tgtEl>
                                          <p:spTgt spid="1638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89">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6389">
                                            <p:txEl>
                                              <p:pRg st="1" end="1"/>
                                            </p:txEl>
                                          </p:spTgt>
                                        </p:tgtEl>
                                        <p:attrNameLst>
                                          <p:attrName>style.visibility</p:attrName>
                                        </p:attrNameLst>
                                      </p:cBhvr>
                                      <p:to>
                                        <p:strVal val="visible"/>
                                      </p:to>
                                    </p:set>
                                    <p:anim calcmode="lin" valueType="num">
                                      <p:cBhvr additive="base">
                                        <p:cTn id="12" dur="500" fill="hold"/>
                                        <p:tgtEl>
                                          <p:spTgt spid="16389">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638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389">
                                            <p:txEl>
                                              <p:pRg st="3" end="3"/>
                                            </p:txEl>
                                          </p:spTgt>
                                        </p:tgtEl>
                                        <p:attrNameLst>
                                          <p:attrName>style.visibility</p:attrName>
                                        </p:attrNameLst>
                                      </p:cBhvr>
                                      <p:to>
                                        <p:strVal val="visible"/>
                                      </p:to>
                                    </p:set>
                                    <p:anim calcmode="lin" valueType="num">
                                      <p:cBhvr additive="base">
                                        <p:cTn id="18" dur="500" fill="hold"/>
                                        <p:tgtEl>
                                          <p:spTgt spid="16389">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6389">
                                            <p:txEl>
                                              <p:pRg st="3" end="3"/>
                                            </p:txEl>
                                          </p:spTgt>
                                        </p:tgtEl>
                                        <p:attrNameLst>
                                          <p:attrName>ppt_y</p:attrName>
                                        </p:attrNameLst>
                                      </p:cBhvr>
                                      <p:tavLst>
                                        <p:tav tm="0">
                                          <p:val>
                                            <p:strVal val="#ppt_y"/>
                                          </p:val>
                                        </p:tav>
                                        <p:tav tm="100000">
                                          <p:val>
                                            <p:strVal val="#ppt_y"/>
                                          </p:val>
                                        </p:tav>
                                      </p:tavLst>
                                    </p:anim>
                                  </p:childTnLst>
                                </p:cTn>
                              </p:par>
                            </p:childTnLst>
                          </p:cTn>
                        </p:par>
                        <p:par>
                          <p:cTn id="20" fill="hold" nodeType="withGroup">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16389">
                                            <p:txEl>
                                              <p:pRg st="4" end="4"/>
                                            </p:txEl>
                                          </p:spTgt>
                                        </p:tgtEl>
                                        <p:attrNameLst>
                                          <p:attrName>style.visibility</p:attrName>
                                        </p:attrNameLst>
                                      </p:cBhvr>
                                      <p:to>
                                        <p:strVal val="visible"/>
                                      </p:to>
                                    </p:set>
                                    <p:anim calcmode="lin" valueType="num">
                                      <p:cBhvr additive="base">
                                        <p:cTn id="23" dur="500" fill="hold"/>
                                        <p:tgtEl>
                                          <p:spTgt spid="16389">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638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6389">
                                            <p:txEl>
                                              <p:pRg st="6" end="6"/>
                                            </p:txEl>
                                          </p:spTgt>
                                        </p:tgtEl>
                                        <p:attrNameLst>
                                          <p:attrName>style.visibility</p:attrName>
                                        </p:attrNameLst>
                                      </p:cBhvr>
                                      <p:to>
                                        <p:strVal val="visible"/>
                                      </p:to>
                                    </p:set>
                                    <p:anim calcmode="lin" valueType="num">
                                      <p:cBhvr additive="base">
                                        <p:cTn id="29" dur="500" fill="hold"/>
                                        <p:tgtEl>
                                          <p:spTgt spid="16389">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6389">
                                            <p:txEl>
                                              <p:pRg st="6" end="6"/>
                                            </p:txEl>
                                          </p:spTgt>
                                        </p:tgtEl>
                                        <p:attrNameLst>
                                          <p:attrName>ppt_y</p:attrName>
                                        </p:attrNameLst>
                                      </p:cBhvr>
                                      <p:tavLst>
                                        <p:tav tm="0">
                                          <p:val>
                                            <p:strVal val="#ppt_y"/>
                                          </p:val>
                                        </p:tav>
                                        <p:tav tm="100000">
                                          <p:val>
                                            <p:strVal val="#ppt_y"/>
                                          </p:val>
                                        </p:tav>
                                      </p:tavLst>
                                    </p:anim>
                                  </p:childTnLst>
                                </p:cTn>
                              </p:par>
                            </p:childTnLst>
                          </p:cTn>
                        </p:par>
                        <p:par>
                          <p:cTn id="31" fill="hold" nodeType="withGroup">
                            <p:stCondLst>
                              <p:cond delay="500"/>
                            </p:stCondLst>
                            <p:childTnLst>
                              <p:par>
                                <p:cTn id="32" presetID="2" presetClass="entr" presetSubtype="8" fill="hold" grpId="0" nodeType="afterEffect">
                                  <p:stCondLst>
                                    <p:cond delay="0"/>
                                  </p:stCondLst>
                                  <p:childTnLst>
                                    <p:set>
                                      <p:cBhvr>
                                        <p:cTn id="33" dur="1" fill="hold">
                                          <p:stCondLst>
                                            <p:cond delay="0"/>
                                          </p:stCondLst>
                                        </p:cTn>
                                        <p:tgtEl>
                                          <p:spTgt spid="16389">
                                            <p:txEl>
                                              <p:pRg st="7" end="7"/>
                                            </p:txEl>
                                          </p:spTgt>
                                        </p:tgtEl>
                                        <p:attrNameLst>
                                          <p:attrName>style.visibility</p:attrName>
                                        </p:attrNameLst>
                                      </p:cBhvr>
                                      <p:to>
                                        <p:strVal val="visible"/>
                                      </p:to>
                                    </p:set>
                                    <p:anim calcmode="lin" valueType="num">
                                      <p:cBhvr additive="base">
                                        <p:cTn id="34" dur="500" fill="hold"/>
                                        <p:tgtEl>
                                          <p:spTgt spid="16389">
                                            <p:txEl>
                                              <p:pRg st="7" end="7"/>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1638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build="p" bldLvl="2"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353" name="Text Box 2"/>
          <p:cNvSpPr txBox="1">
            <a:spLocks noChangeArrowheads="1"/>
          </p:cNvSpPr>
          <p:nvPr/>
        </p:nvSpPr>
        <p:spPr bwMode="auto">
          <a:xfrm>
            <a:off x="784027" y="152403"/>
            <a:ext cx="7618813"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28354"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25</a:t>
            </a:r>
          </a:p>
        </p:txBody>
      </p:sp>
      <p:sp>
        <p:nvSpPr>
          <p:cNvPr id="17412" name="Rectangle 4"/>
          <p:cNvSpPr>
            <a:spLocks noGrp="1" noChangeArrowheads="1"/>
          </p:cNvSpPr>
          <p:nvPr>
            <p:ph type="body" idx="1"/>
          </p:nvPr>
        </p:nvSpPr>
        <p:spPr>
          <a:xfrm>
            <a:off x="0" y="762000"/>
            <a:ext cx="9144000" cy="5410200"/>
          </a:xfrm>
          <a:solidFill>
            <a:srgbClr val="CAE2CA"/>
          </a:solidFill>
        </p:spPr>
        <p:txBody>
          <a:bodyPr/>
          <a:lstStyle/>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Romans</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Paul expounds the </a:t>
            </a:r>
            <a:r>
              <a:rPr lang="en-US" altLang="zh-CN" sz="2200" b="1" i="1" dirty="0">
                <a:solidFill>
                  <a:srgbClr val="800000"/>
                </a:solidFill>
                <a:latin typeface="Arial" charset="0"/>
                <a:ea typeface="ＭＳ Ｐゴシック" charset="0"/>
                <a:cs typeface="Arial" charset="0"/>
              </a:rPr>
              <a:t>righteousness of God</a:t>
            </a:r>
            <a:r>
              <a:rPr lang="en-US" altLang="zh-CN" sz="2200" b="1" dirty="0">
                <a:solidFill>
                  <a:srgbClr val="000000"/>
                </a:solidFill>
                <a:latin typeface="Arial" charset="0"/>
                <a:ea typeface="ＭＳ Ｐゴシック" charset="0"/>
                <a:cs typeface="Arial" charset="0"/>
              </a:rPr>
              <a:t> which requires that justification be only by faith in Christ and not by works of the Law in order to solve </a:t>
            </a:r>
            <a:r>
              <a:rPr lang="en-US" altLang="zh-CN" sz="2200" b="1" i="1" dirty="0">
                <a:solidFill>
                  <a:srgbClr val="800000"/>
                </a:solidFill>
                <a:latin typeface="Arial" charset="0"/>
                <a:ea typeface="ＭＳ Ｐゴシック" charset="0"/>
                <a:cs typeface="Arial" charset="0"/>
              </a:rPr>
              <a:t>conflicts between Jewish and Gentile</a:t>
            </a:r>
            <a:r>
              <a:rPr lang="en-US" altLang="zh-CN" sz="2200" b="1" dirty="0">
                <a:solidFill>
                  <a:srgbClr val="000000"/>
                </a:solidFill>
                <a:latin typeface="Arial" charset="0"/>
                <a:ea typeface="ＭＳ Ｐゴシック" charset="0"/>
                <a:cs typeface="Arial" charset="0"/>
              </a:rPr>
              <a:t> believers at Rome before his soon arrival.</a:t>
            </a: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1 Corinthians</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Paul explains the </a:t>
            </a:r>
            <a:r>
              <a:rPr lang="en-US" altLang="zh-CN" sz="2200" b="1" i="1" dirty="0">
                <a:solidFill>
                  <a:srgbClr val="800000"/>
                </a:solidFill>
                <a:latin typeface="Arial" charset="0"/>
                <a:ea typeface="ＭＳ Ｐゴシック" charset="0"/>
                <a:cs typeface="Arial" charset="0"/>
              </a:rPr>
              <a:t>proper functioning of the church</a:t>
            </a:r>
            <a:r>
              <a:rPr lang="en-US" altLang="zh-CN" sz="2200" b="1" dirty="0">
                <a:solidFill>
                  <a:srgbClr val="000000"/>
                </a:solidFill>
                <a:latin typeface="Arial" charset="0"/>
                <a:ea typeface="ＭＳ Ｐゴシック" charset="0"/>
                <a:cs typeface="Arial" charset="0"/>
              </a:rPr>
              <a:t> in response to reports about the Corinthians</a:t>
            </a:r>
            <a:r>
              <a:rPr lang="uk-UA" altLang="zh-CN" sz="2200" b="1" dirty="0">
                <a:solidFill>
                  <a:srgbClr val="000000"/>
                </a:solidFill>
                <a:latin typeface="Arial" charset="0"/>
                <a:ea typeface="ＭＳ Ｐゴシック" charset="0"/>
                <a:cs typeface="Arial" charset="0"/>
              </a:rPr>
              <a:t>'</a:t>
            </a:r>
            <a:r>
              <a:rPr lang="en-US" altLang="zh-CN" sz="2200" b="1" dirty="0">
                <a:solidFill>
                  <a:srgbClr val="000000"/>
                </a:solidFill>
                <a:latin typeface="Arial" charset="0"/>
                <a:ea typeface="ＭＳ Ｐゴシック" charset="0"/>
                <a:cs typeface="Arial" charset="0"/>
              </a:rPr>
              <a:t> divisions, disorders, and doctrinal difficulties to assure that the church makes its </a:t>
            </a:r>
            <a:r>
              <a:rPr lang="en-US" altLang="zh-CN" sz="2200" b="1" i="1" dirty="0">
                <a:solidFill>
                  <a:srgbClr val="800000"/>
                </a:solidFill>
                <a:latin typeface="Arial" charset="0"/>
                <a:ea typeface="ＭＳ Ｐゴシック" charset="0"/>
                <a:cs typeface="Arial" charset="0"/>
              </a:rPr>
              <a:t>positional sanctification practical</a:t>
            </a:r>
            <a:r>
              <a:rPr lang="en-US" altLang="zh-CN" sz="2200" b="1" i="1" dirty="0">
                <a:solidFill>
                  <a:srgbClr val="000000"/>
                </a:solidFill>
                <a:latin typeface="Arial" charset="0"/>
                <a:ea typeface="ＭＳ Ｐゴシック" charset="0"/>
                <a:cs typeface="Arial" charset="0"/>
              </a:rPr>
              <a:t>.</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2 Corinthians</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Paul </a:t>
            </a:r>
            <a:r>
              <a:rPr lang="en-US" altLang="zh-CN" sz="2200" b="1" i="1" dirty="0">
                <a:solidFill>
                  <a:srgbClr val="800000"/>
                </a:solidFill>
                <a:latin typeface="Arial" charset="0"/>
                <a:ea typeface="ＭＳ Ｐゴシック" charset="0"/>
                <a:cs typeface="Arial" charset="0"/>
              </a:rPr>
              <a:t>defends his apostleship</a:t>
            </a:r>
            <a:r>
              <a:rPr lang="en-US" altLang="zh-CN" sz="2200" b="1" dirty="0">
                <a:solidFill>
                  <a:srgbClr val="000000"/>
                </a:solidFill>
                <a:latin typeface="Arial" charset="0"/>
                <a:ea typeface="ＭＳ Ｐゴシック" charset="0"/>
                <a:cs typeface="Arial" charset="0"/>
              </a:rPr>
              <a:t> against attacking false teachers to assure both the Corinthians</a:t>
            </a:r>
            <a:r>
              <a:rPr lang="uk-UA" altLang="zh-CN" sz="2200" b="1" dirty="0">
                <a:solidFill>
                  <a:srgbClr val="000000"/>
                </a:solidFill>
                <a:latin typeface="Arial" charset="0"/>
                <a:ea typeface="ＭＳ Ｐゴシック" charset="0"/>
                <a:cs typeface="Arial" charset="0"/>
              </a:rPr>
              <a:t>'</a:t>
            </a:r>
            <a:r>
              <a:rPr lang="en-US" altLang="zh-CN" sz="2200" b="1" i="1" dirty="0">
                <a:solidFill>
                  <a:srgbClr val="000000"/>
                </a:solidFill>
                <a:latin typeface="Arial" charset="0"/>
                <a:ea typeface="ＭＳ Ｐゴシック" charset="0"/>
                <a:cs typeface="Arial" charset="0"/>
              </a:rPr>
              <a:t> </a:t>
            </a:r>
            <a:r>
              <a:rPr lang="en-US" altLang="zh-CN" sz="2200" b="1" i="1" dirty="0">
                <a:solidFill>
                  <a:srgbClr val="800000"/>
                </a:solidFill>
                <a:latin typeface="Arial" charset="0"/>
                <a:ea typeface="ＭＳ Ｐゴシック" charset="0"/>
                <a:cs typeface="Arial" charset="0"/>
              </a:rPr>
              <a:t>doctrinal foundation</a:t>
            </a:r>
            <a:r>
              <a:rPr lang="en-US" altLang="zh-CN" sz="2200" b="1" dirty="0">
                <a:solidFill>
                  <a:srgbClr val="000000"/>
                </a:solidFill>
                <a:latin typeface="Arial" charset="0"/>
                <a:ea typeface="ＭＳ Ｐゴシック" charset="0"/>
                <a:cs typeface="Arial" charset="0"/>
              </a:rPr>
              <a:t> and their promise to give to Jerusalem saints, thus providing an example of respect for and giving to church leaders today.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 calcmode="lin" valueType="num">
                                      <p:cBhvr additive="base">
                                        <p:cTn id="7" dur="500" fill="hold"/>
                                        <p:tgtEl>
                                          <p:spTgt spid="174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2">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7412">
                                            <p:txEl>
                                              <p:pRg st="1" end="1"/>
                                            </p:txEl>
                                          </p:spTgt>
                                        </p:tgtEl>
                                        <p:attrNameLst>
                                          <p:attrName>style.visibility</p:attrName>
                                        </p:attrNameLst>
                                      </p:cBhvr>
                                      <p:to>
                                        <p:strVal val="visible"/>
                                      </p:to>
                                    </p:set>
                                    <p:anim calcmode="lin" valueType="num">
                                      <p:cBhvr additive="base">
                                        <p:cTn id="12" dur="500" fill="hold"/>
                                        <p:tgtEl>
                                          <p:spTgt spid="17412">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74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7412">
                                            <p:txEl>
                                              <p:pRg st="3" end="3"/>
                                            </p:txEl>
                                          </p:spTgt>
                                        </p:tgtEl>
                                        <p:attrNameLst>
                                          <p:attrName>style.visibility</p:attrName>
                                        </p:attrNameLst>
                                      </p:cBhvr>
                                      <p:to>
                                        <p:strVal val="visible"/>
                                      </p:to>
                                    </p:set>
                                    <p:anim calcmode="lin" valueType="num">
                                      <p:cBhvr additive="base">
                                        <p:cTn id="18" dur="500" fill="hold"/>
                                        <p:tgtEl>
                                          <p:spTgt spid="17412">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741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7412">
                                            <p:txEl>
                                              <p:pRg st="4" end="4"/>
                                            </p:txEl>
                                          </p:spTgt>
                                        </p:tgtEl>
                                        <p:attrNameLst>
                                          <p:attrName>style.visibility</p:attrName>
                                        </p:attrNameLst>
                                      </p:cBhvr>
                                      <p:to>
                                        <p:strVal val="visible"/>
                                      </p:to>
                                    </p:set>
                                    <p:anim calcmode="lin" valueType="num">
                                      <p:cBhvr additive="base">
                                        <p:cTn id="24" dur="500" fill="hold"/>
                                        <p:tgtEl>
                                          <p:spTgt spid="17412">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741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7412">
                                            <p:txEl>
                                              <p:pRg st="6" end="6"/>
                                            </p:txEl>
                                          </p:spTgt>
                                        </p:tgtEl>
                                        <p:attrNameLst>
                                          <p:attrName>style.visibility</p:attrName>
                                        </p:attrNameLst>
                                      </p:cBhvr>
                                      <p:to>
                                        <p:strVal val="visible"/>
                                      </p:to>
                                    </p:set>
                                    <p:anim calcmode="lin" valueType="num">
                                      <p:cBhvr additive="base">
                                        <p:cTn id="30" dur="500" fill="hold"/>
                                        <p:tgtEl>
                                          <p:spTgt spid="17412">
                                            <p:txEl>
                                              <p:pRg st="6" end="6"/>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741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7412">
                                            <p:txEl>
                                              <p:pRg st="7" end="7"/>
                                            </p:txEl>
                                          </p:spTgt>
                                        </p:tgtEl>
                                        <p:attrNameLst>
                                          <p:attrName>style.visibility</p:attrName>
                                        </p:attrNameLst>
                                      </p:cBhvr>
                                      <p:to>
                                        <p:strVal val="visible"/>
                                      </p:to>
                                    </p:set>
                                    <p:anim calcmode="lin" valueType="num">
                                      <p:cBhvr additive="base">
                                        <p:cTn id="36" dur="500" fill="hold"/>
                                        <p:tgtEl>
                                          <p:spTgt spid="17412">
                                            <p:txEl>
                                              <p:pRg st="7" end="7"/>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741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bldLvl="2"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1" name="Text Box 2"/>
          <p:cNvSpPr txBox="1">
            <a:spLocks noChangeArrowheads="1"/>
          </p:cNvSpPr>
          <p:nvPr/>
        </p:nvSpPr>
        <p:spPr bwMode="auto">
          <a:xfrm>
            <a:off x="784027" y="152403"/>
            <a:ext cx="7618813"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ail" charset="0"/>
                <a:cs typeface="Arail" charset="0"/>
              </a:rPr>
              <a:t>Message Statements for the New Testament Books </a:t>
            </a:r>
            <a:endParaRPr lang="en-US" b="1">
              <a:latin typeface="Arail" charset="0"/>
              <a:cs typeface="Arail" charset="0"/>
            </a:endParaRPr>
          </a:p>
        </p:txBody>
      </p:sp>
      <p:sp>
        <p:nvSpPr>
          <p:cNvPr id="230402"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ail" charset="0"/>
                <a:cs typeface="Arail" charset="0"/>
              </a:rPr>
              <a:t>26</a:t>
            </a:r>
          </a:p>
        </p:txBody>
      </p:sp>
      <p:sp>
        <p:nvSpPr>
          <p:cNvPr id="18436" name="Rectangle 4"/>
          <p:cNvSpPr>
            <a:spLocks noGrp="1" noChangeArrowheads="1"/>
          </p:cNvSpPr>
          <p:nvPr>
            <p:ph type="body" idx="1"/>
          </p:nvPr>
        </p:nvSpPr>
        <p:spPr>
          <a:xfrm>
            <a:off x="0" y="683096"/>
            <a:ext cx="9144000" cy="5410200"/>
          </a:xfrm>
          <a:solidFill>
            <a:srgbClr val="CAE2CA"/>
          </a:solidFill>
        </p:spPr>
        <p:txBody>
          <a:bodyPr/>
          <a:lstStyle/>
          <a:p>
            <a:pPr eaLnBrk="1" hangingPunct="1">
              <a:lnSpc>
                <a:spcPct val="90000"/>
              </a:lnSpc>
              <a:buFont typeface="Wingdings" charset="0"/>
              <a:buNone/>
              <a:defRPr/>
            </a:pPr>
            <a:r>
              <a:rPr lang="en-US" altLang="zh-CN" sz="2200" b="1" u="sng" dirty="0">
                <a:solidFill>
                  <a:srgbClr val="000000"/>
                </a:solidFill>
                <a:latin typeface="Arail"/>
                <a:ea typeface="SimSun" charset="0"/>
                <a:cs typeface="Arail"/>
              </a:rPr>
              <a:t>Galatians</a:t>
            </a:r>
            <a:endParaRPr lang="en-US" altLang="zh-CN" sz="2200" b="1" dirty="0">
              <a:solidFill>
                <a:srgbClr val="000000"/>
              </a:solidFill>
              <a:latin typeface="Arail"/>
              <a:ea typeface="SimSun" charset="0"/>
              <a:cs typeface="Arail"/>
            </a:endParaRPr>
          </a:p>
          <a:p>
            <a:pPr eaLnBrk="1" hangingPunct="1">
              <a:lnSpc>
                <a:spcPct val="90000"/>
              </a:lnSpc>
              <a:defRPr/>
            </a:pPr>
            <a:r>
              <a:rPr lang="en-US" altLang="zh-CN" sz="2200" b="1" dirty="0">
                <a:solidFill>
                  <a:srgbClr val="000000"/>
                </a:solidFill>
                <a:latin typeface="Arail"/>
                <a:ea typeface="SimSun" charset="0"/>
                <a:cs typeface="Arail"/>
              </a:rPr>
              <a:t>Paul defends his apostleship and </a:t>
            </a:r>
            <a:r>
              <a:rPr lang="en-US" altLang="zh-CN" sz="2200" b="1" i="1" dirty="0">
                <a:solidFill>
                  <a:srgbClr val="800000"/>
                </a:solidFill>
                <a:latin typeface="Arail"/>
                <a:ea typeface="SimSun" charset="0"/>
                <a:cs typeface="Arail"/>
              </a:rPr>
              <a:t>justification by faith</a:t>
            </a:r>
            <a:r>
              <a:rPr lang="en-US" altLang="zh-CN" sz="2200" b="1" dirty="0">
                <a:solidFill>
                  <a:srgbClr val="000000"/>
                </a:solidFill>
                <a:latin typeface="Arail"/>
                <a:ea typeface="SimSun" charset="0"/>
                <a:cs typeface="Arail"/>
              </a:rPr>
              <a:t> to the South Galatian churches to </a:t>
            </a:r>
            <a:r>
              <a:rPr lang="en-US" altLang="zh-CN" sz="2200" b="1" i="1" dirty="0">
                <a:solidFill>
                  <a:srgbClr val="800000"/>
                </a:solidFill>
                <a:latin typeface="Arail"/>
                <a:ea typeface="SimSun" charset="0"/>
                <a:cs typeface="Arail"/>
              </a:rPr>
              <a:t>counter false teaching</a:t>
            </a:r>
            <a:r>
              <a:rPr lang="en-US" altLang="zh-CN" sz="2200" b="1" dirty="0">
                <a:solidFill>
                  <a:srgbClr val="000000"/>
                </a:solidFill>
                <a:latin typeface="Arail"/>
                <a:ea typeface="SimSun" charset="0"/>
                <a:cs typeface="Arail"/>
              </a:rPr>
              <a:t> by </a:t>
            </a:r>
            <a:r>
              <a:rPr lang="en-US" altLang="zh-CN" sz="2200" b="1" dirty="0" err="1">
                <a:solidFill>
                  <a:srgbClr val="000000"/>
                </a:solidFill>
                <a:latin typeface="Arail"/>
                <a:ea typeface="SimSun" charset="0"/>
                <a:cs typeface="Arail"/>
              </a:rPr>
              <a:t>Judaizers</a:t>
            </a:r>
            <a:r>
              <a:rPr lang="en-US" altLang="zh-CN" sz="2200" b="1" dirty="0">
                <a:solidFill>
                  <a:srgbClr val="000000"/>
                </a:solidFill>
                <a:latin typeface="Arail"/>
                <a:ea typeface="SimSun" charset="0"/>
                <a:cs typeface="Arail"/>
              </a:rPr>
              <a:t> so that the Galatians would not live by a legalistic system based upon the Law.</a:t>
            </a:r>
          </a:p>
          <a:p>
            <a:pPr eaLnBrk="1" hangingPunct="1">
              <a:lnSpc>
                <a:spcPct val="90000"/>
              </a:lnSpc>
              <a:buFont typeface="Wingdings" charset="0"/>
              <a:buNone/>
              <a:defRPr/>
            </a:pPr>
            <a:r>
              <a:rPr lang="en-US" altLang="zh-CN" sz="2200" b="1" dirty="0">
                <a:solidFill>
                  <a:srgbClr val="000000"/>
                </a:solidFill>
                <a:latin typeface="Arail"/>
                <a:ea typeface="SimSun" charset="0"/>
                <a:cs typeface="Arail"/>
              </a:rPr>
              <a:t> </a:t>
            </a:r>
            <a:endParaRPr lang="en-US" altLang="zh-CN" sz="1400" b="1" dirty="0">
              <a:solidFill>
                <a:srgbClr val="000000"/>
              </a:solidFill>
              <a:latin typeface="Arail"/>
              <a:ea typeface="SimSun" charset="0"/>
              <a:cs typeface="Arail"/>
            </a:endParaRPr>
          </a:p>
          <a:p>
            <a:pPr eaLnBrk="1" hangingPunct="1">
              <a:lnSpc>
                <a:spcPct val="90000"/>
              </a:lnSpc>
              <a:buFont typeface="Wingdings" charset="0"/>
              <a:buNone/>
              <a:defRPr/>
            </a:pPr>
            <a:r>
              <a:rPr lang="en-US" altLang="zh-CN" sz="2200" b="1" u="sng" dirty="0">
                <a:solidFill>
                  <a:srgbClr val="000000"/>
                </a:solidFill>
                <a:latin typeface="Arail"/>
                <a:ea typeface="SimSun" charset="0"/>
                <a:cs typeface="Arail"/>
              </a:rPr>
              <a:t>Ephesians</a:t>
            </a:r>
            <a:endParaRPr lang="en-US" altLang="zh-CN" sz="2200" b="1" dirty="0">
              <a:solidFill>
                <a:srgbClr val="000000"/>
              </a:solidFill>
              <a:latin typeface="Arail"/>
              <a:ea typeface="SimSun" charset="0"/>
              <a:cs typeface="Arail"/>
            </a:endParaRPr>
          </a:p>
          <a:p>
            <a:pPr eaLnBrk="1" hangingPunct="1">
              <a:lnSpc>
                <a:spcPct val="90000"/>
              </a:lnSpc>
              <a:defRPr/>
            </a:pPr>
            <a:r>
              <a:rPr lang="en-US" altLang="zh-CN" sz="2200" b="1" dirty="0">
                <a:solidFill>
                  <a:srgbClr val="000000"/>
                </a:solidFill>
                <a:latin typeface="Arail"/>
                <a:ea typeface="SimSun" charset="0"/>
                <a:cs typeface="Arail"/>
              </a:rPr>
              <a:t>Paul explains God</a:t>
            </a:r>
            <a:r>
              <a:rPr lang="uk-UA" altLang="zh-CN" sz="2200" b="1" dirty="0">
                <a:solidFill>
                  <a:srgbClr val="000000"/>
                </a:solidFill>
                <a:latin typeface="Arail"/>
                <a:ea typeface="SimSun" charset="0"/>
                <a:cs typeface="Arail"/>
              </a:rPr>
              <a:t>'</a:t>
            </a:r>
            <a:r>
              <a:rPr lang="en-US" altLang="zh-CN" sz="2200" b="1" dirty="0">
                <a:solidFill>
                  <a:srgbClr val="000000"/>
                </a:solidFill>
                <a:latin typeface="Arail"/>
                <a:ea typeface="SimSun" charset="0"/>
                <a:cs typeface="Arail"/>
              </a:rPr>
              <a:t>s mystery—the </a:t>
            </a:r>
            <a:r>
              <a:rPr lang="en-US" altLang="zh-CN" sz="2200" b="1" i="1" dirty="0">
                <a:solidFill>
                  <a:srgbClr val="800000"/>
                </a:solidFill>
                <a:latin typeface="Arail"/>
                <a:ea typeface="SimSun" charset="0"/>
                <a:cs typeface="Arail"/>
              </a:rPr>
              <a:t>unity of Jews and Gentiles</a:t>
            </a:r>
            <a:r>
              <a:rPr lang="en-US" altLang="zh-CN" sz="2200" b="1" dirty="0">
                <a:solidFill>
                  <a:srgbClr val="000000"/>
                </a:solidFill>
                <a:latin typeface="Arail"/>
                <a:ea typeface="SimSun" charset="0"/>
                <a:cs typeface="Arail"/>
              </a:rPr>
              <a:t> in the Church who are equal </a:t>
            </a:r>
            <a:r>
              <a:rPr lang="en-US" altLang="zh-CN" sz="2200" b="1" dirty="0" err="1">
                <a:solidFill>
                  <a:srgbClr val="000000"/>
                </a:solidFill>
                <a:latin typeface="Arail"/>
                <a:ea typeface="SimSun" charset="0"/>
                <a:cs typeface="Arail"/>
              </a:rPr>
              <a:t>positionally</a:t>
            </a:r>
            <a:r>
              <a:rPr lang="en-US" altLang="zh-CN" sz="2200" b="1" dirty="0">
                <a:solidFill>
                  <a:srgbClr val="000000"/>
                </a:solidFill>
                <a:latin typeface="Arail"/>
                <a:ea typeface="SimSun" charset="0"/>
                <a:cs typeface="Arail"/>
              </a:rPr>
              <a:t>—to exhort these two groups at Ephesus to live worthy of this calling through a </a:t>
            </a:r>
            <a:r>
              <a:rPr lang="en-US" altLang="zh-CN" sz="2200" b="1" i="1" dirty="0">
                <a:solidFill>
                  <a:srgbClr val="800000"/>
                </a:solidFill>
                <a:latin typeface="Arail"/>
                <a:ea typeface="SimSun" charset="0"/>
                <a:cs typeface="Arail"/>
              </a:rPr>
              <a:t>unified love</a:t>
            </a:r>
            <a:r>
              <a:rPr lang="en-US" altLang="zh-CN" sz="2200" b="1" dirty="0">
                <a:solidFill>
                  <a:srgbClr val="000000"/>
                </a:solidFill>
                <a:latin typeface="Arail"/>
                <a:ea typeface="SimSun" charset="0"/>
                <a:cs typeface="Arail"/>
              </a:rPr>
              <a:t> for one another as a testimony to the world.</a:t>
            </a:r>
          </a:p>
          <a:p>
            <a:pPr eaLnBrk="1" hangingPunct="1">
              <a:lnSpc>
                <a:spcPct val="90000"/>
              </a:lnSpc>
              <a:defRPr/>
            </a:pPr>
            <a:endParaRPr lang="en-US" altLang="zh-CN" sz="1600" b="1" u="sng" dirty="0">
              <a:solidFill>
                <a:srgbClr val="000000"/>
              </a:solidFill>
              <a:latin typeface="Arail"/>
              <a:ea typeface="SimSun" charset="0"/>
              <a:cs typeface="Arail"/>
            </a:endParaRPr>
          </a:p>
          <a:p>
            <a:pPr marL="0" indent="0" eaLnBrk="1" hangingPunct="1">
              <a:lnSpc>
                <a:spcPct val="90000"/>
              </a:lnSpc>
              <a:buNone/>
              <a:defRPr/>
            </a:pPr>
            <a:r>
              <a:rPr lang="en-US" altLang="zh-CN" sz="2000" b="1" u="sng" dirty="0">
                <a:solidFill>
                  <a:srgbClr val="000000"/>
                </a:solidFill>
                <a:latin typeface="Arail"/>
                <a:ea typeface="SimSun" charset="0"/>
                <a:cs typeface="Arail"/>
              </a:rPr>
              <a:t>Philippians</a:t>
            </a:r>
          </a:p>
          <a:p>
            <a:pPr eaLnBrk="1" hangingPunct="1">
              <a:lnSpc>
                <a:spcPct val="90000"/>
              </a:lnSpc>
              <a:defRPr/>
            </a:pPr>
            <a:r>
              <a:rPr lang="en-US" altLang="zh-CN" sz="2200" b="1" dirty="0">
                <a:solidFill>
                  <a:srgbClr val="000000"/>
                </a:solidFill>
                <a:latin typeface="Arail"/>
                <a:ea typeface="SimSun" charset="0"/>
                <a:cs typeface="Arail"/>
              </a:rPr>
              <a:t>Paul exhorts the believers at Philippi to </a:t>
            </a:r>
            <a:r>
              <a:rPr lang="en-US" altLang="zh-CN" sz="2200" b="1" i="1" dirty="0">
                <a:solidFill>
                  <a:srgbClr val="800000"/>
                </a:solidFill>
                <a:latin typeface="Arail"/>
                <a:ea typeface="SimSun" charset="0"/>
                <a:cs typeface="Arail"/>
              </a:rPr>
              <a:t>imitate Christ</a:t>
            </a:r>
            <a:r>
              <a:rPr lang="uk-UA" altLang="zh-CN" sz="2200" b="1" i="1" dirty="0">
                <a:solidFill>
                  <a:srgbClr val="800000"/>
                </a:solidFill>
                <a:latin typeface="Arail"/>
                <a:ea typeface="SimSun" charset="0"/>
                <a:cs typeface="Arail"/>
              </a:rPr>
              <a:t>'</a:t>
            </a:r>
            <a:r>
              <a:rPr lang="en-US" altLang="zh-CN" sz="2200" b="1" i="1" dirty="0">
                <a:solidFill>
                  <a:srgbClr val="800000"/>
                </a:solidFill>
                <a:latin typeface="Arail"/>
                <a:ea typeface="SimSun" charset="0"/>
                <a:cs typeface="Arail"/>
              </a:rPr>
              <a:t>s attitude</a:t>
            </a:r>
            <a:r>
              <a:rPr lang="en-US" altLang="zh-CN" sz="2200" b="1" dirty="0">
                <a:solidFill>
                  <a:srgbClr val="000000"/>
                </a:solidFill>
                <a:latin typeface="Arail"/>
                <a:ea typeface="SimSun" charset="0"/>
                <a:cs typeface="Arail"/>
              </a:rPr>
              <a:t> that they might stand firm in a joyful, humble, and peaceful dependence upon Christ</a:t>
            </a:r>
            <a:r>
              <a:rPr lang="uk-UA" altLang="zh-CN" sz="2200" b="1" dirty="0">
                <a:solidFill>
                  <a:srgbClr val="000000"/>
                </a:solidFill>
                <a:latin typeface="Arail"/>
                <a:ea typeface="SimSun" charset="0"/>
                <a:cs typeface="Arail"/>
              </a:rPr>
              <a:t>'</a:t>
            </a:r>
            <a:r>
              <a:rPr lang="en-US" altLang="zh-CN" sz="2200" b="1" dirty="0">
                <a:solidFill>
                  <a:srgbClr val="000000"/>
                </a:solidFill>
                <a:latin typeface="Arail"/>
                <a:ea typeface="SimSun" charset="0"/>
                <a:cs typeface="Arail"/>
              </a:rPr>
              <a:t>s adequacy to combat problems with </a:t>
            </a:r>
            <a:r>
              <a:rPr lang="en-US" altLang="zh-CN" sz="2200" b="1" i="1" dirty="0">
                <a:solidFill>
                  <a:srgbClr val="800000"/>
                </a:solidFill>
                <a:latin typeface="Arail"/>
                <a:ea typeface="SimSun" charset="0"/>
                <a:cs typeface="Arail"/>
              </a:rPr>
              <a:t>disunity and false teaching</a:t>
            </a:r>
            <a:r>
              <a:rPr lang="en-US" altLang="zh-CN" sz="2200" b="1" dirty="0">
                <a:solidFill>
                  <a:srgbClr val="000000"/>
                </a:solidFill>
                <a:latin typeface="Arail"/>
                <a:ea typeface="SimSun" charset="0"/>
                <a:cs typeface="Arail"/>
              </a:rPr>
              <a:t> in the church.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436">
                                            <p:txEl>
                                              <p:pRg st="0" end="0"/>
                                            </p:txEl>
                                          </p:spTgt>
                                        </p:tgtEl>
                                        <p:attrNameLst>
                                          <p:attrName>style.visibility</p:attrName>
                                        </p:attrNameLst>
                                      </p:cBhvr>
                                      <p:to>
                                        <p:strVal val="visible"/>
                                      </p:to>
                                    </p:set>
                                    <p:anim calcmode="lin" valueType="num">
                                      <p:cBhvr additive="base">
                                        <p:cTn id="7"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8436">
                                            <p:txEl>
                                              <p:pRg st="1" end="1"/>
                                            </p:txEl>
                                          </p:spTgt>
                                        </p:tgtEl>
                                        <p:attrNameLst>
                                          <p:attrName>style.visibility</p:attrName>
                                        </p:attrNameLst>
                                      </p:cBhvr>
                                      <p:to>
                                        <p:strVal val="visible"/>
                                      </p:to>
                                    </p:set>
                                    <p:anim calcmode="lin" valueType="num">
                                      <p:cBhvr additive="base">
                                        <p:cTn id="12" dur="500" fill="hold"/>
                                        <p:tgtEl>
                                          <p:spTgt spid="18436">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843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8436">
                                            <p:txEl>
                                              <p:pRg st="2" end="2"/>
                                            </p:txEl>
                                          </p:spTgt>
                                        </p:tgtEl>
                                        <p:attrNameLst>
                                          <p:attrName>style.visibility</p:attrName>
                                        </p:attrNameLst>
                                      </p:cBhvr>
                                      <p:to>
                                        <p:strVal val="visible"/>
                                      </p:to>
                                    </p:set>
                                    <p:anim calcmode="lin" valueType="num">
                                      <p:cBhvr additive="base">
                                        <p:cTn id="18" dur="500" fill="hold"/>
                                        <p:tgtEl>
                                          <p:spTgt spid="18436">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8436">
                                            <p:txEl>
                                              <p:pRg st="2" end="2"/>
                                            </p:txEl>
                                          </p:spTgt>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8436">
                                            <p:txEl>
                                              <p:pRg st="3" end="3"/>
                                            </p:txEl>
                                          </p:spTgt>
                                        </p:tgtEl>
                                        <p:attrNameLst>
                                          <p:attrName>style.visibility</p:attrName>
                                        </p:attrNameLst>
                                      </p:cBhvr>
                                      <p:to>
                                        <p:strVal val="visible"/>
                                      </p:to>
                                    </p:set>
                                    <p:anim calcmode="lin" valueType="num">
                                      <p:cBhvr additive="base">
                                        <p:cTn id="22" dur="500" fill="hold"/>
                                        <p:tgtEl>
                                          <p:spTgt spid="18436">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843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8436">
                                            <p:txEl>
                                              <p:pRg st="4" end="4"/>
                                            </p:txEl>
                                          </p:spTgt>
                                        </p:tgtEl>
                                        <p:attrNameLst>
                                          <p:attrName>style.visibility</p:attrName>
                                        </p:attrNameLst>
                                      </p:cBhvr>
                                      <p:to>
                                        <p:strVal val="visible"/>
                                      </p:to>
                                    </p:set>
                                    <p:anim calcmode="lin" valueType="num">
                                      <p:cBhvr additive="base">
                                        <p:cTn id="28" dur="500" fill="hold"/>
                                        <p:tgtEl>
                                          <p:spTgt spid="18436">
                                            <p:txEl>
                                              <p:pRg st="4" end="4"/>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843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8436">
                                            <p:txEl>
                                              <p:pRg st="6" end="6"/>
                                            </p:txEl>
                                          </p:spTgt>
                                        </p:tgtEl>
                                        <p:attrNameLst>
                                          <p:attrName>style.visibility</p:attrName>
                                        </p:attrNameLst>
                                      </p:cBhvr>
                                      <p:to>
                                        <p:strVal val="visible"/>
                                      </p:to>
                                    </p:set>
                                    <p:anim calcmode="lin" valueType="num">
                                      <p:cBhvr additive="base">
                                        <p:cTn id="34" dur="500" fill="hold"/>
                                        <p:tgtEl>
                                          <p:spTgt spid="18436">
                                            <p:txEl>
                                              <p:pRg st="6" end="6"/>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1843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18436">
                                            <p:txEl>
                                              <p:pRg st="7" end="7"/>
                                            </p:txEl>
                                          </p:spTgt>
                                        </p:tgtEl>
                                        <p:attrNameLst>
                                          <p:attrName>style.visibility</p:attrName>
                                        </p:attrNameLst>
                                      </p:cBhvr>
                                      <p:to>
                                        <p:strVal val="visible"/>
                                      </p:to>
                                    </p:set>
                                    <p:anim calcmode="lin" valueType="num">
                                      <p:cBhvr additive="base">
                                        <p:cTn id="40" dur="500" fill="hold"/>
                                        <p:tgtEl>
                                          <p:spTgt spid="18436">
                                            <p:txEl>
                                              <p:pRg st="7" end="7"/>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1843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bldLvl="2"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2449" name="Text Box 2"/>
          <p:cNvSpPr txBox="1">
            <a:spLocks noChangeArrowheads="1"/>
          </p:cNvSpPr>
          <p:nvPr/>
        </p:nvSpPr>
        <p:spPr bwMode="auto">
          <a:xfrm>
            <a:off x="784027" y="152403"/>
            <a:ext cx="7618813"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32450"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26</a:t>
            </a:r>
          </a:p>
        </p:txBody>
      </p:sp>
      <p:sp>
        <p:nvSpPr>
          <p:cNvPr id="19460" name="Rectangle 4"/>
          <p:cNvSpPr>
            <a:spLocks noGrp="1" noChangeArrowheads="1"/>
          </p:cNvSpPr>
          <p:nvPr>
            <p:ph type="body" idx="1"/>
          </p:nvPr>
        </p:nvSpPr>
        <p:spPr>
          <a:xfrm>
            <a:off x="0" y="762000"/>
            <a:ext cx="9144000" cy="5410200"/>
          </a:xfrm>
          <a:solidFill>
            <a:srgbClr val="CAE2CA"/>
          </a:solidFill>
        </p:spPr>
        <p:txBody>
          <a:bodyPr/>
          <a:lstStyle/>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Colossians</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Paul instructs the Colossian church in the supremacy and </a:t>
            </a:r>
            <a:r>
              <a:rPr lang="en-US" altLang="zh-CN" sz="2200" b="1" i="1" dirty="0">
                <a:solidFill>
                  <a:srgbClr val="800000"/>
                </a:solidFill>
                <a:latin typeface="Arial" charset="0"/>
                <a:ea typeface="ＭＳ Ｐゴシック" charset="0"/>
                <a:cs typeface="Arial" charset="0"/>
              </a:rPr>
              <a:t>deity of Christ</a:t>
            </a:r>
            <a:r>
              <a:rPr lang="en-US" altLang="zh-CN" sz="2200" b="1" dirty="0">
                <a:solidFill>
                  <a:srgbClr val="000000"/>
                </a:solidFill>
                <a:latin typeface="Arial" charset="0"/>
                <a:ea typeface="ＭＳ Ｐゴシック" charset="0"/>
                <a:cs typeface="Arial" charset="0"/>
              </a:rPr>
              <a:t> and exhorts practical outworking of this doctrine in order to fight a </a:t>
            </a:r>
            <a:r>
              <a:rPr lang="en-US" altLang="zh-CN" sz="2200" b="1" i="1" dirty="0">
                <a:solidFill>
                  <a:srgbClr val="800000"/>
                </a:solidFill>
                <a:latin typeface="Arial" charset="0"/>
                <a:ea typeface="ＭＳ Ｐゴシック" charset="0"/>
                <a:cs typeface="Arial" charset="0"/>
              </a:rPr>
              <a:t>syncretistic heresy</a:t>
            </a:r>
            <a:r>
              <a:rPr lang="en-US" altLang="zh-CN" sz="2200" b="1" dirty="0">
                <a:solidFill>
                  <a:srgbClr val="000000"/>
                </a:solidFill>
                <a:latin typeface="Arial" charset="0"/>
                <a:ea typeface="ＭＳ Ｐゴシック" charset="0"/>
                <a:cs typeface="Arial" charset="0"/>
              </a:rPr>
              <a:t> threatening the life and ministry of the church.</a:t>
            </a:r>
          </a:p>
          <a:p>
            <a:pPr eaLnBrk="1" hangingPunct="1">
              <a:lnSpc>
                <a:spcPct val="90000"/>
              </a:lnSpc>
              <a:buFont typeface="Wingdings" charset="0"/>
              <a:buNone/>
            </a:pPr>
            <a:endParaRPr lang="en-US" altLang="zh-CN" sz="2200" b="1" u="sng"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1 Thessalonians</a:t>
            </a:r>
          </a:p>
          <a:p>
            <a:pPr eaLnBrk="1" hangingPunct="1">
              <a:lnSpc>
                <a:spcPct val="90000"/>
              </a:lnSpc>
            </a:pPr>
            <a:r>
              <a:rPr lang="en-US" altLang="zh-CN" sz="2200" b="1" dirty="0">
                <a:solidFill>
                  <a:srgbClr val="000000"/>
                </a:solidFill>
                <a:latin typeface="Arial" charset="0"/>
                <a:ea typeface="ＭＳ Ｐゴシック" charset="0"/>
                <a:cs typeface="Arial" charset="0"/>
              </a:rPr>
              <a:t>Paul prepares the Thessalonians for the </a:t>
            </a:r>
            <a:r>
              <a:rPr lang="en-US" altLang="zh-CN" sz="2200" b="1" i="1" dirty="0">
                <a:solidFill>
                  <a:srgbClr val="800000"/>
                </a:solidFill>
                <a:latin typeface="Arial" charset="0"/>
                <a:ea typeface="ＭＳ Ｐゴシック" charset="0"/>
                <a:cs typeface="Arial" charset="0"/>
              </a:rPr>
              <a:t>rapture</a:t>
            </a:r>
            <a:r>
              <a:rPr lang="en-US" altLang="zh-CN" sz="2200" b="1" dirty="0">
                <a:solidFill>
                  <a:srgbClr val="000000"/>
                </a:solidFill>
                <a:latin typeface="Arial" charset="0"/>
                <a:ea typeface="ＭＳ Ｐゴシック" charset="0"/>
                <a:cs typeface="Arial" charset="0"/>
              </a:rPr>
              <a:t> by defending his motives for starting the church (to silence accusations of greed) and instructing the believers (to strengthen the church</a:t>
            </a:r>
            <a:r>
              <a:rPr lang="uk-UA" altLang="zh-CN" sz="2200" b="1" dirty="0">
                <a:solidFill>
                  <a:srgbClr val="000000"/>
                </a:solidFill>
                <a:latin typeface="Arial" charset="0"/>
                <a:ea typeface="ＭＳ Ｐゴシック" charset="0"/>
                <a:cs typeface="Arial" charset="0"/>
              </a:rPr>
              <a:t>'</a:t>
            </a:r>
            <a:r>
              <a:rPr lang="en-US" altLang="zh-CN" sz="2200" b="1" dirty="0">
                <a:solidFill>
                  <a:srgbClr val="000000"/>
                </a:solidFill>
                <a:latin typeface="Arial" charset="0"/>
                <a:ea typeface="ＭＳ Ｐゴシック" charset="0"/>
                <a:cs typeface="Arial" charset="0"/>
              </a:rPr>
              <a:t>s doctrinal and relational foundation so it can continue to grow).</a:t>
            </a:r>
          </a:p>
          <a:p>
            <a:pPr eaLnBrk="1" hangingPunct="1">
              <a:lnSpc>
                <a:spcPct val="90000"/>
              </a:lnSpc>
              <a:buFont typeface="Wingdings" charset="0"/>
              <a:buNone/>
            </a:pPr>
            <a:r>
              <a:rPr lang="en-US" altLang="zh-CN" sz="2200" b="1" dirty="0">
                <a:solidFill>
                  <a:srgbClr val="000000"/>
                </a:solidFill>
                <a:latin typeface="Arial" charset="0"/>
                <a:ea typeface="ＭＳ Ｐゴシック" charset="0"/>
                <a:cs typeface="Arial" charset="0"/>
              </a:rPr>
              <a:t> </a:t>
            </a: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2 Thessalonians </a:t>
            </a:r>
          </a:p>
          <a:p>
            <a:pPr eaLnBrk="1" hangingPunct="1">
              <a:lnSpc>
                <a:spcPct val="90000"/>
              </a:lnSpc>
            </a:pPr>
            <a:r>
              <a:rPr lang="en-US" altLang="zh-CN" sz="2200" b="1" dirty="0">
                <a:solidFill>
                  <a:srgbClr val="000000"/>
                </a:solidFill>
                <a:latin typeface="Arial" charset="0"/>
                <a:ea typeface="ＭＳ Ｐゴシック" charset="0"/>
                <a:cs typeface="Arial" charset="0"/>
              </a:rPr>
              <a:t>Paul corrects the persecuted Thessalonians</a:t>
            </a:r>
            <a:r>
              <a:rPr lang="uk-UA" altLang="zh-CN" sz="2200" b="1" dirty="0">
                <a:solidFill>
                  <a:srgbClr val="000000"/>
                </a:solidFill>
                <a:latin typeface="Arial" charset="0"/>
                <a:ea typeface="ＭＳ Ｐゴシック" charset="0"/>
                <a:cs typeface="Arial" charset="0"/>
              </a:rPr>
              <a:t>'</a:t>
            </a:r>
            <a:r>
              <a:rPr lang="en-US" altLang="zh-CN" sz="2200" b="1" dirty="0">
                <a:solidFill>
                  <a:srgbClr val="000000"/>
                </a:solidFill>
                <a:latin typeface="Arial" charset="0"/>
                <a:ea typeface="ＭＳ Ｐゴシック" charset="0"/>
                <a:cs typeface="Arial" charset="0"/>
              </a:rPr>
              <a:t> misconception that the </a:t>
            </a:r>
            <a:r>
              <a:rPr lang="en-US" altLang="zh-CN" sz="2200" b="1" i="1" dirty="0">
                <a:solidFill>
                  <a:srgbClr val="800000"/>
                </a:solidFill>
                <a:latin typeface="Arial" charset="0"/>
                <a:ea typeface="ＭＳ Ｐゴシック" charset="0"/>
                <a:cs typeface="Arial" charset="0"/>
              </a:rPr>
              <a:t>day of the Lord</a:t>
            </a:r>
            <a:r>
              <a:rPr lang="en-US" altLang="zh-CN" sz="2200" b="1" dirty="0">
                <a:solidFill>
                  <a:srgbClr val="000000"/>
                </a:solidFill>
                <a:latin typeface="Arial" charset="0"/>
                <a:ea typeface="ＭＳ Ｐゴシック" charset="0"/>
                <a:cs typeface="Arial" charset="0"/>
              </a:rPr>
              <a:t> (Tribulation) had already begun to exhort perseverance among the disheartened and industry among the idle to help them stand firm in correct doctrine despite </a:t>
            </a:r>
            <a:r>
              <a:rPr lang="en-US" altLang="zh-CN" sz="2200" b="1" i="1" dirty="0">
                <a:solidFill>
                  <a:srgbClr val="800000"/>
                </a:solidFill>
                <a:latin typeface="Arial" charset="0"/>
                <a:ea typeface="ＭＳ Ｐゴシック" charset="0"/>
                <a:cs typeface="Arial" charset="0"/>
              </a:rPr>
              <a:t>false teachers</a:t>
            </a:r>
            <a:r>
              <a:rPr lang="en-US" altLang="zh-CN" sz="2200" b="1" i="1" dirty="0">
                <a:solidFill>
                  <a:srgbClr val="000000"/>
                </a:solidFill>
                <a:latin typeface="Arial" charset="0"/>
                <a:ea typeface="ＭＳ Ｐゴシック" charset="0"/>
                <a:cs typeface="Arial" charset="0"/>
              </a:rPr>
              <a:t>.</a:t>
            </a:r>
            <a:endParaRPr lang="en-US" altLang="zh-CN" sz="2200" b="1" dirty="0">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anim calcmode="lin" valueType="num">
                                      <p:cBhvr additive="base">
                                        <p:cTn id="7" dur="500" fill="hold"/>
                                        <p:tgtEl>
                                          <p:spTgt spid="1946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60">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460">
                                            <p:txEl>
                                              <p:pRg st="1" end="1"/>
                                            </p:txEl>
                                          </p:spTgt>
                                        </p:tgtEl>
                                        <p:attrNameLst>
                                          <p:attrName>style.visibility</p:attrName>
                                        </p:attrNameLst>
                                      </p:cBhvr>
                                      <p:to>
                                        <p:strVal val="visible"/>
                                      </p:to>
                                    </p:set>
                                    <p:anim calcmode="lin" valueType="num">
                                      <p:cBhvr additive="base">
                                        <p:cTn id="12" dur="500" fill="hold"/>
                                        <p:tgtEl>
                                          <p:spTgt spid="19460">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946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9460">
                                            <p:txEl>
                                              <p:pRg st="3" end="3"/>
                                            </p:txEl>
                                          </p:spTgt>
                                        </p:tgtEl>
                                        <p:attrNameLst>
                                          <p:attrName>style.visibility</p:attrName>
                                        </p:attrNameLst>
                                      </p:cBhvr>
                                      <p:to>
                                        <p:strVal val="visible"/>
                                      </p:to>
                                    </p:set>
                                    <p:anim calcmode="lin" valueType="num">
                                      <p:cBhvr additive="base">
                                        <p:cTn id="18" dur="500" fill="hold"/>
                                        <p:tgtEl>
                                          <p:spTgt spid="19460">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946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9460">
                                            <p:txEl>
                                              <p:pRg st="4" end="4"/>
                                            </p:txEl>
                                          </p:spTgt>
                                        </p:tgtEl>
                                        <p:attrNameLst>
                                          <p:attrName>style.visibility</p:attrName>
                                        </p:attrNameLst>
                                      </p:cBhvr>
                                      <p:to>
                                        <p:strVal val="visible"/>
                                      </p:to>
                                    </p:set>
                                    <p:anim calcmode="lin" valueType="num">
                                      <p:cBhvr additive="base">
                                        <p:cTn id="24" dur="500" fill="hold"/>
                                        <p:tgtEl>
                                          <p:spTgt spid="19460">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946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9460">
                                            <p:txEl>
                                              <p:pRg st="5" end="5"/>
                                            </p:txEl>
                                          </p:spTgt>
                                        </p:tgtEl>
                                        <p:attrNameLst>
                                          <p:attrName>style.visibility</p:attrName>
                                        </p:attrNameLst>
                                      </p:cBhvr>
                                      <p:to>
                                        <p:strVal val="visible"/>
                                      </p:to>
                                    </p:set>
                                    <p:anim calcmode="lin" valueType="num">
                                      <p:cBhvr additive="base">
                                        <p:cTn id="30" dur="500" fill="hold"/>
                                        <p:tgtEl>
                                          <p:spTgt spid="19460">
                                            <p:txEl>
                                              <p:pRg st="5" end="5"/>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946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9460">
                                            <p:txEl>
                                              <p:pRg st="6" end="6"/>
                                            </p:txEl>
                                          </p:spTgt>
                                        </p:tgtEl>
                                        <p:attrNameLst>
                                          <p:attrName>style.visibility</p:attrName>
                                        </p:attrNameLst>
                                      </p:cBhvr>
                                      <p:to>
                                        <p:strVal val="visible"/>
                                      </p:to>
                                    </p:set>
                                    <p:anim calcmode="lin" valueType="num">
                                      <p:cBhvr additive="base">
                                        <p:cTn id="36" dur="500" fill="hold"/>
                                        <p:tgtEl>
                                          <p:spTgt spid="19460">
                                            <p:txEl>
                                              <p:pRg st="6" end="6"/>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946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9460">
                                            <p:txEl>
                                              <p:pRg st="7" end="7"/>
                                            </p:txEl>
                                          </p:spTgt>
                                        </p:tgtEl>
                                        <p:attrNameLst>
                                          <p:attrName>style.visibility</p:attrName>
                                        </p:attrNameLst>
                                      </p:cBhvr>
                                      <p:to>
                                        <p:strVal val="visible"/>
                                      </p:to>
                                    </p:set>
                                    <p:anim calcmode="lin" valueType="num">
                                      <p:cBhvr additive="base">
                                        <p:cTn id="42" dur="500" fill="hold"/>
                                        <p:tgtEl>
                                          <p:spTgt spid="19460">
                                            <p:txEl>
                                              <p:pRg st="7" end="7"/>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9460">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bldLvl="2"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4497" name="Text Box 2"/>
          <p:cNvSpPr txBox="1">
            <a:spLocks noChangeArrowheads="1"/>
          </p:cNvSpPr>
          <p:nvPr/>
        </p:nvSpPr>
        <p:spPr bwMode="auto">
          <a:xfrm>
            <a:off x="784027" y="152403"/>
            <a:ext cx="7618813"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34498"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26</a:t>
            </a:r>
          </a:p>
        </p:txBody>
      </p:sp>
      <p:sp>
        <p:nvSpPr>
          <p:cNvPr id="20484" name="Rectangle 4"/>
          <p:cNvSpPr>
            <a:spLocks noGrp="1" noChangeArrowheads="1"/>
          </p:cNvSpPr>
          <p:nvPr>
            <p:ph type="body" idx="1"/>
          </p:nvPr>
        </p:nvSpPr>
        <p:spPr>
          <a:xfrm>
            <a:off x="0" y="762000"/>
            <a:ext cx="9144000" cy="5410200"/>
          </a:xfrm>
          <a:solidFill>
            <a:srgbClr val="CAE2CA"/>
          </a:solidFill>
        </p:spPr>
        <p:txBody>
          <a:bodyPr/>
          <a:lstStyle/>
          <a:p>
            <a:pPr eaLnBrk="1" hangingPunct="1">
              <a:lnSpc>
                <a:spcPct val="90000"/>
              </a:lnSpc>
              <a:buFont typeface="Wingdings" charset="0"/>
              <a:buNone/>
            </a:pPr>
            <a:r>
              <a:rPr lang="en-US" altLang="zh-CN" sz="2200" b="1" u="sng">
                <a:solidFill>
                  <a:srgbClr val="000000"/>
                </a:solidFill>
                <a:latin typeface="Arial" charset="0"/>
                <a:ea typeface="ＭＳ Ｐゴシック" charset="0"/>
                <a:cs typeface="Arial" charset="0"/>
              </a:rPr>
              <a:t>1 Timothy</a:t>
            </a:r>
            <a:endParaRPr lang="en-US" altLang="zh-CN" sz="2200" b="1">
              <a:solidFill>
                <a:srgbClr val="000000"/>
              </a:solidFill>
              <a:latin typeface="Arial" charset="0"/>
              <a:ea typeface="ＭＳ Ｐゴシック" charset="0"/>
              <a:cs typeface="Arial" charset="0"/>
            </a:endParaRPr>
          </a:p>
          <a:p>
            <a:pPr eaLnBrk="1" hangingPunct="1">
              <a:lnSpc>
                <a:spcPct val="90000"/>
              </a:lnSpc>
            </a:pPr>
            <a:r>
              <a:rPr lang="en-US" altLang="zh-CN" sz="2200" b="1">
                <a:solidFill>
                  <a:srgbClr val="000000"/>
                </a:solidFill>
                <a:latin typeface="Arial" charset="0"/>
                <a:ea typeface="ＭＳ Ｐゴシック" charset="0"/>
                <a:cs typeface="Arial" charset="0"/>
              </a:rPr>
              <a:t>Paul exhorts Timothy to courageously guard his personal </a:t>
            </a:r>
            <a:r>
              <a:rPr lang="en-US" altLang="zh-CN" sz="2200" b="1" i="1">
                <a:solidFill>
                  <a:srgbClr val="800000"/>
                </a:solidFill>
                <a:latin typeface="Arial" charset="0"/>
                <a:ea typeface="ＭＳ Ｐゴシック" charset="0"/>
                <a:cs typeface="Arial" charset="0"/>
              </a:rPr>
              <a:t>life, doctrine, and local church order</a:t>
            </a:r>
            <a:r>
              <a:rPr lang="en-US" altLang="zh-CN" sz="2200" b="1">
                <a:solidFill>
                  <a:srgbClr val="000000"/>
                </a:solidFill>
                <a:latin typeface="Arial" charset="0"/>
                <a:ea typeface="ＭＳ Ｐゴシック" charset="0"/>
                <a:cs typeface="Arial" charset="0"/>
              </a:rPr>
              <a:t> in order to preserve the ministry of the Ephesian church against ascetic and speculative </a:t>
            </a:r>
            <a:r>
              <a:rPr lang="en-US" altLang="zh-CN" sz="2200" b="1" i="1">
                <a:solidFill>
                  <a:srgbClr val="800000"/>
                </a:solidFill>
                <a:latin typeface="Arial" charset="0"/>
                <a:ea typeface="ＭＳ Ｐゴシック" charset="0"/>
                <a:cs typeface="Arial" charset="0"/>
              </a:rPr>
              <a:t>false teachers.</a:t>
            </a:r>
          </a:p>
          <a:p>
            <a:pPr eaLnBrk="1" hangingPunct="1">
              <a:lnSpc>
                <a:spcPct val="90000"/>
              </a:lnSpc>
              <a:buFont typeface="Wingdings" charset="0"/>
              <a:buNone/>
            </a:pPr>
            <a:endParaRPr lang="en-US" altLang="zh-CN" sz="2200" b="1">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a:solidFill>
                  <a:srgbClr val="000000"/>
                </a:solidFill>
                <a:latin typeface="Arial" charset="0"/>
                <a:ea typeface="ＭＳ Ｐゴシック" charset="0"/>
                <a:cs typeface="Arial" charset="0"/>
              </a:rPr>
              <a:t>2 Timothy</a:t>
            </a:r>
            <a:endParaRPr lang="en-US" altLang="zh-CN" sz="2200" b="1">
              <a:solidFill>
                <a:srgbClr val="000000"/>
              </a:solidFill>
              <a:latin typeface="Arial" charset="0"/>
              <a:ea typeface="ＭＳ Ｐゴシック" charset="0"/>
              <a:cs typeface="Arial" charset="0"/>
            </a:endParaRPr>
          </a:p>
          <a:p>
            <a:pPr eaLnBrk="1" hangingPunct="1">
              <a:lnSpc>
                <a:spcPct val="90000"/>
              </a:lnSpc>
            </a:pPr>
            <a:r>
              <a:rPr lang="en-US" altLang="zh-CN" sz="2200" b="1">
                <a:solidFill>
                  <a:srgbClr val="000000"/>
                </a:solidFill>
                <a:latin typeface="Arial" charset="0"/>
                <a:ea typeface="ＭＳ Ｐゴシック" charset="0"/>
                <a:cs typeface="Arial" charset="0"/>
              </a:rPr>
              <a:t>Paul exhorts Timothy to faithfully practice and </a:t>
            </a:r>
            <a:r>
              <a:rPr lang="en-US" altLang="zh-CN" sz="2200" b="1" i="1">
                <a:solidFill>
                  <a:srgbClr val="800000"/>
                </a:solidFill>
                <a:latin typeface="Arial" charset="0"/>
                <a:ea typeface="ＭＳ Ｐゴシック" charset="0"/>
                <a:cs typeface="Arial" charset="0"/>
              </a:rPr>
              <a:t>preach the Word</a:t>
            </a:r>
            <a:r>
              <a:rPr lang="en-US" altLang="zh-CN" sz="2200" b="1">
                <a:solidFill>
                  <a:srgbClr val="000000"/>
                </a:solidFill>
                <a:latin typeface="Arial" charset="0"/>
                <a:ea typeface="ＭＳ Ｐゴシック" charset="0"/>
                <a:cs typeface="Arial" charset="0"/>
              </a:rPr>
              <a:t> despite hardship in order to encourage him to persevere against </a:t>
            </a:r>
            <a:r>
              <a:rPr lang="en-US" altLang="zh-CN" sz="2200" b="1" i="1">
                <a:solidFill>
                  <a:srgbClr val="800000"/>
                </a:solidFill>
                <a:latin typeface="Arial" charset="0"/>
                <a:ea typeface="ＭＳ Ｐゴシック" charset="0"/>
                <a:cs typeface="Arial" charset="0"/>
              </a:rPr>
              <a:t>false teaching</a:t>
            </a:r>
            <a:r>
              <a:rPr lang="en-US" altLang="zh-CN" sz="2200" b="1">
                <a:solidFill>
                  <a:srgbClr val="000000"/>
                </a:solidFill>
                <a:latin typeface="Arial" charset="0"/>
                <a:ea typeface="ＭＳ Ｐゴシック" charset="0"/>
                <a:cs typeface="Arial" charset="0"/>
              </a:rPr>
              <a:t> and apostasy.</a:t>
            </a:r>
          </a:p>
          <a:p>
            <a:pPr eaLnBrk="1" hangingPunct="1">
              <a:lnSpc>
                <a:spcPct val="90000"/>
              </a:lnSpc>
              <a:buFont typeface="Wingdings" charset="0"/>
              <a:buNone/>
            </a:pPr>
            <a:endParaRPr lang="en-US" altLang="zh-CN" sz="2200" b="1" u="sng">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a:solidFill>
                  <a:srgbClr val="000000"/>
                </a:solidFill>
                <a:latin typeface="Arial" charset="0"/>
                <a:ea typeface="ＭＳ Ｐゴシック" charset="0"/>
                <a:cs typeface="Arial" charset="0"/>
              </a:rPr>
              <a:t>Titus</a:t>
            </a:r>
            <a:endParaRPr lang="en-US" altLang="zh-CN" sz="2200" b="1">
              <a:solidFill>
                <a:srgbClr val="000000"/>
              </a:solidFill>
              <a:latin typeface="Arial" charset="0"/>
              <a:ea typeface="ＭＳ Ｐゴシック" charset="0"/>
              <a:cs typeface="Arial" charset="0"/>
            </a:endParaRPr>
          </a:p>
          <a:p>
            <a:pPr eaLnBrk="1" hangingPunct="1">
              <a:lnSpc>
                <a:spcPct val="90000"/>
              </a:lnSpc>
            </a:pPr>
            <a:r>
              <a:rPr lang="en-US" altLang="zh-CN" sz="2200" b="1">
                <a:solidFill>
                  <a:srgbClr val="000000"/>
                </a:solidFill>
                <a:latin typeface="Arial" charset="0"/>
                <a:ea typeface="ＭＳ Ｐゴシック" charset="0"/>
                <a:cs typeface="Arial" charset="0"/>
              </a:rPr>
              <a:t>Paul exhorts Titus to </a:t>
            </a:r>
            <a:r>
              <a:rPr lang="en-US" altLang="zh-CN" sz="2200" b="1" i="1">
                <a:solidFill>
                  <a:srgbClr val="800000"/>
                </a:solidFill>
                <a:latin typeface="Arial" charset="0"/>
                <a:ea typeface="ＭＳ Ｐゴシック" charset="0"/>
                <a:cs typeface="Arial" charset="0"/>
              </a:rPr>
              <a:t>organize the Cretan churches</a:t>
            </a:r>
            <a:r>
              <a:rPr lang="en-US" altLang="zh-CN" sz="2200" b="1">
                <a:solidFill>
                  <a:srgbClr val="000000"/>
                </a:solidFill>
                <a:latin typeface="Arial" charset="0"/>
                <a:ea typeface="ＭＳ Ｐゴシック" charset="0"/>
                <a:cs typeface="Arial" charset="0"/>
              </a:rPr>
              <a:t> by appointing qualified elders and teaching respectable behavior as the natural result of salvation by grace in order to</a:t>
            </a:r>
            <a:r>
              <a:rPr lang="en-US" altLang="zh-CN" sz="2200" b="1" i="1">
                <a:solidFill>
                  <a:srgbClr val="000000"/>
                </a:solidFill>
                <a:latin typeface="Arial" charset="0"/>
                <a:ea typeface="ＭＳ Ｐゴシック" charset="0"/>
                <a:cs typeface="Arial" charset="0"/>
              </a:rPr>
              <a:t> </a:t>
            </a:r>
            <a:r>
              <a:rPr lang="en-US" altLang="zh-CN" sz="2200" b="1" i="1">
                <a:solidFill>
                  <a:srgbClr val="800000"/>
                </a:solidFill>
                <a:latin typeface="Arial" charset="0"/>
                <a:ea typeface="ＭＳ Ｐゴシック" charset="0"/>
                <a:cs typeface="Arial" charset="0"/>
              </a:rPr>
              <a:t>defeat opposers by word and deed</a:t>
            </a:r>
            <a:r>
              <a:rPr lang="en-US" altLang="zh-CN" sz="2200" b="1" i="1">
                <a:solidFill>
                  <a:srgbClr val="000000"/>
                </a:solidFill>
                <a:latin typeface="Arial" charset="0"/>
                <a:ea typeface="ＭＳ Ｐゴシック" charset="0"/>
                <a:cs typeface="Arial" charset="0"/>
              </a:rPr>
              <a:t> (conduct).</a:t>
            </a:r>
            <a:endParaRPr lang="en-US" altLang="zh-CN" sz="2200" b="1">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 calcmode="lin" valueType="num">
                                      <p:cBhvr additive="base">
                                        <p:cTn id="7" dur="500" fill="hold"/>
                                        <p:tgtEl>
                                          <p:spTgt spid="2048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4">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484">
                                            <p:txEl>
                                              <p:pRg st="1" end="1"/>
                                            </p:txEl>
                                          </p:spTgt>
                                        </p:tgtEl>
                                        <p:attrNameLst>
                                          <p:attrName>style.visibility</p:attrName>
                                        </p:attrNameLst>
                                      </p:cBhvr>
                                      <p:to>
                                        <p:strVal val="visible"/>
                                      </p:to>
                                    </p:set>
                                    <p:anim calcmode="lin" valueType="num">
                                      <p:cBhvr additive="base">
                                        <p:cTn id="12" dur="500" fill="hold"/>
                                        <p:tgtEl>
                                          <p:spTgt spid="20484">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048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0484">
                                            <p:txEl>
                                              <p:pRg st="3" end="3"/>
                                            </p:txEl>
                                          </p:spTgt>
                                        </p:tgtEl>
                                        <p:attrNameLst>
                                          <p:attrName>style.visibility</p:attrName>
                                        </p:attrNameLst>
                                      </p:cBhvr>
                                      <p:to>
                                        <p:strVal val="visible"/>
                                      </p:to>
                                    </p:set>
                                    <p:anim calcmode="lin" valueType="num">
                                      <p:cBhvr additive="base">
                                        <p:cTn id="18" dur="500" fill="hold"/>
                                        <p:tgtEl>
                                          <p:spTgt spid="20484">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048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0484">
                                            <p:txEl>
                                              <p:pRg st="4" end="4"/>
                                            </p:txEl>
                                          </p:spTgt>
                                        </p:tgtEl>
                                        <p:attrNameLst>
                                          <p:attrName>style.visibility</p:attrName>
                                        </p:attrNameLst>
                                      </p:cBhvr>
                                      <p:to>
                                        <p:strVal val="visible"/>
                                      </p:to>
                                    </p:set>
                                    <p:anim calcmode="lin" valueType="num">
                                      <p:cBhvr additive="base">
                                        <p:cTn id="24" dur="500" fill="hold"/>
                                        <p:tgtEl>
                                          <p:spTgt spid="20484">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048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0484">
                                            <p:txEl>
                                              <p:pRg st="6" end="6"/>
                                            </p:txEl>
                                          </p:spTgt>
                                        </p:tgtEl>
                                        <p:attrNameLst>
                                          <p:attrName>style.visibility</p:attrName>
                                        </p:attrNameLst>
                                      </p:cBhvr>
                                      <p:to>
                                        <p:strVal val="visible"/>
                                      </p:to>
                                    </p:set>
                                    <p:anim calcmode="lin" valueType="num">
                                      <p:cBhvr additive="base">
                                        <p:cTn id="30" dur="500" fill="hold"/>
                                        <p:tgtEl>
                                          <p:spTgt spid="20484">
                                            <p:txEl>
                                              <p:pRg st="6" end="6"/>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048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0484">
                                            <p:txEl>
                                              <p:pRg st="7" end="7"/>
                                            </p:txEl>
                                          </p:spTgt>
                                        </p:tgtEl>
                                        <p:attrNameLst>
                                          <p:attrName>style.visibility</p:attrName>
                                        </p:attrNameLst>
                                      </p:cBhvr>
                                      <p:to>
                                        <p:strVal val="visible"/>
                                      </p:to>
                                    </p:set>
                                    <p:anim calcmode="lin" valueType="num">
                                      <p:cBhvr additive="base">
                                        <p:cTn id="36" dur="500" fill="hold"/>
                                        <p:tgtEl>
                                          <p:spTgt spid="20484">
                                            <p:txEl>
                                              <p:pRg st="7" end="7"/>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0484">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build="p" bldLvl="2"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6545" name="Text Box 2"/>
          <p:cNvSpPr txBox="1">
            <a:spLocks noChangeArrowheads="1"/>
          </p:cNvSpPr>
          <p:nvPr/>
        </p:nvSpPr>
        <p:spPr bwMode="auto">
          <a:xfrm>
            <a:off x="784027" y="152403"/>
            <a:ext cx="7618813"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36546"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26</a:t>
            </a:r>
          </a:p>
        </p:txBody>
      </p:sp>
      <p:sp>
        <p:nvSpPr>
          <p:cNvPr id="21508" name="Rectangle 4"/>
          <p:cNvSpPr>
            <a:spLocks noGrp="1" noChangeArrowheads="1"/>
          </p:cNvSpPr>
          <p:nvPr>
            <p:ph type="body" idx="1"/>
          </p:nvPr>
        </p:nvSpPr>
        <p:spPr>
          <a:xfrm>
            <a:off x="0" y="762000"/>
            <a:ext cx="9144000" cy="5410200"/>
          </a:xfrm>
          <a:solidFill>
            <a:srgbClr val="CAE2CA"/>
          </a:solidFill>
        </p:spPr>
        <p:txBody>
          <a:bodyPr/>
          <a:lstStyle/>
          <a:p>
            <a:pPr eaLnBrk="1" hangingPunct="1">
              <a:lnSpc>
                <a:spcPct val="90000"/>
              </a:lnSpc>
              <a:buFont typeface="Wingdings" charset="0"/>
              <a:buNone/>
            </a:pPr>
            <a:r>
              <a:rPr lang="en-US" altLang="zh-CN" sz="2200" b="1" u="sng">
                <a:solidFill>
                  <a:srgbClr val="000000"/>
                </a:solidFill>
                <a:latin typeface="Arial" charset="0"/>
                <a:ea typeface="ＭＳ Ｐゴシック" charset="0"/>
                <a:cs typeface="Arial" charset="0"/>
              </a:rPr>
              <a:t>Philemon</a:t>
            </a:r>
            <a:endParaRPr lang="en-US" altLang="zh-CN" sz="2200" b="1">
              <a:solidFill>
                <a:srgbClr val="000000"/>
              </a:solidFill>
              <a:latin typeface="Arial" charset="0"/>
              <a:ea typeface="ＭＳ Ｐゴシック" charset="0"/>
              <a:cs typeface="Arial" charset="0"/>
            </a:endParaRPr>
          </a:p>
          <a:p>
            <a:pPr eaLnBrk="1" hangingPunct="1">
              <a:lnSpc>
                <a:spcPct val="90000"/>
              </a:lnSpc>
            </a:pPr>
            <a:r>
              <a:rPr lang="en-US" altLang="zh-CN" sz="2200" b="1">
                <a:solidFill>
                  <a:srgbClr val="000000"/>
                </a:solidFill>
                <a:latin typeface="Arial" charset="0"/>
                <a:ea typeface="ＭＳ Ｐゴシック" charset="0"/>
                <a:cs typeface="Arial" charset="0"/>
              </a:rPr>
              <a:t>Paul requests the Christian slave owner, Philemon, for </a:t>
            </a:r>
            <a:r>
              <a:rPr lang="en-US" altLang="zh-CN" sz="2200" b="1" i="1">
                <a:solidFill>
                  <a:srgbClr val="800000"/>
                </a:solidFill>
                <a:latin typeface="Arial" charset="0"/>
                <a:ea typeface="ＭＳ Ｐゴシック" charset="0"/>
                <a:cs typeface="Arial" charset="0"/>
              </a:rPr>
              <a:t>forgiveness</a:t>
            </a:r>
            <a:r>
              <a:rPr lang="en-US" altLang="zh-CN" sz="2200" b="1">
                <a:solidFill>
                  <a:srgbClr val="000000"/>
                </a:solidFill>
                <a:latin typeface="Arial" charset="0"/>
                <a:ea typeface="ＭＳ Ｐゴシック" charset="0"/>
                <a:cs typeface="Arial" charset="0"/>
              </a:rPr>
              <a:t> for his runaway but repentant slave, Onesimus, whom Paul lead to Christ and sent back to Philemon for restatement as Christian brother to teach </a:t>
            </a:r>
            <a:r>
              <a:rPr lang="en-US" altLang="zh-CN" sz="2200" b="1" i="1">
                <a:solidFill>
                  <a:srgbClr val="800000"/>
                </a:solidFill>
                <a:latin typeface="Arial" charset="0"/>
                <a:ea typeface="ＭＳ Ｐゴシック" charset="0"/>
                <a:cs typeface="Arial" charset="0"/>
              </a:rPr>
              <a:t>how to forgive and be forgiven</a:t>
            </a:r>
            <a:r>
              <a:rPr lang="en-US" altLang="zh-CN" sz="2200" b="1" i="1">
                <a:solidFill>
                  <a:srgbClr val="000000"/>
                </a:solidFill>
                <a:latin typeface="Arial" charset="0"/>
                <a:ea typeface="ＭＳ Ｐゴシック" charset="0"/>
                <a:cs typeface="Arial" charset="0"/>
              </a:rPr>
              <a:t>.</a:t>
            </a:r>
          </a:p>
          <a:p>
            <a:pPr eaLnBrk="1" hangingPunct="1">
              <a:lnSpc>
                <a:spcPct val="90000"/>
              </a:lnSpc>
              <a:buFont typeface="Wingdings" charset="0"/>
              <a:buNone/>
            </a:pPr>
            <a:endParaRPr lang="en-US" altLang="zh-CN" sz="2200" b="1">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a:solidFill>
                  <a:srgbClr val="000000"/>
                </a:solidFill>
                <a:latin typeface="Arial" charset="0"/>
                <a:ea typeface="ＭＳ Ｐゴシック" charset="0"/>
                <a:cs typeface="Arial" charset="0"/>
              </a:rPr>
              <a:t>Hebrews</a:t>
            </a:r>
            <a:endParaRPr lang="en-US" altLang="zh-CN" sz="2200" b="1">
              <a:solidFill>
                <a:srgbClr val="000000"/>
              </a:solidFill>
              <a:latin typeface="Arial" charset="0"/>
              <a:ea typeface="ＭＳ Ｐゴシック" charset="0"/>
              <a:cs typeface="Arial" charset="0"/>
            </a:endParaRPr>
          </a:p>
          <a:p>
            <a:pPr eaLnBrk="1" hangingPunct="1">
              <a:lnSpc>
                <a:spcPct val="90000"/>
              </a:lnSpc>
            </a:pPr>
            <a:r>
              <a:rPr lang="en-US" altLang="zh-CN" sz="2200" b="1">
                <a:solidFill>
                  <a:srgbClr val="000000"/>
                </a:solidFill>
                <a:latin typeface="Arial" charset="0"/>
                <a:ea typeface="ＭＳ Ｐゴシック" charset="0"/>
                <a:cs typeface="Arial" charset="0"/>
              </a:rPr>
              <a:t>An unknown author shows Hebrew believers the </a:t>
            </a:r>
            <a:r>
              <a:rPr lang="en-US" altLang="zh-CN" sz="2200" b="1" i="1">
                <a:solidFill>
                  <a:srgbClr val="800000"/>
                </a:solidFill>
                <a:latin typeface="Arial" charset="0"/>
                <a:ea typeface="ＭＳ Ｐゴシック" charset="0"/>
                <a:cs typeface="Arial" charset="0"/>
              </a:rPr>
              <a:t>superiority of Christ as High Priest</a:t>
            </a:r>
            <a:r>
              <a:rPr lang="en-US" altLang="zh-CN" sz="2200" b="1">
                <a:solidFill>
                  <a:srgbClr val="000000"/>
                </a:solidFill>
                <a:latin typeface="Arial" charset="0"/>
                <a:ea typeface="ＭＳ Ｐゴシック" charset="0"/>
                <a:cs typeface="Arial" charset="0"/>
              </a:rPr>
              <a:t> and the superiority of Christianity over Judaism to exhort them to endure persecution rather than</a:t>
            </a:r>
            <a:r>
              <a:rPr lang="en-US" altLang="zh-CN" sz="2200" b="1" i="1">
                <a:solidFill>
                  <a:srgbClr val="000000"/>
                </a:solidFill>
                <a:latin typeface="Arial" charset="0"/>
                <a:ea typeface="ＭＳ Ｐゴシック" charset="0"/>
                <a:cs typeface="Arial" charset="0"/>
              </a:rPr>
              <a:t> </a:t>
            </a:r>
            <a:r>
              <a:rPr lang="en-US" altLang="zh-CN" sz="2200" b="1" i="1">
                <a:solidFill>
                  <a:srgbClr val="800000"/>
                </a:solidFill>
                <a:latin typeface="Arial" charset="0"/>
                <a:ea typeface="ＭＳ Ｐゴシック" charset="0"/>
                <a:cs typeface="Arial" charset="0"/>
              </a:rPr>
              <a:t>return to their former life</a:t>
            </a:r>
            <a:r>
              <a:rPr lang="en-US" altLang="zh-CN" sz="2200" b="1">
                <a:solidFill>
                  <a:srgbClr val="000000"/>
                </a:solidFill>
                <a:latin typeface="Arial" charset="0"/>
                <a:ea typeface="ＭＳ Ｐゴシック" charset="0"/>
                <a:cs typeface="Arial" charset="0"/>
              </a:rPr>
              <a:t> under Judaism.</a:t>
            </a:r>
          </a:p>
          <a:p>
            <a:pPr eaLnBrk="1" hangingPunct="1">
              <a:lnSpc>
                <a:spcPct val="90000"/>
              </a:lnSpc>
              <a:buFont typeface="Wingdings" charset="0"/>
              <a:buNone/>
            </a:pPr>
            <a:endParaRPr lang="en-US" altLang="zh-CN" sz="2200" b="1">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a:solidFill>
                  <a:srgbClr val="000000"/>
                </a:solidFill>
                <a:latin typeface="Arial" charset="0"/>
                <a:ea typeface="ＭＳ Ｐゴシック" charset="0"/>
                <a:cs typeface="Arial" charset="0"/>
              </a:rPr>
              <a:t>James</a:t>
            </a:r>
            <a:endParaRPr lang="en-US" altLang="zh-CN" sz="2200" b="1">
              <a:solidFill>
                <a:srgbClr val="000000"/>
              </a:solidFill>
              <a:latin typeface="Arial" charset="0"/>
              <a:ea typeface="ＭＳ Ｐゴシック" charset="0"/>
              <a:cs typeface="Arial" charset="0"/>
            </a:endParaRPr>
          </a:p>
          <a:p>
            <a:pPr eaLnBrk="1" hangingPunct="1">
              <a:lnSpc>
                <a:spcPct val="90000"/>
              </a:lnSpc>
            </a:pPr>
            <a:r>
              <a:rPr lang="en-US" altLang="zh-CN" sz="2200" b="1">
                <a:solidFill>
                  <a:srgbClr val="000000"/>
                </a:solidFill>
                <a:latin typeface="Arial" charset="0"/>
                <a:ea typeface="ＭＳ Ｐゴシック" charset="0"/>
                <a:cs typeface="Arial" charset="0"/>
              </a:rPr>
              <a:t>James exhorts early Jewish believers throughout the Roman Empire that Christian </a:t>
            </a:r>
            <a:r>
              <a:rPr lang="en-US" altLang="zh-CN" sz="2200" b="1" i="1">
                <a:solidFill>
                  <a:srgbClr val="800000"/>
                </a:solidFill>
                <a:latin typeface="Arial" charset="0"/>
                <a:ea typeface="ＭＳ Ｐゴシック" charset="0"/>
                <a:cs typeface="Arial" charset="0"/>
              </a:rPr>
              <a:t>faith is shown through works</a:t>
            </a:r>
            <a:r>
              <a:rPr lang="en-US" altLang="zh-CN" sz="2200" b="1">
                <a:solidFill>
                  <a:srgbClr val="000000"/>
                </a:solidFill>
                <a:latin typeface="Arial" charset="0"/>
                <a:ea typeface="ＭＳ Ｐゴシック" charset="0"/>
                <a:cs typeface="Arial" charset="0"/>
              </a:rPr>
              <a:t> that they might replace their </a:t>
            </a:r>
            <a:r>
              <a:rPr lang="en-US" altLang="zh-CN" sz="2200" b="1" i="1">
                <a:solidFill>
                  <a:srgbClr val="800000"/>
                </a:solidFill>
                <a:latin typeface="Arial" charset="0"/>
                <a:ea typeface="ＭＳ Ｐゴシック" charset="0"/>
                <a:cs typeface="Arial" charset="0"/>
              </a:rPr>
              <a:t>hypocrisy</a:t>
            </a:r>
            <a:r>
              <a:rPr lang="en-US" altLang="zh-CN" sz="2200" b="1">
                <a:solidFill>
                  <a:srgbClr val="000000"/>
                </a:solidFill>
                <a:latin typeface="Arial" charset="0"/>
                <a:ea typeface="ＭＳ Ｐゴシック" charset="0"/>
                <a:cs typeface="Arial" charset="0"/>
              </a:rPr>
              <a:t> with good deeds in maturity and holiness.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500" fill="hold"/>
                                        <p:tgtEl>
                                          <p:spTgt spid="2150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508">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1508">
                                            <p:txEl>
                                              <p:pRg st="1" end="1"/>
                                            </p:txEl>
                                          </p:spTgt>
                                        </p:tgtEl>
                                        <p:attrNameLst>
                                          <p:attrName>style.visibility</p:attrName>
                                        </p:attrNameLst>
                                      </p:cBhvr>
                                      <p:to>
                                        <p:strVal val="visible"/>
                                      </p:to>
                                    </p:set>
                                    <p:anim calcmode="lin" valueType="num">
                                      <p:cBhvr additive="base">
                                        <p:cTn id="12" dur="500" fill="hold"/>
                                        <p:tgtEl>
                                          <p:spTgt spid="21508">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150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1508">
                                            <p:txEl>
                                              <p:pRg st="3" end="3"/>
                                            </p:txEl>
                                          </p:spTgt>
                                        </p:tgtEl>
                                        <p:attrNameLst>
                                          <p:attrName>style.visibility</p:attrName>
                                        </p:attrNameLst>
                                      </p:cBhvr>
                                      <p:to>
                                        <p:strVal val="visible"/>
                                      </p:to>
                                    </p:set>
                                    <p:anim calcmode="lin" valueType="num">
                                      <p:cBhvr additive="base">
                                        <p:cTn id="18" dur="500" fill="hold"/>
                                        <p:tgtEl>
                                          <p:spTgt spid="21508">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150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1508">
                                            <p:txEl>
                                              <p:pRg st="4" end="4"/>
                                            </p:txEl>
                                          </p:spTgt>
                                        </p:tgtEl>
                                        <p:attrNameLst>
                                          <p:attrName>style.visibility</p:attrName>
                                        </p:attrNameLst>
                                      </p:cBhvr>
                                      <p:to>
                                        <p:strVal val="visible"/>
                                      </p:to>
                                    </p:set>
                                    <p:anim calcmode="lin" valueType="num">
                                      <p:cBhvr additive="base">
                                        <p:cTn id="24" dur="500" fill="hold"/>
                                        <p:tgtEl>
                                          <p:spTgt spid="21508">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150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1508">
                                            <p:txEl>
                                              <p:pRg st="6" end="6"/>
                                            </p:txEl>
                                          </p:spTgt>
                                        </p:tgtEl>
                                        <p:attrNameLst>
                                          <p:attrName>style.visibility</p:attrName>
                                        </p:attrNameLst>
                                      </p:cBhvr>
                                      <p:to>
                                        <p:strVal val="visible"/>
                                      </p:to>
                                    </p:set>
                                    <p:anim calcmode="lin" valueType="num">
                                      <p:cBhvr additive="base">
                                        <p:cTn id="30" dur="500" fill="hold"/>
                                        <p:tgtEl>
                                          <p:spTgt spid="21508">
                                            <p:txEl>
                                              <p:pRg st="6" end="6"/>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150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1508">
                                            <p:txEl>
                                              <p:pRg st="7" end="7"/>
                                            </p:txEl>
                                          </p:spTgt>
                                        </p:tgtEl>
                                        <p:attrNameLst>
                                          <p:attrName>style.visibility</p:attrName>
                                        </p:attrNameLst>
                                      </p:cBhvr>
                                      <p:to>
                                        <p:strVal val="visible"/>
                                      </p:to>
                                    </p:set>
                                    <p:anim calcmode="lin" valueType="num">
                                      <p:cBhvr additive="base">
                                        <p:cTn id="36" dur="500" fill="hold"/>
                                        <p:tgtEl>
                                          <p:spTgt spid="21508">
                                            <p:txEl>
                                              <p:pRg st="7" end="7"/>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1508">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bldLvl="2"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80" y="115889"/>
            <a:ext cx="5111750" cy="1041400"/>
          </a:xfrm>
        </p:spPr>
        <p:txBody>
          <a:bodyPr/>
          <a:lstStyle/>
          <a:p>
            <a:pPr>
              <a:defRPr/>
            </a:pPr>
            <a:r>
              <a:rPr lang="en-US" dirty="0"/>
              <a:t>Observations on NT Structure</a:t>
            </a:r>
          </a:p>
        </p:txBody>
      </p:sp>
      <p:sp>
        <p:nvSpPr>
          <p:cNvPr id="577538" name="Text Box 5"/>
          <p:cNvSpPr txBox="1">
            <a:spLocks noChangeArrowheads="1"/>
          </p:cNvSpPr>
          <p:nvPr/>
        </p:nvSpPr>
        <p:spPr bwMode="auto">
          <a:xfrm>
            <a:off x="8578854" y="44454"/>
            <a:ext cx="526878" cy="4616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4" name="TextBox 3"/>
          <p:cNvSpPr txBox="1"/>
          <p:nvPr/>
        </p:nvSpPr>
        <p:spPr>
          <a:xfrm>
            <a:off x="179512" y="1622404"/>
            <a:ext cx="8964488" cy="5262980"/>
          </a:xfrm>
          <a:prstGeom prst="rect">
            <a:avLst/>
          </a:prstGeom>
          <a:noFill/>
        </p:spPr>
        <p:txBody>
          <a:bodyPr lIns="91376" tIns="45688" rIns="91376" bIns="45688">
            <a:spAutoFit/>
          </a:bodyPr>
          <a:lstStyle/>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General Epistles came after Acts (except James).</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Each of the 2 pillars begin with a foundational book: Romans &amp; Hebrews (also their longest).</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Both pillars also end up in books that primarily deal with eschatology: 2 Thess and Revelation.</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Instruction to the leaders comprise only 4 books (i.e., the NT addresses the average Christian). </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Only 4 NT books are written to an individual (i.e., the NT is corporate, not individualistic).</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Each 1</a:t>
            </a:r>
            <a:r>
              <a:rPr lang="en-US" sz="2800" b="1" baseline="30000" dirty="0">
                <a:solidFill>
                  <a:srgbClr val="FFFFFF"/>
                </a:solidFill>
                <a:effectLst>
                  <a:glow rad="114300">
                    <a:srgbClr val="000000">
                      <a:alpha val="88000"/>
                    </a:srgbClr>
                  </a:glow>
                </a:effectLst>
                <a:latin typeface="Arial"/>
                <a:cs typeface="Arial"/>
              </a:rPr>
              <a:t>st</a:t>
            </a:r>
            <a:r>
              <a:rPr lang="en-US" sz="2800" b="1" dirty="0">
                <a:solidFill>
                  <a:srgbClr val="FFFFFF"/>
                </a:solidFill>
                <a:effectLst>
                  <a:glow rad="114300">
                    <a:srgbClr val="000000">
                      <a:alpha val="88000"/>
                    </a:srgbClr>
                  </a:glow>
                </a:effectLst>
                <a:latin typeface="Arial"/>
                <a:cs typeface="Arial"/>
              </a:rPr>
              <a:t> of multiple letters (1-2 Cor., 1-2 Thess., etc.) is longer &amp; more theologically significant.</a:t>
            </a:r>
          </a:p>
          <a:p>
            <a:pPr marL="342659" indent="-342659">
              <a:buFont typeface="Arial"/>
              <a:buChar char="•"/>
              <a:defRPr/>
            </a:pPr>
            <a:r>
              <a:rPr lang="en-US" sz="2800" b="1" dirty="0">
                <a:solidFill>
                  <a:srgbClr val="FFFFFF"/>
                </a:solidFill>
                <a:effectLst>
                  <a:glow rad="114300">
                    <a:srgbClr val="000000">
                      <a:alpha val="88000"/>
                    </a:srgbClr>
                  </a:glow>
                </a:effectLst>
                <a:latin typeface="Arial"/>
                <a:cs typeface="Arial"/>
              </a:rPr>
              <a:t>The “building” is chronologically clockwise.</a:t>
            </a:r>
          </a:p>
        </p:txBody>
      </p:sp>
      <p:pic>
        <p:nvPicPr>
          <p:cNvPr id="577540" name="Picture 4" descr="NTS 21 Building Structur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8" y="1"/>
            <a:ext cx="2232025" cy="166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26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8593" name="Text Box 2"/>
          <p:cNvSpPr txBox="1">
            <a:spLocks noChangeArrowheads="1"/>
          </p:cNvSpPr>
          <p:nvPr/>
        </p:nvSpPr>
        <p:spPr bwMode="auto">
          <a:xfrm>
            <a:off x="784027" y="152403"/>
            <a:ext cx="7618813"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38594"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27</a:t>
            </a:r>
          </a:p>
        </p:txBody>
      </p:sp>
      <p:sp>
        <p:nvSpPr>
          <p:cNvPr id="22532" name="Rectangle 4"/>
          <p:cNvSpPr>
            <a:spLocks noGrp="1" noChangeArrowheads="1"/>
          </p:cNvSpPr>
          <p:nvPr>
            <p:ph type="body" idx="1"/>
          </p:nvPr>
        </p:nvSpPr>
        <p:spPr>
          <a:xfrm>
            <a:off x="0" y="762000"/>
            <a:ext cx="9144000" cy="5410200"/>
          </a:xfrm>
          <a:solidFill>
            <a:srgbClr val="CAE2CA"/>
          </a:solidFill>
        </p:spPr>
        <p:txBody>
          <a:bodyPr/>
          <a:lstStyle/>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1 Peter</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Peter encourages north Asia Minor believers to </a:t>
            </a:r>
            <a:r>
              <a:rPr lang="en-US" altLang="zh-CN" sz="2200" b="1" i="1" dirty="0">
                <a:solidFill>
                  <a:srgbClr val="800000"/>
                </a:solidFill>
                <a:latin typeface="Arial" charset="0"/>
                <a:ea typeface="ＭＳ Ｐゴシック" charset="0"/>
                <a:cs typeface="Arial" charset="0"/>
              </a:rPr>
              <a:t>suffer properly for Christ</a:t>
            </a:r>
            <a:r>
              <a:rPr lang="en-US" altLang="zh-CN" sz="2200" b="1" dirty="0">
                <a:solidFill>
                  <a:srgbClr val="000000"/>
                </a:solidFill>
                <a:latin typeface="Arial" charset="0"/>
                <a:ea typeface="ＭＳ Ｐゴシック" charset="0"/>
                <a:cs typeface="Arial" charset="0"/>
              </a:rPr>
              <a:t> as holy, submissive, and selfless witnesses motivated by Christ</a:t>
            </a:r>
            <a:r>
              <a:rPr lang="uk-UA" altLang="zh-CN" sz="2200" b="1" dirty="0">
                <a:solidFill>
                  <a:srgbClr val="000000"/>
                </a:solidFill>
                <a:latin typeface="Arial" charset="0"/>
                <a:ea typeface="ＭＳ Ｐゴシック" charset="0"/>
                <a:cs typeface="Arial" charset="0"/>
              </a:rPr>
              <a:t>'</a:t>
            </a:r>
            <a:r>
              <a:rPr lang="en-US" altLang="zh-CN" sz="2200" b="1" dirty="0">
                <a:solidFill>
                  <a:srgbClr val="000000"/>
                </a:solidFill>
                <a:latin typeface="Arial" charset="0"/>
                <a:ea typeface="ＭＳ Ｐゴシック" charset="0"/>
                <a:cs typeface="Arial" charset="0"/>
              </a:rPr>
              <a:t>s example and the hope of future glory to help them be people who </a:t>
            </a:r>
            <a:r>
              <a:rPr lang="en-US" altLang="zh-CN" sz="2200" b="1" i="1" dirty="0">
                <a:solidFill>
                  <a:srgbClr val="800000"/>
                </a:solidFill>
                <a:latin typeface="Arial" charset="0"/>
                <a:ea typeface="ＭＳ Ｐゴシック" charset="0"/>
                <a:cs typeface="Arial" charset="0"/>
              </a:rPr>
              <a:t>attract others</a:t>
            </a:r>
            <a:r>
              <a:rPr lang="en-US" altLang="zh-CN" sz="2200" b="1" dirty="0">
                <a:solidFill>
                  <a:srgbClr val="000000"/>
                </a:solidFill>
                <a:latin typeface="Arial" charset="0"/>
                <a:ea typeface="ＭＳ Ｐゴシック" charset="0"/>
                <a:cs typeface="Arial" charset="0"/>
              </a:rPr>
              <a:t> to hear their message.</a:t>
            </a:r>
            <a:endParaRPr lang="en-US" altLang="zh-CN" sz="2200" b="1" i="1" dirty="0">
              <a:solidFill>
                <a:srgbClr val="8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2 Peter</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Peter reminds north Asian believers of their </a:t>
            </a:r>
            <a:r>
              <a:rPr lang="en-US" altLang="zh-CN" sz="2200" b="1" i="1" dirty="0">
                <a:solidFill>
                  <a:srgbClr val="800000"/>
                </a:solidFill>
                <a:latin typeface="Arial" charset="0"/>
                <a:ea typeface="ＭＳ Ｐゴシック" charset="0"/>
                <a:cs typeface="Arial" charset="0"/>
              </a:rPr>
              <a:t>knowledge</a:t>
            </a:r>
            <a:r>
              <a:rPr lang="en-US" altLang="zh-CN" sz="2200" b="1" dirty="0">
                <a:solidFill>
                  <a:srgbClr val="000000"/>
                </a:solidFill>
                <a:latin typeface="Arial" charset="0"/>
                <a:ea typeface="ＭＳ Ｐゴシック" charset="0"/>
                <a:cs typeface="Arial" charset="0"/>
              </a:rPr>
              <a:t> of the characteristics and future destruction of false teachers and of the grace of Jesus Christ in order to combat </a:t>
            </a:r>
            <a:r>
              <a:rPr lang="en-US" altLang="zh-CN" sz="2200" b="1" i="1" dirty="0">
                <a:solidFill>
                  <a:srgbClr val="800000"/>
                </a:solidFill>
                <a:latin typeface="Arial" charset="0"/>
                <a:ea typeface="ＭＳ Ｐゴシック" charset="0"/>
                <a:cs typeface="Arial" charset="0"/>
              </a:rPr>
              <a:t>false teaching</a:t>
            </a:r>
            <a:r>
              <a:rPr lang="en-US" altLang="zh-CN" sz="2200" b="1" dirty="0">
                <a:solidFill>
                  <a:srgbClr val="000000"/>
                </a:solidFill>
                <a:latin typeface="Arial" charset="0"/>
                <a:ea typeface="ＭＳ Ｐゴシック" charset="0"/>
                <a:cs typeface="Arial" charset="0"/>
              </a:rPr>
              <a:t> and stimulate </a:t>
            </a:r>
            <a:r>
              <a:rPr lang="en-US" altLang="zh-CN" sz="2200" b="1" i="1" dirty="0">
                <a:solidFill>
                  <a:srgbClr val="800000"/>
                </a:solidFill>
                <a:latin typeface="Arial" charset="0"/>
                <a:ea typeface="ＭＳ Ｐゴシック" charset="0"/>
                <a:cs typeface="Arial" charset="0"/>
              </a:rPr>
              <a:t>growth in godliness</a:t>
            </a:r>
            <a:r>
              <a:rPr lang="en-US" altLang="zh-CN" sz="2200" b="1" i="1" dirty="0">
                <a:solidFill>
                  <a:srgbClr val="000000"/>
                </a:solidFill>
                <a:latin typeface="Arial" charset="0"/>
                <a:ea typeface="ＭＳ Ｐゴシック" charset="0"/>
                <a:cs typeface="Arial" charset="0"/>
              </a:rPr>
              <a:t>.</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1 John</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John writes a general letter encouraging his readers to </a:t>
            </a:r>
            <a:r>
              <a:rPr lang="en-US" altLang="zh-CN" sz="2200" b="1" i="1" dirty="0">
                <a:solidFill>
                  <a:srgbClr val="800000"/>
                </a:solidFill>
                <a:latin typeface="Arial" charset="0"/>
                <a:ea typeface="ＭＳ Ｐゴシック" charset="0"/>
                <a:cs typeface="Arial" charset="0"/>
              </a:rPr>
              <a:t>obey God</a:t>
            </a:r>
            <a:r>
              <a:rPr lang="uk-UA" altLang="zh-CN" sz="2200" b="1" i="1" dirty="0">
                <a:solidFill>
                  <a:srgbClr val="800000"/>
                </a:solidFill>
                <a:latin typeface="Arial" charset="0"/>
                <a:ea typeface="ＭＳ Ｐゴシック" charset="0"/>
                <a:cs typeface="Arial" charset="0"/>
              </a:rPr>
              <a:t>'</a:t>
            </a:r>
            <a:r>
              <a:rPr lang="en-US" altLang="zh-CN" sz="2200" b="1" i="1" dirty="0">
                <a:solidFill>
                  <a:srgbClr val="800000"/>
                </a:solidFill>
                <a:latin typeface="Arial" charset="0"/>
                <a:ea typeface="ＭＳ Ｐゴシック" charset="0"/>
                <a:cs typeface="Arial" charset="0"/>
              </a:rPr>
              <a:t>s commands by loving others</a:t>
            </a:r>
            <a:r>
              <a:rPr lang="en-US" altLang="zh-CN" sz="2200" b="1" dirty="0">
                <a:solidFill>
                  <a:srgbClr val="000000"/>
                </a:solidFill>
                <a:latin typeface="Arial" charset="0"/>
                <a:ea typeface="ＭＳ Ｐゴシック" charset="0"/>
                <a:cs typeface="Arial" charset="0"/>
              </a:rPr>
              <a:t> in order to protect them from </a:t>
            </a:r>
            <a:r>
              <a:rPr lang="en-US" altLang="zh-CN" sz="2200" b="1" i="1" dirty="0">
                <a:solidFill>
                  <a:srgbClr val="800000"/>
                </a:solidFill>
                <a:latin typeface="Arial" charset="0"/>
                <a:ea typeface="ＭＳ Ｐゴシック" charset="0"/>
                <a:cs typeface="Arial" charset="0"/>
              </a:rPr>
              <a:t>early Gnosticism</a:t>
            </a:r>
            <a:r>
              <a:rPr lang="en-US" altLang="zh-CN" sz="2200" b="1" i="1" dirty="0">
                <a:solidFill>
                  <a:srgbClr val="000000"/>
                </a:solidFill>
                <a:latin typeface="Arial" charset="0"/>
                <a:ea typeface="ＭＳ Ｐゴシック" charset="0"/>
                <a:cs typeface="Arial" charset="0"/>
              </a:rPr>
              <a:t> </a:t>
            </a:r>
            <a:r>
              <a:rPr lang="en-US" altLang="zh-CN" sz="2200" b="1" dirty="0">
                <a:solidFill>
                  <a:srgbClr val="000000"/>
                </a:solidFill>
                <a:latin typeface="Arial" charset="0"/>
                <a:ea typeface="ＭＳ Ｐゴシック" charset="0"/>
                <a:cs typeface="Arial" charset="0"/>
              </a:rPr>
              <a:t>which denied either Christ</a:t>
            </a:r>
            <a:r>
              <a:rPr lang="uk-UA" altLang="zh-CN" sz="2200" b="1" dirty="0">
                <a:solidFill>
                  <a:srgbClr val="000000"/>
                </a:solidFill>
                <a:latin typeface="Arial" charset="0"/>
                <a:ea typeface="ＭＳ Ｐゴシック" charset="0"/>
                <a:cs typeface="Arial" charset="0"/>
              </a:rPr>
              <a:t>'</a:t>
            </a:r>
            <a:r>
              <a:rPr lang="en-US" altLang="zh-CN" sz="2200" b="1" dirty="0">
                <a:solidFill>
                  <a:srgbClr val="000000"/>
                </a:solidFill>
                <a:latin typeface="Arial" charset="0"/>
                <a:ea typeface="ＭＳ Ｐゴシック" charset="0"/>
                <a:cs typeface="Arial" charset="0"/>
              </a:rPr>
              <a:t>s deity or humanity.</a:t>
            </a: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anim calcmode="lin" valueType="num">
                                      <p:cBhvr additive="base">
                                        <p:cTn id="7"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2532">
                                            <p:txEl>
                                              <p:pRg st="1" end="1"/>
                                            </p:txEl>
                                          </p:spTgt>
                                        </p:tgtEl>
                                        <p:attrNameLst>
                                          <p:attrName>style.visibility</p:attrName>
                                        </p:attrNameLst>
                                      </p:cBhvr>
                                      <p:to>
                                        <p:strVal val="visible"/>
                                      </p:to>
                                    </p:set>
                                    <p:anim calcmode="lin" valueType="num">
                                      <p:cBhvr additive="base">
                                        <p:cTn id="12"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2532">
                                            <p:txEl>
                                              <p:pRg st="3" end="3"/>
                                            </p:txEl>
                                          </p:spTgt>
                                        </p:tgtEl>
                                        <p:attrNameLst>
                                          <p:attrName>style.visibility</p:attrName>
                                        </p:attrNameLst>
                                      </p:cBhvr>
                                      <p:to>
                                        <p:strVal val="visible"/>
                                      </p:to>
                                    </p:set>
                                    <p:anim calcmode="lin" valueType="num">
                                      <p:cBhvr additive="base">
                                        <p:cTn id="18"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2532">
                                            <p:txEl>
                                              <p:pRg st="4" end="4"/>
                                            </p:txEl>
                                          </p:spTgt>
                                        </p:tgtEl>
                                        <p:attrNameLst>
                                          <p:attrName>style.visibility</p:attrName>
                                        </p:attrNameLst>
                                      </p:cBhvr>
                                      <p:to>
                                        <p:strVal val="visible"/>
                                      </p:to>
                                    </p:set>
                                    <p:anim calcmode="lin" valueType="num">
                                      <p:cBhvr additive="base">
                                        <p:cTn id="24"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2532">
                                            <p:txEl>
                                              <p:pRg st="6" end="6"/>
                                            </p:txEl>
                                          </p:spTgt>
                                        </p:tgtEl>
                                        <p:attrNameLst>
                                          <p:attrName>style.visibility</p:attrName>
                                        </p:attrNameLst>
                                      </p:cBhvr>
                                      <p:to>
                                        <p:strVal val="visible"/>
                                      </p:to>
                                    </p:set>
                                    <p:anim calcmode="lin" valueType="num">
                                      <p:cBhvr additive="base">
                                        <p:cTn id="30"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2532">
                                            <p:txEl>
                                              <p:pRg st="7" end="7"/>
                                            </p:txEl>
                                          </p:spTgt>
                                        </p:tgtEl>
                                        <p:attrNameLst>
                                          <p:attrName>style.visibility</p:attrName>
                                        </p:attrNameLst>
                                      </p:cBhvr>
                                      <p:to>
                                        <p:strVal val="visible"/>
                                      </p:to>
                                    </p:set>
                                    <p:anim calcmode="lin" valueType="num">
                                      <p:cBhvr additive="base">
                                        <p:cTn id="36"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build="p" bldLvl="2"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1" name="Text Box 2"/>
          <p:cNvSpPr txBox="1">
            <a:spLocks noChangeArrowheads="1"/>
          </p:cNvSpPr>
          <p:nvPr/>
        </p:nvSpPr>
        <p:spPr bwMode="auto">
          <a:xfrm>
            <a:off x="784027" y="152403"/>
            <a:ext cx="7618813"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40642"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27</a:t>
            </a:r>
          </a:p>
        </p:txBody>
      </p:sp>
      <p:sp>
        <p:nvSpPr>
          <p:cNvPr id="23556" name="Rectangle 4"/>
          <p:cNvSpPr>
            <a:spLocks noGrp="1" noChangeArrowheads="1"/>
          </p:cNvSpPr>
          <p:nvPr>
            <p:ph type="body" idx="1"/>
          </p:nvPr>
        </p:nvSpPr>
        <p:spPr>
          <a:xfrm>
            <a:off x="0" y="762000"/>
            <a:ext cx="9144000" cy="5410200"/>
          </a:xfrm>
          <a:solidFill>
            <a:srgbClr val="CAE2CA"/>
          </a:solidFill>
        </p:spPr>
        <p:txBody>
          <a:bodyPr/>
          <a:lstStyle/>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2 John</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John exhorts </a:t>
            </a:r>
            <a:r>
              <a:rPr lang="en-US" altLang="zh-CN" sz="2200" b="1" i="1" dirty="0">
                <a:solidFill>
                  <a:srgbClr val="800000"/>
                </a:solidFill>
                <a:latin typeface="Arial" charset="0"/>
                <a:ea typeface="ＭＳ Ｐゴシック" charset="0"/>
                <a:cs typeface="Arial" charset="0"/>
              </a:rPr>
              <a:t>limitations</a:t>
            </a:r>
            <a:r>
              <a:rPr lang="en-US" altLang="zh-CN" sz="2200" b="1" i="1" dirty="0">
                <a:solidFill>
                  <a:srgbClr val="000000"/>
                </a:solidFill>
                <a:latin typeface="Arial" charset="0"/>
                <a:ea typeface="ＭＳ Ｐゴシック" charset="0"/>
                <a:cs typeface="Arial" charset="0"/>
              </a:rPr>
              <a:t> to love</a:t>
            </a:r>
            <a:r>
              <a:rPr lang="en-US" altLang="zh-CN" sz="2200" b="1" dirty="0">
                <a:solidFill>
                  <a:srgbClr val="000000"/>
                </a:solidFill>
                <a:latin typeface="Arial" charset="0"/>
                <a:ea typeface="ＭＳ Ｐゴシック" charset="0"/>
                <a:cs typeface="Arial" charset="0"/>
              </a:rPr>
              <a:t> for a Christian woman and her children who show hospitality to missionaries but need warning not to extend the same to false teachers to warn against </a:t>
            </a:r>
            <a:r>
              <a:rPr lang="en-US" altLang="zh-CN" sz="2200" b="1" i="1" dirty="0">
                <a:solidFill>
                  <a:srgbClr val="800000"/>
                </a:solidFill>
                <a:latin typeface="Arial" charset="0"/>
                <a:ea typeface="ＭＳ Ｐゴシック" charset="0"/>
                <a:cs typeface="Arial" charset="0"/>
              </a:rPr>
              <a:t>aiding the spread of destructive heresies</a:t>
            </a:r>
            <a:r>
              <a:rPr lang="en-US" altLang="zh-CN" sz="2200" b="1" i="1" dirty="0">
                <a:solidFill>
                  <a:srgbClr val="000000"/>
                </a:solidFill>
                <a:latin typeface="Arial" charset="0"/>
                <a:ea typeface="ＭＳ Ｐゴシック" charset="0"/>
                <a:cs typeface="Arial" charset="0"/>
              </a:rPr>
              <a:t>.</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3 John</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John encourages Gaius to continue </a:t>
            </a:r>
            <a:r>
              <a:rPr lang="en-US" altLang="zh-CN" sz="2200" b="1" i="1" dirty="0">
                <a:solidFill>
                  <a:srgbClr val="800000"/>
                </a:solidFill>
                <a:latin typeface="Arial" charset="0"/>
                <a:ea typeface="ＭＳ Ｐゴシック" charset="0"/>
                <a:cs typeface="Arial" charset="0"/>
              </a:rPr>
              <a:t>supporting missionaries</a:t>
            </a:r>
            <a:r>
              <a:rPr lang="en-US" altLang="zh-CN" sz="2200" b="1" dirty="0">
                <a:solidFill>
                  <a:srgbClr val="000000"/>
                </a:solidFill>
                <a:latin typeface="Arial" charset="0"/>
                <a:ea typeface="ＭＳ Ｐゴシック" charset="0"/>
                <a:cs typeface="Arial" charset="0"/>
              </a:rPr>
              <a:t> such as Demetrius despite opposition from Diotrephes (a godless leader who opposes supporting them) to help the church to see its </a:t>
            </a:r>
            <a:r>
              <a:rPr lang="en-US" altLang="zh-CN" sz="2200" b="1" i="1" dirty="0">
                <a:solidFill>
                  <a:srgbClr val="800000"/>
                </a:solidFill>
                <a:latin typeface="Arial" charset="0"/>
                <a:ea typeface="ＭＳ Ｐゴシック" charset="0"/>
                <a:cs typeface="Arial" charset="0"/>
              </a:rPr>
              <a:t>responsibility to finance God</a:t>
            </a:r>
            <a:r>
              <a:rPr lang="uk-UA" altLang="zh-CN" sz="2200" b="1" i="1" dirty="0">
                <a:solidFill>
                  <a:srgbClr val="800000"/>
                </a:solidFill>
                <a:latin typeface="Arial" charset="0"/>
                <a:ea typeface="ＭＳ Ｐゴシック" charset="0"/>
                <a:cs typeface="Arial" charset="0"/>
              </a:rPr>
              <a:t>'</a:t>
            </a:r>
            <a:r>
              <a:rPr lang="en-US" altLang="zh-CN" sz="2200" b="1" i="1" dirty="0">
                <a:solidFill>
                  <a:srgbClr val="800000"/>
                </a:solidFill>
                <a:latin typeface="Arial" charset="0"/>
                <a:ea typeface="ＭＳ Ｐゴシック" charset="0"/>
                <a:cs typeface="Arial" charset="0"/>
              </a:rPr>
              <a:t>s work.</a:t>
            </a: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endParaRPr lang="en-US" altLang="zh-CN" sz="2200" b="1" dirty="0">
              <a:solidFill>
                <a:srgbClr val="000000"/>
              </a:solidFill>
              <a:latin typeface="Arial" charset="0"/>
              <a:ea typeface="ＭＳ Ｐゴシック" charset="0"/>
              <a:cs typeface="Arial" charset="0"/>
            </a:endParaRPr>
          </a:p>
          <a:p>
            <a:pPr eaLnBrk="1" hangingPunct="1">
              <a:lnSpc>
                <a:spcPct val="90000"/>
              </a:lnSpc>
              <a:buFont typeface="Wingdings" charset="0"/>
              <a:buNone/>
            </a:pPr>
            <a:r>
              <a:rPr lang="en-US" altLang="zh-CN" sz="2200" b="1" u="sng" dirty="0">
                <a:solidFill>
                  <a:srgbClr val="000000"/>
                </a:solidFill>
                <a:latin typeface="Arial" charset="0"/>
                <a:ea typeface="ＭＳ Ｐゴシック" charset="0"/>
                <a:cs typeface="Arial" charset="0"/>
              </a:rPr>
              <a:t>Jude</a:t>
            </a:r>
            <a:endParaRPr lang="en-US" altLang="zh-CN" sz="2200" b="1" dirty="0">
              <a:solidFill>
                <a:srgbClr val="000000"/>
              </a:solidFill>
              <a:latin typeface="Arial" charset="0"/>
              <a:ea typeface="ＭＳ Ｐゴシック" charset="0"/>
              <a:cs typeface="Arial" charset="0"/>
            </a:endParaRPr>
          </a:p>
          <a:p>
            <a:pPr eaLnBrk="1" hangingPunct="1">
              <a:lnSpc>
                <a:spcPct val="90000"/>
              </a:lnSpc>
            </a:pPr>
            <a:r>
              <a:rPr lang="en-US" altLang="zh-CN" sz="2200" b="1" dirty="0">
                <a:solidFill>
                  <a:srgbClr val="000000"/>
                </a:solidFill>
                <a:latin typeface="Arial" charset="0"/>
                <a:ea typeface="ＭＳ Ｐゴシック" charset="0"/>
                <a:cs typeface="Arial" charset="0"/>
              </a:rPr>
              <a:t>Jude warns Christians at large of </a:t>
            </a:r>
            <a:r>
              <a:rPr lang="en-US" altLang="zh-CN" sz="2200" b="1" i="1" dirty="0">
                <a:solidFill>
                  <a:srgbClr val="800000"/>
                </a:solidFill>
                <a:latin typeface="Arial" charset="0"/>
                <a:ea typeface="ＭＳ Ｐゴシック" charset="0"/>
                <a:cs typeface="Arial" charset="0"/>
              </a:rPr>
              <a:t>pretenders</a:t>
            </a:r>
            <a:r>
              <a:rPr lang="en-US" altLang="zh-CN" sz="2200" b="1" dirty="0">
                <a:solidFill>
                  <a:srgbClr val="000000"/>
                </a:solidFill>
                <a:latin typeface="Arial" charset="0"/>
                <a:ea typeface="ＭＳ Ｐゴシック" charset="0"/>
                <a:cs typeface="Arial" charset="0"/>
              </a:rPr>
              <a:t>—unbelievers who have infiltrated their churches masking themselves as Christians but perverting the truth by their lifestyles of license—in order to defend the </a:t>
            </a:r>
            <a:r>
              <a:rPr lang="en-US" altLang="zh-CN" sz="2200" b="1" i="1" dirty="0">
                <a:solidFill>
                  <a:srgbClr val="800000"/>
                </a:solidFill>
                <a:latin typeface="Arial" charset="0"/>
                <a:ea typeface="ＭＳ Ｐゴシック" charset="0"/>
                <a:cs typeface="Arial" charset="0"/>
              </a:rPr>
              <a:t>holiness</a:t>
            </a:r>
            <a:r>
              <a:rPr lang="en-US" altLang="zh-CN" sz="2200" b="1" dirty="0">
                <a:solidFill>
                  <a:srgbClr val="000000"/>
                </a:solidFill>
                <a:latin typeface="Arial" charset="0"/>
                <a:ea typeface="ＭＳ Ｐゴシック" charset="0"/>
                <a:cs typeface="Arial" charset="0"/>
              </a:rPr>
              <a:t> of the church.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 calcmode="lin" valueType="num">
                                      <p:cBhvr additive="base">
                                        <p:cTn id="7" dur="500" fill="hold"/>
                                        <p:tgtEl>
                                          <p:spTgt spid="2355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6">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3556">
                                            <p:txEl>
                                              <p:pRg st="1" end="1"/>
                                            </p:txEl>
                                          </p:spTgt>
                                        </p:tgtEl>
                                        <p:attrNameLst>
                                          <p:attrName>style.visibility</p:attrName>
                                        </p:attrNameLst>
                                      </p:cBhvr>
                                      <p:to>
                                        <p:strVal val="visible"/>
                                      </p:to>
                                    </p:set>
                                    <p:anim calcmode="lin" valueType="num">
                                      <p:cBhvr additive="base">
                                        <p:cTn id="12" dur="500" fill="hold"/>
                                        <p:tgtEl>
                                          <p:spTgt spid="23556">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355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3556">
                                            <p:txEl>
                                              <p:pRg st="3" end="3"/>
                                            </p:txEl>
                                          </p:spTgt>
                                        </p:tgtEl>
                                        <p:attrNameLst>
                                          <p:attrName>style.visibility</p:attrName>
                                        </p:attrNameLst>
                                      </p:cBhvr>
                                      <p:to>
                                        <p:strVal val="visible"/>
                                      </p:to>
                                    </p:set>
                                    <p:anim calcmode="lin" valueType="num">
                                      <p:cBhvr additive="base">
                                        <p:cTn id="18" dur="500" fill="hold"/>
                                        <p:tgtEl>
                                          <p:spTgt spid="23556">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355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3556">
                                            <p:txEl>
                                              <p:pRg st="4" end="4"/>
                                            </p:txEl>
                                          </p:spTgt>
                                        </p:tgtEl>
                                        <p:attrNameLst>
                                          <p:attrName>style.visibility</p:attrName>
                                        </p:attrNameLst>
                                      </p:cBhvr>
                                      <p:to>
                                        <p:strVal val="visible"/>
                                      </p:to>
                                    </p:set>
                                    <p:anim calcmode="lin" valueType="num">
                                      <p:cBhvr additive="base">
                                        <p:cTn id="24" dur="500" fill="hold"/>
                                        <p:tgtEl>
                                          <p:spTgt spid="23556">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355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3556">
                                            <p:txEl>
                                              <p:pRg st="6" end="6"/>
                                            </p:txEl>
                                          </p:spTgt>
                                        </p:tgtEl>
                                        <p:attrNameLst>
                                          <p:attrName>style.visibility</p:attrName>
                                        </p:attrNameLst>
                                      </p:cBhvr>
                                      <p:to>
                                        <p:strVal val="visible"/>
                                      </p:to>
                                    </p:set>
                                    <p:anim calcmode="lin" valueType="num">
                                      <p:cBhvr additive="base">
                                        <p:cTn id="30" dur="500" fill="hold"/>
                                        <p:tgtEl>
                                          <p:spTgt spid="23556">
                                            <p:txEl>
                                              <p:pRg st="6" end="6"/>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355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3556">
                                            <p:txEl>
                                              <p:pRg st="7" end="7"/>
                                            </p:txEl>
                                          </p:spTgt>
                                        </p:tgtEl>
                                        <p:attrNameLst>
                                          <p:attrName>style.visibility</p:attrName>
                                        </p:attrNameLst>
                                      </p:cBhvr>
                                      <p:to>
                                        <p:strVal val="visible"/>
                                      </p:to>
                                    </p:set>
                                    <p:anim calcmode="lin" valueType="num">
                                      <p:cBhvr additive="base">
                                        <p:cTn id="36" dur="500" fill="hold"/>
                                        <p:tgtEl>
                                          <p:spTgt spid="23556">
                                            <p:txEl>
                                              <p:pRg st="7" end="7"/>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355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bldLvl="2"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2689" name="Text Box 2"/>
          <p:cNvSpPr txBox="1">
            <a:spLocks noChangeArrowheads="1"/>
          </p:cNvSpPr>
          <p:nvPr/>
        </p:nvSpPr>
        <p:spPr bwMode="auto">
          <a:xfrm>
            <a:off x="784027" y="152403"/>
            <a:ext cx="7618813" cy="46160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Message Statements for the New Testament Books </a:t>
            </a:r>
            <a:endParaRPr lang="en-US" b="1">
              <a:latin typeface="Arial" charset="0"/>
              <a:cs typeface="Arial" charset="0"/>
            </a:endParaRPr>
          </a:p>
        </p:txBody>
      </p:sp>
      <p:sp>
        <p:nvSpPr>
          <p:cNvPr id="242690" name="Text Box 3"/>
          <p:cNvSpPr txBox="1">
            <a:spLocks noChangeArrowheads="1"/>
          </p:cNvSpPr>
          <p:nvPr/>
        </p:nvSpPr>
        <p:spPr bwMode="auto">
          <a:xfrm>
            <a:off x="8578854" y="15240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27</a:t>
            </a:r>
          </a:p>
        </p:txBody>
      </p:sp>
      <p:sp>
        <p:nvSpPr>
          <p:cNvPr id="24580" name="Rectangle 4"/>
          <p:cNvSpPr>
            <a:spLocks noGrp="1" noChangeArrowheads="1"/>
          </p:cNvSpPr>
          <p:nvPr>
            <p:ph type="body" idx="1"/>
          </p:nvPr>
        </p:nvSpPr>
        <p:spPr>
          <a:xfrm>
            <a:off x="0" y="762000"/>
            <a:ext cx="9144000" cy="5410200"/>
          </a:xfrm>
          <a:solidFill>
            <a:srgbClr val="CAE2CA"/>
          </a:solidFill>
        </p:spPr>
        <p:txBody>
          <a:bodyPr/>
          <a:lstStyle/>
          <a:p>
            <a:pPr eaLnBrk="1" hangingPunct="1">
              <a:buFont typeface="Wingdings" charset="0"/>
              <a:buNone/>
            </a:pPr>
            <a:r>
              <a:rPr lang="en-US" altLang="zh-CN" sz="2200" b="1" u="sng">
                <a:solidFill>
                  <a:srgbClr val="000000"/>
                </a:solidFill>
                <a:latin typeface="Arial" charset="0"/>
                <a:ea typeface="ＭＳ Ｐゴシック" charset="0"/>
                <a:cs typeface="Arial" charset="0"/>
              </a:rPr>
              <a:t>Revelation</a:t>
            </a:r>
            <a:endParaRPr lang="en-US" altLang="zh-CN" sz="2200" b="1">
              <a:solidFill>
                <a:srgbClr val="000000"/>
              </a:solidFill>
              <a:latin typeface="Arial" charset="0"/>
              <a:ea typeface="ＭＳ Ｐゴシック" charset="0"/>
              <a:cs typeface="Arial" charset="0"/>
            </a:endParaRPr>
          </a:p>
          <a:p>
            <a:pPr eaLnBrk="1" hangingPunct="1"/>
            <a:r>
              <a:rPr lang="en-US" altLang="zh-CN" sz="2200" b="1">
                <a:solidFill>
                  <a:srgbClr val="000000"/>
                </a:solidFill>
                <a:latin typeface="Arial" charset="0"/>
                <a:ea typeface="ＭＳ Ｐゴシック" charset="0"/>
                <a:cs typeface="Arial" charset="0"/>
              </a:rPr>
              <a:t>God discloses through John the </a:t>
            </a:r>
            <a:r>
              <a:rPr lang="en-US" altLang="zh-CN" sz="2200" b="1" i="1">
                <a:solidFill>
                  <a:srgbClr val="800000"/>
                </a:solidFill>
                <a:latin typeface="Arial" charset="0"/>
                <a:ea typeface="ＭＳ Ｐゴシック" charset="0"/>
                <a:cs typeface="Arial" charset="0"/>
              </a:rPr>
              <a:t>sovereignty of Jesus Christ</a:t>
            </a:r>
            <a:r>
              <a:rPr lang="en-US" altLang="zh-CN" sz="2200" b="1">
                <a:solidFill>
                  <a:srgbClr val="000000"/>
                </a:solidFill>
                <a:latin typeface="Arial" charset="0"/>
                <a:ea typeface="ＭＳ Ｐゴシック" charset="0"/>
                <a:cs typeface="Arial" charset="0"/>
              </a:rPr>
              <a:t> in His ultimate future triumph to encourage believers to </a:t>
            </a:r>
            <a:r>
              <a:rPr lang="en-US" altLang="zh-CN" sz="2200" b="1" i="1">
                <a:solidFill>
                  <a:srgbClr val="800000"/>
                </a:solidFill>
                <a:latin typeface="Arial" charset="0"/>
                <a:ea typeface="ＭＳ Ｐゴシック" charset="0"/>
                <a:cs typeface="Arial" charset="0"/>
              </a:rPr>
              <a:t>persevere despite internal compromise and external opposition</a:t>
            </a:r>
            <a:r>
              <a:rPr lang="en-US" altLang="zh-CN" sz="2200" b="1" i="1">
                <a:solidFill>
                  <a:srgbClr val="000000"/>
                </a:solidFill>
                <a:latin typeface="Arial" charset="0"/>
                <a:ea typeface="ＭＳ Ｐゴシック" charset="0"/>
                <a:cs typeface="Arial" charset="0"/>
              </a:rPr>
              <a:t>.</a:t>
            </a:r>
            <a:endParaRPr lang="en-US" altLang="zh-CN" sz="2200" b="1">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 calcmode="lin" valueType="num">
                                      <p:cBhvr additive="base">
                                        <p:cTn id="7" dur="5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4580">
                                            <p:txEl>
                                              <p:pRg st="1" end="1"/>
                                            </p:txEl>
                                          </p:spTgt>
                                        </p:tgtEl>
                                        <p:attrNameLst>
                                          <p:attrName>style.visibility</p:attrName>
                                        </p:attrNameLst>
                                      </p:cBhvr>
                                      <p:to>
                                        <p:strVal val="visible"/>
                                      </p:to>
                                    </p:set>
                                    <p:anim calcmode="lin" valueType="num">
                                      <p:cBhvr additive="base">
                                        <p:cTn id="12" dur="500" fill="hold"/>
                                        <p:tgtEl>
                                          <p:spTgt spid="24580">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458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bldLvl="2"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Text Box 2"/>
          <p:cNvSpPr txBox="1">
            <a:spLocks noChangeArrowheads="1"/>
          </p:cNvSpPr>
          <p:nvPr/>
        </p:nvSpPr>
        <p:spPr bwMode="auto">
          <a:xfrm>
            <a:off x="1600205" y="228603"/>
            <a:ext cx="5941071" cy="4616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Arial" charset="0"/>
              </a:rPr>
              <a:t>THEMES OF NEW TESTAMENT BOOKS</a:t>
            </a:r>
            <a:r>
              <a:rPr lang="en-US">
                <a:cs typeface="Arial" charset="0"/>
              </a:rPr>
              <a:t> </a:t>
            </a:r>
          </a:p>
        </p:txBody>
      </p:sp>
      <p:graphicFrame>
        <p:nvGraphicFramePr>
          <p:cNvPr id="27703" name="Group 55"/>
          <p:cNvGraphicFramePr>
            <a:graphicFrameLocks noGrp="1"/>
          </p:cNvGraphicFramePr>
          <p:nvPr/>
        </p:nvGraphicFramePr>
        <p:xfrm>
          <a:off x="0" y="685804"/>
          <a:ext cx="9144000" cy="5870317"/>
        </p:xfrm>
        <a:graphic>
          <a:graphicData uri="http://schemas.openxmlformats.org/drawingml/2006/table">
            <a:tbl>
              <a:tblPr/>
              <a:tblGrid>
                <a:gridCol w="48006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5470267">
                <a:tc>
                  <a:txBody>
                    <a:bodyPr/>
                    <a:lstStyle/>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Matthew tells of Christ the King;</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But Mark shows Jesus serving.</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In Luke He</a:t>
                      </a:r>
                      <a:r>
                        <a:rPr kumimoji="0" lang="uk-UA" sz="2200" b="1" i="0" u="none" strike="noStrike" cap="none" normalizeH="0" baseline="0" dirty="0">
                          <a:ln>
                            <a:noFill/>
                          </a:ln>
                          <a:solidFill>
                            <a:schemeClr val="bg1"/>
                          </a:solidFill>
                          <a:effectLst/>
                          <a:latin typeface="Arial Narrow" charset="0"/>
                          <a:ea typeface="Arial" charset="0"/>
                          <a:cs typeface="Arial" charset="0"/>
                        </a:rPr>
                        <a:t>'</a:t>
                      </a:r>
                      <a:r>
                        <a:rPr kumimoji="0" lang="en-US" sz="2200" b="1" i="0" u="none" strike="noStrike" cap="none" normalizeH="0" baseline="0" dirty="0">
                          <a:ln>
                            <a:noFill/>
                          </a:ln>
                          <a:solidFill>
                            <a:schemeClr val="bg1"/>
                          </a:solidFill>
                          <a:effectLst/>
                          <a:latin typeface="Arial Narrow" charset="0"/>
                          <a:ea typeface="Arial" charset="0"/>
                          <a:cs typeface="Arial" charset="0"/>
                        </a:rPr>
                        <a:t>s the Son of man;</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But in John He</a:t>
                      </a:r>
                      <a:r>
                        <a:rPr kumimoji="0" lang="uk-UA" sz="2200" b="1" i="0" u="none" strike="noStrike" cap="none" normalizeH="0" baseline="0" dirty="0">
                          <a:ln>
                            <a:noFill/>
                          </a:ln>
                          <a:solidFill>
                            <a:schemeClr val="bg1"/>
                          </a:solidFill>
                          <a:effectLst/>
                          <a:latin typeface="Arial Narrow" charset="0"/>
                          <a:ea typeface="Arial" charset="0"/>
                          <a:cs typeface="Arial" charset="0"/>
                        </a:rPr>
                        <a:t>'</a:t>
                      </a:r>
                      <a:r>
                        <a:rPr kumimoji="0" lang="en-US" sz="2200" b="1" i="0" u="none" strike="noStrike" cap="none" normalizeH="0" baseline="0" dirty="0">
                          <a:ln>
                            <a:noFill/>
                          </a:ln>
                          <a:solidFill>
                            <a:schemeClr val="bg1"/>
                          </a:solidFill>
                          <a:effectLst/>
                          <a:latin typeface="Arial Narrow" charset="0"/>
                          <a:ea typeface="Arial" charset="0"/>
                          <a:cs typeface="Arial" charset="0"/>
                        </a:rPr>
                        <a:t>s God plus man.</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Acts records the church witness;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Romans tells God</a:t>
                      </a:r>
                      <a:r>
                        <a:rPr kumimoji="0" lang="uk-UA" sz="2200" b="1" i="0" u="none" strike="noStrike" cap="none" normalizeH="0" baseline="0" dirty="0">
                          <a:ln>
                            <a:noFill/>
                          </a:ln>
                          <a:solidFill>
                            <a:schemeClr val="bg1"/>
                          </a:solidFill>
                          <a:effectLst/>
                          <a:latin typeface="Arial Narrow" charset="0"/>
                          <a:ea typeface="Arial" charset="0"/>
                          <a:cs typeface="Arial" charset="0"/>
                        </a:rPr>
                        <a:t>'</a:t>
                      </a:r>
                      <a:r>
                        <a:rPr kumimoji="0" lang="en-US" sz="2200" b="1" i="0" u="none" strike="noStrike" cap="none" normalizeH="0" baseline="0" dirty="0">
                          <a:ln>
                            <a:noFill/>
                          </a:ln>
                          <a:solidFill>
                            <a:schemeClr val="bg1"/>
                          </a:solidFill>
                          <a:effectLst/>
                          <a:latin typeface="Arial Narrow" charset="0"/>
                          <a:ea typeface="Arial" charset="0"/>
                          <a:cs typeface="Arial" charset="0"/>
                        </a:rPr>
                        <a:t>s righteousness.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Corinth church needs correction;</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Paul defends his position.</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Free from Law, says Galatians;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Saved by grace, says Ephesians.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Rejoice, says Philippians;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Christ is Head in Colossians.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Thessalonians both say,</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Christ is coming any day.</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Two times Paul wrote Timothy,</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l"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Times New Roman" charset="0"/>
                          <a:cs typeface="Times New Roman" charset="0"/>
                        </a:rPr>
                        <a:t>	Be faithful in ministry. </a:t>
                      </a:r>
                    </a:p>
                  </a:txBody>
                  <a:tcPr marT="45722" marB="45722" horzOverflow="overflow">
                    <a:lnL>
                      <a:noFill/>
                    </a:lnL>
                    <a:lnR>
                      <a:noFill/>
                    </a:lnR>
                    <a:lnT>
                      <a:noFill/>
                    </a:lnT>
                    <a:lnB>
                      <a:noFill/>
                    </a:lnB>
                    <a:lnTlToBr>
                      <a:noFill/>
                    </a:lnTlToBr>
                    <a:lnBlToTr>
                      <a:noFill/>
                    </a:lnBlToTr>
                    <a:solidFill>
                      <a:srgbClr val="000000"/>
                    </a:solidFill>
                  </a:tcPr>
                </a:tc>
                <a:tc>
                  <a:txBody>
                    <a:bodyPr/>
                    <a:lstStyle/>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Teach the truth, Paul told Titus;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Philemon: treat slave like us.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In Hebrews Christ is better,</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James a practical letter.</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Peter says to be patient;</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Of falsehood not tolerant.</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John first writes of fellowship;</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But to falsehood do not slip.</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Third John says help true preachers;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But Jude warns of false teachers.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John saw Christ in a vision,</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Which gave him Revelation.</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 </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CHORUS:</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Yes, read your Bible.</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Yes, read your Bible.</a:t>
                      </a:r>
                      <a:endParaRPr kumimoji="0" lang="en-US" sz="2200" b="1" i="0" u="none" strike="noStrike" cap="none" normalizeH="0" baseline="0" dirty="0">
                        <a:ln>
                          <a:noFill/>
                        </a:ln>
                        <a:solidFill>
                          <a:schemeClr val="bg1"/>
                        </a:solidFill>
                        <a:effectLst/>
                        <a:latin typeface="Arial Narrow" charset="0"/>
                        <a:ea typeface="Times New Roman" charset="0"/>
                        <a:cs typeface="Times New Roman" charset="0"/>
                      </a:endParaRP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Yes, read your Bible.</a:t>
                      </a:r>
                    </a:p>
                    <a:p>
                      <a:pPr marL="0" marR="0" lvl="0" indent="0" algn="just"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1" i="0" u="none" strike="noStrike" cap="none" normalizeH="0" baseline="0" dirty="0">
                          <a:ln>
                            <a:noFill/>
                          </a:ln>
                          <a:solidFill>
                            <a:schemeClr val="bg1"/>
                          </a:solidFill>
                          <a:effectLst/>
                          <a:latin typeface="Arial Narrow" charset="0"/>
                          <a:ea typeface="Arial" charset="0"/>
                          <a:cs typeface="Arial" charset="0"/>
                        </a:rPr>
                        <a:t>It</a:t>
                      </a:r>
                      <a:r>
                        <a:rPr kumimoji="0" lang="uk-UA" sz="2200" b="1" i="0" u="none" strike="noStrike" cap="none" normalizeH="0" baseline="0" dirty="0">
                          <a:ln>
                            <a:noFill/>
                          </a:ln>
                          <a:solidFill>
                            <a:schemeClr val="bg1"/>
                          </a:solidFill>
                          <a:effectLst/>
                          <a:latin typeface="Arial Narrow" charset="0"/>
                          <a:ea typeface="Arial" charset="0"/>
                          <a:cs typeface="Arial" charset="0"/>
                        </a:rPr>
                        <a:t>'</a:t>
                      </a:r>
                      <a:r>
                        <a:rPr kumimoji="0" lang="en-US" sz="2200" b="1" i="0" u="none" strike="noStrike" cap="none" normalizeH="0" baseline="0" dirty="0">
                          <a:ln>
                            <a:noFill/>
                          </a:ln>
                          <a:solidFill>
                            <a:schemeClr val="bg1"/>
                          </a:solidFill>
                          <a:effectLst/>
                          <a:latin typeface="Arial Narrow" charset="0"/>
                          <a:ea typeface="Arial" charset="0"/>
                          <a:cs typeface="Arial" charset="0"/>
                        </a:rPr>
                        <a:t>s all about Jesus!</a:t>
                      </a:r>
                    </a:p>
                  </a:txBody>
                  <a:tcPr marT="45722" marB="45722"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400050">
                <a:tc gridSpan="2">
                  <a:txBody>
                    <a:bodyPr/>
                    <a:lstStyle/>
                    <a:p>
                      <a:pPr marL="0" marR="0" lvl="0" indent="0" algn="ctr" defTabSz="914400" rtl="0" eaLnBrk="1" fontAlgn="base" latinLnBrk="0" hangingPunct="1">
                        <a:lnSpc>
                          <a:spcPct val="80000"/>
                        </a:lnSpc>
                        <a:spcBef>
                          <a:spcPct val="0"/>
                        </a:spcBef>
                        <a:spcAft>
                          <a:spcPct val="0"/>
                        </a:spcAft>
                        <a:buClr>
                          <a:schemeClr val="tx1"/>
                        </a:buClr>
                        <a:buSzPct val="75000"/>
                        <a:buFont typeface="Wingdings" charset="2"/>
                        <a:buNone/>
                        <a:tabLst/>
                      </a:pPr>
                      <a:r>
                        <a:rPr kumimoji="0" lang="en-US" sz="2200" b="0" i="0" u="none" strike="noStrike" cap="none" normalizeH="0" baseline="0" dirty="0">
                          <a:ln>
                            <a:noFill/>
                          </a:ln>
                          <a:solidFill>
                            <a:schemeClr val="bg1"/>
                          </a:solidFill>
                          <a:effectLst/>
                          <a:latin typeface="Arial Narrow" charset="0"/>
                          <a:ea typeface="Arial" charset="0"/>
                          <a:cs typeface="Arial" charset="0"/>
                        </a:rPr>
                        <a:t>(This may be sung to the tune of </a:t>
                      </a:r>
                      <a:r>
                        <a:rPr kumimoji="0" lang="ru-RU" sz="2200" b="0" i="0" u="none" strike="noStrike" cap="none" normalizeH="0" baseline="0" dirty="0">
                          <a:ln>
                            <a:noFill/>
                          </a:ln>
                          <a:solidFill>
                            <a:schemeClr val="bg1"/>
                          </a:solidFill>
                          <a:effectLst/>
                          <a:latin typeface="Arial Narrow" charset="0"/>
                          <a:ea typeface="Arial" charset="0"/>
                          <a:cs typeface="Arial" charset="0"/>
                        </a:rPr>
                        <a:t>"</a:t>
                      </a:r>
                      <a:r>
                        <a:rPr kumimoji="0" lang="en-US" sz="2200" b="0" i="0" u="none" strike="noStrike" cap="none" normalizeH="0" baseline="0" dirty="0">
                          <a:ln>
                            <a:noFill/>
                          </a:ln>
                          <a:solidFill>
                            <a:schemeClr val="bg1"/>
                          </a:solidFill>
                          <a:effectLst/>
                          <a:latin typeface="Arial Narrow" charset="0"/>
                          <a:ea typeface="Arial" charset="0"/>
                          <a:cs typeface="Arial" charset="0"/>
                        </a:rPr>
                        <a:t>Jesus Loves Me.</a:t>
                      </a:r>
                      <a:r>
                        <a:rPr kumimoji="0" lang="ru-RU" sz="2200" b="0" i="0" u="none" strike="noStrike" cap="none" normalizeH="0" baseline="0" dirty="0">
                          <a:ln>
                            <a:noFill/>
                          </a:ln>
                          <a:solidFill>
                            <a:schemeClr val="bg1"/>
                          </a:solidFill>
                          <a:effectLst/>
                          <a:latin typeface="Arial Narrow" charset="0"/>
                          <a:ea typeface="Arial" charset="0"/>
                          <a:cs typeface="Arial" charset="0"/>
                        </a:rPr>
                        <a:t>"</a:t>
                      </a:r>
                      <a:r>
                        <a:rPr kumimoji="0" lang="en-US" sz="2200" b="0" i="0" u="none" strike="noStrike" cap="none" normalizeH="0" baseline="0" dirty="0">
                          <a:ln>
                            <a:noFill/>
                          </a:ln>
                          <a:solidFill>
                            <a:schemeClr val="bg1"/>
                          </a:solidFill>
                          <a:effectLst/>
                          <a:latin typeface="Arial Narrow" charset="0"/>
                          <a:ea typeface="Arial" charset="0"/>
                          <a:cs typeface="Arial" charset="0"/>
                        </a:rPr>
                        <a:t>)</a:t>
                      </a:r>
                    </a:p>
                  </a:txBody>
                  <a:tcPr marT="45722" marB="45722" horzOverflow="overflow">
                    <a:lnL>
                      <a:noFill/>
                    </a:lnL>
                    <a:lnR>
                      <a:noFill/>
                    </a:lnR>
                    <a:lnT>
                      <a:noFill/>
                    </a:lnT>
                    <a:lnB>
                      <a:noFill/>
                    </a:lnB>
                    <a:lnTlToBr>
                      <a:noFill/>
                    </a:lnTlToBr>
                    <a:lnBlToTr>
                      <a:noFill/>
                    </a:lnBlToTr>
                    <a:solidFill>
                      <a:srgbClr val="000000"/>
                    </a:solidFill>
                  </a:tcPr>
                </a:tc>
                <a:tc hMerge="1">
                  <a:txBody>
                    <a:bodyPr/>
                    <a:lstStyle/>
                    <a:p>
                      <a:endParaRPr lang="en-US"/>
                    </a:p>
                  </a:txBody>
                  <a:tcPr/>
                </a:tc>
                <a:extLst>
                  <a:ext uri="{0D108BD9-81ED-4DB2-BD59-A6C34878D82A}">
                    <a16:rowId xmlns:a16="http://schemas.microsoft.com/office/drawing/2014/main" val="10001"/>
                  </a:ext>
                </a:extLst>
              </a:tr>
            </a:tbl>
          </a:graphicData>
        </a:graphic>
      </p:graphicFrame>
      <p:sp>
        <p:nvSpPr>
          <p:cNvPr id="244742" name="Text Box 42"/>
          <p:cNvSpPr txBox="1">
            <a:spLocks noChangeArrowheads="1"/>
          </p:cNvSpPr>
          <p:nvPr/>
        </p:nvSpPr>
        <p:spPr bwMode="auto">
          <a:xfrm>
            <a:off x="8458201" y="228603"/>
            <a:ext cx="492313"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35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7703"/>
                                        </p:tgtEl>
                                        <p:attrNameLst>
                                          <p:attrName>style.visibility</p:attrName>
                                        </p:attrNameLst>
                                      </p:cBhvr>
                                      <p:to>
                                        <p:strVal val="visible"/>
                                      </p:to>
                                    </p:set>
                                    <p:anim calcmode="lin" valueType="num">
                                      <p:cBhvr>
                                        <p:cTn id="7" dur="500" fill="hold"/>
                                        <p:tgtEl>
                                          <p:spTgt spid="27703"/>
                                        </p:tgtEl>
                                        <p:attrNameLst>
                                          <p:attrName>ppt_w</p:attrName>
                                        </p:attrNameLst>
                                      </p:cBhvr>
                                      <p:tavLst>
                                        <p:tav tm="0">
                                          <p:val>
                                            <p:fltVal val="0"/>
                                          </p:val>
                                        </p:tav>
                                        <p:tav tm="100000">
                                          <p:val>
                                            <p:strVal val="#ppt_w"/>
                                          </p:val>
                                        </p:tav>
                                      </p:tavLst>
                                    </p:anim>
                                    <p:anim calcmode="lin" valueType="num">
                                      <p:cBhvr>
                                        <p:cTn id="8" dur="500" fill="hold"/>
                                        <p:tgtEl>
                                          <p:spTgt spid="277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2"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92361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5746" name="Picture 3"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92361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5747" name="Picture 4"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64369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5748" name="Picture 5"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164369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5749"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415750" name="Text Box 7"/>
          <p:cNvSpPr txBox="1">
            <a:spLocks noChangeArrowheads="1"/>
          </p:cNvSpPr>
          <p:nvPr/>
        </p:nvSpPr>
        <p:spPr bwMode="auto">
          <a:xfrm>
            <a:off x="0" y="5791200"/>
            <a:ext cx="12192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b="1">
                <a:solidFill>
                  <a:srgbClr val="FFFFFF"/>
                </a:solidFill>
                <a:latin typeface="Arial" charset="0"/>
              </a:rPr>
              <a:t>1st Cent.</a:t>
            </a:r>
          </a:p>
        </p:txBody>
      </p:sp>
      <p:sp>
        <p:nvSpPr>
          <p:cNvPr id="415751" name="Text Box 8"/>
          <p:cNvSpPr txBox="1">
            <a:spLocks noChangeArrowheads="1"/>
          </p:cNvSpPr>
          <p:nvPr/>
        </p:nvSpPr>
        <p:spPr bwMode="auto">
          <a:xfrm>
            <a:off x="6621463" y="5867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b="1">
                <a:solidFill>
                  <a:srgbClr val="FFFFFF"/>
                </a:solidFill>
                <a:latin typeface="Arial" charset="0"/>
              </a:rPr>
              <a:t>AD 325</a:t>
            </a:r>
          </a:p>
        </p:txBody>
      </p:sp>
      <p:sp>
        <p:nvSpPr>
          <p:cNvPr id="415752" name="Rectangle 9"/>
          <p:cNvSpPr>
            <a:spLocks noGrp="1" noChangeArrowheads="1"/>
          </p:cNvSpPr>
          <p:nvPr>
            <p:ph type="ctrTitle"/>
          </p:nvPr>
        </p:nvSpPr>
        <p:spPr>
          <a:xfrm>
            <a:off x="762000" y="-76200"/>
            <a:ext cx="7772400" cy="838200"/>
          </a:xfrm>
        </p:spPr>
        <p:txBody>
          <a:bodyPr/>
          <a:lstStyle/>
          <a:p>
            <a:pPr algn="r" eaLnBrk="1" hangingPunct="1"/>
            <a:r>
              <a:rPr lang="en-US" dirty="0">
                <a:latin typeface="Arial Black" charset="0"/>
                <a:ea typeface="ＭＳ Ｐゴシック" charset="0"/>
                <a:cs typeface="ＭＳ Ｐゴシック" charset="0"/>
              </a:rPr>
              <a:t>Clearing History</a:t>
            </a:r>
          </a:p>
        </p:txBody>
      </p:sp>
      <p:sp>
        <p:nvSpPr>
          <p:cNvPr id="415753" name="Text Box 10"/>
          <p:cNvSpPr txBox="1">
            <a:spLocks noChangeArrowheads="1"/>
          </p:cNvSpPr>
          <p:nvPr/>
        </p:nvSpPr>
        <p:spPr bwMode="auto">
          <a:xfrm>
            <a:off x="-304800" y="4010025"/>
            <a:ext cx="1981200" cy="155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b="1">
                <a:solidFill>
                  <a:srgbClr val="FFFFFF"/>
                </a:solidFill>
                <a:latin typeface="Arial" charset="0"/>
              </a:rPr>
              <a:t>Matthew</a:t>
            </a:r>
          </a:p>
          <a:p>
            <a:pPr algn="ctr" eaLnBrk="0" hangingPunct="0"/>
            <a:r>
              <a:rPr lang="en-US" b="1">
                <a:solidFill>
                  <a:srgbClr val="FFFFFF"/>
                </a:solidFill>
                <a:latin typeface="Arial" charset="0"/>
              </a:rPr>
              <a:t>Mark</a:t>
            </a:r>
          </a:p>
          <a:p>
            <a:pPr algn="ctr" eaLnBrk="0" hangingPunct="0"/>
            <a:r>
              <a:rPr lang="en-US" b="1">
                <a:solidFill>
                  <a:srgbClr val="FFFFFF"/>
                </a:solidFill>
                <a:latin typeface="Arial" charset="0"/>
              </a:rPr>
              <a:t>Luke</a:t>
            </a:r>
          </a:p>
          <a:p>
            <a:pPr algn="ctr" eaLnBrk="0" hangingPunct="0"/>
            <a:r>
              <a:rPr lang="en-US" b="1">
                <a:solidFill>
                  <a:srgbClr val="FFFFFF"/>
                </a:solidFill>
                <a:latin typeface="Arial" charset="0"/>
              </a:rPr>
              <a:t>John</a:t>
            </a:r>
          </a:p>
        </p:txBody>
      </p:sp>
      <p:sp>
        <p:nvSpPr>
          <p:cNvPr id="415754" name="Text Box 11"/>
          <p:cNvSpPr txBox="1">
            <a:spLocks noChangeArrowheads="1"/>
          </p:cNvSpPr>
          <p:nvPr/>
        </p:nvSpPr>
        <p:spPr bwMode="auto">
          <a:xfrm>
            <a:off x="5715000" y="6248400"/>
            <a:ext cx="3429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b="1">
                <a:solidFill>
                  <a:srgbClr val="FFFFFF"/>
                </a:solidFill>
                <a:latin typeface="Arial" charset="0"/>
              </a:rPr>
              <a:t>Council of Nicaea</a:t>
            </a:r>
          </a:p>
        </p:txBody>
      </p:sp>
      <p:sp>
        <p:nvSpPr>
          <p:cNvPr id="415755" name="Line 12"/>
          <p:cNvSpPr>
            <a:spLocks noChangeShapeType="1"/>
          </p:cNvSpPr>
          <p:nvPr/>
        </p:nvSpPr>
        <p:spPr bwMode="auto">
          <a:xfrm flipV="1">
            <a:off x="0" y="3962400"/>
            <a:ext cx="91440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FFFFFF"/>
              </a:solidFill>
              <a:latin typeface="BONES" charset="0"/>
            </a:endParaRPr>
          </a:p>
        </p:txBody>
      </p:sp>
      <p:sp>
        <p:nvSpPr>
          <p:cNvPr id="415756" name="Text Box 13"/>
          <p:cNvSpPr txBox="1">
            <a:spLocks noChangeArrowheads="1"/>
          </p:cNvSpPr>
          <p:nvPr/>
        </p:nvSpPr>
        <p:spPr bwMode="auto">
          <a:xfrm>
            <a:off x="3733800" y="914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b="1">
                <a:solidFill>
                  <a:srgbClr val="FFFFFF"/>
                </a:solidFill>
                <a:latin typeface="Arial" charset="0"/>
              </a:rPr>
              <a:t>Individuals</a:t>
            </a:r>
          </a:p>
        </p:txBody>
      </p:sp>
      <p:sp>
        <p:nvSpPr>
          <p:cNvPr id="415757" name="Text Box 14"/>
          <p:cNvSpPr txBox="1">
            <a:spLocks noChangeArrowheads="1"/>
          </p:cNvSpPr>
          <p:nvPr/>
        </p:nvSpPr>
        <p:spPr bwMode="auto">
          <a:xfrm rot="-2783676">
            <a:off x="1058863"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Pseudo-Barnabas (70-130)</a:t>
            </a:r>
          </a:p>
        </p:txBody>
      </p:sp>
      <p:sp>
        <p:nvSpPr>
          <p:cNvPr id="415758" name="Text Box 15"/>
          <p:cNvSpPr txBox="1">
            <a:spLocks noChangeArrowheads="1"/>
          </p:cNvSpPr>
          <p:nvPr/>
        </p:nvSpPr>
        <p:spPr bwMode="auto">
          <a:xfrm>
            <a:off x="76200" y="2286000"/>
            <a:ext cx="1752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1800" b="1">
                <a:solidFill>
                  <a:srgbClr val="FFFFFF"/>
                </a:solidFill>
                <a:latin typeface="Arial" charset="0"/>
              </a:rPr>
              <a:t>X= Citation </a:t>
            </a:r>
            <a:br>
              <a:rPr lang="en-US" sz="1800" b="1">
                <a:solidFill>
                  <a:srgbClr val="FFFFFF"/>
                </a:solidFill>
                <a:latin typeface="Arial" charset="0"/>
              </a:rPr>
            </a:br>
            <a:r>
              <a:rPr lang="en-US" sz="1800" b="1">
                <a:solidFill>
                  <a:srgbClr val="FFFFFF"/>
                </a:solidFill>
                <a:latin typeface="Arial" charset="0"/>
              </a:rPr>
              <a:t>or allusion</a:t>
            </a:r>
          </a:p>
        </p:txBody>
      </p:sp>
      <p:sp>
        <p:nvSpPr>
          <p:cNvPr id="415759" name="Text Box 16"/>
          <p:cNvSpPr txBox="1">
            <a:spLocks noChangeArrowheads="1"/>
          </p:cNvSpPr>
          <p:nvPr/>
        </p:nvSpPr>
        <p:spPr bwMode="auto">
          <a:xfrm>
            <a:off x="76200" y="2971800"/>
            <a:ext cx="1752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1800" b="1">
                <a:solidFill>
                  <a:srgbClr val="FFFFFF"/>
                </a:solidFill>
                <a:latin typeface="Arial" charset="0"/>
              </a:rPr>
              <a:t>O= Named </a:t>
            </a:r>
            <a:br>
              <a:rPr lang="en-US" sz="1800" b="1">
                <a:solidFill>
                  <a:srgbClr val="FFFFFF"/>
                </a:solidFill>
                <a:latin typeface="Arial" charset="0"/>
              </a:rPr>
            </a:br>
            <a:r>
              <a:rPr lang="en-US" sz="1800" b="1">
                <a:solidFill>
                  <a:srgbClr val="FFFFFF"/>
                </a:solidFill>
                <a:latin typeface="Arial" charset="0"/>
              </a:rPr>
              <a:t>as authentic</a:t>
            </a:r>
          </a:p>
        </p:txBody>
      </p:sp>
      <p:sp>
        <p:nvSpPr>
          <p:cNvPr id="415760" name="Text Box 17"/>
          <p:cNvSpPr txBox="1">
            <a:spLocks noChangeArrowheads="1"/>
          </p:cNvSpPr>
          <p:nvPr/>
        </p:nvSpPr>
        <p:spPr bwMode="auto">
          <a:xfrm>
            <a:off x="1403350"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1" name="Text Box 18"/>
          <p:cNvSpPr txBox="1">
            <a:spLocks noChangeArrowheads="1"/>
          </p:cNvSpPr>
          <p:nvPr/>
        </p:nvSpPr>
        <p:spPr bwMode="auto">
          <a:xfrm>
            <a:off x="1403350"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2" name="Text Box 19"/>
          <p:cNvSpPr txBox="1">
            <a:spLocks noChangeArrowheads="1"/>
          </p:cNvSpPr>
          <p:nvPr/>
        </p:nvSpPr>
        <p:spPr bwMode="auto">
          <a:xfrm>
            <a:off x="1403350"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3" name="Text Box 20"/>
          <p:cNvSpPr txBox="1">
            <a:spLocks noChangeArrowheads="1"/>
          </p:cNvSpPr>
          <p:nvPr/>
        </p:nvSpPr>
        <p:spPr bwMode="auto">
          <a:xfrm rot="-2783676">
            <a:off x="1409701"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Clement of Rome (95-97)</a:t>
            </a:r>
          </a:p>
        </p:txBody>
      </p:sp>
      <p:sp>
        <p:nvSpPr>
          <p:cNvPr id="415764" name="Text Box 21"/>
          <p:cNvSpPr txBox="1">
            <a:spLocks noChangeArrowheads="1"/>
          </p:cNvSpPr>
          <p:nvPr/>
        </p:nvSpPr>
        <p:spPr bwMode="auto">
          <a:xfrm>
            <a:off x="17621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5" name="Text Box 22"/>
          <p:cNvSpPr txBox="1">
            <a:spLocks noChangeArrowheads="1"/>
          </p:cNvSpPr>
          <p:nvPr/>
        </p:nvSpPr>
        <p:spPr bwMode="auto">
          <a:xfrm>
            <a:off x="1762125"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6" name="Text Box 23"/>
          <p:cNvSpPr txBox="1">
            <a:spLocks noChangeArrowheads="1"/>
          </p:cNvSpPr>
          <p:nvPr/>
        </p:nvSpPr>
        <p:spPr bwMode="auto">
          <a:xfrm rot="-2783676">
            <a:off x="1758951"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Polycarp (110-150)</a:t>
            </a:r>
          </a:p>
        </p:txBody>
      </p:sp>
      <p:sp>
        <p:nvSpPr>
          <p:cNvPr id="415767" name="Text Box 24"/>
          <p:cNvSpPr txBox="1">
            <a:spLocks noChangeArrowheads="1"/>
          </p:cNvSpPr>
          <p:nvPr/>
        </p:nvSpPr>
        <p:spPr bwMode="auto">
          <a:xfrm>
            <a:off x="21304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8" name="Text Box 25"/>
          <p:cNvSpPr txBox="1">
            <a:spLocks noChangeArrowheads="1"/>
          </p:cNvSpPr>
          <p:nvPr/>
        </p:nvSpPr>
        <p:spPr bwMode="auto">
          <a:xfrm>
            <a:off x="2130425"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69" name="Text Box 26"/>
          <p:cNvSpPr txBox="1">
            <a:spLocks noChangeArrowheads="1"/>
          </p:cNvSpPr>
          <p:nvPr/>
        </p:nvSpPr>
        <p:spPr bwMode="auto">
          <a:xfrm>
            <a:off x="2130425"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0" name="Text Box 27"/>
          <p:cNvSpPr txBox="1">
            <a:spLocks noChangeArrowheads="1"/>
          </p:cNvSpPr>
          <p:nvPr/>
        </p:nvSpPr>
        <p:spPr bwMode="auto">
          <a:xfrm>
            <a:off x="2130425"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1" name="Text Box 28"/>
          <p:cNvSpPr txBox="1">
            <a:spLocks noChangeArrowheads="1"/>
          </p:cNvSpPr>
          <p:nvPr/>
        </p:nvSpPr>
        <p:spPr bwMode="auto">
          <a:xfrm rot="-2783676">
            <a:off x="1873251" y="21494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Hermas (115-140)</a:t>
            </a:r>
          </a:p>
        </p:txBody>
      </p:sp>
      <p:sp>
        <p:nvSpPr>
          <p:cNvPr id="415772" name="Text Box 29"/>
          <p:cNvSpPr txBox="1">
            <a:spLocks noChangeArrowheads="1"/>
          </p:cNvSpPr>
          <p:nvPr/>
        </p:nvSpPr>
        <p:spPr bwMode="auto">
          <a:xfrm>
            <a:off x="24860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3" name="Text Box 30"/>
          <p:cNvSpPr txBox="1">
            <a:spLocks noChangeArrowheads="1"/>
          </p:cNvSpPr>
          <p:nvPr/>
        </p:nvSpPr>
        <p:spPr bwMode="auto">
          <a:xfrm>
            <a:off x="2486025"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4" name="Text Box 31"/>
          <p:cNvSpPr txBox="1">
            <a:spLocks noChangeArrowheads="1"/>
          </p:cNvSpPr>
          <p:nvPr/>
        </p:nvSpPr>
        <p:spPr bwMode="auto">
          <a:xfrm rot="-2783676">
            <a:off x="2457451" y="19034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Didache (120-150)</a:t>
            </a:r>
          </a:p>
        </p:txBody>
      </p:sp>
      <p:sp>
        <p:nvSpPr>
          <p:cNvPr id="415775" name="Text Box 32"/>
          <p:cNvSpPr txBox="1">
            <a:spLocks noChangeArrowheads="1"/>
          </p:cNvSpPr>
          <p:nvPr/>
        </p:nvSpPr>
        <p:spPr bwMode="auto">
          <a:xfrm>
            <a:off x="2844800"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6" name="Text Box 33"/>
          <p:cNvSpPr txBox="1">
            <a:spLocks noChangeArrowheads="1"/>
          </p:cNvSpPr>
          <p:nvPr/>
        </p:nvSpPr>
        <p:spPr bwMode="auto">
          <a:xfrm>
            <a:off x="2844800"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7" name="Text Box 34"/>
          <p:cNvSpPr txBox="1">
            <a:spLocks noChangeArrowheads="1"/>
          </p:cNvSpPr>
          <p:nvPr/>
        </p:nvSpPr>
        <p:spPr bwMode="auto">
          <a:xfrm rot="-2783676">
            <a:off x="2868613" y="190658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Papias (130-140)</a:t>
            </a:r>
          </a:p>
        </p:txBody>
      </p:sp>
      <p:sp>
        <p:nvSpPr>
          <p:cNvPr id="415778" name="Text Box 35"/>
          <p:cNvSpPr txBox="1">
            <a:spLocks noChangeArrowheads="1"/>
          </p:cNvSpPr>
          <p:nvPr/>
        </p:nvSpPr>
        <p:spPr bwMode="auto">
          <a:xfrm>
            <a:off x="3213100"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415779" name="Text Box 36"/>
          <p:cNvSpPr txBox="1">
            <a:spLocks noChangeArrowheads="1"/>
          </p:cNvSpPr>
          <p:nvPr/>
        </p:nvSpPr>
        <p:spPr bwMode="auto">
          <a:xfrm rot="-2783676">
            <a:off x="3240088" y="19335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Irenaeus (130-202)</a:t>
            </a:r>
          </a:p>
        </p:txBody>
      </p:sp>
      <p:sp>
        <p:nvSpPr>
          <p:cNvPr id="415780" name="Text Box 37"/>
          <p:cNvSpPr txBox="1">
            <a:spLocks noChangeArrowheads="1"/>
          </p:cNvSpPr>
          <p:nvPr/>
        </p:nvSpPr>
        <p:spPr bwMode="auto">
          <a:xfrm>
            <a:off x="3605213"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415781" name="Text Box 38"/>
          <p:cNvSpPr txBox="1">
            <a:spLocks noChangeArrowheads="1"/>
          </p:cNvSpPr>
          <p:nvPr/>
        </p:nvSpPr>
        <p:spPr bwMode="auto">
          <a:xfrm>
            <a:off x="3605213"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415782" name="Text Box 39"/>
          <p:cNvSpPr txBox="1">
            <a:spLocks noChangeArrowheads="1"/>
          </p:cNvSpPr>
          <p:nvPr/>
        </p:nvSpPr>
        <p:spPr bwMode="auto">
          <a:xfrm>
            <a:off x="3605213"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415783" name="Text Box 40"/>
          <p:cNvSpPr txBox="1">
            <a:spLocks noChangeArrowheads="1"/>
          </p:cNvSpPr>
          <p:nvPr/>
        </p:nvSpPr>
        <p:spPr bwMode="auto">
          <a:xfrm>
            <a:off x="3605213"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793" name="Text Box 41"/>
          <p:cNvSpPr txBox="1">
            <a:spLocks noChangeArrowheads="1"/>
          </p:cNvSpPr>
          <p:nvPr/>
        </p:nvSpPr>
        <p:spPr bwMode="auto">
          <a:xfrm rot="-2783676">
            <a:off x="3614738" y="19240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Justin Martyr (150-155)</a:t>
            </a:r>
          </a:p>
        </p:txBody>
      </p:sp>
      <p:sp>
        <p:nvSpPr>
          <p:cNvPr id="3146794" name="Text Box 42"/>
          <p:cNvSpPr txBox="1">
            <a:spLocks noChangeArrowheads="1"/>
          </p:cNvSpPr>
          <p:nvPr/>
        </p:nvSpPr>
        <p:spPr bwMode="auto">
          <a:xfrm>
            <a:off x="3963988"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795" name="Text Box 43"/>
          <p:cNvSpPr txBox="1">
            <a:spLocks noChangeArrowheads="1"/>
          </p:cNvSpPr>
          <p:nvPr/>
        </p:nvSpPr>
        <p:spPr bwMode="auto">
          <a:xfrm>
            <a:off x="3963988"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796" name="Text Box 44"/>
          <p:cNvSpPr txBox="1">
            <a:spLocks noChangeArrowheads="1"/>
          </p:cNvSpPr>
          <p:nvPr/>
        </p:nvSpPr>
        <p:spPr bwMode="auto">
          <a:xfrm>
            <a:off x="3963988"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797" name="Text Box 45"/>
          <p:cNvSpPr txBox="1">
            <a:spLocks noChangeArrowheads="1"/>
          </p:cNvSpPr>
          <p:nvPr/>
        </p:nvSpPr>
        <p:spPr bwMode="auto">
          <a:xfrm>
            <a:off x="3963988"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798" name="Text Box 46"/>
          <p:cNvSpPr txBox="1">
            <a:spLocks noChangeArrowheads="1"/>
          </p:cNvSpPr>
          <p:nvPr/>
        </p:nvSpPr>
        <p:spPr bwMode="auto">
          <a:xfrm rot="-2783676">
            <a:off x="3853656" y="1859756"/>
            <a:ext cx="42719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Origen (185-254)</a:t>
            </a:r>
          </a:p>
        </p:txBody>
      </p:sp>
      <p:sp>
        <p:nvSpPr>
          <p:cNvPr id="3146799" name="Text Box 47"/>
          <p:cNvSpPr txBox="1">
            <a:spLocks noChangeArrowheads="1"/>
          </p:cNvSpPr>
          <p:nvPr/>
        </p:nvSpPr>
        <p:spPr bwMode="auto">
          <a:xfrm>
            <a:off x="4332288"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800" name="Text Box 48"/>
          <p:cNvSpPr txBox="1">
            <a:spLocks noChangeArrowheads="1"/>
          </p:cNvSpPr>
          <p:nvPr/>
        </p:nvSpPr>
        <p:spPr bwMode="auto">
          <a:xfrm>
            <a:off x="4332288"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801" name="Text Box 49"/>
          <p:cNvSpPr txBox="1">
            <a:spLocks noChangeArrowheads="1"/>
          </p:cNvSpPr>
          <p:nvPr/>
        </p:nvSpPr>
        <p:spPr bwMode="auto">
          <a:xfrm>
            <a:off x="4332288"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802" name="Text Box 50"/>
          <p:cNvSpPr txBox="1">
            <a:spLocks noChangeArrowheads="1"/>
          </p:cNvSpPr>
          <p:nvPr/>
        </p:nvSpPr>
        <p:spPr bwMode="auto">
          <a:xfrm>
            <a:off x="4332288"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X</a:t>
            </a:r>
          </a:p>
        </p:txBody>
      </p:sp>
      <p:sp>
        <p:nvSpPr>
          <p:cNvPr id="3146803" name="Text Box 51"/>
          <p:cNvSpPr txBox="1">
            <a:spLocks noChangeArrowheads="1"/>
          </p:cNvSpPr>
          <p:nvPr/>
        </p:nvSpPr>
        <p:spPr bwMode="auto">
          <a:xfrm rot="-2783676">
            <a:off x="4138613" y="22590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FFFFF"/>
                </a:solidFill>
                <a:latin typeface="Arial" charset="0"/>
              </a:rPr>
              <a:t>Cyril of Jerusalem (315-386)</a:t>
            </a:r>
          </a:p>
        </p:txBody>
      </p:sp>
      <p:sp>
        <p:nvSpPr>
          <p:cNvPr id="3146804" name="Text Box 52"/>
          <p:cNvSpPr txBox="1">
            <a:spLocks noChangeArrowheads="1"/>
          </p:cNvSpPr>
          <p:nvPr/>
        </p:nvSpPr>
        <p:spPr bwMode="auto">
          <a:xfrm>
            <a:off x="4687888"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805" name="Text Box 53"/>
          <p:cNvSpPr txBox="1">
            <a:spLocks noChangeArrowheads="1"/>
          </p:cNvSpPr>
          <p:nvPr/>
        </p:nvSpPr>
        <p:spPr bwMode="auto">
          <a:xfrm>
            <a:off x="4687888"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806" name="Text Box 54"/>
          <p:cNvSpPr txBox="1">
            <a:spLocks noChangeArrowheads="1"/>
          </p:cNvSpPr>
          <p:nvPr/>
        </p:nvSpPr>
        <p:spPr bwMode="auto">
          <a:xfrm>
            <a:off x="4687888"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807" name="Text Box 55"/>
          <p:cNvSpPr txBox="1">
            <a:spLocks noChangeArrowheads="1"/>
          </p:cNvSpPr>
          <p:nvPr/>
        </p:nvSpPr>
        <p:spPr bwMode="auto">
          <a:xfrm>
            <a:off x="4687888"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FFFFF"/>
                </a:solidFill>
                <a:latin typeface="Arial" charset="0"/>
              </a:rPr>
              <a:t>O</a:t>
            </a:r>
          </a:p>
        </p:txBody>
      </p:sp>
      <p:sp>
        <p:nvSpPr>
          <p:cNvPr id="3146808" name="Text Box 56"/>
          <p:cNvSpPr txBox="1">
            <a:spLocks noChangeArrowheads="1"/>
          </p:cNvSpPr>
          <p:nvPr/>
        </p:nvSpPr>
        <p:spPr bwMode="auto">
          <a:xfrm rot="-2783676">
            <a:off x="4544219" y="2232819"/>
            <a:ext cx="395763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0E500"/>
                </a:solidFill>
                <a:latin typeface="Arial" charset="0"/>
              </a:rPr>
              <a:t>Marcion (140)</a:t>
            </a:r>
          </a:p>
        </p:txBody>
      </p:sp>
      <p:sp>
        <p:nvSpPr>
          <p:cNvPr id="3146809" name="Text Box 57"/>
          <p:cNvSpPr txBox="1">
            <a:spLocks noChangeArrowheads="1"/>
          </p:cNvSpPr>
          <p:nvPr/>
        </p:nvSpPr>
        <p:spPr bwMode="auto">
          <a:xfrm>
            <a:off x="5105400" y="474186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0" name="Text Box 58"/>
          <p:cNvSpPr txBox="1">
            <a:spLocks noChangeArrowheads="1"/>
          </p:cNvSpPr>
          <p:nvPr/>
        </p:nvSpPr>
        <p:spPr bwMode="auto">
          <a:xfrm rot="-2783676">
            <a:off x="4924426" y="22637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0E500"/>
                </a:solidFill>
                <a:latin typeface="Arial" charset="0"/>
              </a:rPr>
              <a:t>Muratonian (170)</a:t>
            </a:r>
          </a:p>
        </p:txBody>
      </p:sp>
      <p:sp>
        <p:nvSpPr>
          <p:cNvPr id="3146811" name="Text Box 59"/>
          <p:cNvSpPr txBox="1">
            <a:spLocks noChangeArrowheads="1"/>
          </p:cNvSpPr>
          <p:nvPr/>
        </p:nvSpPr>
        <p:spPr bwMode="auto">
          <a:xfrm>
            <a:off x="5486400" y="4038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2" name="Text Box 60"/>
          <p:cNvSpPr txBox="1">
            <a:spLocks noChangeArrowheads="1"/>
          </p:cNvSpPr>
          <p:nvPr/>
        </p:nvSpPr>
        <p:spPr bwMode="auto">
          <a:xfrm>
            <a:off x="5486400" y="4419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3" name="Text Box 61"/>
          <p:cNvSpPr txBox="1">
            <a:spLocks noChangeArrowheads="1"/>
          </p:cNvSpPr>
          <p:nvPr/>
        </p:nvSpPr>
        <p:spPr bwMode="auto">
          <a:xfrm>
            <a:off x="5473700" y="47498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4" name="Text Box 62"/>
          <p:cNvSpPr txBox="1">
            <a:spLocks noChangeArrowheads="1"/>
          </p:cNvSpPr>
          <p:nvPr/>
        </p:nvSpPr>
        <p:spPr bwMode="auto">
          <a:xfrm>
            <a:off x="5486400" y="511651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5" name="Text Box 63"/>
          <p:cNvSpPr txBox="1">
            <a:spLocks noChangeArrowheads="1"/>
          </p:cNvSpPr>
          <p:nvPr/>
        </p:nvSpPr>
        <p:spPr bwMode="auto">
          <a:xfrm rot="-2783676">
            <a:off x="5307013" y="22653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0E500"/>
                </a:solidFill>
                <a:latin typeface="Arial" charset="0"/>
              </a:rPr>
              <a:t>Barococcio (206)</a:t>
            </a:r>
          </a:p>
        </p:txBody>
      </p:sp>
      <p:sp>
        <p:nvSpPr>
          <p:cNvPr id="3146816" name="Text Box 64"/>
          <p:cNvSpPr txBox="1">
            <a:spLocks noChangeArrowheads="1"/>
          </p:cNvSpPr>
          <p:nvPr/>
        </p:nvSpPr>
        <p:spPr bwMode="auto">
          <a:xfrm>
            <a:off x="5867400" y="4038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7" name="Text Box 65"/>
          <p:cNvSpPr txBox="1">
            <a:spLocks noChangeArrowheads="1"/>
          </p:cNvSpPr>
          <p:nvPr/>
        </p:nvSpPr>
        <p:spPr bwMode="auto">
          <a:xfrm>
            <a:off x="5867400" y="4419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8" name="Text Box 66"/>
          <p:cNvSpPr txBox="1">
            <a:spLocks noChangeArrowheads="1"/>
          </p:cNvSpPr>
          <p:nvPr/>
        </p:nvSpPr>
        <p:spPr bwMode="auto">
          <a:xfrm>
            <a:off x="5854700" y="47498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19" name="Text Box 67"/>
          <p:cNvSpPr txBox="1">
            <a:spLocks noChangeArrowheads="1"/>
          </p:cNvSpPr>
          <p:nvPr/>
        </p:nvSpPr>
        <p:spPr bwMode="auto">
          <a:xfrm>
            <a:off x="5867400" y="511333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20" name="Text Box 68"/>
          <p:cNvSpPr txBox="1">
            <a:spLocks noChangeArrowheads="1"/>
          </p:cNvSpPr>
          <p:nvPr/>
        </p:nvSpPr>
        <p:spPr bwMode="auto">
          <a:xfrm rot="-2783676">
            <a:off x="5700713" y="228123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F0E500"/>
                </a:solidFill>
                <a:latin typeface="Arial" charset="0"/>
              </a:rPr>
              <a:t>Apostolic (300)</a:t>
            </a:r>
          </a:p>
        </p:txBody>
      </p:sp>
      <p:sp>
        <p:nvSpPr>
          <p:cNvPr id="3146821" name="Text Box 69"/>
          <p:cNvSpPr txBox="1">
            <a:spLocks noChangeArrowheads="1"/>
          </p:cNvSpPr>
          <p:nvPr/>
        </p:nvSpPr>
        <p:spPr bwMode="auto">
          <a:xfrm>
            <a:off x="6248400" y="4038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22" name="Text Box 70"/>
          <p:cNvSpPr txBox="1">
            <a:spLocks noChangeArrowheads="1"/>
          </p:cNvSpPr>
          <p:nvPr/>
        </p:nvSpPr>
        <p:spPr bwMode="auto">
          <a:xfrm>
            <a:off x="6248400" y="4419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23" name="Text Box 71"/>
          <p:cNvSpPr txBox="1">
            <a:spLocks noChangeArrowheads="1"/>
          </p:cNvSpPr>
          <p:nvPr/>
        </p:nvSpPr>
        <p:spPr bwMode="auto">
          <a:xfrm>
            <a:off x="6235700" y="47498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24" name="Text Box 72"/>
          <p:cNvSpPr txBox="1">
            <a:spLocks noChangeArrowheads="1"/>
          </p:cNvSpPr>
          <p:nvPr/>
        </p:nvSpPr>
        <p:spPr bwMode="auto">
          <a:xfrm>
            <a:off x="6248400" y="511333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F0E500"/>
                </a:solidFill>
                <a:latin typeface="Arial" charset="0"/>
              </a:rPr>
              <a:t>O</a:t>
            </a:r>
          </a:p>
        </p:txBody>
      </p:sp>
      <p:sp>
        <p:nvSpPr>
          <p:cNvPr id="3146825" name="Text Box 73"/>
          <p:cNvSpPr txBox="1">
            <a:spLocks noChangeArrowheads="1"/>
          </p:cNvSpPr>
          <p:nvPr/>
        </p:nvSpPr>
        <p:spPr bwMode="auto">
          <a:xfrm rot="-2783676">
            <a:off x="6180138" y="226060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66CCFF"/>
                </a:solidFill>
                <a:latin typeface="Arial" charset="0"/>
              </a:rPr>
              <a:t>Tatian Diatesseron (170)</a:t>
            </a:r>
          </a:p>
        </p:txBody>
      </p:sp>
      <p:sp>
        <p:nvSpPr>
          <p:cNvPr id="3146826" name="Text Box 74"/>
          <p:cNvSpPr txBox="1">
            <a:spLocks noChangeArrowheads="1"/>
          </p:cNvSpPr>
          <p:nvPr/>
        </p:nvSpPr>
        <p:spPr bwMode="auto">
          <a:xfrm>
            <a:off x="6654800" y="4016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27" name="Text Box 75"/>
          <p:cNvSpPr txBox="1">
            <a:spLocks noChangeArrowheads="1"/>
          </p:cNvSpPr>
          <p:nvPr/>
        </p:nvSpPr>
        <p:spPr bwMode="auto">
          <a:xfrm>
            <a:off x="6654800" y="4397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28" name="Text Box 76"/>
          <p:cNvSpPr txBox="1">
            <a:spLocks noChangeArrowheads="1"/>
          </p:cNvSpPr>
          <p:nvPr/>
        </p:nvSpPr>
        <p:spPr bwMode="auto">
          <a:xfrm>
            <a:off x="6654800" y="47275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29" name="Text Box 77"/>
          <p:cNvSpPr txBox="1">
            <a:spLocks noChangeArrowheads="1"/>
          </p:cNvSpPr>
          <p:nvPr/>
        </p:nvSpPr>
        <p:spPr bwMode="auto">
          <a:xfrm>
            <a:off x="6667500" y="50942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0" name="Text Box 78"/>
          <p:cNvSpPr txBox="1">
            <a:spLocks noChangeArrowheads="1"/>
          </p:cNvSpPr>
          <p:nvPr/>
        </p:nvSpPr>
        <p:spPr bwMode="auto">
          <a:xfrm rot="-2783676">
            <a:off x="6635751" y="226060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66CCFF"/>
                </a:solidFill>
                <a:latin typeface="Arial" charset="0"/>
              </a:rPr>
              <a:t>Old Latin (150-170)</a:t>
            </a:r>
          </a:p>
        </p:txBody>
      </p:sp>
      <p:sp>
        <p:nvSpPr>
          <p:cNvPr id="3146831" name="Text Box 79"/>
          <p:cNvSpPr txBox="1">
            <a:spLocks noChangeArrowheads="1"/>
          </p:cNvSpPr>
          <p:nvPr/>
        </p:nvSpPr>
        <p:spPr bwMode="auto">
          <a:xfrm>
            <a:off x="7035800" y="4016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2" name="Text Box 80"/>
          <p:cNvSpPr txBox="1">
            <a:spLocks noChangeArrowheads="1"/>
          </p:cNvSpPr>
          <p:nvPr/>
        </p:nvSpPr>
        <p:spPr bwMode="auto">
          <a:xfrm>
            <a:off x="7035800" y="4397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3" name="Text Box 81"/>
          <p:cNvSpPr txBox="1">
            <a:spLocks noChangeArrowheads="1"/>
          </p:cNvSpPr>
          <p:nvPr/>
        </p:nvSpPr>
        <p:spPr bwMode="auto">
          <a:xfrm>
            <a:off x="7035800" y="47275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4" name="Text Box 82"/>
          <p:cNvSpPr txBox="1">
            <a:spLocks noChangeArrowheads="1"/>
          </p:cNvSpPr>
          <p:nvPr/>
        </p:nvSpPr>
        <p:spPr bwMode="auto">
          <a:xfrm>
            <a:off x="7048500" y="509111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5" name="Text Box 83"/>
          <p:cNvSpPr txBox="1">
            <a:spLocks noChangeArrowheads="1"/>
          </p:cNvSpPr>
          <p:nvPr/>
        </p:nvSpPr>
        <p:spPr bwMode="auto">
          <a:xfrm rot="-2783676">
            <a:off x="7092951" y="22780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2000" b="1">
                <a:solidFill>
                  <a:srgbClr val="66CCFF"/>
                </a:solidFill>
                <a:latin typeface="Arial" charset="0"/>
              </a:rPr>
              <a:t>Old Syriac (200)</a:t>
            </a:r>
          </a:p>
        </p:txBody>
      </p:sp>
      <p:sp>
        <p:nvSpPr>
          <p:cNvPr id="3146836" name="Text Box 84"/>
          <p:cNvSpPr txBox="1">
            <a:spLocks noChangeArrowheads="1"/>
          </p:cNvSpPr>
          <p:nvPr/>
        </p:nvSpPr>
        <p:spPr bwMode="auto">
          <a:xfrm>
            <a:off x="7416800" y="4016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7" name="Text Box 85"/>
          <p:cNvSpPr txBox="1">
            <a:spLocks noChangeArrowheads="1"/>
          </p:cNvSpPr>
          <p:nvPr/>
        </p:nvSpPr>
        <p:spPr bwMode="auto">
          <a:xfrm>
            <a:off x="7416800" y="4397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8" name="Text Box 86"/>
          <p:cNvSpPr txBox="1">
            <a:spLocks noChangeArrowheads="1"/>
          </p:cNvSpPr>
          <p:nvPr/>
        </p:nvSpPr>
        <p:spPr bwMode="auto">
          <a:xfrm>
            <a:off x="7416800" y="47275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39" name="Text Box 87"/>
          <p:cNvSpPr txBox="1">
            <a:spLocks noChangeArrowheads="1"/>
          </p:cNvSpPr>
          <p:nvPr/>
        </p:nvSpPr>
        <p:spPr bwMode="auto">
          <a:xfrm>
            <a:off x="7429500" y="509111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lnSpc>
                <a:spcPct val="130000"/>
              </a:lnSpc>
            </a:pPr>
            <a:r>
              <a:rPr lang="en-US" sz="1800" b="1">
                <a:solidFill>
                  <a:srgbClr val="66CCFF"/>
                </a:solidFill>
                <a:latin typeface="Arial" charset="0"/>
              </a:rPr>
              <a:t>O</a:t>
            </a:r>
          </a:p>
        </p:txBody>
      </p:sp>
      <p:sp>
        <p:nvSpPr>
          <p:cNvPr id="3146840" name="Text Box 88"/>
          <p:cNvSpPr txBox="1">
            <a:spLocks noChangeArrowheads="1"/>
          </p:cNvSpPr>
          <p:nvPr/>
        </p:nvSpPr>
        <p:spPr bwMode="auto">
          <a:xfrm>
            <a:off x="5562600" y="91440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b="1">
                <a:solidFill>
                  <a:srgbClr val="F0E500"/>
                </a:solidFill>
                <a:latin typeface="Arial" charset="0"/>
              </a:rPr>
              <a:t>Canons</a:t>
            </a:r>
            <a:endParaRPr lang="en-US" b="1">
              <a:solidFill>
                <a:srgbClr val="FFFFFF"/>
              </a:solidFill>
              <a:latin typeface="Arial" charset="0"/>
            </a:endParaRPr>
          </a:p>
        </p:txBody>
      </p:sp>
      <p:sp>
        <p:nvSpPr>
          <p:cNvPr id="3146841" name="Text Box 89"/>
          <p:cNvSpPr txBox="1">
            <a:spLocks noChangeArrowheads="1"/>
          </p:cNvSpPr>
          <p:nvPr/>
        </p:nvSpPr>
        <p:spPr bwMode="auto">
          <a:xfrm>
            <a:off x="7070725" y="914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0" hangingPunct="0"/>
            <a:r>
              <a:rPr lang="en-US" b="1">
                <a:solidFill>
                  <a:srgbClr val="66CCFF"/>
                </a:solidFill>
                <a:latin typeface="Arial" charset="0"/>
              </a:rPr>
              <a:t>Translations</a:t>
            </a:r>
          </a:p>
        </p:txBody>
      </p:sp>
      <p:sp>
        <p:nvSpPr>
          <p:cNvPr id="3146842" name="Text Box 90"/>
          <p:cNvSpPr txBox="1">
            <a:spLocks noChangeArrowheads="1"/>
          </p:cNvSpPr>
          <p:nvPr/>
        </p:nvSpPr>
        <p:spPr bwMode="auto">
          <a:xfrm>
            <a:off x="-108520" y="953433"/>
            <a:ext cx="2160240" cy="1323439"/>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p>
            <a:pPr algn="ctr" eaLnBrk="0" hangingPunct="0">
              <a:defRPr/>
            </a:pPr>
            <a:r>
              <a:rPr lang="en-US" sz="2000" b="1" dirty="0">
                <a:solidFill>
                  <a:srgbClr val="FFFFFF"/>
                </a:solidFill>
                <a:latin typeface="Arial" pitchFamily="-105" charset="0"/>
              </a:rPr>
              <a:t>Acceptance of the Four Gospels Before Nicaea</a:t>
            </a:r>
          </a:p>
        </p:txBody>
      </p:sp>
      <p:sp>
        <p:nvSpPr>
          <p:cNvPr id="415834" name="Text Box 91"/>
          <p:cNvSpPr txBox="1">
            <a:spLocks noChangeArrowheads="1"/>
          </p:cNvSpPr>
          <p:nvPr/>
        </p:nvSpPr>
        <p:spPr bwMode="auto">
          <a:xfrm>
            <a:off x="76200" y="6477000"/>
            <a:ext cx="6096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0" hangingPunct="0"/>
            <a:r>
              <a:rPr lang="en-US" sz="1400" b="1">
                <a:solidFill>
                  <a:srgbClr val="FFFFFF"/>
                </a:solidFill>
                <a:latin typeface="Arial" charset="0"/>
              </a:rPr>
              <a:t>Geisler &amp; Nix, </a:t>
            </a:r>
            <a:r>
              <a:rPr lang="en-US" sz="1400" b="1" i="1">
                <a:solidFill>
                  <a:srgbClr val="FFFFFF"/>
                </a:solidFill>
                <a:latin typeface="Arial" charset="0"/>
              </a:rPr>
              <a:t>Introduction to the Bible </a:t>
            </a:r>
            <a:r>
              <a:rPr lang="en-US" sz="1400" b="1">
                <a:solidFill>
                  <a:srgbClr val="FFFFFF"/>
                </a:solidFill>
                <a:latin typeface="Arial" charset="0"/>
              </a:rPr>
              <a:t>(Chicago: Moody, 1968) </a:t>
            </a:r>
          </a:p>
        </p:txBody>
      </p:sp>
      <p:grpSp>
        <p:nvGrpSpPr>
          <p:cNvPr id="415835" name="Group 92"/>
          <p:cNvGrpSpPr>
            <a:grpSpLocks/>
          </p:cNvGrpSpPr>
          <p:nvPr/>
        </p:nvGrpSpPr>
        <p:grpSpPr bwMode="auto">
          <a:xfrm>
            <a:off x="990600" y="4995863"/>
            <a:ext cx="1600200" cy="1481137"/>
            <a:chOff x="720" y="3168"/>
            <a:chExt cx="1008" cy="933"/>
          </a:xfrm>
        </p:grpSpPr>
        <p:sp>
          <p:nvSpPr>
            <p:cNvPr id="415839" name="AutoShape 93"/>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solidFill>
              <a:srgbClr val="515151"/>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3146846" name="Text Box 94"/>
            <p:cNvSpPr txBox="1">
              <a:spLocks noChangeArrowheads="1"/>
            </p:cNvSpPr>
            <p:nvPr/>
          </p:nvSpPr>
          <p:spPr bwMode="auto">
            <a:xfrm>
              <a:off x="720" y="3524"/>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eaLnBrk="0" hangingPunct="0">
                <a:defRPr/>
              </a:pPr>
              <a:r>
                <a:rPr lang="en-US" sz="1800">
                  <a:solidFill>
                    <a:srgbClr val="FFFFFF"/>
                  </a:solidFill>
                  <a:latin typeface="Arial" pitchFamily="-105" charset="0"/>
                </a:rPr>
                <a:t>Gospel of Thomas </a:t>
              </a:r>
              <a:br>
                <a:rPr lang="en-US" sz="1800">
                  <a:solidFill>
                    <a:srgbClr val="FFFFFF"/>
                  </a:solidFill>
                  <a:latin typeface="Arial" pitchFamily="-105" charset="0"/>
                </a:rPr>
              </a:br>
              <a:r>
                <a:rPr lang="en-US" sz="1800">
                  <a:solidFill>
                    <a:srgbClr val="FFFFFF"/>
                  </a:solidFill>
                  <a:latin typeface="Arial" pitchFamily="-105" charset="0"/>
                </a:rPr>
                <a:t>AD 50-140</a:t>
              </a:r>
            </a:p>
          </p:txBody>
        </p:sp>
      </p:grpSp>
      <p:grpSp>
        <p:nvGrpSpPr>
          <p:cNvPr id="415836" name="Group 95"/>
          <p:cNvGrpSpPr>
            <a:grpSpLocks/>
          </p:cNvGrpSpPr>
          <p:nvPr/>
        </p:nvGrpSpPr>
        <p:grpSpPr bwMode="auto">
          <a:xfrm>
            <a:off x="2590800" y="4995863"/>
            <a:ext cx="1600200" cy="1481137"/>
            <a:chOff x="1728" y="3195"/>
            <a:chExt cx="1008" cy="933"/>
          </a:xfrm>
        </p:grpSpPr>
        <p:sp>
          <p:nvSpPr>
            <p:cNvPr id="415837" name="AutoShape 96"/>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3146849" name="Text Box 97"/>
            <p:cNvSpPr txBox="1">
              <a:spLocks noChangeArrowheads="1"/>
            </p:cNvSpPr>
            <p:nvPr/>
          </p:nvSpPr>
          <p:spPr bwMode="auto">
            <a:xfrm>
              <a:off x="1728" y="3551"/>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eaLnBrk="0" hangingPunct="0">
                <a:defRPr/>
              </a:pPr>
              <a:r>
                <a:rPr lang="en-US" sz="1800">
                  <a:solidFill>
                    <a:srgbClr val="FFFFFF"/>
                  </a:solidFill>
                  <a:latin typeface="Arial" pitchFamily="-105" charset="0"/>
                </a:rPr>
                <a:t>Gospel of Judas </a:t>
              </a:r>
              <a:br>
                <a:rPr lang="en-US" sz="1800">
                  <a:solidFill>
                    <a:srgbClr val="FFFFFF"/>
                  </a:solidFill>
                  <a:latin typeface="Arial" pitchFamily="-105" charset="0"/>
                </a:rPr>
              </a:br>
              <a:r>
                <a:rPr lang="en-US" sz="1800">
                  <a:solidFill>
                    <a:srgbClr val="FFFFFF"/>
                  </a:solidFill>
                  <a:latin typeface="Arial" pitchFamily="-105" charset="0"/>
                </a:rPr>
                <a:t>AD 170?</a:t>
              </a:r>
            </a:p>
          </p:txBody>
        </p:sp>
      </p:grpSp>
      <p:sp>
        <p:nvSpPr>
          <p:cNvPr id="99" name="Text Box 2"/>
          <p:cNvSpPr txBox="1">
            <a:spLocks noChangeArrowheads="1"/>
          </p:cNvSpPr>
          <p:nvPr/>
        </p:nvSpPr>
        <p:spPr bwMode="auto">
          <a:xfrm>
            <a:off x="-36777" y="106367"/>
            <a:ext cx="8746075" cy="738599"/>
          </a:xfrm>
          <a:prstGeom prst="rect">
            <a:avLst/>
          </a:prstGeom>
          <a:gradFill flip="none" rotWithShape="1">
            <a:gsLst>
              <a:gs pos="0">
                <a:srgbClr val="660066"/>
              </a:gs>
              <a:gs pos="100000">
                <a:schemeClr val="bg1"/>
              </a:gs>
            </a:gsLst>
            <a:path path="circle">
              <a:fillToRect l="50000" t="50000" r="50000" b="50000"/>
            </a:path>
            <a:tileRect/>
          </a:gradFill>
          <a:ln>
            <a:noFill/>
          </a:ln>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dirty="0">
                <a:latin typeface="Arial" charset="0"/>
                <a:cs typeface="Arial" charset="0"/>
              </a:rPr>
              <a:t>The New Testament Canon During the First Four Centuries</a:t>
            </a:r>
          </a:p>
          <a:p>
            <a:pPr algn="ctr" eaLnBrk="1" hangingPunct="1"/>
            <a:r>
              <a:rPr lang="en-US" altLang="zh-CN" sz="1800" dirty="0">
                <a:latin typeface="Arial" charset="0"/>
                <a:cs typeface="Arial" charset="0"/>
              </a:rPr>
              <a:t>H. Wayne House</a:t>
            </a:r>
            <a:endParaRPr lang="en-US" sz="1800" dirty="0">
              <a:latin typeface="Arial" charset="0"/>
              <a:cs typeface="Arial" charset="0"/>
            </a:endParaRPr>
          </a:p>
        </p:txBody>
      </p:sp>
      <p:sp>
        <p:nvSpPr>
          <p:cNvPr id="100" name="Rectangle 3"/>
          <p:cNvSpPr>
            <a:spLocks noChangeArrowheads="1"/>
          </p:cNvSpPr>
          <p:nvPr/>
        </p:nvSpPr>
        <p:spPr bwMode="auto">
          <a:xfrm>
            <a:off x="8653465" y="44451"/>
            <a:ext cx="537171" cy="457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p>
            <a:r>
              <a:rPr lang="en-US">
                <a:latin typeface="Arial" charset="0"/>
                <a:cs typeface="Arial" charset="0"/>
              </a:rPr>
              <a:t>36</a:t>
            </a:r>
          </a:p>
        </p:txBody>
      </p:sp>
    </p:spTree>
    <p:extLst>
      <p:ext uri="{BB962C8B-B14F-4D97-AF65-F5344CB8AC3E}">
        <p14:creationId xmlns:p14="http://schemas.microsoft.com/office/powerpoint/2010/main" val="509462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46793"/>
                                        </p:tgtEl>
                                        <p:attrNameLst>
                                          <p:attrName>style.visibility</p:attrName>
                                        </p:attrNameLst>
                                      </p:cBhvr>
                                      <p:to>
                                        <p:strVal val="visible"/>
                                      </p:to>
                                    </p:set>
                                    <p:animEffect transition="in" filter="wipe(down)">
                                      <p:cBhvr>
                                        <p:cTn id="7" dur="500"/>
                                        <p:tgtEl>
                                          <p:spTgt spid="314679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46794"/>
                                        </p:tgtEl>
                                        <p:attrNameLst>
                                          <p:attrName>style.visibility</p:attrName>
                                        </p:attrNameLst>
                                      </p:cBhvr>
                                      <p:to>
                                        <p:strVal val="visible"/>
                                      </p:to>
                                    </p:set>
                                    <p:animEffect transition="in" filter="wipe(down)">
                                      <p:cBhvr>
                                        <p:cTn id="10" dur="500"/>
                                        <p:tgtEl>
                                          <p:spTgt spid="314679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46795"/>
                                        </p:tgtEl>
                                        <p:attrNameLst>
                                          <p:attrName>style.visibility</p:attrName>
                                        </p:attrNameLst>
                                      </p:cBhvr>
                                      <p:to>
                                        <p:strVal val="visible"/>
                                      </p:to>
                                    </p:set>
                                    <p:animEffect transition="in" filter="wipe(down)">
                                      <p:cBhvr>
                                        <p:cTn id="13" dur="500"/>
                                        <p:tgtEl>
                                          <p:spTgt spid="314679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146796"/>
                                        </p:tgtEl>
                                        <p:attrNameLst>
                                          <p:attrName>style.visibility</p:attrName>
                                        </p:attrNameLst>
                                      </p:cBhvr>
                                      <p:to>
                                        <p:strVal val="visible"/>
                                      </p:to>
                                    </p:set>
                                    <p:animEffect transition="in" filter="wipe(down)">
                                      <p:cBhvr>
                                        <p:cTn id="16" dur="500"/>
                                        <p:tgtEl>
                                          <p:spTgt spid="314679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46797"/>
                                        </p:tgtEl>
                                        <p:attrNameLst>
                                          <p:attrName>style.visibility</p:attrName>
                                        </p:attrNameLst>
                                      </p:cBhvr>
                                      <p:to>
                                        <p:strVal val="visible"/>
                                      </p:to>
                                    </p:set>
                                    <p:animEffect transition="in" filter="wipe(down)">
                                      <p:cBhvr>
                                        <p:cTn id="19" dur="500"/>
                                        <p:tgtEl>
                                          <p:spTgt spid="314679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146798"/>
                                        </p:tgtEl>
                                        <p:attrNameLst>
                                          <p:attrName>style.visibility</p:attrName>
                                        </p:attrNameLst>
                                      </p:cBhvr>
                                      <p:to>
                                        <p:strVal val="visible"/>
                                      </p:to>
                                    </p:set>
                                    <p:animEffect transition="in" filter="wipe(down)">
                                      <p:cBhvr>
                                        <p:cTn id="24" dur="500"/>
                                        <p:tgtEl>
                                          <p:spTgt spid="314679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146799"/>
                                        </p:tgtEl>
                                        <p:attrNameLst>
                                          <p:attrName>style.visibility</p:attrName>
                                        </p:attrNameLst>
                                      </p:cBhvr>
                                      <p:to>
                                        <p:strVal val="visible"/>
                                      </p:to>
                                    </p:set>
                                    <p:animEffect transition="in" filter="wipe(down)">
                                      <p:cBhvr>
                                        <p:cTn id="27" dur="500"/>
                                        <p:tgtEl>
                                          <p:spTgt spid="314679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146800"/>
                                        </p:tgtEl>
                                        <p:attrNameLst>
                                          <p:attrName>style.visibility</p:attrName>
                                        </p:attrNameLst>
                                      </p:cBhvr>
                                      <p:to>
                                        <p:strVal val="visible"/>
                                      </p:to>
                                    </p:set>
                                    <p:animEffect transition="in" filter="wipe(down)">
                                      <p:cBhvr>
                                        <p:cTn id="30" dur="500"/>
                                        <p:tgtEl>
                                          <p:spTgt spid="314680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146801"/>
                                        </p:tgtEl>
                                        <p:attrNameLst>
                                          <p:attrName>style.visibility</p:attrName>
                                        </p:attrNameLst>
                                      </p:cBhvr>
                                      <p:to>
                                        <p:strVal val="visible"/>
                                      </p:to>
                                    </p:set>
                                    <p:animEffect transition="in" filter="wipe(down)">
                                      <p:cBhvr>
                                        <p:cTn id="33" dur="500"/>
                                        <p:tgtEl>
                                          <p:spTgt spid="314680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146802"/>
                                        </p:tgtEl>
                                        <p:attrNameLst>
                                          <p:attrName>style.visibility</p:attrName>
                                        </p:attrNameLst>
                                      </p:cBhvr>
                                      <p:to>
                                        <p:strVal val="visible"/>
                                      </p:to>
                                    </p:set>
                                    <p:animEffect transition="in" filter="wipe(down)">
                                      <p:cBhvr>
                                        <p:cTn id="36" dur="500"/>
                                        <p:tgtEl>
                                          <p:spTgt spid="314680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146803"/>
                                        </p:tgtEl>
                                        <p:attrNameLst>
                                          <p:attrName>style.visibility</p:attrName>
                                        </p:attrNameLst>
                                      </p:cBhvr>
                                      <p:to>
                                        <p:strVal val="visible"/>
                                      </p:to>
                                    </p:set>
                                    <p:animEffect transition="in" filter="wipe(down)">
                                      <p:cBhvr>
                                        <p:cTn id="41" dur="500"/>
                                        <p:tgtEl>
                                          <p:spTgt spid="314680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146804"/>
                                        </p:tgtEl>
                                        <p:attrNameLst>
                                          <p:attrName>style.visibility</p:attrName>
                                        </p:attrNameLst>
                                      </p:cBhvr>
                                      <p:to>
                                        <p:strVal val="visible"/>
                                      </p:to>
                                    </p:set>
                                    <p:animEffect transition="in" filter="wipe(down)">
                                      <p:cBhvr>
                                        <p:cTn id="44" dur="500"/>
                                        <p:tgtEl>
                                          <p:spTgt spid="314680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46805"/>
                                        </p:tgtEl>
                                        <p:attrNameLst>
                                          <p:attrName>style.visibility</p:attrName>
                                        </p:attrNameLst>
                                      </p:cBhvr>
                                      <p:to>
                                        <p:strVal val="visible"/>
                                      </p:to>
                                    </p:set>
                                    <p:animEffect transition="in" filter="wipe(down)">
                                      <p:cBhvr>
                                        <p:cTn id="47" dur="500"/>
                                        <p:tgtEl>
                                          <p:spTgt spid="314680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146806"/>
                                        </p:tgtEl>
                                        <p:attrNameLst>
                                          <p:attrName>style.visibility</p:attrName>
                                        </p:attrNameLst>
                                      </p:cBhvr>
                                      <p:to>
                                        <p:strVal val="visible"/>
                                      </p:to>
                                    </p:set>
                                    <p:animEffect transition="in" filter="wipe(down)">
                                      <p:cBhvr>
                                        <p:cTn id="50" dur="500"/>
                                        <p:tgtEl>
                                          <p:spTgt spid="314680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146807"/>
                                        </p:tgtEl>
                                        <p:attrNameLst>
                                          <p:attrName>style.visibility</p:attrName>
                                        </p:attrNameLst>
                                      </p:cBhvr>
                                      <p:to>
                                        <p:strVal val="visible"/>
                                      </p:to>
                                    </p:set>
                                    <p:animEffect transition="in" filter="wipe(down)">
                                      <p:cBhvr>
                                        <p:cTn id="53" dur="500"/>
                                        <p:tgtEl>
                                          <p:spTgt spid="314680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46840"/>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46808"/>
                                        </p:tgtEl>
                                        <p:attrNameLst>
                                          <p:attrName>style.visibility</p:attrName>
                                        </p:attrNameLst>
                                      </p:cBhvr>
                                      <p:to>
                                        <p:strVal val="visible"/>
                                      </p:to>
                                    </p:set>
                                    <p:animEffect transition="in" filter="wipe(down)">
                                      <p:cBhvr>
                                        <p:cTn id="62" dur="500"/>
                                        <p:tgtEl>
                                          <p:spTgt spid="3146808"/>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146809"/>
                                        </p:tgtEl>
                                        <p:attrNameLst>
                                          <p:attrName>style.visibility</p:attrName>
                                        </p:attrNameLst>
                                      </p:cBhvr>
                                      <p:to>
                                        <p:strVal val="visible"/>
                                      </p:to>
                                    </p:set>
                                    <p:animEffect transition="in" filter="wipe(down)">
                                      <p:cBhvr>
                                        <p:cTn id="65" dur="500"/>
                                        <p:tgtEl>
                                          <p:spTgt spid="314680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146810"/>
                                        </p:tgtEl>
                                        <p:attrNameLst>
                                          <p:attrName>style.visibility</p:attrName>
                                        </p:attrNameLst>
                                      </p:cBhvr>
                                      <p:to>
                                        <p:strVal val="visible"/>
                                      </p:to>
                                    </p:set>
                                    <p:animEffect transition="in" filter="wipe(down)">
                                      <p:cBhvr>
                                        <p:cTn id="70" dur="500"/>
                                        <p:tgtEl>
                                          <p:spTgt spid="3146810"/>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146811"/>
                                        </p:tgtEl>
                                        <p:attrNameLst>
                                          <p:attrName>style.visibility</p:attrName>
                                        </p:attrNameLst>
                                      </p:cBhvr>
                                      <p:to>
                                        <p:strVal val="visible"/>
                                      </p:to>
                                    </p:set>
                                    <p:animEffect transition="in" filter="wipe(down)">
                                      <p:cBhvr>
                                        <p:cTn id="73" dur="500"/>
                                        <p:tgtEl>
                                          <p:spTgt spid="314681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146812"/>
                                        </p:tgtEl>
                                        <p:attrNameLst>
                                          <p:attrName>style.visibility</p:attrName>
                                        </p:attrNameLst>
                                      </p:cBhvr>
                                      <p:to>
                                        <p:strVal val="visible"/>
                                      </p:to>
                                    </p:set>
                                    <p:animEffect transition="in" filter="wipe(down)">
                                      <p:cBhvr>
                                        <p:cTn id="76" dur="500"/>
                                        <p:tgtEl>
                                          <p:spTgt spid="3146812"/>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146813"/>
                                        </p:tgtEl>
                                        <p:attrNameLst>
                                          <p:attrName>style.visibility</p:attrName>
                                        </p:attrNameLst>
                                      </p:cBhvr>
                                      <p:to>
                                        <p:strVal val="visible"/>
                                      </p:to>
                                    </p:set>
                                    <p:animEffect transition="in" filter="wipe(down)">
                                      <p:cBhvr>
                                        <p:cTn id="79" dur="500"/>
                                        <p:tgtEl>
                                          <p:spTgt spid="3146813"/>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146814"/>
                                        </p:tgtEl>
                                        <p:attrNameLst>
                                          <p:attrName>style.visibility</p:attrName>
                                        </p:attrNameLst>
                                      </p:cBhvr>
                                      <p:to>
                                        <p:strVal val="visible"/>
                                      </p:to>
                                    </p:set>
                                    <p:animEffect transition="in" filter="wipe(down)">
                                      <p:cBhvr>
                                        <p:cTn id="82" dur="500"/>
                                        <p:tgtEl>
                                          <p:spTgt spid="3146814"/>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146815"/>
                                        </p:tgtEl>
                                        <p:attrNameLst>
                                          <p:attrName>style.visibility</p:attrName>
                                        </p:attrNameLst>
                                      </p:cBhvr>
                                      <p:to>
                                        <p:strVal val="visible"/>
                                      </p:to>
                                    </p:set>
                                    <p:animEffect transition="in" filter="wipe(down)">
                                      <p:cBhvr>
                                        <p:cTn id="87" dur="500"/>
                                        <p:tgtEl>
                                          <p:spTgt spid="3146815"/>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3146816"/>
                                        </p:tgtEl>
                                        <p:attrNameLst>
                                          <p:attrName>style.visibility</p:attrName>
                                        </p:attrNameLst>
                                      </p:cBhvr>
                                      <p:to>
                                        <p:strVal val="visible"/>
                                      </p:to>
                                    </p:set>
                                    <p:animEffect transition="in" filter="wipe(down)">
                                      <p:cBhvr>
                                        <p:cTn id="90" dur="500"/>
                                        <p:tgtEl>
                                          <p:spTgt spid="3146816"/>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3146817"/>
                                        </p:tgtEl>
                                        <p:attrNameLst>
                                          <p:attrName>style.visibility</p:attrName>
                                        </p:attrNameLst>
                                      </p:cBhvr>
                                      <p:to>
                                        <p:strVal val="visible"/>
                                      </p:to>
                                    </p:set>
                                    <p:animEffect transition="in" filter="wipe(down)">
                                      <p:cBhvr>
                                        <p:cTn id="93" dur="500"/>
                                        <p:tgtEl>
                                          <p:spTgt spid="314681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3146818"/>
                                        </p:tgtEl>
                                        <p:attrNameLst>
                                          <p:attrName>style.visibility</p:attrName>
                                        </p:attrNameLst>
                                      </p:cBhvr>
                                      <p:to>
                                        <p:strVal val="visible"/>
                                      </p:to>
                                    </p:set>
                                    <p:animEffect transition="in" filter="wipe(down)">
                                      <p:cBhvr>
                                        <p:cTn id="96" dur="500"/>
                                        <p:tgtEl>
                                          <p:spTgt spid="3146818"/>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3146819"/>
                                        </p:tgtEl>
                                        <p:attrNameLst>
                                          <p:attrName>style.visibility</p:attrName>
                                        </p:attrNameLst>
                                      </p:cBhvr>
                                      <p:to>
                                        <p:strVal val="visible"/>
                                      </p:to>
                                    </p:set>
                                    <p:animEffect transition="in" filter="wipe(down)">
                                      <p:cBhvr>
                                        <p:cTn id="99" dur="500"/>
                                        <p:tgtEl>
                                          <p:spTgt spid="3146819"/>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3146820"/>
                                        </p:tgtEl>
                                        <p:attrNameLst>
                                          <p:attrName>style.visibility</p:attrName>
                                        </p:attrNameLst>
                                      </p:cBhvr>
                                      <p:to>
                                        <p:strVal val="visible"/>
                                      </p:to>
                                    </p:set>
                                    <p:animEffect transition="in" filter="wipe(down)">
                                      <p:cBhvr>
                                        <p:cTn id="104" dur="500"/>
                                        <p:tgtEl>
                                          <p:spTgt spid="3146820"/>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3146821"/>
                                        </p:tgtEl>
                                        <p:attrNameLst>
                                          <p:attrName>style.visibility</p:attrName>
                                        </p:attrNameLst>
                                      </p:cBhvr>
                                      <p:to>
                                        <p:strVal val="visible"/>
                                      </p:to>
                                    </p:set>
                                    <p:animEffect transition="in" filter="wipe(down)">
                                      <p:cBhvr>
                                        <p:cTn id="107" dur="500"/>
                                        <p:tgtEl>
                                          <p:spTgt spid="3146821"/>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3146822"/>
                                        </p:tgtEl>
                                        <p:attrNameLst>
                                          <p:attrName>style.visibility</p:attrName>
                                        </p:attrNameLst>
                                      </p:cBhvr>
                                      <p:to>
                                        <p:strVal val="visible"/>
                                      </p:to>
                                    </p:set>
                                    <p:animEffect transition="in" filter="wipe(down)">
                                      <p:cBhvr>
                                        <p:cTn id="110" dur="500"/>
                                        <p:tgtEl>
                                          <p:spTgt spid="3146822"/>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3146823"/>
                                        </p:tgtEl>
                                        <p:attrNameLst>
                                          <p:attrName>style.visibility</p:attrName>
                                        </p:attrNameLst>
                                      </p:cBhvr>
                                      <p:to>
                                        <p:strVal val="visible"/>
                                      </p:to>
                                    </p:set>
                                    <p:animEffect transition="in" filter="wipe(down)">
                                      <p:cBhvr>
                                        <p:cTn id="113" dur="500"/>
                                        <p:tgtEl>
                                          <p:spTgt spid="3146823"/>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3146824"/>
                                        </p:tgtEl>
                                        <p:attrNameLst>
                                          <p:attrName>style.visibility</p:attrName>
                                        </p:attrNameLst>
                                      </p:cBhvr>
                                      <p:to>
                                        <p:strVal val="visible"/>
                                      </p:to>
                                    </p:set>
                                    <p:animEffect transition="in" filter="wipe(down)">
                                      <p:cBhvr>
                                        <p:cTn id="116" dur="500"/>
                                        <p:tgtEl>
                                          <p:spTgt spid="314682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146841"/>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3146825"/>
                                        </p:tgtEl>
                                        <p:attrNameLst>
                                          <p:attrName>style.visibility</p:attrName>
                                        </p:attrNameLst>
                                      </p:cBhvr>
                                      <p:to>
                                        <p:strVal val="visible"/>
                                      </p:to>
                                    </p:set>
                                    <p:animEffect transition="in" filter="wipe(down)">
                                      <p:cBhvr>
                                        <p:cTn id="125" dur="500"/>
                                        <p:tgtEl>
                                          <p:spTgt spid="3146825"/>
                                        </p:tgtEl>
                                      </p:cBhvr>
                                    </p:animEffect>
                                  </p:childTnLst>
                                </p:cTn>
                              </p:par>
                              <p:par>
                                <p:cTn id="126" presetID="22" presetClass="entr" presetSubtype="4" fill="hold" grpId="0" nodeType="withEffect">
                                  <p:stCondLst>
                                    <p:cond delay="0"/>
                                  </p:stCondLst>
                                  <p:childTnLst>
                                    <p:set>
                                      <p:cBhvr>
                                        <p:cTn id="127" dur="1" fill="hold">
                                          <p:stCondLst>
                                            <p:cond delay="0"/>
                                          </p:stCondLst>
                                        </p:cTn>
                                        <p:tgtEl>
                                          <p:spTgt spid="3146826"/>
                                        </p:tgtEl>
                                        <p:attrNameLst>
                                          <p:attrName>style.visibility</p:attrName>
                                        </p:attrNameLst>
                                      </p:cBhvr>
                                      <p:to>
                                        <p:strVal val="visible"/>
                                      </p:to>
                                    </p:set>
                                    <p:animEffect transition="in" filter="wipe(down)">
                                      <p:cBhvr>
                                        <p:cTn id="128" dur="500"/>
                                        <p:tgtEl>
                                          <p:spTgt spid="3146826"/>
                                        </p:tgtEl>
                                      </p:cBhvr>
                                    </p:animEffect>
                                  </p:childTnLst>
                                </p:cTn>
                              </p:par>
                              <p:par>
                                <p:cTn id="129" presetID="22" presetClass="entr" presetSubtype="4" fill="hold" grpId="0" nodeType="withEffect">
                                  <p:stCondLst>
                                    <p:cond delay="0"/>
                                  </p:stCondLst>
                                  <p:childTnLst>
                                    <p:set>
                                      <p:cBhvr>
                                        <p:cTn id="130" dur="1" fill="hold">
                                          <p:stCondLst>
                                            <p:cond delay="0"/>
                                          </p:stCondLst>
                                        </p:cTn>
                                        <p:tgtEl>
                                          <p:spTgt spid="3146827"/>
                                        </p:tgtEl>
                                        <p:attrNameLst>
                                          <p:attrName>style.visibility</p:attrName>
                                        </p:attrNameLst>
                                      </p:cBhvr>
                                      <p:to>
                                        <p:strVal val="visible"/>
                                      </p:to>
                                    </p:set>
                                    <p:animEffect transition="in" filter="wipe(down)">
                                      <p:cBhvr>
                                        <p:cTn id="131" dur="500"/>
                                        <p:tgtEl>
                                          <p:spTgt spid="3146827"/>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3146828"/>
                                        </p:tgtEl>
                                        <p:attrNameLst>
                                          <p:attrName>style.visibility</p:attrName>
                                        </p:attrNameLst>
                                      </p:cBhvr>
                                      <p:to>
                                        <p:strVal val="visible"/>
                                      </p:to>
                                    </p:set>
                                    <p:animEffect transition="in" filter="wipe(down)">
                                      <p:cBhvr>
                                        <p:cTn id="134" dur="500"/>
                                        <p:tgtEl>
                                          <p:spTgt spid="3146828"/>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3146829"/>
                                        </p:tgtEl>
                                        <p:attrNameLst>
                                          <p:attrName>style.visibility</p:attrName>
                                        </p:attrNameLst>
                                      </p:cBhvr>
                                      <p:to>
                                        <p:strVal val="visible"/>
                                      </p:to>
                                    </p:set>
                                    <p:animEffect transition="in" filter="wipe(down)">
                                      <p:cBhvr>
                                        <p:cTn id="137" dur="500"/>
                                        <p:tgtEl>
                                          <p:spTgt spid="3146829"/>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3146830"/>
                                        </p:tgtEl>
                                        <p:attrNameLst>
                                          <p:attrName>style.visibility</p:attrName>
                                        </p:attrNameLst>
                                      </p:cBhvr>
                                      <p:to>
                                        <p:strVal val="visible"/>
                                      </p:to>
                                    </p:set>
                                    <p:animEffect transition="in" filter="wipe(down)">
                                      <p:cBhvr>
                                        <p:cTn id="142" dur="500"/>
                                        <p:tgtEl>
                                          <p:spTgt spid="3146830"/>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3146831"/>
                                        </p:tgtEl>
                                        <p:attrNameLst>
                                          <p:attrName>style.visibility</p:attrName>
                                        </p:attrNameLst>
                                      </p:cBhvr>
                                      <p:to>
                                        <p:strVal val="visible"/>
                                      </p:to>
                                    </p:set>
                                    <p:animEffect transition="in" filter="wipe(down)">
                                      <p:cBhvr>
                                        <p:cTn id="145" dur="500"/>
                                        <p:tgtEl>
                                          <p:spTgt spid="3146831"/>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3146832"/>
                                        </p:tgtEl>
                                        <p:attrNameLst>
                                          <p:attrName>style.visibility</p:attrName>
                                        </p:attrNameLst>
                                      </p:cBhvr>
                                      <p:to>
                                        <p:strVal val="visible"/>
                                      </p:to>
                                    </p:set>
                                    <p:animEffect transition="in" filter="wipe(down)">
                                      <p:cBhvr>
                                        <p:cTn id="148" dur="500"/>
                                        <p:tgtEl>
                                          <p:spTgt spid="3146832"/>
                                        </p:tgtEl>
                                      </p:cBhvr>
                                    </p:animEffect>
                                  </p:childTnLst>
                                </p:cTn>
                              </p:par>
                              <p:par>
                                <p:cTn id="149" presetID="22" presetClass="entr" presetSubtype="4" fill="hold" grpId="0" nodeType="withEffect">
                                  <p:stCondLst>
                                    <p:cond delay="0"/>
                                  </p:stCondLst>
                                  <p:childTnLst>
                                    <p:set>
                                      <p:cBhvr>
                                        <p:cTn id="150" dur="1" fill="hold">
                                          <p:stCondLst>
                                            <p:cond delay="0"/>
                                          </p:stCondLst>
                                        </p:cTn>
                                        <p:tgtEl>
                                          <p:spTgt spid="3146833"/>
                                        </p:tgtEl>
                                        <p:attrNameLst>
                                          <p:attrName>style.visibility</p:attrName>
                                        </p:attrNameLst>
                                      </p:cBhvr>
                                      <p:to>
                                        <p:strVal val="visible"/>
                                      </p:to>
                                    </p:set>
                                    <p:animEffect transition="in" filter="wipe(down)">
                                      <p:cBhvr>
                                        <p:cTn id="151" dur="500"/>
                                        <p:tgtEl>
                                          <p:spTgt spid="3146833"/>
                                        </p:tgtEl>
                                      </p:cBhvr>
                                    </p:animEffect>
                                  </p:childTnLst>
                                </p:cTn>
                              </p:par>
                              <p:par>
                                <p:cTn id="152" presetID="22" presetClass="entr" presetSubtype="4" fill="hold" grpId="0" nodeType="withEffect">
                                  <p:stCondLst>
                                    <p:cond delay="0"/>
                                  </p:stCondLst>
                                  <p:childTnLst>
                                    <p:set>
                                      <p:cBhvr>
                                        <p:cTn id="153" dur="1" fill="hold">
                                          <p:stCondLst>
                                            <p:cond delay="0"/>
                                          </p:stCondLst>
                                        </p:cTn>
                                        <p:tgtEl>
                                          <p:spTgt spid="3146834"/>
                                        </p:tgtEl>
                                        <p:attrNameLst>
                                          <p:attrName>style.visibility</p:attrName>
                                        </p:attrNameLst>
                                      </p:cBhvr>
                                      <p:to>
                                        <p:strVal val="visible"/>
                                      </p:to>
                                    </p:set>
                                    <p:animEffect transition="in" filter="wipe(down)">
                                      <p:cBhvr>
                                        <p:cTn id="154" dur="500"/>
                                        <p:tgtEl>
                                          <p:spTgt spid="3146834"/>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22" presetClass="entr" presetSubtype="4" fill="hold" grpId="0" nodeType="clickEffect">
                                  <p:stCondLst>
                                    <p:cond delay="0"/>
                                  </p:stCondLst>
                                  <p:childTnLst>
                                    <p:set>
                                      <p:cBhvr>
                                        <p:cTn id="158" dur="1" fill="hold">
                                          <p:stCondLst>
                                            <p:cond delay="0"/>
                                          </p:stCondLst>
                                        </p:cTn>
                                        <p:tgtEl>
                                          <p:spTgt spid="3146835"/>
                                        </p:tgtEl>
                                        <p:attrNameLst>
                                          <p:attrName>style.visibility</p:attrName>
                                        </p:attrNameLst>
                                      </p:cBhvr>
                                      <p:to>
                                        <p:strVal val="visible"/>
                                      </p:to>
                                    </p:set>
                                    <p:animEffect transition="in" filter="wipe(down)">
                                      <p:cBhvr>
                                        <p:cTn id="159" dur="500"/>
                                        <p:tgtEl>
                                          <p:spTgt spid="3146835"/>
                                        </p:tgtEl>
                                      </p:cBhvr>
                                    </p:animEffect>
                                  </p:childTnLst>
                                </p:cTn>
                              </p:par>
                              <p:par>
                                <p:cTn id="160" presetID="22" presetClass="entr" presetSubtype="4" fill="hold" grpId="0" nodeType="withEffect">
                                  <p:stCondLst>
                                    <p:cond delay="0"/>
                                  </p:stCondLst>
                                  <p:childTnLst>
                                    <p:set>
                                      <p:cBhvr>
                                        <p:cTn id="161" dur="1" fill="hold">
                                          <p:stCondLst>
                                            <p:cond delay="0"/>
                                          </p:stCondLst>
                                        </p:cTn>
                                        <p:tgtEl>
                                          <p:spTgt spid="3146836"/>
                                        </p:tgtEl>
                                        <p:attrNameLst>
                                          <p:attrName>style.visibility</p:attrName>
                                        </p:attrNameLst>
                                      </p:cBhvr>
                                      <p:to>
                                        <p:strVal val="visible"/>
                                      </p:to>
                                    </p:set>
                                    <p:animEffect transition="in" filter="wipe(down)">
                                      <p:cBhvr>
                                        <p:cTn id="162" dur="500"/>
                                        <p:tgtEl>
                                          <p:spTgt spid="3146836"/>
                                        </p:tgtEl>
                                      </p:cBhvr>
                                    </p:animEffect>
                                  </p:childTnLst>
                                </p:cTn>
                              </p:par>
                              <p:par>
                                <p:cTn id="163" presetID="22" presetClass="entr" presetSubtype="4" fill="hold" grpId="0" nodeType="withEffect">
                                  <p:stCondLst>
                                    <p:cond delay="0"/>
                                  </p:stCondLst>
                                  <p:childTnLst>
                                    <p:set>
                                      <p:cBhvr>
                                        <p:cTn id="164" dur="1" fill="hold">
                                          <p:stCondLst>
                                            <p:cond delay="0"/>
                                          </p:stCondLst>
                                        </p:cTn>
                                        <p:tgtEl>
                                          <p:spTgt spid="3146837"/>
                                        </p:tgtEl>
                                        <p:attrNameLst>
                                          <p:attrName>style.visibility</p:attrName>
                                        </p:attrNameLst>
                                      </p:cBhvr>
                                      <p:to>
                                        <p:strVal val="visible"/>
                                      </p:to>
                                    </p:set>
                                    <p:animEffect transition="in" filter="wipe(down)">
                                      <p:cBhvr>
                                        <p:cTn id="165" dur="500"/>
                                        <p:tgtEl>
                                          <p:spTgt spid="3146837"/>
                                        </p:tgtEl>
                                      </p:cBhvr>
                                    </p:animEffect>
                                  </p:childTnLst>
                                </p:cTn>
                              </p:par>
                              <p:par>
                                <p:cTn id="166" presetID="22" presetClass="entr" presetSubtype="4" fill="hold" grpId="0" nodeType="withEffect">
                                  <p:stCondLst>
                                    <p:cond delay="0"/>
                                  </p:stCondLst>
                                  <p:childTnLst>
                                    <p:set>
                                      <p:cBhvr>
                                        <p:cTn id="167" dur="1" fill="hold">
                                          <p:stCondLst>
                                            <p:cond delay="0"/>
                                          </p:stCondLst>
                                        </p:cTn>
                                        <p:tgtEl>
                                          <p:spTgt spid="3146838"/>
                                        </p:tgtEl>
                                        <p:attrNameLst>
                                          <p:attrName>style.visibility</p:attrName>
                                        </p:attrNameLst>
                                      </p:cBhvr>
                                      <p:to>
                                        <p:strVal val="visible"/>
                                      </p:to>
                                    </p:set>
                                    <p:animEffect transition="in" filter="wipe(down)">
                                      <p:cBhvr>
                                        <p:cTn id="168" dur="500"/>
                                        <p:tgtEl>
                                          <p:spTgt spid="3146838"/>
                                        </p:tgtEl>
                                      </p:cBhvr>
                                    </p:animEffect>
                                  </p:childTnLst>
                                </p:cTn>
                              </p:par>
                              <p:par>
                                <p:cTn id="169" presetID="22" presetClass="entr" presetSubtype="4" fill="hold" grpId="0" nodeType="withEffect">
                                  <p:stCondLst>
                                    <p:cond delay="0"/>
                                  </p:stCondLst>
                                  <p:childTnLst>
                                    <p:set>
                                      <p:cBhvr>
                                        <p:cTn id="170" dur="1" fill="hold">
                                          <p:stCondLst>
                                            <p:cond delay="0"/>
                                          </p:stCondLst>
                                        </p:cTn>
                                        <p:tgtEl>
                                          <p:spTgt spid="3146839"/>
                                        </p:tgtEl>
                                        <p:attrNameLst>
                                          <p:attrName>style.visibility</p:attrName>
                                        </p:attrNameLst>
                                      </p:cBhvr>
                                      <p:to>
                                        <p:strVal val="visible"/>
                                      </p:to>
                                    </p:set>
                                    <p:animEffect transition="in" filter="wipe(down)">
                                      <p:cBhvr>
                                        <p:cTn id="171" dur="500"/>
                                        <p:tgtEl>
                                          <p:spTgt spid="3146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6793" grpId="0"/>
      <p:bldP spid="3146794" grpId="0"/>
      <p:bldP spid="3146795" grpId="0"/>
      <p:bldP spid="3146796" grpId="0"/>
      <p:bldP spid="3146797" grpId="0"/>
      <p:bldP spid="3146798" grpId="0"/>
      <p:bldP spid="3146799" grpId="0"/>
      <p:bldP spid="3146800" grpId="0"/>
      <p:bldP spid="3146801" grpId="0"/>
      <p:bldP spid="3146802" grpId="0"/>
      <p:bldP spid="3146803" grpId="0"/>
      <p:bldP spid="3146804" grpId="0"/>
      <p:bldP spid="3146805" grpId="0"/>
      <p:bldP spid="3146806" grpId="0"/>
      <p:bldP spid="3146807" grpId="0"/>
      <p:bldP spid="3146808" grpId="0"/>
      <p:bldP spid="3146809" grpId="0"/>
      <p:bldP spid="3146810" grpId="0"/>
      <p:bldP spid="3146811" grpId="0"/>
      <p:bldP spid="3146812" grpId="0"/>
      <p:bldP spid="3146813" grpId="0"/>
      <p:bldP spid="3146814" grpId="0"/>
      <p:bldP spid="3146815" grpId="0"/>
      <p:bldP spid="3146816" grpId="0"/>
      <p:bldP spid="3146817" grpId="0"/>
      <p:bldP spid="3146818" grpId="0"/>
      <p:bldP spid="3146819" grpId="0"/>
      <p:bldP spid="3146820" grpId="0"/>
      <p:bldP spid="3146821" grpId="0"/>
      <p:bldP spid="3146822" grpId="0"/>
      <p:bldP spid="3146823" grpId="0"/>
      <p:bldP spid="3146824" grpId="0"/>
      <p:bldP spid="3146825" grpId="0"/>
      <p:bldP spid="3146826" grpId="0"/>
      <p:bldP spid="3146827" grpId="0"/>
      <p:bldP spid="3146828" grpId="0"/>
      <p:bldP spid="3146829" grpId="0"/>
      <p:bldP spid="3146830" grpId="0"/>
      <p:bldP spid="3146831" grpId="0"/>
      <p:bldP spid="3146832" grpId="0"/>
      <p:bldP spid="3146833" grpId="0"/>
      <p:bldP spid="3146834" grpId="0"/>
      <p:bldP spid="3146835" grpId="0"/>
      <p:bldP spid="3146836" grpId="0"/>
      <p:bldP spid="3146837" grpId="0"/>
      <p:bldP spid="3146838" grpId="0"/>
      <p:bldP spid="3146839" grpId="0"/>
      <p:bldP spid="3146840" grpId="0"/>
      <p:bldP spid="314684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0465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834" name="Text Box 3"/>
          <p:cNvSpPr txBox="1">
            <a:spLocks noChangeArrowheads="1"/>
          </p:cNvSpPr>
          <p:nvPr/>
        </p:nvSpPr>
        <p:spPr bwMode="auto">
          <a:xfrm>
            <a:off x="362281" y="2165353"/>
            <a:ext cx="4069690" cy="2585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5400" b="1">
                <a:latin typeface="Arial" charset="0"/>
                <a:cs typeface="Arial" charset="0"/>
              </a:rPr>
              <a:t>New </a:t>
            </a:r>
          </a:p>
          <a:p>
            <a:pPr algn="ctr" eaLnBrk="1" hangingPunct="1"/>
            <a:r>
              <a:rPr lang="en-US" altLang="zh-CN" sz="5400" b="1">
                <a:latin typeface="Arial" charset="0"/>
                <a:cs typeface="Arial" charset="0"/>
              </a:rPr>
              <a:t>Testament</a:t>
            </a:r>
          </a:p>
          <a:p>
            <a:pPr algn="ctr" eaLnBrk="1" hangingPunct="1"/>
            <a:r>
              <a:rPr lang="en-US" altLang="zh-CN" sz="5400" b="1">
                <a:latin typeface="Arial" charset="0"/>
                <a:cs typeface="Arial" charset="0"/>
              </a:rPr>
              <a:t>Chronology</a:t>
            </a:r>
            <a:r>
              <a:rPr lang="en-US" altLang="zh-CN">
                <a:latin typeface="Arial" charset="0"/>
                <a:cs typeface="Arial" charset="0"/>
              </a:rPr>
              <a:t> </a:t>
            </a:r>
            <a:endParaRPr lang="en-US">
              <a:latin typeface="Arial" charset="0"/>
              <a:cs typeface="Arial"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127000" y="-76200"/>
            <a:ext cx="9296400" cy="7010400"/>
          </a:xfrm>
          <a:prstGeom prst="rect">
            <a:avLst/>
          </a:prstGeom>
          <a:gradFill flip="none" rotWithShape="1">
            <a:gsLst>
              <a:gs pos="34000">
                <a:srgbClr val="80000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376" tIns="45688" rIns="91376" bIns="45688"/>
          <a:lstStyle/>
          <a:p>
            <a:pPr>
              <a:defRPr/>
            </a:pPr>
            <a:endParaRPr lang="en-US" b="1">
              <a:solidFill>
                <a:srgbClr val="FFFFCC"/>
              </a:solidFill>
              <a:effectLst>
                <a:outerShdw blurRad="38100" dist="38100" dir="2700000" algn="tl">
                  <a:srgbClr val="000000">
                    <a:alpha val="43137"/>
                  </a:srgbClr>
                </a:outerShdw>
              </a:effectLst>
              <a:latin typeface="Arial" charset="0"/>
              <a:cs typeface="Arial" charset="0"/>
            </a:endParaRPr>
          </a:p>
        </p:txBody>
      </p:sp>
      <p:sp>
        <p:nvSpPr>
          <p:cNvPr id="10245" name="Text Box 10"/>
          <p:cNvSpPr txBox="1">
            <a:spLocks noChangeArrowheads="1"/>
          </p:cNvSpPr>
          <p:nvPr/>
        </p:nvSpPr>
        <p:spPr bwMode="auto">
          <a:xfrm>
            <a:off x="8615365" y="4766"/>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a:solidFill>
                  <a:srgbClr val="F8F8EF"/>
                </a:solidFill>
                <a:effectLst>
                  <a:outerShdw blurRad="38100" dist="38100" dir="2700000" algn="tl">
                    <a:srgbClr val="000000">
                      <a:alpha val="43137"/>
                    </a:srgbClr>
                  </a:outerShdw>
                </a:effectLst>
                <a:cs typeface="Arial" charset="0"/>
              </a:rPr>
              <a:t>56</a:t>
            </a:r>
          </a:p>
        </p:txBody>
      </p:sp>
      <p:sp>
        <p:nvSpPr>
          <p:cNvPr id="10246" name="Title 7"/>
          <p:cNvSpPr>
            <a:spLocks noGrp="1"/>
          </p:cNvSpPr>
          <p:nvPr>
            <p:ph type="title" idx="4294967295"/>
          </p:nvPr>
        </p:nvSpPr>
        <p:spPr>
          <a:xfrm>
            <a:off x="-85725" y="457200"/>
            <a:ext cx="9296400" cy="609600"/>
          </a:xfrm>
          <a:solidFill>
            <a:schemeClr val="tx2">
              <a:lumMod val="60000"/>
              <a:lumOff val="40000"/>
            </a:schemeClr>
          </a:solidFill>
          <a:ln w="28575">
            <a:solidFill>
              <a:schemeClr val="tx1"/>
            </a:solidFill>
          </a:ln>
        </p:spPr>
        <p:txBody>
          <a:bodyPr/>
          <a:lstStyle/>
          <a:p>
            <a:pPr algn="ctr" eaLnBrk="1" hangingPunct="1">
              <a:defRPr/>
            </a:pPr>
            <a:r>
              <a:rPr lang="en-US" sz="3600" b="1" dirty="0">
                <a:solidFill>
                  <a:schemeClr val="bg1"/>
                </a:solidFill>
                <a:latin typeface="Arial" charset="0"/>
                <a:cs typeface="Arial" charset="0"/>
              </a:rPr>
              <a:t>Dating the Birth of Christ</a:t>
            </a: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800" b="1" i="0" dirty="0">
                <a:solidFill>
                  <a:srgbClr val="F2FCFF"/>
                </a:solidFill>
                <a:effectLst>
                  <a:outerShdw blurRad="38100" dist="38100" dir="2700000" algn="tl">
                    <a:srgbClr val="000000">
                      <a:alpha val="43137"/>
                    </a:srgbClr>
                  </a:outerShdw>
                </a:effectLst>
                <a:latin typeface="Arial" charset="0"/>
                <a:cs typeface="Arial" charset="0"/>
              </a:rPr>
              <a:t>Date of Birth: ca. December 5 BC/January 4 BC</a:t>
            </a: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Jesus was born between these two dates:</a:t>
            </a:r>
          </a:p>
        </p:txBody>
      </p:sp>
      <p:sp>
        <p:nvSpPr>
          <p:cNvPr id="10" name="Title 7"/>
          <p:cNvSpPr txBox="1">
            <a:spLocks/>
          </p:cNvSpPr>
          <p:nvPr/>
        </p:nvSpPr>
        <p:spPr bwMode="auto">
          <a:xfrm>
            <a:off x="204788" y="4976817"/>
            <a:ext cx="2959100"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6 BC</a:t>
            </a:r>
          </a:p>
        </p:txBody>
      </p:sp>
      <p:sp>
        <p:nvSpPr>
          <p:cNvPr id="12" name="Title 7"/>
          <p:cNvSpPr txBox="1">
            <a:spLocks/>
          </p:cNvSpPr>
          <p:nvPr/>
        </p:nvSpPr>
        <p:spPr bwMode="auto">
          <a:xfrm>
            <a:off x="5402269" y="4976817"/>
            <a:ext cx="3571875"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29 March-11 April</a:t>
            </a:r>
          </a:p>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4 BC</a:t>
            </a:r>
          </a:p>
        </p:txBody>
      </p:sp>
      <p:cxnSp>
        <p:nvCxnSpPr>
          <p:cNvPr id="3" name="Straight Connector 2"/>
          <p:cNvCxnSpPr>
            <a:cxnSpLocks noChangeShapeType="1"/>
          </p:cNvCxnSpPr>
          <p:nvPr/>
        </p:nvCxnSpPr>
        <p:spPr bwMode="auto">
          <a:xfrm>
            <a:off x="1825625" y="4635500"/>
            <a:ext cx="5472113" cy="0"/>
          </a:xfrm>
          <a:prstGeom prst="line">
            <a:avLst/>
          </a:prstGeom>
          <a:noFill/>
          <a:ln w="76200">
            <a:solidFill>
              <a:schemeClr val="tx1"/>
            </a:solidFill>
            <a:round/>
            <a:headEnd type="oval" w="lg" len="lg"/>
            <a:tailEnd type="oval" w="lg" len="lg"/>
          </a:ln>
          <a:extLst>
            <a:ext uri="{909E8E84-426E-40dd-AFC4-6F175D3DCCD1}">
              <a14:hiddenFill xmlns="" xmlns:a14="http://schemas.microsoft.com/office/drawing/2010/main">
                <a:noFill/>
              </a14:hiddenFill>
            </a:ext>
          </a:extLst>
        </p:spPr>
      </p:cxnSp>
      <p:sp>
        <p:nvSpPr>
          <p:cNvPr id="18" name="Text Box 9"/>
          <p:cNvSpPr txBox="1">
            <a:spLocks noChangeArrowheads="1"/>
          </p:cNvSpPr>
          <p:nvPr/>
        </p:nvSpPr>
        <p:spPr bwMode="auto">
          <a:xfrm>
            <a:off x="-1588" y="6443667"/>
            <a:ext cx="9128126"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00" b="1" dirty="0">
                <a:solidFill>
                  <a:srgbClr val="FFFFFF"/>
                </a:solidFill>
                <a:effectLst>
                  <a:outerShdw blurRad="38100" dist="38100" dir="2700000" algn="tl">
                    <a:srgbClr val="000000">
                      <a:alpha val="43137"/>
                    </a:srgbClr>
                  </a:outerShdw>
                </a:effectLst>
                <a:ea typeface="MS Gothic" charset="0"/>
              </a:rPr>
              <a:t>Harold W. Hoehner, </a:t>
            </a:r>
            <a:r>
              <a:rPr lang="en-US" sz="1600" b="1" i="1" dirty="0">
                <a:solidFill>
                  <a:srgbClr val="FFFFFF"/>
                </a:solidFill>
                <a:effectLst>
                  <a:outerShdw blurRad="38100" dist="38100" dir="2700000" algn="tl">
                    <a:srgbClr val="000000">
                      <a:alpha val="43137"/>
                    </a:srgbClr>
                  </a:outerShdw>
                </a:effectLst>
                <a:ea typeface="MS Gothic" charset="0"/>
              </a:rPr>
              <a:t>Chronological Aspects of the Life of Christ </a:t>
            </a:r>
            <a:r>
              <a:rPr lang="en-US" sz="1600" b="1" dirty="0">
                <a:solidFill>
                  <a:srgbClr val="FFFFFF"/>
                </a:solidFill>
                <a:effectLst>
                  <a:outerShdw blurRad="38100" dist="38100" dir="2700000" algn="tl">
                    <a:srgbClr val="000000">
                      <a:alpha val="43137"/>
                    </a:srgbClr>
                  </a:outerShdw>
                </a:effectLst>
                <a:ea typeface="MS Gothic" charset="0"/>
              </a:rPr>
              <a:t>(Zondervan, 1977), 114</a:t>
            </a:r>
          </a:p>
        </p:txBody>
      </p:sp>
      <p:sp>
        <p:nvSpPr>
          <p:cNvPr id="16" name="Title 7"/>
          <p:cNvSpPr txBox="1">
            <a:spLocks/>
          </p:cNvSpPr>
          <p:nvPr/>
        </p:nvSpPr>
        <p:spPr bwMode="auto">
          <a:xfrm>
            <a:off x="214313" y="3217863"/>
            <a:ext cx="29591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Census of </a:t>
            </a:r>
            <a:r>
              <a:rPr lang="en-US" sz="2400" b="1" i="0" dirty="0" err="1">
                <a:solidFill>
                  <a:srgbClr val="F2FCFF"/>
                </a:solidFill>
                <a:effectLst>
                  <a:outerShdw blurRad="38100" dist="38100" dir="2700000" algn="tl">
                    <a:srgbClr val="000000">
                      <a:alpha val="43137"/>
                    </a:srgbClr>
                  </a:outerShdw>
                </a:effectLst>
                <a:latin typeface="Arial" charset="0"/>
                <a:cs typeface="Arial" charset="0"/>
              </a:rPr>
              <a:t>Quirinius</a:t>
            </a:r>
            <a:r>
              <a:rPr lang="en-US" sz="2400" b="1" i="0" dirty="0">
                <a:solidFill>
                  <a:srgbClr val="F2FCFF"/>
                </a:solidFill>
                <a:effectLst>
                  <a:outerShdw blurRad="38100" dist="38100" dir="2700000" algn="tl">
                    <a:srgbClr val="000000">
                      <a:alpha val="43137"/>
                    </a:srgbClr>
                  </a:outerShdw>
                </a:effectLst>
                <a:latin typeface="Arial" charset="0"/>
                <a:cs typeface="Arial" charset="0"/>
              </a:rPr>
              <a:t>/</a:t>
            </a:r>
            <a:r>
              <a:rPr lang="en-US" sz="2400" b="1" i="0" dirty="0" err="1">
                <a:solidFill>
                  <a:srgbClr val="F2FCFF"/>
                </a:solidFill>
                <a:effectLst>
                  <a:outerShdw blurRad="38100" dist="38100" dir="2700000" algn="tl">
                    <a:srgbClr val="000000">
                      <a:alpha val="43137"/>
                    </a:srgbClr>
                  </a:outerShdw>
                </a:effectLst>
                <a:latin typeface="Arial" charset="0"/>
                <a:cs typeface="Arial" charset="0"/>
              </a:rPr>
              <a:t>Cyrenius</a:t>
            </a:r>
            <a:r>
              <a:rPr lang="en-US" sz="2400" b="1" i="0" dirty="0">
                <a:solidFill>
                  <a:srgbClr val="F2FCFF"/>
                </a:solidFill>
                <a:effectLst>
                  <a:outerShdw blurRad="38100" dist="38100" dir="2700000" algn="tl">
                    <a:srgbClr val="000000">
                      <a:alpha val="43137"/>
                    </a:srgbClr>
                  </a:outerShdw>
                </a:effectLst>
                <a:latin typeface="Arial" charset="0"/>
                <a:cs typeface="Arial" charset="0"/>
              </a:rPr>
              <a:t> (Luke 2:1-5)</a:t>
            </a:r>
          </a:p>
        </p:txBody>
      </p:sp>
      <p:sp>
        <p:nvSpPr>
          <p:cNvPr id="17" name="Title 7"/>
          <p:cNvSpPr txBox="1">
            <a:spLocks/>
          </p:cNvSpPr>
          <p:nvPr/>
        </p:nvSpPr>
        <p:spPr bwMode="auto">
          <a:xfrm>
            <a:off x="5410206" y="3217863"/>
            <a:ext cx="357346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Death of </a:t>
            </a:r>
            <a:br>
              <a:rPr lang="en-US" sz="2400" b="1" i="0" dirty="0">
                <a:solidFill>
                  <a:srgbClr val="F2FCFF"/>
                </a:solidFill>
                <a:effectLst>
                  <a:outerShdw blurRad="38100" dist="38100" dir="2700000" algn="tl">
                    <a:srgbClr val="000000">
                      <a:alpha val="43137"/>
                    </a:srgbClr>
                  </a:outerShdw>
                </a:effectLst>
                <a:latin typeface="Arial" charset="0"/>
                <a:cs typeface="Arial" charset="0"/>
              </a:rPr>
            </a:br>
            <a:r>
              <a:rPr lang="en-US" sz="2400" b="1" i="0" dirty="0">
                <a:solidFill>
                  <a:srgbClr val="F2FCFF"/>
                </a:solidFill>
                <a:effectLst>
                  <a:outerShdw blurRad="38100" dist="38100" dir="2700000" algn="tl">
                    <a:srgbClr val="000000">
                      <a:alpha val="43137"/>
                    </a:srgbClr>
                  </a:outerShdw>
                </a:effectLst>
                <a:latin typeface="Arial" charset="0"/>
                <a:cs typeface="Arial" charset="0"/>
              </a:rPr>
              <a:t>Herod the Great</a:t>
            </a:r>
            <a:br>
              <a:rPr lang="en-US" sz="2400" b="1" i="0" dirty="0">
                <a:solidFill>
                  <a:srgbClr val="F2FCFF"/>
                </a:solidFill>
                <a:effectLst>
                  <a:outerShdw blurRad="38100" dist="38100" dir="2700000" algn="tl">
                    <a:srgbClr val="000000">
                      <a:alpha val="43137"/>
                    </a:srgbClr>
                  </a:outerShdw>
                </a:effectLst>
                <a:latin typeface="Arial" charset="0"/>
                <a:cs typeface="Arial" charset="0"/>
              </a:rPr>
            </a:br>
            <a:r>
              <a:rPr lang="en-US" sz="2400" b="1" i="0" dirty="0">
                <a:solidFill>
                  <a:srgbClr val="F2FCFF"/>
                </a:solidFill>
                <a:effectLst>
                  <a:outerShdw blurRad="38100" dist="38100" dir="2700000" algn="tl">
                    <a:srgbClr val="000000">
                      <a:alpha val="43137"/>
                    </a:srgbClr>
                  </a:outerShdw>
                </a:effectLst>
                <a:latin typeface="Arial" charset="0"/>
                <a:cs typeface="Arial" charset="0"/>
              </a:rPr>
              <a:t>(Matt. 2:1; Luke 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6" grpId="0"/>
      <p:bldP spid="17" grpId="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76200" y="-76200"/>
            <a:ext cx="9296400" cy="7010400"/>
          </a:xfrm>
          <a:prstGeom prst="rect">
            <a:avLst/>
          </a:prstGeom>
          <a:gradFill flip="none" rotWithShape="1">
            <a:gsLst>
              <a:gs pos="34000">
                <a:srgbClr val="00009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376" tIns="45688" rIns="91376" bIns="45688"/>
          <a:lstStyle/>
          <a:p>
            <a:pPr>
              <a:defRPr/>
            </a:pPr>
            <a:endParaRPr lang="en-US" b="1">
              <a:solidFill>
                <a:srgbClr val="FFFFCC"/>
              </a:solidFill>
              <a:effectLst>
                <a:outerShdw blurRad="38100" dist="38100" dir="2700000" algn="tl">
                  <a:srgbClr val="000000">
                    <a:alpha val="43137"/>
                  </a:srgbClr>
                </a:outerShdw>
              </a:effectLst>
              <a:latin typeface="Arial" charset="0"/>
              <a:cs typeface="Arial" charset="0"/>
            </a:endParaRPr>
          </a:p>
        </p:txBody>
      </p:sp>
      <p:sp>
        <p:nvSpPr>
          <p:cNvPr id="10245" name="Text Box 10"/>
          <p:cNvSpPr txBox="1">
            <a:spLocks noChangeArrowheads="1"/>
          </p:cNvSpPr>
          <p:nvPr/>
        </p:nvSpPr>
        <p:spPr bwMode="auto">
          <a:xfrm>
            <a:off x="8615365" y="4766"/>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a:solidFill>
                  <a:srgbClr val="F8F8EF"/>
                </a:solidFill>
                <a:effectLst>
                  <a:outerShdw blurRad="38100" dist="38100" dir="2700000" algn="tl">
                    <a:srgbClr val="000000">
                      <a:alpha val="43137"/>
                    </a:srgbClr>
                  </a:outerShdw>
                </a:effectLst>
                <a:cs typeface="Arial" charset="0"/>
              </a:rPr>
              <a:t>56</a:t>
            </a:r>
          </a:p>
        </p:txBody>
      </p:sp>
      <p:sp>
        <p:nvSpPr>
          <p:cNvPr id="10246" name="Title 7"/>
          <p:cNvSpPr>
            <a:spLocks noGrp="1"/>
          </p:cNvSpPr>
          <p:nvPr>
            <p:ph type="title" idx="4294967295"/>
          </p:nvPr>
        </p:nvSpPr>
        <p:spPr>
          <a:xfrm>
            <a:off x="-85725" y="457200"/>
            <a:ext cx="9296400" cy="609600"/>
          </a:xfrm>
          <a:solidFill>
            <a:schemeClr val="accent6">
              <a:lumMod val="50000"/>
            </a:schemeClr>
          </a:solidFill>
          <a:ln w="28575">
            <a:solidFill>
              <a:schemeClr val="tx1"/>
            </a:solidFill>
          </a:ln>
        </p:spPr>
        <p:txBody>
          <a:bodyPr/>
          <a:lstStyle/>
          <a:p>
            <a:pPr algn="ctr" eaLnBrk="1" hangingPunct="1">
              <a:defRPr/>
            </a:pPr>
            <a:r>
              <a:rPr lang="en-US" sz="3600" b="1" dirty="0">
                <a:solidFill>
                  <a:srgbClr val="F2FCFF"/>
                </a:solidFill>
                <a:effectLst>
                  <a:outerShdw blurRad="38100" dist="38100" dir="2700000" algn="tl">
                    <a:srgbClr val="000000">
                      <a:alpha val="43137"/>
                    </a:srgbClr>
                  </a:outerShdw>
                </a:effectLst>
                <a:latin typeface="Arial" charset="0"/>
                <a:cs typeface="Arial" charset="0"/>
              </a:rPr>
              <a:t>Dating the Start of Christ</a:t>
            </a:r>
            <a:r>
              <a:rPr lang="uk-UA" altLang="ja-JP" sz="3600" b="1" dirty="0">
                <a:solidFill>
                  <a:srgbClr val="F2FCFF"/>
                </a:solidFill>
                <a:effectLst>
                  <a:outerShdw blurRad="38100" dist="38100" dir="2700000" algn="tl">
                    <a:srgbClr val="000000">
                      <a:alpha val="43137"/>
                    </a:srgbClr>
                  </a:outerShdw>
                </a:effectLst>
                <a:latin typeface="Arial" charset="0"/>
                <a:cs typeface="Arial" charset="0"/>
              </a:rPr>
              <a:t>'</a:t>
            </a:r>
            <a:r>
              <a:rPr lang="en-US" sz="3600" b="1" dirty="0">
                <a:solidFill>
                  <a:srgbClr val="F2FCFF"/>
                </a:solidFill>
                <a:effectLst>
                  <a:outerShdw blurRad="38100" dist="38100" dir="2700000" algn="tl">
                    <a:srgbClr val="000000">
                      <a:alpha val="43137"/>
                    </a:srgbClr>
                  </a:outerShdw>
                </a:effectLst>
                <a:latin typeface="Arial" charset="0"/>
                <a:cs typeface="Arial" charset="0"/>
              </a:rPr>
              <a:t>s Ministry</a:t>
            </a: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800" b="1" i="0" dirty="0">
                <a:solidFill>
                  <a:srgbClr val="F2FCFF"/>
                </a:solidFill>
                <a:effectLst>
                  <a:outerShdw blurRad="38100" dist="38100" dir="2700000" algn="tl">
                    <a:srgbClr val="000000">
                      <a:alpha val="43137"/>
                    </a:srgbClr>
                  </a:outerShdw>
                </a:effectLst>
                <a:latin typeface="Arial" charset="0"/>
                <a:cs typeface="Arial" charset="0"/>
              </a:rPr>
              <a:t>Commencement of Ministry: ca. Autumn AD 29</a:t>
            </a: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Jesus probably began his ministry between these two dates:</a:t>
            </a:r>
          </a:p>
        </p:txBody>
      </p:sp>
      <p:sp>
        <p:nvSpPr>
          <p:cNvPr id="9" name="Title 7"/>
          <p:cNvSpPr txBox="1">
            <a:spLocks/>
          </p:cNvSpPr>
          <p:nvPr/>
        </p:nvSpPr>
        <p:spPr bwMode="auto">
          <a:xfrm>
            <a:off x="1231906" y="2995613"/>
            <a:ext cx="6659563" cy="83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15</a:t>
            </a:r>
            <a:r>
              <a:rPr lang="en-US" sz="2400" b="1" i="0" baseline="30000" dirty="0">
                <a:solidFill>
                  <a:srgbClr val="F2FCFF"/>
                </a:solidFill>
                <a:effectLst>
                  <a:outerShdw blurRad="38100" dist="38100" dir="2700000" algn="tl">
                    <a:srgbClr val="000000">
                      <a:alpha val="43137"/>
                    </a:srgbClr>
                  </a:outerShdw>
                </a:effectLst>
                <a:latin typeface="Arial" charset="0"/>
                <a:cs typeface="Arial" charset="0"/>
              </a:rPr>
              <a:t>th</a:t>
            </a:r>
            <a:r>
              <a:rPr lang="en-US" sz="2400" b="1" i="0" dirty="0">
                <a:solidFill>
                  <a:srgbClr val="F2FCFF"/>
                </a:solidFill>
                <a:effectLst>
                  <a:outerShdw blurRad="38100" dist="38100" dir="2700000" algn="tl">
                    <a:srgbClr val="000000">
                      <a:alpha val="43137"/>
                    </a:srgbClr>
                  </a:outerShdw>
                </a:effectLst>
                <a:latin typeface="Arial" charset="0"/>
                <a:cs typeface="Arial" charset="0"/>
              </a:rPr>
              <a:t> YEAR OF THE REIGN OF TIBERIUS* </a:t>
            </a:r>
            <a:br>
              <a:rPr lang="en-US" sz="2400" b="1" i="0" dirty="0">
                <a:solidFill>
                  <a:srgbClr val="F2FCFF"/>
                </a:solidFill>
                <a:effectLst>
                  <a:outerShdw blurRad="38100" dist="38100" dir="2700000" algn="tl">
                    <a:srgbClr val="000000">
                      <a:alpha val="43137"/>
                    </a:srgbClr>
                  </a:outerShdw>
                </a:effectLst>
                <a:latin typeface="Arial" charset="0"/>
                <a:cs typeface="Arial" charset="0"/>
              </a:rPr>
            </a:br>
            <a:r>
              <a:rPr lang="en-US" sz="2400" b="1" i="0" dirty="0">
                <a:solidFill>
                  <a:srgbClr val="F2FCFF"/>
                </a:solidFill>
                <a:effectLst>
                  <a:outerShdw blurRad="38100" dist="38100" dir="2700000" algn="tl">
                    <a:srgbClr val="000000">
                      <a:alpha val="43137"/>
                    </a:srgbClr>
                  </a:outerShdw>
                </a:effectLst>
                <a:latin typeface="Arial" charset="0"/>
                <a:cs typeface="Arial" charset="0"/>
              </a:rPr>
              <a:t>(Luke 3:1-3)</a:t>
            </a:r>
          </a:p>
        </p:txBody>
      </p:sp>
      <p:sp>
        <p:nvSpPr>
          <p:cNvPr id="10" name="Title 7"/>
          <p:cNvSpPr txBox="1">
            <a:spLocks/>
          </p:cNvSpPr>
          <p:nvPr/>
        </p:nvSpPr>
        <p:spPr bwMode="auto">
          <a:xfrm>
            <a:off x="204788" y="4427541"/>
            <a:ext cx="2959100"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19 August </a:t>
            </a:r>
            <a:br>
              <a:rPr lang="en-US" sz="2400" b="1" i="0" dirty="0">
                <a:solidFill>
                  <a:srgbClr val="F2FCFF"/>
                </a:solidFill>
                <a:effectLst>
                  <a:outerShdw blurRad="38100" dist="38100" dir="2700000" algn="tl">
                    <a:srgbClr val="000000">
                      <a:alpha val="43137"/>
                    </a:srgbClr>
                  </a:outerShdw>
                </a:effectLst>
                <a:latin typeface="Arial" charset="0"/>
                <a:cs typeface="Arial" charset="0"/>
              </a:rPr>
            </a:br>
            <a:r>
              <a:rPr lang="en-US" sz="2400" b="1" i="0" dirty="0">
                <a:solidFill>
                  <a:srgbClr val="F2FCFF"/>
                </a:solidFill>
                <a:effectLst>
                  <a:outerShdw blurRad="38100" dist="38100" dir="2700000" algn="tl">
                    <a:srgbClr val="000000">
                      <a:alpha val="43137"/>
                    </a:srgbClr>
                  </a:outerShdw>
                </a:effectLst>
                <a:latin typeface="Arial" charset="0"/>
                <a:cs typeface="Arial" charset="0"/>
              </a:rPr>
              <a:t>AD 28</a:t>
            </a:r>
          </a:p>
        </p:txBody>
      </p:sp>
      <p:sp>
        <p:nvSpPr>
          <p:cNvPr id="12" name="Title 7"/>
          <p:cNvSpPr txBox="1">
            <a:spLocks/>
          </p:cNvSpPr>
          <p:nvPr/>
        </p:nvSpPr>
        <p:spPr bwMode="auto">
          <a:xfrm>
            <a:off x="5402269" y="4427541"/>
            <a:ext cx="3571875"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31 December </a:t>
            </a:r>
            <a:br>
              <a:rPr lang="en-US" sz="2400" b="1" i="0" dirty="0">
                <a:solidFill>
                  <a:srgbClr val="F2FCFF"/>
                </a:solidFill>
                <a:effectLst>
                  <a:outerShdw blurRad="38100" dist="38100" dir="2700000" algn="tl">
                    <a:srgbClr val="000000">
                      <a:alpha val="43137"/>
                    </a:srgbClr>
                  </a:outerShdw>
                </a:effectLst>
                <a:latin typeface="Arial" charset="0"/>
                <a:cs typeface="Arial" charset="0"/>
              </a:rPr>
            </a:br>
            <a:r>
              <a:rPr lang="en-US" sz="2400" b="1" i="0" dirty="0">
                <a:solidFill>
                  <a:srgbClr val="F2FCFF"/>
                </a:solidFill>
                <a:effectLst>
                  <a:outerShdw blurRad="38100" dist="38100" dir="2700000" algn="tl">
                    <a:srgbClr val="000000">
                      <a:alpha val="43137"/>
                    </a:srgbClr>
                  </a:outerShdw>
                </a:effectLst>
                <a:latin typeface="Arial" charset="0"/>
                <a:cs typeface="Arial" charset="0"/>
              </a:rPr>
              <a:t>AD 29</a:t>
            </a:r>
          </a:p>
        </p:txBody>
      </p:sp>
      <p:sp>
        <p:nvSpPr>
          <p:cNvPr id="13" name="Title 7"/>
          <p:cNvSpPr txBox="1">
            <a:spLocks/>
          </p:cNvSpPr>
          <p:nvPr/>
        </p:nvSpPr>
        <p:spPr bwMode="auto">
          <a:xfrm>
            <a:off x="-6344" y="5589588"/>
            <a:ext cx="9136063" cy="49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ctr"/>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6880" eaLnBrk="1" hangingPunct="1">
              <a:defRPr/>
            </a:pPr>
            <a:r>
              <a:rPr lang="en-US" sz="2000" b="1" i="0" dirty="0">
                <a:solidFill>
                  <a:srgbClr val="F2FCFF"/>
                </a:solidFill>
                <a:effectLst>
                  <a:outerShdw blurRad="38100" dist="38100" dir="2700000" algn="tl">
                    <a:srgbClr val="000000">
                      <a:alpha val="43137"/>
                    </a:srgbClr>
                  </a:outerShdw>
                </a:effectLst>
                <a:latin typeface="Arial" charset="0"/>
                <a:cs typeface="Arial" charset="0"/>
              </a:rPr>
              <a:t>*Reckoned from either the Julian Calendar or Tiberius Regnal Year</a:t>
            </a:r>
          </a:p>
        </p:txBody>
      </p:sp>
      <p:cxnSp>
        <p:nvCxnSpPr>
          <p:cNvPr id="3" name="Straight Connector 2"/>
          <p:cNvCxnSpPr>
            <a:cxnSpLocks noChangeShapeType="1"/>
          </p:cNvCxnSpPr>
          <p:nvPr/>
        </p:nvCxnSpPr>
        <p:spPr bwMode="auto">
          <a:xfrm>
            <a:off x="1825625" y="4084638"/>
            <a:ext cx="5472113" cy="0"/>
          </a:xfrm>
          <a:prstGeom prst="line">
            <a:avLst/>
          </a:prstGeom>
          <a:noFill/>
          <a:ln w="76200">
            <a:solidFill>
              <a:schemeClr val="tx1"/>
            </a:solidFill>
            <a:round/>
            <a:headEnd type="oval" w="lg" len="lg"/>
            <a:tailEnd type="oval" w="lg" len="lg"/>
          </a:ln>
          <a:extLst>
            <a:ext uri="{909E8E84-426E-40dd-AFC4-6F175D3DCCD1}">
              <a14:hiddenFill xmlns="" xmlns:a14="http://schemas.microsoft.com/office/drawing/2010/main">
                <a:noFill/>
              </a14:hiddenFill>
            </a:ext>
          </a:extLst>
        </p:spPr>
      </p:cxnSp>
      <p:sp>
        <p:nvSpPr>
          <p:cNvPr id="18" name="Text Box 9"/>
          <p:cNvSpPr txBox="1">
            <a:spLocks noChangeArrowheads="1"/>
          </p:cNvSpPr>
          <p:nvPr/>
        </p:nvSpPr>
        <p:spPr bwMode="auto">
          <a:xfrm>
            <a:off x="-1588" y="6443667"/>
            <a:ext cx="9128126"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00" b="1" dirty="0">
                <a:solidFill>
                  <a:srgbClr val="FFFFFF"/>
                </a:solidFill>
                <a:effectLst>
                  <a:outerShdw blurRad="38100" dist="38100" dir="2700000" algn="tl">
                    <a:srgbClr val="000000">
                      <a:alpha val="43137"/>
                    </a:srgbClr>
                  </a:outerShdw>
                </a:effectLst>
                <a:ea typeface="MS Gothic" charset="0"/>
              </a:rPr>
              <a:t>Harold W. Hoehner, </a:t>
            </a:r>
            <a:r>
              <a:rPr lang="en-US" sz="1600" b="1" i="1" dirty="0">
                <a:solidFill>
                  <a:srgbClr val="FFFFFF"/>
                </a:solidFill>
                <a:effectLst>
                  <a:outerShdw blurRad="38100" dist="38100" dir="2700000" algn="tl">
                    <a:srgbClr val="000000">
                      <a:alpha val="43137"/>
                    </a:srgbClr>
                  </a:outerShdw>
                </a:effectLst>
                <a:ea typeface="MS Gothic" charset="0"/>
              </a:rPr>
              <a:t>Chronological Aspects of the Life of Christ </a:t>
            </a:r>
            <a:r>
              <a:rPr lang="en-US" sz="1600" b="1" dirty="0">
                <a:solidFill>
                  <a:srgbClr val="FFFFFF"/>
                </a:solidFill>
                <a:effectLst>
                  <a:outerShdw blurRad="38100" dist="38100" dir="2700000" algn="tl">
                    <a:srgbClr val="000000">
                      <a:alpha val="43137"/>
                    </a:srgbClr>
                  </a:outerShdw>
                </a:effectLst>
                <a:ea typeface="MS Gothic" charset="0"/>
              </a:rPr>
              <a:t>(Zondervan, 1977), 114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11"/>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lIns="91376" tIns="45688" rIns="91376" bIns="45688"/>
          <a:lstStyle/>
          <a:p>
            <a:pPr defTabSz="456880" eaLnBrk="0" hangingPunct="0">
              <a:lnSpc>
                <a:spcPct val="93000"/>
              </a:lnSpc>
              <a:buClr>
                <a:srgbClr val="000000"/>
              </a:buClr>
              <a:buSzPct val="100000"/>
            </a:pPr>
            <a:endParaRPr lang="en-US">
              <a:solidFill>
                <a:srgbClr val="FFFFFF"/>
              </a:solidFill>
              <a:latin typeface="Arial" charset="0"/>
              <a:ea typeface="MS Gothic" charset="0"/>
              <a:cs typeface="MS Gothic" charset="0"/>
            </a:endParaRPr>
          </a:p>
        </p:txBody>
      </p:sp>
      <p:sp>
        <p:nvSpPr>
          <p:cNvPr id="252930" name="Rounded Rectangle 34"/>
          <p:cNvSpPr>
            <a:spLocks noChangeArrowheads="1"/>
          </p:cNvSpPr>
          <p:nvPr/>
        </p:nvSpPr>
        <p:spPr bwMode="auto">
          <a:xfrm>
            <a:off x="34930" y="76200"/>
            <a:ext cx="9074150" cy="1447800"/>
          </a:xfrm>
          <a:prstGeom prst="roundRect">
            <a:avLst>
              <a:gd name="adj" fmla="val 16667"/>
            </a:avLst>
          </a:prstGeom>
          <a:solidFill>
            <a:schemeClr val="tx2"/>
          </a:solidFill>
          <a:ln w="9525">
            <a:solidFill>
              <a:srgbClr val="FFFFFF"/>
            </a:solidFill>
            <a:round/>
            <a:headEnd/>
            <a:tailEnd/>
          </a:ln>
        </p:spPr>
        <p:txBody>
          <a:bodyPr lIns="91376" tIns="45688" rIns="91376" bIns="45688"/>
          <a:lstStyle/>
          <a:p>
            <a:pPr defTabSz="456880" eaLnBrk="0" hangingPunct="0">
              <a:lnSpc>
                <a:spcPct val="93000"/>
              </a:lnSpc>
              <a:buClr>
                <a:srgbClr val="000000"/>
              </a:buClr>
              <a:buSzPct val="100000"/>
            </a:pPr>
            <a:endParaRPr lang="en-US">
              <a:solidFill>
                <a:srgbClr val="FFFFFF"/>
              </a:solidFill>
              <a:latin typeface="Arial" charset="0"/>
              <a:ea typeface="MS Gothic" charset="0"/>
              <a:cs typeface="MS Gothic" charset="0"/>
            </a:endParaRPr>
          </a:p>
        </p:txBody>
      </p:sp>
      <p:sp>
        <p:nvSpPr>
          <p:cNvPr id="252931" name="Rectangle 8"/>
          <p:cNvSpPr>
            <a:spLocks noGrp="1" noChangeArrowheads="1"/>
          </p:cNvSpPr>
          <p:nvPr>
            <p:ph type="title"/>
          </p:nvPr>
        </p:nvSpPr>
        <p:spPr bwMode="auto">
          <a:xfrm>
            <a:off x="-152400" y="3"/>
            <a:ext cx="9448800" cy="8413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2067" tIns="41034" rIns="82067" bIns="41034" numCol="1" anchor="b" anchorCtr="0" compatLnSpc="1">
            <a:prstTxWarp prst="textNoShape">
              <a:avLst/>
            </a:prstTxWarp>
          </a:bodyPr>
          <a:lstStyle/>
          <a:p>
            <a:pPr eaLnBrk="1" hangingPunct="1"/>
            <a:r>
              <a:rPr lang="en-US" altLang="zh-CN" sz="4400" dirty="0">
                <a:latin typeface="Arial" charset="0"/>
                <a:cs typeface="Arial" charset="0"/>
              </a:rPr>
              <a:t>The Duration of Christ</a:t>
            </a:r>
            <a:r>
              <a:rPr lang="uk-UA" altLang="zh-CN" sz="4400" dirty="0">
                <a:latin typeface="Arial" charset="0"/>
                <a:cs typeface="Arial" charset="0"/>
              </a:rPr>
              <a:t>'</a:t>
            </a:r>
            <a:r>
              <a:rPr lang="en-US" altLang="zh-CN" sz="4400" dirty="0">
                <a:latin typeface="Arial" charset="0"/>
                <a:cs typeface="Arial" charset="0"/>
              </a:rPr>
              <a:t>s Ministry</a:t>
            </a:r>
            <a:endParaRPr lang="en-US" altLang="zh-CN" sz="4000" dirty="0">
              <a:latin typeface="Arial" charset="0"/>
              <a:cs typeface="Arial" charset="0"/>
            </a:endParaRPr>
          </a:p>
        </p:txBody>
      </p:sp>
      <p:sp>
        <p:nvSpPr>
          <p:cNvPr id="252932" name="Text Box 9"/>
          <p:cNvSpPr txBox="1">
            <a:spLocks noChangeArrowheads="1"/>
          </p:cNvSpPr>
          <p:nvPr/>
        </p:nvSpPr>
        <p:spPr bwMode="auto">
          <a:xfrm>
            <a:off x="-47625" y="838206"/>
            <a:ext cx="924083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ea typeface="MS Gothic" charset="0"/>
                <a:cs typeface="MS Gothic" charset="0"/>
              </a:rPr>
              <a:t>Autumn AD 29 – 3 April AD 33 (3.5 Years)</a:t>
            </a:r>
          </a:p>
        </p:txBody>
      </p:sp>
      <p:sp>
        <p:nvSpPr>
          <p:cNvPr id="252933" name="Text Box 9"/>
          <p:cNvSpPr txBox="1">
            <a:spLocks noChangeArrowheads="1"/>
          </p:cNvSpPr>
          <p:nvPr/>
        </p:nvSpPr>
        <p:spPr bwMode="auto">
          <a:xfrm>
            <a:off x="0" y="2743206"/>
            <a:ext cx="19812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dirty="0">
                <a:solidFill>
                  <a:srgbClr val="FFFFFF"/>
                </a:solidFill>
                <a:latin typeface="Arial" charset="0"/>
                <a:ea typeface="MS Gothic" charset="0"/>
                <a:cs typeface="MS Gothic" charset="0"/>
              </a:rPr>
              <a:t>Commencement of Christ</a:t>
            </a:r>
            <a:r>
              <a:rPr lang="uk-UA" altLang="ja-JP" sz="1600" b="1" dirty="0">
                <a:solidFill>
                  <a:srgbClr val="FFFFFF"/>
                </a:solidFill>
                <a:latin typeface="Arial" charset="0"/>
                <a:ea typeface="MS Gothic" charset="0"/>
                <a:cs typeface="MS Gothic" charset="0"/>
              </a:rPr>
              <a:t>'</a:t>
            </a:r>
            <a:r>
              <a:rPr lang="en-US" sz="1600" b="1" dirty="0">
                <a:solidFill>
                  <a:srgbClr val="FFFFFF"/>
                </a:solidFill>
                <a:latin typeface="Arial" charset="0"/>
                <a:ea typeface="MS Gothic" charset="0"/>
                <a:cs typeface="MS Gothic" charset="0"/>
              </a:rPr>
              <a:t>s Ministry</a:t>
            </a:r>
          </a:p>
        </p:txBody>
      </p:sp>
      <p:sp>
        <p:nvSpPr>
          <p:cNvPr id="252934" name="Text Box 9"/>
          <p:cNvSpPr txBox="1">
            <a:spLocks noChangeArrowheads="1"/>
          </p:cNvSpPr>
          <p:nvPr/>
        </p:nvSpPr>
        <p:spPr bwMode="auto">
          <a:xfrm>
            <a:off x="152400" y="4648200"/>
            <a:ext cx="14478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ea typeface="MS Gothic" charset="0"/>
                <a:cs typeface="MS Gothic" charset="0"/>
              </a:rPr>
              <a:t>Autumn</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AD 29</a:t>
            </a:r>
          </a:p>
        </p:txBody>
      </p:sp>
      <p:cxnSp>
        <p:nvCxnSpPr>
          <p:cNvPr id="252935" name="Straight Connector 15"/>
          <p:cNvCxnSpPr>
            <a:cxnSpLocks noChangeShapeType="1"/>
          </p:cNvCxnSpPr>
          <p:nvPr/>
        </p:nvCxnSpPr>
        <p:spPr bwMode="auto">
          <a:xfrm rot="5400000">
            <a:off x="419894" y="4075910"/>
            <a:ext cx="9906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252936" name="Straight Connector 16"/>
          <p:cNvCxnSpPr>
            <a:cxnSpLocks noChangeShapeType="1"/>
          </p:cNvCxnSpPr>
          <p:nvPr/>
        </p:nvCxnSpPr>
        <p:spPr bwMode="auto">
          <a:xfrm rot="10800000">
            <a:off x="914400" y="4114800"/>
            <a:ext cx="73152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252937" name="Straight Connector 21"/>
          <p:cNvCxnSpPr>
            <a:cxnSpLocks noChangeShapeType="1"/>
          </p:cNvCxnSpPr>
          <p:nvPr/>
        </p:nvCxnSpPr>
        <p:spPr bwMode="auto">
          <a:xfrm rot="5400000">
            <a:off x="7735094" y="4075910"/>
            <a:ext cx="9906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252938" name="Straight Connector 22"/>
          <p:cNvCxnSpPr>
            <a:cxnSpLocks noChangeShapeType="1"/>
          </p:cNvCxnSpPr>
          <p:nvPr/>
        </p:nvCxnSpPr>
        <p:spPr bwMode="auto">
          <a:xfrm rot="5400000">
            <a:off x="2248694" y="4075910"/>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cxnSp>
        <p:nvCxnSpPr>
          <p:cNvPr id="252939" name="Straight Connector 23"/>
          <p:cNvCxnSpPr>
            <a:cxnSpLocks noChangeShapeType="1"/>
          </p:cNvCxnSpPr>
          <p:nvPr/>
        </p:nvCxnSpPr>
        <p:spPr bwMode="auto">
          <a:xfrm rot="5400000">
            <a:off x="4077494" y="4075910"/>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cxnSp>
        <p:nvCxnSpPr>
          <p:cNvPr id="252940" name="Straight Connector 24"/>
          <p:cNvCxnSpPr>
            <a:cxnSpLocks noChangeShapeType="1"/>
          </p:cNvCxnSpPr>
          <p:nvPr/>
        </p:nvCxnSpPr>
        <p:spPr bwMode="auto">
          <a:xfrm rot="5400000">
            <a:off x="5906294" y="4075910"/>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sp>
        <p:nvSpPr>
          <p:cNvPr id="252941" name="Text Box 9"/>
          <p:cNvSpPr txBox="1">
            <a:spLocks noChangeArrowheads="1"/>
          </p:cNvSpPr>
          <p:nvPr/>
        </p:nvSpPr>
        <p:spPr bwMode="auto">
          <a:xfrm>
            <a:off x="2057400" y="2743206"/>
            <a:ext cx="1447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00"/>
                </a:solidFill>
                <a:latin typeface="Arial" charset="0"/>
                <a:ea typeface="MS Gothic" charset="0"/>
                <a:cs typeface="MS Gothic" charset="0"/>
              </a:rPr>
              <a:t>Passover #1</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April 7,</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AD 30</a:t>
            </a:r>
          </a:p>
        </p:txBody>
      </p:sp>
      <p:sp>
        <p:nvSpPr>
          <p:cNvPr id="252942" name="Text Box 9"/>
          <p:cNvSpPr txBox="1">
            <a:spLocks noChangeArrowheads="1"/>
          </p:cNvSpPr>
          <p:nvPr/>
        </p:nvSpPr>
        <p:spPr bwMode="auto">
          <a:xfrm>
            <a:off x="1828800" y="4648200"/>
            <a:ext cx="1752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00"/>
                </a:solidFill>
                <a:latin typeface="Arial" charset="0"/>
                <a:ea typeface="MS Gothic" charset="0"/>
                <a:cs typeface="MS Gothic" charset="0"/>
              </a:rPr>
              <a:t>John 2:13, 23</a:t>
            </a:r>
          </a:p>
        </p:txBody>
      </p:sp>
      <p:sp>
        <p:nvSpPr>
          <p:cNvPr id="252943" name="Text Box 9"/>
          <p:cNvSpPr txBox="1">
            <a:spLocks noChangeArrowheads="1"/>
          </p:cNvSpPr>
          <p:nvPr/>
        </p:nvSpPr>
        <p:spPr bwMode="auto">
          <a:xfrm>
            <a:off x="3924300" y="2743200"/>
            <a:ext cx="14478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ea typeface="MS Gothic" charset="0"/>
                <a:cs typeface="MS Gothic" charset="0"/>
              </a:rPr>
              <a:t>Passover #2</a:t>
            </a:r>
            <a:br>
              <a:rPr lang="en-US" sz="1600" b="1">
                <a:solidFill>
                  <a:srgbClr val="FFFFFF"/>
                </a:solidFill>
                <a:latin typeface="Arial" charset="0"/>
                <a:ea typeface="MS Gothic" charset="0"/>
                <a:cs typeface="MS Gothic" charset="0"/>
              </a:rPr>
            </a:br>
            <a:endParaRPr lang="en-US" sz="1600" b="1">
              <a:solidFill>
                <a:srgbClr val="FFFFFF"/>
              </a:solidFill>
              <a:latin typeface="Arial" charset="0"/>
              <a:ea typeface="MS Gothic" charset="0"/>
              <a:cs typeface="MS Gothic" charset="0"/>
            </a:endParaRPr>
          </a:p>
        </p:txBody>
      </p:sp>
      <p:sp>
        <p:nvSpPr>
          <p:cNvPr id="252944" name="Text Box 9"/>
          <p:cNvSpPr txBox="1">
            <a:spLocks noChangeArrowheads="1"/>
          </p:cNvSpPr>
          <p:nvPr/>
        </p:nvSpPr>
        <p:spPr bwMode="auto">
          <a:xfrm>
            <a:off x="3429000" y="4648206"/>
            <a:ext cx="23622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ea typeface="MS Gothic" charset="0"/>
                <a:cs typeface="MS Gothic" charset="0"/>
              </a:rPr>
              <a:t>Unstated by John</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Mark 2:23-28</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Luke 6:1-5</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Matthew 12:1-8</a:t>
            </a:r>
          </a:p>
        </p:txBody>
      </p:sp>
      <p:sp>
        <p:nvSpPr>
          <p:cNvPr id="252945" name="Text Box 9"/>
          <p:cNvSpPr txBox="1">
            <a:spLocks noChangeArrowheads="1"/>
          </p:cNvSpPr>
          <p:nvPr/>
        </p:nvSpPr>
        <p:spPr bwMode="auto">
          <a:xfrm>
            <a:off x="5619750" y="2743206"/>
            <a:ext cx="1447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00"/>
                </a:solidFill>
                <a:latin typeface="Arial" charset="0"/>
                <a:ea typeface="MS Gothic" charset="0"/>
                <a:cs typeface="MS Gothic" charset="0"/>
              </a:rPr>
              <a:t>Passover #3</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April 25,</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AD 32</a:t>
            </a:r>
          </a:p>
        </p:txBody>
      </p:sp>
      <p:sp>
        <p:nvSpPr>
          <p:cNvPr id="252946" name="Text Box 9"/>
          <p:cNvSpPr txBox="1">
            <a:spLocks noChangeArrowheads="1"/>
          </p:cNvSpPr>
          <p:nvPr/>
        </p:nvSpPr>
        <p:spPr bwMode="auto">
          <a:xfrm>
            <a:off x="5638800" y="4648200"/>
            <a:ext cx="1447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00"/>
                </a:solidFill>
                <a:latin typeface="Arial" charset="0"/>
                <a:ea typeface="MS Gothic" charset="0"/>
                <a:cs typeface="MS Gothic" charset="0"/>
              </a:rPr>
              <a:t>John 6:4</a:t>
            </a:r>
          </a:p>
        </p:txBody>
      </p:sp>
      <p:sp>
        <p:nvSpPr>
          <p:cNvPr id="252947" name="Text Box 9"/>
          <p:cNvSpPr txBox="1">
            <a:spLocks noChangeArrowheads="1"/>
          </p:cNvSpPr>
          <p:nvPr/>
        </p:nvSpPr>
        <p:spPr bwMode="auto">
          <a:xfrm>
            <a:off x="7467600" y="2743206"/>
            <a:ext cx="1447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00"/>
                </a:solidFill>
                <a:latin typeface="Arial" charset="0"/>
                <a:ea typeface="MS Gothic" charset="0"/>
                <a:cs typeface="MS Gothic" charset="0"/>
              </a:rPr>
              <a:t>Passover #4</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April 3,</a:t>
            </a:r>
            <a:br>
              <a:rPr lang="en-US" sz="1600" b="1">
                <a:solidFill>
                  <a:srgbClr val="FFFFFF"/>
                </a:solidFill>
                <a:latin typeface="Arial" charset="0"/>
                <a:ea typeface="MS Gothic" charset="0"/>
                <a:cs typeface="MS Gothic" charset="0"/>
              </a:rPr>
            </a:br>
            <a:r>
              <a:rPr lang="en-US" sz="1600" b="1">
                <a:solidFill>
                  <a:srgbClr val="FFFFFF"/>
                </a:solidFill>
                <a:latin typeface="Arial" charset="0"/>
                <a:ea typeface="MS Gothic" charset="0"/>
                <a:cs typeface="MS Gothic" charset="0"/>
              </a:rPr>
              <a:t>AD 33</a:t>
            </a:r>
          </a:p>
        </p:txBody>
      </p:sp>
      <p:sp>
        <p:nvSpPr>
          <p:cNvPr id="252948" name="Text Box 9"/>
          <p:cNvSpPr txBox="1">
            <a:spLocks noChangeArrowheads="1"/>
          </p:cNvSpPr>
          <p:nvPr/>
        </p:nvSpPr>
        <p:spPr bwMode="auto">
          <a:xfrm>
            <a:off x="7315200" y="4648200"/>
            <a:ext cx="1828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00"/>
                </a:solidFill>
                <a:latin typeface="Arial" charset="0"/>
                <a:ea typeface="MS Gothic" charset="0"/>
                <a:cs typeface="MS Gothic" charset="0"/>
              </a:rPr>
              <a:t>John 11:55–12:1</a:t>
            </a:r>
          </a:p>
        </p:txBody>
      </p:sp>
      <p:sp>
        <p:nvSpPr>
          <p:cNvPr id="252949" name="Text Box 9"/>
          <p:cNvSpPr txBox="1">
            <a:spLocks noChangeArrowheads="1"/>
          </p:cNvSpPr>
          <p:nvPr/>
        </p:nvSpPr>
        <p:spPr bwMode="auto">
          <a:xfrm>
            <a:off x="381000" y="1573219"/>
            <a:ext cx="8458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i="1">
                <a:solidFill>
                  <a:srgbClr val="FFFF00"/>
                </a:solidFill>
                <a:latin typeface="Arial" charset="0"/>
                <a:ea typeface="MS Gothic" charset="0"/>
                <a:cs typeface="MS Gothic" charset="0"/>
              </a:rPr>
              <a:t>John </a:t>
            </a:r>
            <a:r>
              <a:rPr lang="en-US" sz="2800" b="1" i="1">
                <a:solidFill>
                  <a:srgbClr val="FFFFFF"/>
                </a:solidFill>
                <a:latin typeface="Arial" charset="0"/>
                <a:ea typeface="MS Gothic" charset="0"/>
                <a:cs typeface="MS Gothic" charset="0"/>
              </a:rPr>
              <a:t>alone notes three Passovers</a:t>
            </a:r>
          </a:p>
        </p:txBody>
      </p:sp>
      <p:sp>
        <p:nvSpPr>
          <p:cNvPr id="36" name="TextBox 35"/>
          <p:cNvSpPr txBox="1"/>
          <p:nvPr/>
        </p:nvSpPr>
        <p:spPr>
          <a:xfrm>
            <a:off x="8616954" y="71441"/>
            <a:ext cx="526878" cy="461600"/>
          </a:xfrm>
          <a:prstGeom prst="rect">
            <a:avLst/>
          </a:prstGeom>
          <a:noFill/>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FF"/>
                </a:solidFill>
                <a:effectLst>
                  <a:outerShdw blurRad="38100" dist="38100" dir="2700000" algn="tl">
                    <a:srgbClr val="DDDDDD"/>
                  </a:outerShdw>
                </a:effectLst>
                <a:ea typeface="MS Gothic" charset="0"/>
              </a:rPr>
              <a:t>56</a:t>
            </a:r>
          </a:p>
        </p:txBody>
      </p:sp>
      <p:sp>
        <p:nvSpPr>
          <p:cNvPr id="252951" name="Text Box 9"/>
          <p:cNvSpPr txBox="1">
            <a:spLocks noChangeArrowheads="1"/>
          </p:cNvSpPr>
          <p:nvPr/>
        </p:nvSpPr>
        <p:spPr bwMode="auto">
          <a:xfrm>
            <a:off x="0" y="6443667"/>
            <a:ext cx="9128125"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ea typeface="MS Gothic" charset="0"/>
                <a:cs typeface="MS Gothic" charset="0"/>
              </a:rPr>
              <a:t>Harold W. Hoehner, </a:t>
            </a:r>
            <a:r>
              <a:rPr lang="en-US" sz="1600" b="1" i="1">
                <a:solidFill>
                  <a:srgbClr val="FFFFFF"/>
                </a:solidFill>
                <a:latin typeface="Arial" charset="0"/>
                <a:ea typeface="MS Gothic" charset="0"/>
                <a:cs typeface="MS Gothic" charset="0"/>
              </a:rPr>
              <a:t>Chronological Aspects of the Life of Christ </a:t>
            </a:r>
            <a:r>
              <a:rPr lang="en-US" sz="1600" b="1">
                <a:solidFill>
                  <a:srgbClr val="FFFFFF"/>
                </a:solidFill>
                <a:latin typeface="Arial" charset="0"/>
                <a:ea typeface="MS Gothic" charset="0"/>
                <a:cs typeface="MS Gothic" charset="0"/>
              </a:rPr>
              <a:t>(Zondervan, 1977), 114</a:t>
            </a:r>
          </a:p>
        </p:txBody>
      </p:sp>
      <p:sp>
        <p:nvSpPr>
          <p:cNvPr id="252952" name="Text Box 9"/>
          <p:cNvSpPr txBox="1">
            <a:spLocks noChangeArrowheads="1"/>
          </p:cNvSpPr>
          <p:nvPr/>
        </p:nvSpPr>
        <p:spPr bwMode="auto">
          <a:xfrm>
            <a:off x="381000" y="1997075"/>
            <a:ext cx="845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dirty="0">
                <a:solidFill>
                  <a:srgbClr val="F2FCFF"/>
                </a:solidFill>
                <a:latin typeface="Arial" charset="0"/>
                <a:ea typeface="MS Gothic" charset="0"/>
                <a:cs typeface="MS Gothic" charset="0"/>
              </a:rPr>
              <a:t>Therefore, Christ</a:t>
            </a:r>
            <a:r>
              <a:rPr lang="uk-UA" sz="2000" b="1" dirty="0">
                <a:solidFill>
                  <a:srgbClr val="F2FCFF"/>
                </a:solidFill>
                <a:latin typeface="Arial" charset="0"/>
                <a:ea typeface="MS Gothic" charset="0"/>
                <a:cs typeface="MS Gothic" charset="0"/>
              </a:rPr>
              <a:t>'</a:t>
            </a:r>
            <a:r>
              <a:rPr lang="en-US" sz="2000" b="1" dirty="0">
                <a:solidFill>
                  <a:srgbClr val="F2FCFF"/>
                </a:solidFill>
                <a:latin typeface="Arial" charset="0"/>
                <a:ea typeface="MS Gothic" charset="0"/>
                <a:cs typeface="MS Gothic" charset="0"/>
              </a:rPr>
              <a:t>s ministry was at least 2.5 years</a:t>
            </a:r>
          </a:p>
        </p:txBody>
      </p:sp>
    </p:spTree>
  </p:cSld>
  <p:clrMapOvr>
    <a:masterClrMapping/>
  </p:clrMapOvr>
  <p:transition>
    <p:zo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a:xfrm>
            <a:off x="609600" y="304800"/>
            <a:ext cx="7848600" cy="838200"/>
          </a:xfrm>
          <a:solidFill>
            <a:srgbClr val="000099"/>
          </a:solidFill>
        </p:spPr>
        <p:txBody>
          <a:bodyPr/>
          <a:lstStyle/>
          <a:p>
            <a:pPr eaLnBrk="1" hangingPunct="1"/>
            <a:r>
              <a:rPr kumimoji="0" lang="en-US">
                <a:solidFill>
                  <a:srgbClr val="FFFFFF"/>
                </a:solidFill>
                <a:latin typeface="Arial" charset="0"/>
                <a:ea typeface="ＭＳ Ｐゴシック" charset="0"/>
                <a:cs typeface="ＭＳ Ｐゴシック" charset="0"/>
              </a:rPr>
              <a:t>Chronology of Jesus &amp; Acts</a:t>
            </a:r>
            <a:endParaRPr kumimoji="0" lang="en-US">
              <a:latin typeface="Arial" charset="0"/>
              <a:ea typeface="ＭＳ Ｐゴシック" charset="0"/>
              <a:cs typeface="ＭＳ Ｐゴシック" charset="0"/>
            </a:endParaRPr>
          </a:p>
        </p:txBody>
      </p:sp>
      <p:sp>
        <p:nvSpPr>
          <p:cNvPr id="84995" name="Text Box 3"/>
          <p:cNvSpPr txBox="1">
            <a:spLocks noChangeArrowheads="1"/>
          </p:cNvSpPr>
          <p:nvPr/>
        </p:nvSpPr>
        <p:spPr bwMode="auto">
          <a:xfrm>
            <a:off x="453273" y="1219203"/>
            <a:ext cx="88575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4 BC</a:t>
            </a:r>
          </a:p>
        </p:txBody>
      </p:sp>
      <p:sp>
        <p:nvSpPr>
          <p:cNvPr id="84996" name="Text Box 4"/>
          <p:cNvSpPr txBox="1">
            <a:spLocks noChangeArrowheads="1"/>
          </p:cNvSpPr>
          <p:nvPr/>
        </p:nvSpPr>
        <p:spPr bwMode="auto">
          <a:xfrm>
            <a:off x="1367673" y="1219203"/>
            <a:ext cx="88575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1 BC</a:t>
            </a:r>
          </a:p>
        </p:txBody>
      </p:sp>
      <p:sp>
        <p:nvSpPr>
          <p:cNvPr id="84997" name="Text Box 5"/>
          <p:cNvSpPr txBox="1">
            <a:spLocks noChangeArrowheads="1"/>
          </p:cNvSpPr>
          <p:nvPr/>
        </p:nvSpPr>
        <p:spPr bwMode="auto">
          <a:xfrm>
            <a:off x="2510673" y="1219203"/>
            <a:ext cx="88575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AD 1</a:t>
            </a:r>
          </a:p>
        </p:txBody>
      </p:sp>
      <p:sp>
        <p:nvSpPr>
          <p:cNvPr id="84998" name="Text Box 6"/>
          <p:cNvSpPr txBox="1">
            <a:spLocks noChangeArrowheads="1"/>
          </p:cNvSpPr>
          <p:nvPr/>
        </p:nvSpPr>
        <p:spPr bwMode="auto">
          <a:xfrm>
            <a:off x="5262652" y="1219203"/>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29</a:t>
            </a:r>
          </a:p>
        </p:txBody>
      </p:sp>
      <p:sp>
        <p:nvSpPr>
          <p:cNvPr id="84999" name="Text Box 7"/>
          <p:cNvSpPr txBox="1">
            <a:spLocks noChangeArrowheads="1"/>
          </p:cNvSpPr>
          <p:nvPr/>
        </p:nvSpPr>
        <p:spPr bwMode="auto">
          <a:xfrm>
            <a:off x="6170702" y="1219203"/>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30</a:t>
            </a:r>
          </a:p>
        </p:txBody>
      </p:sp>
      <p:sp>
        <p:nvSpPr>
          <p:cNvPr id="85000" name="Text Box 8"/>
          <p:cNvSpPr txBox="1">
            <a:spLocks noChangeArrowheads="1"/>
          </p:cNvSpPr>
          <p:nvPr/>
        </p:nvSpPr>
        <p:spPr bwMode="auto">
          <a:xfrm>
            <a:off x="6778716" y="1219203"/>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33</a:t>
            </a:r>
          </a:p>
        </p:txBody>
      </p:sp>
      <p:sp>
        <p:nvSpPr>
          <p:cNvPr id="85001" name="Text Box 9"/>
          <p:cNvSpPr txBox="1">
            <a:spLocks noChangeArrowheads="1"/>
          </p:cNvSpPr>
          <p:nvPr/>
        </p:nvSpPr>
        <p:spPr bwMode="auto">
          <a:xfrm>
            <a:off x="8067766" y="1219203"/>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35</a:t>
            </a:r>
          </a:p>
        </p:txBody>
      </p:sp>
      <p:sp>
        <p:nvSpPr>
          <p:cNvPr id="85002" name="Text Box 10"/>
          <p:cNvSpPr txBox="1">
            <a:spLocks noChangeArrowheads="1"/>
          </p:cNvSpPr>
          <p:nvPr/>
        </p:nvSpPr>
        <p:spPr bwMode="auto">
          <a:xfrm>
            <a:off x="3679916" y="1219203"/>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14</a:t>
            </a:r>
          </a:p>
        </p:txBody>
      </p:sp>
      <p:sp>
        <p:nvSpPr>
          <p:cNvPr id="85003" name="Text Box 11"/>
          <p:cNvSpPr txBox="1">
            <a:spLocks noChangeArrowheads="1"/>
          </p:cNvSpPr>
          <p:nvPr/>
        </p:nvSpPr>
        <p:spPr bwMode="auto">
          <a:xfrm>
            <a:off x="371503" y="1905004"/>
            <a:ext cx="1057222"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Jesus</a:t>
            </a:r>
            <a:br>
              <a:rPr lang="en-US" b="1">
                <a:solidFill>
                  <a:srgbClr val="212164"/>
                </a:solidFill>
                <a:latin typeface="Arial" charset="0"/>
              </a:rPr>
            </a:br>
            <a:r>
              <a:rPr lang="en-US" b="1">
                <a:solidFill>
                  <a:srgbClr val="212164"/>
                </a:solidFill>
                <a:latin typeface="Arial" charset="0"/>
              </a:rPr>
              <a:t>Born</a:t>
            </a:r>
          </a:p>
        </p:txBody>
      </p:sp>
      <p:sp>
        <p:nvSpPr>
          <p:cNvPr id="85004" name="Text Box 12"/>
          <p:cNvSpPr txBox="1">
            <a:spLocks noChangeArrowheads="1"/>
          </p:cNvSpPr>
          <p:nvPr/>
        </p:nvSpPr>
        <p:spPr bwMode="auto">
          <a:xfrm>
            <a:off x="1487885" y="1905003"/>
            <a:ext cx="141684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–1 year–</a:t>
            </a:r>
          </a:p>
        </p:txBody>
      </p:sp>
      <p:sp>
        <p:nvSpPr>
          <p:cNvPr id="85005" name="Text Box 13"/>
          <p:cNvSpPr txBox="1">
            <a:spLocks noChangeArrowheads="1"/>
          </p:cNvSpPr>
          <p:nvPr/>
        </p:nvSpPr>
        <p:spPr bwMode="auto">
          <a:xfrm>
            <a:off x="4840411" y="1905000"/>
            <a:ext cx="1376119" cy="1938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15th Yr.</a:t>
            </a:r>
            <a:br>
              <a:rPr lang="en-US" b="1">
                <a:solidFill>
                  <a:srgbClr val="212164"/>
                </a:solidFill>
                <a:latin typeface="Arial" charset="0"/>
              </a:rPr>
            </a:br>
            <a:r>
              <a:rPr lang="en-US" b="1">
                <a:solidFill>
                  <a:srgbClr val="212164"/>
                </a:solidFill>
                <a:latin typeface="Arial" charset="0"/>
              </a:rPr>
              <a:t>Tiberius</a:t>
            </a:r>
          </a:p>
          <a:p>
            <a:pPr algn="ctr" eaLnBrk="1" hangingPunct="1"/>
            <a:r>
              <a:rPr lang="en-US" b="1">
                <a:solidFill>
                  <a:srgbClr val="212164"/>
                </a:solidFill>
                <a:latin typeface="Arial" charset="0"/>
              </a:rPr>
              <a:t>–</a:t>
            </a:r>
            <a:br>
              <a:rPr lang="en-US" b="1">
                <a:solidFill>
                  <a:srgbClr val="212164"/>
                </a:solidFill>
                <a:latin typeface="Arial" charset="0"/>
              </a:rPr>
            </a:br>
            <a:r>
              <a:rPr lang="en-US" b="1">
                <a:solidFill>
                  <a:srgbClr val="212164"/>
                </a:solidFill>
                <a:latin typeface="Arial" charset="0"/>
              </a:rPr>
              <a:t>John &amp; </a:t>
            </a:r>
            <a:br>
              <a:rPr lang="en-US" b="1">
                <a:solidFill>
                  <a:srgbClr val="212164"/>
                </a:solidFill>
                <a:latin typeface="Arial" charset="0"/>
              </a:rPr>
            </a:br>
            <a:r>
              <a:rPr lang="en-US" b="1">
                <a:solidFill>
                  <a:srgbClr val="212164"/>
                </a:solidFill>
                <a:latin typeface="Arial" charset="0"/>
              </a:rPr>
              <a:t>Jesus</a:t>
            </a:r>
          </a:p>
        </p:txBody>
      </p:sp>
      <p:sp>
        <p:nvSpPr>
          <p:cNvPr id="85006" name="Text Box 14"/>
          <p:cNvSpPr txBox="1">
            <a:spLocks noChangeArrowheads="1"/>
          </p:cNvSpPr>
          <p:nvPr/>
        </p:nvSpPr>
        <p:spPr bwMode="auto">
          <a:xfrm>
            <a:off x="6515130" y="1905004"/>
            <a:ext cx="1057222"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Jesus</a:t>
            </a:r>
            <a:br>
              <a:rPr lang="en-US" b="1">
                <a:solidFill>
                  <a:srgbClr val="212164"/>
                </a:solidFill>
                <a:latin typeface="Arial" charset="0"/>
              </a:rPr>
            </a:br>
            <a:r>
              <a:rPr lang="en-US" b="1">
                <a:solidFill>
                  <a:srgbClr val="212164"/>
                </a:solidFill>
                <a:latin typeface="Arial" charset="0"/>
              </a:rPr>
              <a:t>Died</a:t>
            </a:r>
          </a:p>
        </p:txBody>
      </p:sp>
      <p:sp>
        <p:nvSpPr>
          <p:cNvPr id="85007" name="Text Box 15"/>
          <p:cNvSpPr txBox="1">
            <a:spLocks noChangeArrowheads="1"/>
          </p:cNvSpPr>
          <p:nvPr/>
        </p:nvSpPr>
        <p:spPr bwMode="auto">
          <a:xfrm>
            <a:off x="7605952" y="1905004"/>
            <a:ext cx="1450508"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Paul</a:t>
            </a:r>
            <a:br>
              <a:rPr lang="en-US" b="1">
                <a:solidFill>
                  <a:srgbClr val="212164"/>
                </a:solidFill>
                <a:latin typeface="Arial" charset="0"/>
              </a:rPr>
            </a:br>
            <a:r>
              <a:rPr lang="en-US" b="1">
                <a:solidFill>
                  <a:srgbClr val="212164"/>
                </a:solidFill>
                <a:latin typeface="Arial" charset="0"/>
              </a:rPr>
              <a:t>Believed</a:t>
            </a:r>
          </a:p>
        </p:txBody>
      </p:sp>
      <p:sp>
        <p:nvSpPr>
          <p:cNvPr id="85008" name="Text Box 16"/>
          <p:cNvSpPr txBox="1">
            <a:spLocks noChangeArrowheads="1"/>
          </p:cNvSpPr>
          <p:nvPr/>
        </p:nvSpPr>
        <p:spPr bwMode="auto">
          <a:xfrm>
            <a:off x="3193569" y="1905004"/>
            <a:ext cx="1501153"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Tiberius</a:t>
            </a:r>
            <a:br>
              <a:rPr lang="en-US" b="1">
                <a:solidFill>
                  <a:srgbClr val="212164"/>
                </a:solidFill>
                <a:latin typeface="Arial" charset="0"/>
              </a:rPr>
            </a:br>
            <a:r>
              <a:rPr lang="en-US" b="1">
                <a:solidFill>
                  <a:srgbClr val="212164"/>
                </a:solidFill>
                <a:latin typeface="Arial" charset="0"/>
              </a:rPr>
              <a:t>Crowned</a:t>
            </a:r>
          </a:p>
        </p:txBody>
      </p:sp>
      <p:sp>
        <p:nvSpPr>
          <p:cNvPr id="85009" name="Text Box 17"/>
          <p:cNvSpPr txBox="1">
            <a:spLocks noChangeArrowheads="1"/>
          </p:cNvSpPr>
          <p:nvPr/>
        </p:nvSpPr>
        <p:spPr bwMode="auto">
          <a:xfrm>
            <a:off x="2247340" y="4191003"/>
            <a:ext cx="186167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212164"/>
                </a:solidFill>
                <a:latin typeface="Arial" charset="0"/>
              </a:rPr>
              <a:t>32-33 years</a:t>
            </a:r>
          </a:p>
        </p:txBody>
      </p:sp>
      <p:sp>
        <p:nvSpPr>
          <p:cNvPr id="85010" name="Line 18"/>
          <p:cNvSpPr>
            <a:spLocks noChangeShapeType="1"/>
          </p:cNvSpPr>
          <p:nvPr/>
        </p:nvSpPr>
        <p:spPr bwMode="auto">
          <a:xfrm>
            <a:off x="914400" y="4114800"/>
            <a:ext cx="4572000" cy="0"/>
          </a:xfrm>
          <a:prstGeom prst="line">
            <a:avLst/>
          </a:prstGeom>
          <a:noFill/>
          <a:ln w="76200" cap="sq">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endParaRPr lang="en-US"/>
          </a:p>
        </p:txBody>
      </p:sp>
      <p:sp>
        <p:nvSpPr>
          <p:cNvPr id="85011" name="Text Box 19"/>
          <p:cNvSpPr txBox="1">
            <a:spLocks noChangeArrowheads="1"/>
          </p:cNvSpPr>
          <p:nvPr/>
        </p:nvSpPr>
        <p:spPr bwMode="auto">
          <a:xfrm>
            <a:off x="914400" y="4648200"/>
            <a:ext cx="4724400" cy="1200264"/>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ja-JP" b="1" dirty="0">
                <a:solidFill>
                  <a:srgbClr val="FFFFFF"/>
                </a:solidFill>
                <a:latin typeface="Arial" charset="0"/>
              </a:rPr>
              <a:t>"</a:t>
            </a:r>
            <a:r>
              <a:rPr lang="en-US" altLang="ja-JP" b="1" dirty="0">
                <a:solidFill>
                  <a:srgbClr val="FFFFFF"/>
                </a:solidFill>
                <a:latin typeface="Arial" charset="0"/>
              </a:rPr>
              <a:t>Now Jesus himself was about 30 years old when he began his ministry</a:t>
            </a:r>
            <a:r>
              <a:rPr lang="ru-RU" altLang="ja-JP" b="1" dirty="0">
                <a:solidFill>
                  <a:srgbClr val="FFFFFF"/>
                </a:solidFill>
                <a:latin typeface="Arial" charset="0"/>
              </a:rPr>
              <a:t>"</a:t>
            </a:r>
            <a:r>
              <a:rPr lang="en-US" altLang="ja-JP" b="1" dirty="0">
                <a:solidFill>
                  <a:srgbClr val="FFFFFF"/>
                </a:solidFill>
                <a:latin typeface="Arial" charset="0"/>
              </a:rPr>
              <a:t> (Luke 3:23)</a:t>
            </a:r>
            <a:endParaRPr lang="en-US" b="1" dirty="0">
              <a:solidFill>
                <a:srgbClr val="FFFFFF"/>
              </a:solidFill>
              <a:latin typeface="Arial" charset="0"/>
            </a:endParaRPr>
          </a:p>
        </p:txBody>
      </p:sp>
      <p:sp>
        <p:nvSpPr>
          <p:cNvPr id="85012" name="Text Box 20"/>
          <p:cNvSpPr txBox="1">
            <a:spLocks noChangeArrowheads="1"/>
          </p:cNvSpPr>
          <p:nvPr/>
        </p:nvSpPr>
        <p:spPr bwMode="auto">
          <a:xfrm>
            <a:off x="0" y="2835276"/>
            <a:ext cx="4953000" cy="830932"/>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ja-JP" b="1" dirty="0">
                <a:solidFill>
                  <a:srgbClr val="FFFFFF"/>
                </a:solidFill>
                <a:latin typeface="Arial" charset="0"/>
              </a:rPr>
              <a:t>"</a:t>
            </a:r>
            <a:r>
              <a:rPr lang="en-US" altLang="ja-JP" b="1" dirty="0">
                <a:solidFill>
                  <a:srgbClr val="FFFFFF"/>
                </a:solidFill>
                <a:latin typeface="Arial" charset="0"/>
              </a:rPr>
              <a:t>In the 15th year of Tiberius… John preached</a:t>
            </a:r>
            <a:r>
              <a:rPr lang="ru-RU" altLang="ja-JP" b="1" dirty="0">
                <a:solidFill>
                  <a:srgbClr val="FFFFFF"/>
                </a:solidFill>
                <a:latin typeface="Arial" charset="0"/>
              </a:rPr>
              <a:t>"</a:t>
            </a:r>
            <a:r>
              <a:rPr lang="en-US" altLang="ja-JP" b="1" dirty="0">
                <a:solidFill>
                  <a:srgbClr val="FFFFFF"/>
                </a:solidFill>
                <a:latin typeface="Arial" charset="0"/>
              </a:rPr>
              <a:t> (Luke 3:1)</a:t>
            </a:r>
            <a:endParaRPr lang="en-US" b="1" dirty="0">
              <a:solidFill>
                <a:srgbClr val="FFFFFF"/>
              </a:solidFill>
              <a:latin typeface="Arial" charset="0"/>
            </a:endParaRPr>
          </a:p>
        </p:txBody>
      </p:sp>
      <p:sp>
        <p:nvSpPr>
          <p:cNvPr id="85013" name="AutoShape 21"/>
          <p:cNvSpPr>
            <a:spLocks/>
          </p:cNvSpPr>
          <p:nvPr/>
        </p:nvSpPr>
        <p:spPr bwMode="auto">
          <a:xfrm>
            <a:off x="3733800" y="1219200"/>
            <a:ext cx="1981200" cy="469900"/>
          </a:xfrm>
          <a:prstGeom prst="accentBorderCallout1">
            <a:avLst>
              <a:gd name="adj1" fmla="val 24324"/>
              <a:gd name="adj2" fmla="val -3847"/>
              <a:gd name="adj3" fmla="val 357093"/>
              <a:gd name="adj4" fmla="val -71954"/>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91376" tIns="45688" rIns="91376" bIns="45688">
            <a:spAutoFit/>
          </a:bodyPr>
          <a:lstStyle/>
          <a:p>
            <a:pPr algn="ctr"/>
            <a:endParaRPr lang="en-US">
              <a:solidFill>
                <a:srgbClr val="212164"/>
              </a:solidFill>
            </a:endParaRPr>
          </a:p>
        </p:txBody>
      </p:sp>
      <p:sp>
        <p:nvSpPr>
          <p:cNvPr id="254997" name="Text Box 22"/>
          <p:cNvSpPr txBox="1">
            <a:spLocks noChangeArrowheads="1"/>
          </p:cNvSpPr>
          <p:nvPr/>
        </p:nvSpPr>
        <p:spPr bwMode="auto">
          <a:xfrm>
            <a:off x="8518531" y="0"/>
            <a:ext cx="625475" cy="4000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rPr>
              <a:t>38a</a:t>
            </a:r>
            <a:endParaRPr lang="en-US" sz="2000">
              <a:solidFill>
                <a:srgbClr val="212164"/>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00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9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0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99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0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0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85012"/>
                                        </p:tgtEl>
                                        <p:attrNameLst>
                                          <p:attrName>style.visibility</p:attrName>
                                        </p:attrNameLst>
                                      </p:cBhvr>
                                      <p:to>
                                        <p:strVal val="visible"/>
                                      </p:to>
                                    </p:set>
                                    <p:anim calcmode="lin" valueType="num">
                                      <p:cBhvr>
                                        <p:cTn id="27" dur="500" fill="hold"/>
                                        <p:tgtEl>
                                          <p:spTgt spid="85012"/>
                                        </p:tgtEl>
                                        <p:attrNameLst>
                                          <p:attrName>ppt_w</p:attrName>
                                        </p:attrNameLst>
                                      </p:cBhvr>
                                      <p:tavLst>
                                        <p:tav tm="0">
                                          <p:val>
                                            <p:fltVal val="0"/>
                                          </p:val>
                                        </p:tav>
                                        <p:tav tm="100000">
                                          <p:val>
                                            <p:strVal val="#ppt_w"/>
                                          </p:val>
                                        </p:tav>
                                      </p:tavLst>
                                    </p:anim>
                                    <p:anim calcmode="lin" valueType="num">
                                      <p:cBhvr>
                                        <p:cTn id="28" dur="500" fill="hold"/>
                                        <p:tgtEl>
                                          <p:spTgt spid="85012"/>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85013"/>
                                        </p:tgtEl>
                                        <p:attrNameLst>
                                          <p:attrName>style.visibility</p:attrName>
                                        </p:attrNameLst>
                                      </p:cBhvr>
                                      <p:to>
                                        <p:strVal val="visible"/>
                                      </p:to>
                                    </p:set>
                                    <p:anim calcmode="lin" valueType="num">
                                      <p:cBhvr>
                                        <p:cTn id="33" dur="500" fill="hold"/>
                                        <p:tgtEl>
                                          <p:spTgt spid="85013"/>
                                        </p:tgtEl>
                                        <p:attrNameLst>
                                          <p:attrName>ppt_w</p:attrName>
                                        </p:attrNameLst>
                                      </p:cBhvr>
                                      <p:tavLst>
                                        <p:tav tm="0">
                                          <p:val>
                                            <p:fltVal val="0"/>
                                          </p:val>
                                        </p:tav>
                                        <p:tav tm="100000">
                                          <p:val>
                                            <p:strVal val="#ppt_w"/>
                                          </p:val>
                                        </p:tav>
                                      </p:tavLst>
                                    </p:anim>
                                    <p:anim calcmode="lin" valueType="num">
                                      <p:cBhvr>
                                        <p:cTn id="34" dur="500" fill="hold"/>
                                        <p:tgtEl>
                                          <p:spTgt spid="8501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0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99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00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00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500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500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85011"/>
                                        </p:tgtEl>
                                        <p:attrNameLst>
                                          <p:attrName>style.visibility</p:attrName>
                                        </p:attrNameLst>
                                      </p:cBhvr>
                                      <p:to>
                                        <p:strVal val="visible"/>
                                      </p:to>
                                    </p:set>
                                    <p:anim calcmode="lin" valueType="num">
                                      <p:cBhvr>
                                        <p:cTn id="59" dur="500" fill="hold"/>
                                        <p:tgtEl>
                                          <p:spTgt spid="85011"/>
                                        </p:tgtEl>
                                        <p:attrNameLst>
                                          <p:attrName>ppt_w</p:attrName>
                                        </p:attrNameLst>
                                      </p:cBhvr>
                                      <p:tavLst>
                                        <p:tav tm="0">
                                          <p:val>
                                            <p:fltVal val="0"/>
                                          </p:val>
                                        </p:tav>
                                        <p:tav tm="100000">
                                          <p:val>
                                            <p:strVal val="#ppt_w"/>
                                          </p:val>
                                        </p:tav>
                                      </p:tavLst>
                                    </p:anim>
                                    <p:anim calcmode="lin" valueType="num">
                                      <p:cBhvr>
                                        <p:cTn id="60" dur="500" fill="hold"/>
                                        <p:tgtEl>
                                          <p:spTgt spid="85011"/>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grpId="0" nodeType="clickEffect">
                                  <p:stCondLst>
                                    <p:cond delay="0"/>
                                  </p:stCondLst>
                                  <p:childTnLst>
                                    <p:set>
                                      <p:cBhvr>
                                        <p:cTn id="64" dur="1" fill="hold">
                                          <p:stCondLst>
                                            <p:cond delay="0"/>
                                          </p:stCondLst>
                                        </p:cTn>
                                        <p:tgtEl>
                                          <p:spTgt spid="85010"/>
                                        </p:tgtEl>
                                        <p:attrNameLst>
                                          <p:attrName>style.visibility</p:attrName>
                                        </p:attrNameLst>
                                      </p:cBhvr>
                                      <p:to>
                                        <p:strVal val="visible"/>
                                      </p:to>
                                    </p:set>
                                    <p:anim calcmode="lin" valueType="num">
                                      <p:cBhvr>
                                        <p:cTn id="65" dur="500" fill="hold"/>
                                        <p:tgtEl>
                                          <p:spTgt spid="85010"/>
                                        </p:tgtEl>
                                        <p:attrNameLst>
                                          <p:attrName>ppt_w</p:attrName>
                                        </p:attrNameLst>
                                      </p:cBhvr>
                                      <p:tavLst>
                                        <p:tav tm="0">
                                          <p:val>
                                            <p:fltVal val="0"/>
                                          </p:val>
                                        </p:tav>
                                        <p:tav tm="100000">
                                          <p:val>
                                            <p:strVal val="#ppt_w"/>
                                          </p:val>
                                        </p:tav>
                                      </p:tavLst>
                                    </p:anim>
                                    <p:anim calcmode="lin" valueType="num">
                                      <p:cBhvr>
                                        <p:cTn id="66" dur="500" fill="hold"/>
                                        <p:tgtEl>
                                          <p:spTgt spid="85010"/>
                                        </p:tgtEl>
                                        <p:attrNameLst>
                                          <p:attrName>ppt_h</p:attrName>
                                        </p:attrNameLst>
                                      </p:cBhvr>
                                      <p:tavLst>
                                        <p:tav tm="0">
                                          <p:val>
                                            <p:strVal val="#ppt_h"/>
                                          </p:val>
                                        </p:tav>
                                        <p:tav tm="100000">
                                          <p:val>
                                            <p:strVal val="#ppt_h"/>
                                          </p:val>
                                        </p:tav>
                                      </p:tavLst>
                                    </p:anim>
                                  </p:childTnLst>
                                </p:cTn>
                              </p:par>
                              <p:par>
                                <p:cTn id="67" presetID="1" presetClass="entr" presetSubtype="0" fill="hold" grpId="0" nodeType="withEffect">
                                  <p:stCondLst>
                                    <p:cond delay="0"/>
                                  </p:stCondLst>
                                  <p:childTnLst>
                                    <p:set>
                                      <p:cBhvr>
                                        <p:cTn id="68" dur="1" fill="hold">
                                          <p:stCondLst>
                                            <p:cond delay="0"/>
                                          </p:stCondLst>
                                        </p:cTn>
                                        <p:tgtEl>
                                          <p:spTgt spid="8500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P spid="84996" grpId="0"/>
      <p:bldP spid="84997" grpId="0"/>
      <p:bldP spid="84998" grpId="0"/>
      <p:bldP spid="84999" grpId="0"/>
      <p:bldP spid="85000" grpId="0"/>
      <p:bldP spid="85001" grpId="0"/>
      <p:bldP spid="85002" grpId="0"/>
      <p:bldP spid="85003" grpId="0"/>
      <p:bldP spid="85004" grpId="0"/>
      <p:bldP spid="85005" grpId="0"/>
      <p:bldP spid="85006" grpId="0"/>
      <p:bldP spid="85007" grpId="0"/>
      <p:bldP spid="85008" grpId="0"/>
      <p:bldP spid="85009" grpId="0"/>
      <p:bldP spid="85010" grpId="0" animBg="1"/>
      <p:bldP spid="85011" grpId="0" animBg="1"/>
      <p:bldP spid="85012" grpId="0" animBg="1"/>
      <p:bldP spid="850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975" y="115888"/>
            <a:ext cx="5111750" cy="1041400"/>
          </a:xfrm>
        </p:spPr>
        <p:txBody>
          <a:bodyPr/>
          <a:lstStyle/>
          <a:p>
            <a:pPr>
              <a:defRPr/>
            </a:pPr>
            <a:r>
              <a:rPr lang="en-US" dirty="0"/>
              <a:t>Observations on NT Structure</a:t>
            </a:r>
          </a:p>
        </p:txBody>
      </p:sp>
      <p:sp>
        <p:nvSpPr>
          <p:cNvPr id="577538" name="Text Box 5"/>
          <p:cNvSpPr txBox="1">
            <a:spLocks noChangeArrowheads="1"/>
          </p:cNvSpPr>
          <p:nvPr/>
        </p:nvSpPr>
        <p:spPr bwMode="auto">
          <a:xfrm>
            <a:off x="8578850" y="44450"/>
            <a:ext cx="527050" cy="4619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21</a:t>
            </a:r>
          </a:p>
        </p:txBody>
      </p:sp>
      <p:sp>
        <p:nvSpPr>
          <p:cNvPr id="4" name="TextBox 3"/>
          <p:cNvSpPr txBox="1"/>
          <p:nvPr/>
        </p:nvSpPr>
        <p:spPr>
          <a:xfrm>
            <a:off x="179512" y="1622404"/>
            <a:ext cx="8964488" cy="4832093"/>
          </a:xfrm>
          <a:prstGeom prst="rect">
            <a:avLst/>
          </a:prstGeom>
          <a:noFill/>
        </p:spPr>
        <p:txBody>
          <a:bodyPr>
            <a:spAutoFit/>
          </a:bodyPr>
          <a:lstStyle/>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Three sections all have 9 books: 9 Historical/Pastoral + 9 Pauline + 9 General.</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Paul's audiences were both Jews &amp; Gentiles but the General letters had Jews alone in Hebrews &amp; James though the church was more Gentile then.</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Pauline letters addressed early Christians when eyewitnesses to Jesus lived but General letters mostly addressed second generation believers.</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The NT foundation rests on books about the life of Christ, as Jesus is the focus of the NT.</a:t>
            </a:r>
          </a:p>
          <a:p>
            <a:pPr marL="342900" indent="-342900">
              <a:buFont typeface="Arial"/>
              <a:buChar char="•"/>
              <a:defRPr/>
            </a:pPr>
            <a:r>
              <a:rPr lang="en-US" sz="2800" b="1" dirty="0">
                <a:solidFill>
                  <a:srgbClr val="FFFFFF"/>
                </a:solidFill>
                <a:effectLst>
                  <a:glow rad="114300">
                    <a:srgbClr val="000000">
                      <a:alpha val="88000"/>
                    </a:srgbClr>
                  </a:glow>
                </a:effectLst>
                <a:latin typeface="Arial"/>
                <a:cs typeface="Arial"/>
              </a:rPr>
              <a:t>Acts bridges the gospels to the epistles.</a:t>
            </a:r>
          </a:p>
        </p:txBody>
      </p:sp>
      <p:pic>
        <p:nvPicPr>
          <p:cNvPr id="577540" name="Picture 4" descr="NTS 21 Building Structur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2232025" cy="166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60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Line 2"/>
          <p:cNvSpPr>
            <a:spLocks noChangeShapeType="1"/>
          </p:cNvSpPr>
          <p:nvPr/>
        </p:nvSpPr>
        <p:spPr bwMode="auto">
          <a:xfrm>
            <a:off x="0" y="3719513"/>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26" name="Line 3"/>
          <p:cNvSpPr>
            <a:spLocks noChangeShapeType="1"/>
          </p:cNvSpPr>
          <p:nvPr/>
        </p:nvSpPr>
        <p:spPr bwMode="auto">
          <a:xfrm>
            <a:off x="228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27" name="Line 4"/>
          <p:cNvSpPr>
            <a:spLocks noChangeShapeType="1"/>
          </p:cNvSpPr>
          <p:nvPr/>
        </p:nvSpPr>
        <p:spPr bwMode="auto">
          <a:xfrm>
            <a:off x="533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28" name="Line 5"/>
          <p:cNvSpPr>
            <a:spLocks noChangeShapeType="1"/>
          </p:cNvSpPr>
          <p:nvPr/>
        </p:nvSpPr>
        <p:spPr bwMode="auto">
          <a:xfrm>
            <a:off x="838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29" name="Line 6"/>
          <p:cNvSpPr>
            <a:spLocks noChangeShapeType="1"/>
          </p:cNvSpPr>
          <p:nvPr/>
        </p:nvSpPr>
        <p:spPr bwMode="auto">
          <a:xfrm>
            <a:off x="1143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0" name="Line 7"/>
          <p:cNvSpPr>
            <a:spLocks noChangeShapeType="1"/>
          </p:cNvSpPr>
          <p:nvPr/>
        </p:nvSpPr>
        <p:spPr bwMode="auto">
          <a:xfrm>
            <a:off x="1447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1" name="Line 8"/>
          <p:cNvSpPr>
            <a:spLocks noChangeShapeType="1"/>
          </p:cNvSpPr>
          <p:nvPr/>
        </p:nvSpPr>
        <p:spPr bwMode="auto">
          <a:xfrm>
            <a:off x="1752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2" name="Line 9"/>
          <p:cNvSpPr>
            <a:spLocks noChangeShapeType="1"/>
          </p:cNvSpPr>
          <p:nvPr/>
        </p:nvSpPr>
        <p:spPr bwMode="auto">
          <a:xfrm>
            <a:off x="2057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3" name="Line 10"/>
          <p:cNvSpPr>
            <a:spLocks noChangeShapeType="1"/>
          </p:cNvSpPr>
          <p:nvPr/>
        </p:nvSpPr>
        <p:spPr bwMode="auto">
          <a:xfrm>
            <a:off x="2362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4" name="Line 11"/>
          <p:cNvSpPr>
            <a:spLocks noChangeShapeType="1"/>
          </p:cNvSpPr>
          <p:nvPr/>
        </p:nvSpPr>
        <p:spPr bwMode="auto">
          <a:xfrm>
            <a:off x="2667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5" name="Line 12"/>
          <p:cNvSpPr>
            <a:spLocks noChangeShapeType="1"/>
          </p:cNvSpPr>
          <p:nvPr/>
        </p:nvSpPr>
        <p:spPr bwMode="auto">
          <a:xfrm>
            <a:off x="2971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6" name="Line 13"/>
          <p:cNvSpPr>
            <a:spLocks noChangeShapeType="1"/>
          </p:cNvSpPr>
          <p:nvPr/>
        </p:nvSpPr>
        <p:spPr bwMode="auto">
          <a:xfrm>
            <a:off x="3886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7" name="Line 14"/>
          <p:cNvSpPr>
            <a:spLocks noChangeShapeType="1"/>
          </p:cNvSpPr>
          <p:nvPr/>
        </p:nvSpPr>
        <p:spPr bwMode="auto">
          <a:xfrm>
            <a:off x="3276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8" name="Line 15"/>
          <p:cNvSpPr>
            <a:spLocks noChangeShapeType="1"/>
          </p:cNvSpPr>
          <p:nvPr/>
        </p:nvSpPr>
        <p:spPr bwMode="auto">
          <a:xfrm>
            <a:off x="3581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39" name="Line 16"/>
          <p:cNvSpPr>
            <a:spLocks noChangeShapeType="1"/>
          </p:cNvSpPr>
          <p:nvPr/>
        </p:nvSpPr>
        <p:spPr bwMode="auto">
          <a:xfrm>
            <a:off x="4191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0" name="Line 17"/>
          <p:cNvSpPr>
            <a:spLocks noChangeShapeType="1"/>
          </p:cNvSpPr>
          <p:nvPr/>
        </p:nvSpPr>
        <p:spPr bwMode="auto">
          <a:xfrm>
            <a:off x="4495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1" name="Line 18"/>
          <p:cNvSpPr>
            <a:spLocks noChangeShapeType="1"/>
          </p:cNvSpPr>
          <p:nvPr/>
        </p:nvSpPr>
        <p:spPr bwMode="auto">
          <a:xfrm>
            <a:off x="4800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2" name="Line 19"/>
          <p:cNvSpPr>
            <a:spLocks noChangeShapeType="1"/>
          </p:cNvSpPr>
          <p:nvPr/>
        </p:nvSpPr>
        <p:spPr bwMode="auto">
          <a:xfrm>
            <a:off x="5105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3" name="Line 20"/>
          <p:cNvSpPr>
            <a:spLocks noChangeShapeType="1"/>
          </p:cNvSpPr>
          <p:nvPr/>
        </p:nvSpPr>
        <p:spPr bwMode="auto">
          <a:xfrm>
            <a:off x="5410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4" name="Line 21"/>
          <p:cNvSpPr>
            <a:spLocks noChangeShapeType="1"/>
          </p:cNvSpPr>
          <p:nvPr/>
        </p:nvSpPr>
        <p:spPr bwMode="auto">
          <a:xfrm>
            <a:off x="5715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5" name="Line 22"/>
          <p:cNvSpPr>
            <a:spLocks noChangeShapeType="1"/>
          </p:cNvSpPr>
          <p:nvPr/>
        </p:nvSpPr>
        <p:spPr bwMode="auto">
          <a:xfrm>
            <a:off x="6019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6" name="Line 23"/>
          <p:cNvSpPr>
            <a:spLocks noChangeShapeType="1"/>
          </p:cNvSpPr>
          <p:nvPr/>
        </p:nvSpPr>
        <p:spPr bwMode="auto">
          <a:xfrm>
            <a:off x="6324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7" name="Line 24"/>
          <p:cNvSpPr>
            <a:spLocks noChangeShapeType="1"/>
          </p:cNvSpPr>
          <p:nvPr/>
        </p:nvSpPr>
        <p:spPr bwMode="auto">
          <a:xfrm>
            <a:off x="6629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8" name="Line 25"/>
          <p:cNvSpPr>
            <a:spLocks noChangeShapeType="1"/>
          </p:cNvSpPr>
          <p:nvPr/>
        </p:nvSpPr>
        <p:spPr bwMode="auto">
          <a:xfrm>
            <a:off x="6934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49" name="Line 26"/>
          <p:cNvSpPr>
            <a:spLocks noChangeShapeType="1"/>
          </p:cNvSpPr>
          <p:nvPr/>
        </p:nvSpPr>
        <p:spPr bwMode="auto">
          <a:xfrm>
            <a:off x="7239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0" name="Line 27"/>
          <p:cNvSpPr>
            <a:spLocks noChangeShapeType="1"/>
          </p:cNvSpPr>
          <p:nvPr/>
        </p:nvSpPr>
        <p:spPr bwMode="auto">
          <a:xfrm>
            <a:off x="7543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1" name="Line 28"/>
          <p:cNvSpPr>
            <a:spLocks noChangeShapeType="1"/>
          </p:cNvSpPr>
          <p:nvPr/>
        </p:nvSpPr>
        <p:spPr bwMode="auto">
          <a:xfrm>
            <a:off x="7848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2" name="Line 29"/>
          <p:cNvSpPr>
            <a:spLocks noChangeShapeType="1"/>
          </p:cNvSpPr>
          <p:nvPr/>
        </p:nvSpPr>
        <p:spPr bwMode="auto">
          <a:xfrm>
            <a:off x="81407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3" name="Line 30"/>
          <p:cNvSpPr>
            <a:spLocks noChangeShapeType="1"/>
          </p:cNvSpPr>
          <p:nvPr/>
        </p:nvSpPr>
        <p:spPr bwMode="auto">
          <a:xfrm>
            <a:off x="8431213"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4" name="Line 31"/>
          <p:cNvSpPr>
            <a:spLocks noChangeShapeType="1"/>
          </p:cNvSpPr>
          <p:nvPr/>
        </p:nvSpPr>
        <p:spPr bwMode="auto">
          <a:xfrm>
            <a:off x="8696325"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5" name="Line 32"/>
          <p:cNvSpPr>
            <a:spLocks noChangeShapeType="1"/>
          </p:cNvSpPr>
          <p:nvPr/>
        </p:nvSpPr>
        <p:spPr bwMode="auto">
          <a:xfrm>
            <a:off x="8951913"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6" name="Text Box 33"/>
          <p:cNvSpPr txBox="1">
            <a:spLocks noChangeArrowheads="1"/>
          </p:cNvSpPr>
          <p:nvPr/>
        </p:nvSpPr>
        <p:spPr bwMode="auto">
          <a:xfrm>
            <a:off x="0" y="4100519"/>
            <a:ext cx="9372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solidFill>
                  <a:srgbClr val="000000"/>
                </a:solidFill>
                <a:latin typeface="Arial" charset="0"/>
                <a:cs typeface="Arial" charset="0"/>
              </a:rPr>
              <a:t>  4      3     2     1     </a:t>
            </a:r>
            <a:r>
              <a:rPr lang="en-US" sz="1200" b="1">
                <a:solidFill>
                  <a:srgbClr val="000099"/>
                </a:solidFill>
                <a:latin typeface="Arial" charset="0"/>
                <a:cs typeface="Arial" charset="0"/>
              </a:rPr>
              <a:t>1     2      3     4      5     6     7     8 ………………………………</a:t>
            </a:r>
            <a:r>
              <a:rPr lang="mr-IN" sz="1200" b="1">
                <a:solidFill>
                  <a:srgbClr val="000099"/>
                </a:solidFill>
                <a:latin typeface="Arial" charset="0"/>
                <a:cs typeface="Arial" charset="0"/>
              </a:rPr>
              <a:t>……</a:t>
            </a:r>
            <a:r>
              <a:rPr lang="en-US" sz="1200" b="1">
                <a:solidFill>
                  <a:srgbClr val="000099"/>
                </a:solidFill>
                <a:latin typeface="Arial" charset="0"/>
                <a:cs typeface="Arial" charset="0"/>
              </a:rPr>
              <a:t>.……………….…………………… 26  27  28   29</a:t>
            </a:r>
          </a:p>
        </p:txBody>
      </p:sp>
      <p:sp>
        <p:nvSpPr>
          <p:cNvPr id="257057" name="Line 34"/>
          <p:cNvSpPr>
            <a:spLocks noChangeShapeType="1"/>
          </p:cNvSpPr>
          <p:nvPr/>
        </p:nvSpPr>
        <p:spPr bwMode="auto">
          <a:xfrm flipH="1">
            <a:off x="166689" y="3338513"/>
            <a:ext cx="976312"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8" name="Line 35"/>
          <p:cNvSpPr>
            <a:spLocks noChangeShapeType="1"/>
          </p:cNvSpPr>
          <p:nvPr/>
        </p:nvSpPr>
        <p:spPr bwMode="auto">
          <a:xfrm>
            <a:off x="1143000" y="3109913"/>
            <a:ext cx="304800"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59" name="Line 36"/>
          <p:cNvSpPr>
            <a:spLocks noChangeShapeType="1"/>
          </p:cNvSpPr>
          <p:nvPr/>
        </p:nvSpPr>
        <p:spPr bwMode="auto">
          <a:xfrm flipH="1" flipV="1">
            <a:off x="1371600" y="3338513"/>
            <a:ext cx="7772400"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57060" name="Text Box 37"/>
          <p:cNvSpPr txBox="1">
            <a:spLocks noChangeArrowheads="1"/>
          </p:cNvSpPr>
          <p:nvPr/>
        </p:nvSpPr>
        <p:spPr bwMode="auto">
          <a:xfrm>
            <a:off x="0" y="2881316"/>
            <a:ext cx="106680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000000"/>
                </a:solidFill>
                <a:latin typeface="Arial" charset="0"/>
                <a:cs typeface="Arial" charset="0"/>
              </a:rPr>
              <a:t>  3 yrs</a:t>
            </a:r>
          </a:p>
        </p:txBody>
      </p:sp>
      <p:sp>
        <p:nvSpPr>
          <p:cNvPr id="257061" name="Text Box 38"/>
          <p:cNvSpPr txBox="1">
            <a:spLocks noChangeArrowheads="1"/>
          </p:cNvSpPr>
          <p:nvPr/>
        </p:nvSpPr>
        <p:spPr bwMode="auto">
          <a:xfrm>
            <a:off x="1066800" y="2500313"/>
            <a:ext cx="685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a:solidFill>
                  <a:srgbClr val="000000"/>
                </a:solidFill>
                <a:latin typeface="Arial" charset="0"/>
                <a:cs typeface="Arial" charset="0"/>
              </a:rPr>
              <a:t>1yr</a:t>
            </a:r>
          </a:p>
        </p:txBody>
      </p:sp>
      <p:sp>
        <p:nvSpPr>
          <p:cNvPr id="257062" name="Text Box 39"/>
          <p:cNvSpPr txBox="1">
            <a:spLocks noChangeArrowheads="1"/>
          </p:cNvSpPr>
          <p:nvPr/>
        </p:nvSpPr>
        <p:spPr bwMode="auto">
          <a:xfrm>
            <a:off x="1447804" y="2805116"/>
            <a:ext cx="7593013"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a:solidFill>
                <a:srgbClr val="000000"/>
              </a:solidFill>
              <a:latin typeface="Arial" charset="0"/>
              <a:cs typeface="Arial" charset="0"/>
            </a:endParaRPr>
          </a:p>
        </p:txBody>
      </p:sp>
      <p:sp>
        <p:nvSpPr>
          <p:cNvPr id="257063" name="Text Box 40"/>
          <p:cNvSpPr txBox="1">
            <a:spLocks noChangeArrowheads="1"/>
          </p:cNvSpPr>
          <p:nvPr/>
        </p:nvSpPr>
        <p:spPr bwMode="auto">
          <a:xfrm>
            <a:off x="1447801" y="2805116"/>
            <a:ext cx="763428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000000"/>
                </a:solidFill>
                <a:latin typeface="Arial" charset="0"/>
                <a:cs typeface="Arial" charset="0"/>
              </a:rPr>
              <a:t>28 / 29 years</a:t>
            </a:r>
          </a:p>
        </p:txBody>
      </p:sp>
      <p:sp>
        <p:nvSpPr>
          <p:cNvPr id="257064" name="Text Box 41"/>
          <p:cNvSpPr txBox="1">
            <a:spLocks noChangeArrowheads="1"/>
          </p:cNvSpPr>
          <p:nvPr/>
        </p:nvSpPr>
        <p:spPr bwMode="auto">
          <a:xfrm>
            <a:off x="0" y="4405316"/>
            <a:ext cx="373380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000000"/>
                </a:solidFill>
                <a:latin typeface="Arial" charset="0"/>
                <a:cs typeface="Arial" charset="0"/>
              </a:rPr>
              <a:t>BC	      </a:t>
            </a:r>
            <a:r>
              <a:rPr lang="en-US">
                <a:solidFill>
                  <a:srgbClr val="000099"/>
                </a:solidFill>
                <a:latin typeface="Arial" charset="0"/>
                <a:cs typeface="Arial" charset="0"/>
              </a:rPr>
              <a:t>AD</a:t>
            </a:r>
            <a:r>
              <a:rPr lang="en-US">
                <a:solidFill>
                  <a:srgbClr val="000000"/>
                </a:solidFill>
                <a:latin typeface="Arial" charset="0"/>
                <a:cs typeface="Arial" charset="0"/>
              </a:rPr>
              <a:t>	</a:t>
            </a:r>
          </a:p>
        </p:txBody>
      </p:sp>
      <p:sp>
        <p:nvSpPr>
          <p:cNvPr id="257065" name="Text Box 42"/>
          <p:cNvSpPr txBox="1">
            <a:spLocks noChangeArrowheads="1"/>
          </p:cNvSpPr>
          <p:nvPr/>
        </p:nvSpPr>
        <p:spPr bwMode="auto">
          <a:xfrm>
            <a:off x="1447800" y="838203"/>
            <a:ext cx="655320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a:solidFill>
                <a:srgbClr val="000000"/>
              </a:solidFill>
              <a:latin typeface="Arial" charset="0"/>
              <a:cs typeface="Arial" charset="0"/>
            </a:endParaRPr>
          </a:p>
        </p:txBody>
      </p:sp>
      <p:sp>
        <p:nvSpPr>
          <p:cNvPr id="257066" name="Text Box 43"/>
          <p:cNvSpPr txBox="1">
            <a:spLocks noChangeArrowheads="1"/>
          </p:cNvSpPr>
          <p:nvPr/>
        </p:nvSpPr>
        <p:spPr bwMode="auto">
          <a:xfrm>
            <a:off x="1295400" y="5014914"/>
            <a:ext cx="6629400" cy="1015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000000"/>
                </a:solidFill>
                <a:latin typeface="Arial" charset="0"/>
                <a:cs typeface="Arial" charset="0"/>
              </a:rPr>
              <a:t>3 + 1 + 28 = 32 years (Non-inclusive of AD 29)</a:t>
            </a:r>
          </a:p>
          <a:p>
            <a:pPr eaLnBrk="1" hangingPunct="1">
              <a:spcBef>
                <a:spcPct val="50000"/>
              </a:spcBef>
            </a:pPr>
            <a:r>
              <a:rPr lang="en-US">
                <a:solidFill>
                  <a:srgbClr val="000000"/>
                </a:solidFill>
                <a:latin typeface="Arial" charset="0"/>
                <a:cs typeface="Arial" charset="0"/>
              </a:rPr>
              <a:t>3 + 1 + 29 = 33 years (Inclusive of AD 29)</a:t>
            </a:r>
          </a:p>
        </p:txBody>
      </p:sp>
      <p:sp>
        <p:nvSpPr>
          <p:cNvPr id="257067" name="Rectangle 44"/>
          <p:cNvSpPr>
            <a:spLocks noGrp="1" noChangeArrowheads="1"/>
          </p:cNvSpPr>
          <p:nvPr>
            <p:ph type="title" idx="4294967295"/>
          </p:nvPr>
        </p:nvSpPr>
        <p:spPr>
          <a:xfrm>
            <a:off x="1150944" y="617538"/>
            <a:ext cx="7793037" cy="914400"/>
          </a:xfrm>
        </p:spPr>
        <p:txBody>
          <a:bodyPr/>
          <a:lstStyle/>
          <a:p>
            <a:pPr eaLnBrk="1" hangingPunct="1"/>
            <a:r>
              <a:rPr lang="en-US" sz="3200" b="1">
                <a:solidFill>
                  <a:schemeClr val="tx1"/>
                </a:solidFill>
                <a:latin typeface="Arial" charset="0"/>
                <a:cs typeface="Arial" charset="0"/>
              </a:rPr>
              <a:t>Age of Jesus </a:t>
            </a:r>
            <a:br>
              <a:rPr lang="en-US" sz="3200" b="1">
                <a:solidFill>
                  <a:schemeClr val="tx1"/>
                </a:solidFill>
                <a:latin typeface="Arial" charset="0"/>
                <a:cs typeface="Arial" charset="0"/>
              </a:rPr>
            </a:br>
            <a:r>
              <a:rPr lang="en-US" sz="3200" b="1">
                <a:solidFill>
                  <a:schemeClr val="tx1"/>
                </a:solidFill>
                <a:latin typeface="Arial" charset="0"/>
                <a:cs typeface="Arial" charset="0"/>
              </a:rPr>
              <a:t>When He Began His Ministry</a:t>
            </a:r>
            <a:endParaRPr lang="en-US" sz="2400">
              <a:solidFill>
                <a:schemeClr val="tx1"/>
              </a:solidFill>
              <a:latin typeface="Arial" charset="0"/>
              <a:cs typeface="Arial" charset="0"/>
            </a:endParaRPr>
          </a:p>
        </p:txBody>
      </p:sp>
      <p:sp>
        <p:nvSpPr>
          <p:cNvPr id="257068" name="Text Box 45"/>
          <p:cNvSpPr txBox="1">
            <a:spLocks noChangeArrowheads="1"/>
          </p:cNvSpPr>
          <p:nvPr/>
        </p:nvSpPr>
        <p:spPr bwMode="auto">
          <a:xfrm>
            <a:off x="4" y="6373813"/>
            <a:ext cx="89900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2000" i="1">
                <a:solidFill>
                  <a:srgbClr val="000000"/>
                </a:solidFill>
                <a:latin typeface="Arial" charset="0"/>
                <a:cs typeface="Arial" charset="0"/>
              </a:rPr>
              <a:t>Adapted from Michele Ang (NT Survey student, SBC, 2006)</a:t>
            </a:r>
          </a:p>
        </p:txBody>
      </p:sp>
      <p:sp>
        <p:nvSpPr>
          <p:cNvPr id="89134" name="Text Box 46"/>
          <p:cNvSpPr txBox="1">
            <a:spLocks noChangeArrowheads="1"/>
          </p:cNvSpPr>
          <p:nvPr/>
        </p:nvSpPr>
        <p:spPr bwMode="auto">
          <a:xfrm>
            <a:off x="4419600" y="1524000"/>
            <a:ext cx="4724400" cy="1200264"/>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ja-JP" b="1" dirty="0">
                <a:solidFill>
                  <a:srgbClr val="FFFFFF"/>
                </a:solidFill>
                <a:latin typeface="Arial" charset="0"/>
                <a:cs typeface="Arial" charset="0"/>
              </a:rPr>
              <a:t>"</a:t>
            </a:r>
            <a:r>
              <a:rPr lang="en-US" altLang="ja-JP" b="1" dirty="0">
                <a:solidFill>
                  <a:srgbClr val="FFFFFF"/>
                </a:solidFill>
                <a:latin typeface="Arial" charset="0"/>
                <a:cs typeface="Arial" charset="0"/>
              </a:rPr>
              <a:t>Now Jesus himself was about 30 years old when he began his ministry</a:t>
            </a:r>
            <a:r>
              <a:rPr lang="ru-RU" altLang="ja-JP" b="1" dirty="0">
                <a:solidFill>
                  <a:srgbClr val="FFFFFF"/>
                </a:solidFill>
                <a:latin typeface="Arial" charset="0"/>
                <a:cs typeface="Arial" charset="0"/>
              </a:rPr>
              <a:t>"</a:t>
            </a:r>
            <a:r>
              <a:rPr lang="en-US" altLang="ja-JP" b="1" dirty="0">
                <a:solidFill>
                  <a:srgbClr val="FFFFFF"/>
                </a:solidFill>
                <a:latin typeface="Arial" charset="0"/>
                <a:cs typeface="Arial" charset="0"/>
              </a:rPr>
              <a:t> (Luke 3:23)</a:t>
            </a:r>
            <a:endParaRPr lang="en-US" b="1" dirty="0">
              <a:solidFill>
                <a:srgbClr val="FFFFFF"/>
              </a:solidFill>
              <a:latin typeface="Arial" charset="0"/>
              <a:cs typeface="Arial" charset="0"/>
            </a:endParaRPr>
          </a:p>
        </p:txBody>
      </p:sp>
      <p:sp>
        <p:nvSpPr>
          <p:cNvPr id="257070" name="Text Box 22"/>
          <p:cNvSpPr txBox="1">
            <a:spLocks noChangeArrowheads="1"/>
          </p:cNvSpPr>
          <p:nvPr/>
        </p:nvSpPr>
        <p:spPr bwMode="auto">
          <a:xfrm>
            <a:off x="8518531" y="0"/>
            <a:ext cx="625475" cy="4000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a:t>
            </a:r>
            <a:endParaRPr lang="en-US" sz="2000">
              <a:solidFill>
                <a:srgbClr val="212164"/>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9134"/>
                                        </p:tgtEl>
                                        <p:attrNameLst>
                                          <p:attrName>style.visibility</p:attrName>
                                        </p:attrNameLst>
                                      </p:cBhvr>
                                      <p:to>
                                        <p:strVal val="visible"/>
                                      </p:to>
                                    </p:set>
                                    <p:anim calcmode="lin" valueType="num">
                                      <p:cBhvr>
                                        <p:cTn id="7" dur="500" fill="hold"/>
                                        <p:tgtEl>
                                          <p:spTgt spid="89134"/>
                                        </p:tgtEl>
                                        <p:attrNameLst>
                                          <p:attrName>ppt_w</p:attrName>
                                        </p:attrNameLst>
                                      </p:cBhvr>
                                      <p:tavLst>
                                        <p:tav tm="0">
                                          <p:val>
                                            <p:fltVal val="0"/>
                                          </p:val>
                                        </p:tav>
                                        <p:tav tm="100000">
                                          <p:val>
                                            <p:strVal val="#ppt_w"/>
                                          </p:val>
                                        </p:tav>
                                      </p:tavLst>
                                    </p:anim>
                                    <p:anim calcmode="lin" valueType="num">
                                      <p:cBhvr>
                                        <p:cTn id="8" dur="500" fill="hold"/>
                                        <p:tgtEl>
                                          <p:spTgt spid="891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3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4" descr="ascens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7384"/>
            <a:ext cx="9144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9922" name="Title 4"/>
          <p:cNvSpPr>
            <a:spLocks noGrp="1"/>
          </p:cNvSpPr>
          <p:nvPr>
            <p:ph type="title" idx="4294967295"/>
          </p:nvPr>
        </p:nvSpPr>
        <p:spPr>
          <a:xfrm>
            <a:off x="333294" y="188640"/>
            <a:ext cx="7047018" cy="1143000"/>
          </a:xfrm>
        </p:spPr>
        <p:txBody>
          <a:bodyPr anchor="ctr"/>
          <a:lstStyle/>
          <a:p>
            <a:pPr algn="l">
              <a:defRPr/>
            </a:pPr>
            <a:r>
              <a:rPr lang="en-US" sz="8800" b="1" dirty="0">
                <a:solidFill>
                  <a:srgbClr val="FFFFFF"/>
                </a:solidFill>
                <a:effectLst>
                  <a:glow rad="228600">
                    <a:schemeClr val="bg2"/>
                  </a:glow>
                </a:effectLst>
                <a:latin typeface="Arial"/>
                <a:ea typeface="ＭＳ Ｐゴシック" charset="0"/>
                <a:cs typeface="Arial"/>
              </a:rPr>
              <a:t>Acts</a:t>
            </a:r>
          </a:p>
        </p:txBody>
      </p:sp>
      <p:sp>
        <p:nvSpPr>
          <p:cNvPr id="5" name="Title 4">
            <a:extLst>
              <a:ext uri="{FF2B5EF4-FFF2-40B4-BE49-F238E27FC236}">
                <a16:creationId xmlns:a16="http://schemas.microsoft.com/office/drawing/2014/main" id="{F6487254-5731-1441-BEEB-10C6FC11D0B1}"/>
              </a:ext>
            </a:extLst>
          </p:cNvPr>
          <p:cNvSpPr txBox="1">
            <a:spLocks/>
          </p:cNvSpPr>
          <p:nvPr/>
        </p:nvSpPr>
        <p:spPr bwMode="auto">
          <a:xfrm>
            <a:off x="4211960" y="4933360"/>
            <a:ext cx="4752528" cy="11430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9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90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8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80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The Start of Church History</a:t>
            </a:r>
          </a:p>
        </p:txBody>
      </p:sp>
      <p:sp>
        <p:nvSpPr>
          <p:cNvPr id="6" name="Rectangle 5">
            <a:extLst>
              <a:ext uri="{FF2B5EF4-FFF2-40B4-BE49-F238E27FC236}">
                <a16:creationId xmlns:a16="http://schemas.microsoft.com/office/drawing/2014/main" id="{C38675D1-1B1B-564E-9801-E5CD4C9FD16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 • BibleStudyDownloads.org</a:t>
            </a:r>
          </a:p>
        </p:txBody>
      </p:sp>
    </p:spTree>
    <p:extLst>
      <p:ext uri="{BB962C8B-B14F-4D97-AF65-F5344CB8AC3E}">
        <p14:creationId xmlns:p14="http://schemas.microsoft.com/office/powerpoint/2010/main" val="16947928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9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2"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30395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Sovereignty II</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
        <p:nvSpPr>
          <p:cNvPr id="7" name="Text Box 24"/>
          <p:cNvSpPr txBox="1">
            <a:spLocks noChangeArrowheads="1"/>
          </p:cNvSpPr>
          <p:nvPr/>
        </p:nvSpPr>
        <p:spPr bwMode="auto">
          <a:xfrm>
            <a:off x="8448812" y="65348"/>
            <a:ext cx="526904" cy="8309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6952"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p>
          <a:p>
            <a:pPr marL="0" marR="0" lvl="0" indent="0" algn="ctr" defTabSz="456952"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Tree>
    <p:extLst>
      <p:ext uri="{BB962C8B-B14F-4D97-AF65-F5344CB8AC3E}">
        <p14:creationId xmlns:p14="http://schemas.microsoft.com/office/powerpoint/2010/main" val="239236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Universal Savior Proclaimed in Sovereign Kingdom Progress</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3528757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278083"/>
            <a:ext cx="9144000" cy="45271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"But you will receive power when the Holy Spirit comes on you; and you will be my witnesses in Jerusalem, and in all Judea and Samaria, and to the ends of the earth" (1:8).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
        <p:nvSpPr>
          <p:cNvPr id="7" name="Text Box 24"/>
          <p:cNvSpPr txBox="1">
            <a:spLocks noChangeArrowheads="1"/>
          </p:cNvSpPr>
          <p:nvPr/>
        </p:nvSpPr>
        <p:spPr bwMode="auto">
          <a:xfrm>
            <a:off x="8472417" y="65348"/>
            <a:ext cx="526904"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6952"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3647433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3" name="Text Box 2"/>
          <p:cNvSpPr txBox="1">
            <a:spLocks noChangeArrowheads="1"/>
          </p:cNvSpPr>
          <p:nvPr/>
        </p:nvSpPr>
        <p:spPr bwMode="auto">
          <a:xfrm>
            <a:off x="8382008" y="76206"/>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120</a:t>
            </a:r>
          </a:p>
        </p:txBody>
      </p:sp>
      <p:sp>
        <p:nvSpPr>
          <p:cNvPr id="259074" name="Text Box 8"/>
          <p:cNvSpPr txBox="1">
            <a:spLocks noChangeArrowheads="1"/>
          </p:cNvSpPr>
          <p:nvPr/>
        </p:nvSpPr>
        <p:spPr bwMode="auto">
          <a:xfrm>
            <a:off x="38362" y="1470403"/>
            <a:ext cx="9063037" cy="181577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FFFFFF"/>
                </a:solidFill>
                <a:effectLst/>
                <a:uLnTx/>
                <a:uFillTx/>
                <a:latin typeface="Arial" charset="0"/>
                <a:ea typeface="ＭＳ Ｐゴシック" charset="0"/>
                <a:cs typeface="Arial" charset="0"/>
              </a:rPr>
              <a:t>Summary Statement</a:t>
            </a:r>
            <a:endPar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reason to witness everywhere is because </a:t>
            </a:r>
            <a:r>
              <a:rPr kumimoji="0" lang="en-US" altLang="zh-CN"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God has directed the progress of the kingdom message </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to all people since early church history</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5065" name="Text Box 9"/>
          <p:cNvSpPr txBox="1">
            <a:spLocks noChangeArrowheads="1"/>
          </p:cNvSpPr>
          <p:nvPr/>
        </p:nvSpPr>
        <p:spPr bwMode="auto">
          <a:xfrm>
            <a:off x="68269" y="4005064"/>
            <a:ext cx="9075737" cy="2512482"/>
          </a:xfrm>
          <a:prstGeom prst="rect">
            <a:avLst/>
          </a:prstGeom>
          <a:solidFill>
            <a:srgbClr val="99FFCC"/>
          </a:solidFill>
          <a:ln w="12700" cap="sq">
            <a:solidFill>
              <a:schemeClr val="tx1"/>
            </a:solidFill>
            <a:miter lim="800000"/>
            <a:headEnd type="none" w="sm" len="sm"/>
            <a:tailEnd type="none" w="sm" len="sm"/>
          </a:ln>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000000"/>
                </a:solidFill>
                <a:effectLst/>
                <a:uLnTx/>
                <a:uFillTx/>
                <a:latin typeface="Arial" charset="0"/>
                <a:ea typeface="ＭＳ Ｐゴシック" charset="0"/>
                <a:cs typeface="Arial" charset="0"/>
              </a:rPr>
              <a:t>Application</a:t>
            </a:r>
            <a:endPar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How is God extending his kingdom message through you?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How are you fitting into His overall purpose to spread the gospel throughout the entire earth? </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59076" name="Text Box 10"/>
          <p:cNvSpPr txBox="1">
            <a:spLocks noChangeArrowheads="1"/>
          </p:cNvSpPr>
          <p:nvPr/>
        </p:nvSpPr>
        <p:spPr bwMode="auto">
          <a:xfrm>
            <a:off x="4041782" y="52389"/>
            <a:ext cx="1083683" cy="590092"/>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Acts</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59077" name="Rectangle 11"/>
          <p:cNvSpPr>
            <a:spLocks noGrp="1" noChangeArrowheads="1"/>
          </p:cNvSpPr>
          <p:nvPr>
            <p:ph type="title" idx="4294967295"/>
          </p:nvPr>
        </p:nvSpPr>
        <p:spPr>
          <a:xfrm>
            <a:off x="0" y="0"/>
            <a:ext cx="3581400" cy="304800"/>
          </a:xfrm>
        </p:spPr>
        <p:txBody>
          <a:bodyPr/>
          <a:lstStyle/>
          <a:p>
            <a:pPr eaLnBrk="1" hangingPunct="1"/>
            <a:r>
              <a:rPr lang="en-US" sz="2400">
                <a:latin typeface="Arial" charset="0"/>
                <a:ea typeface="ＭＳ Ｐゴシック" charset="0"/>
                <a:cs typeface="Arial" charset="0"/>
              </a:rPr>
              <a:t>Summary &amp; Application</a:t>
            </a:r>
          </a:p>
        </p:txBody>
      </p:sp>
    </p:spTree>
    <p:extLst>
      <p:ext uri="{BB962C8B-B14F-4D97-AF65-F5344CB8AC3E}">
        <p14:creationId xmlns:p14="http://schemas.microsoft.com/office/powerpoint/2010/main" val="245762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9076"/>
                                        </p:tgtEl>
                                        <p:attrNameLst>
                                          <p:attrName>style.visibility</p:attrName>
                                        </p:attrNameLst>
                                      </p:cBhvr>
                                      <p:to>
                                        <p:strVal val="visible"/>
                                      </p:to>
                                    </p:set>
                                    <p:anim calcmode="lin" valueType="num">
                                      <p:cBhvr additive="base">
                                        <p:cTn id="12" dur="500" fill="hold"/>
                                        <p:tgtEl>
                                          <p:spTgt spid="259076"/>
                                        </p:tgtEl>
                                        <p:attrNameLst>
                                          <p:attrName>ppt_x</p:attrName>
                                        </p:attrNameLst>
                                      </p:cBhvr>
                                      <p:tavLst>
                                        <p:tav tm="0">
                                          <p:val>
                                            <p:strVal val="#ppt_x"/>
                                          </p:val>
                                        </p:tav>
                                        <p:tav tm="100000">
                                          <p:val>
                                            <p:strVal val="#ppt_x"/>
                                          </p:val>
                                        </p:tav>
                                      </p:tavLst>
                                    </p:anim>
                                    <p:anim calcmode="lin" valueType="num">
                                      <p:cBhvr additive="base">
                                        <p:cTn id="13" dur="500" fill="hold"/>
                                        <p:tgtEl>
                                          <p:spTgt spid="259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P spid="25907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6" name="Rectangle 2"/>
          <p:cNvSpPr txBox="1">
            <a:spLocks noChangeArrowheads="1"/>
          </p:cNvSpPr>
          <p:nvPr/>
        </p:nvSpPr>
        <p:spPr bwMode="auto">
          <a:xfrm>
            <a:off x="0" y="1602008"/>
            <a:ext cx="9144000" cy="33278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kingdom message expands from its reception by Jews in Jerusalem (1:1–6:7) to Judeans and Samaritans (6:8–8:40) to Gentiles in Rome (chaps. 9–28) in many “progress reports” (2:47; 6:7; 8:40; 9:31; 12:24; 16:5; 19:20; 28:30-31; also possibly 2:41; 4:31; 5:42; 8:25, etc.) to show believers that God will grow his church, not man. </a:t>
            </a:r>
          </a:p>
        </p:txBody>
      </p:sp>
      <p:sp>
        <p:nvSpPr>
          <p:cNvPr id="8"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27b</a:t>
            </a:r>
          </a:p>
        </p:txBody>
      </p:sp>
      <p:sp>
        <p:nvSpPr>
          <p:cNvPr id="7" name="Rectangle 2">
            <a:extLst>
              <a:ext uri="{FF2B5EF4-FFF2-40B4-BE49-F238E27FC236}">
                <a16:creationId xmlns:a16="http://schemas.microsoft.com/office/drawing/2014/main" id="{8C9C35B0-166B-E044-B4E5-D2CBFC83557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1546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751905" y="1602018"/>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has sent the Holy Spirit to form the church (1:8; 2:14-18, 33, 38-39; 10:44-47), so believers should repent and be baptized to join this new covenant community called the church (2:21, 38; 3:19; 10:43, 47-48; 17:30; 26:20). </a:t>
            </a: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27b</a:t>
            </a:r>
          </a:p>
        </p:txBody>
      </p:sp>
      <p:sp>
        <p:nvSpPr>
          <p:cNvPr id="8" name="Rectangle 2">
            <a:extLst>
              <a:ext uri="{FF2B5EF4-FFF2-40B4-BE49-F238E27FC236}">
                <a16:creationId xmlns:a16="http://schemas.microsoft.com/office/drawing/2014/main" id="{2B6D0815-ECA1-7A43-B746-1D9D5A3354F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10029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18"/>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universal appeal for salvation through the gospel is stressed (1:8; 28:30-31) in this book that records over 80 geographical locations–more than any other New Testament book. </a:t>
            </a: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27b</a:t>
            </a:r>
          </a:p>
        </p:txBody>
      </p:sp>
      <p:sp>
        <p:nvSpPr>
          <p:cNvPr id="8" name="Rectangle 2">
            <a:extLst>
              <a:ext uri="{FF2B5EF4-FFF2-40B4-BE49-F238E27FC236}">
                <a16:creationId xmlns:a16="http://schemas.microsoft.com/office/drawing/2014/main" id="{999210CA-13E5-324F-B62F-AAA1F70027C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11280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18"/>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fulfilled the OT prophecies (2:30; 3:19, 24; 10:43; 26:6-7, 22), especially in his miracles (2:22; 10:38), death according to God’s purposes (2:23; 3:13-15, 18; 4:11; 10:39; 26:23), resurrection (2:24, 31-32; 3:15, 26; 10:40-41; 17:31; 26:23), and exaltation to God’s throne as Lord (2:25-29, 33-36; 3:13; 10:36) until he returns (3:20-21; 10:42; 17:31; cf. NTS, 137). </a:t>
            </a: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27b</a:t>
            </a:r>
          </a:p>
        </p:txBody>
      </p:sp>
      <p:sp>
        <p:nvSpPr>
          <p:cNvPr id="7" name="Rectangle 2">
            <a:extLst>
              <a:ext uri="{FF2B5EF4-FFF2-40B4-BE49-F238E27FC236}">
                <a16:creationId xmlns:a16="http://schemas.microsoft.com/office/drawing/2014/main" id="{DDB93EA4-93FA-B445-BEA0-2D86AA490EC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57594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lIns="91376" tIns="45688" rIns="91376" bIns="45688"/>
          <a:lstStyle/>
          <a:p>
            <a:pPr>
              <a:defRPr/>
            </a:pPr>
            <a:endParaRPr lang="en-US">
              <a:latin typeface="Arial" pitchFamily="-112" charset="0"/>
              <a:ea typeface="ＭＳ Ｐゴシック" pitchFamily="-112" charset="-128"/>
              <a:cs typeface="ＭＳ Ｐゴシック" pitchFamily="-112" charset="-128"/>
            </a:endParaRPr>
          </a:p>
        </p:txBody>
      </p:sp>
      <p:sp>
        <p:nvSpPr>
          <p:cNvPr id="146436" name="Text Box 2"/>
          <p:cNvSpPr txBox="1">
            <a:spLocks noChangeArrowheads="1"/>
          </p:cNvSpPr>
          <p:nvPr/>
        </p:nvSpPr>
        <p:spPr bwMode="auto">
          <a:xfrm>
            <a:off x="1828801" y="0"/>
            <a:ext cx="5119688" cy="4000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chemeClr val="bg1"/>
                </a:solidFill>
                <a:latin typeface="Arial" charset="0"/>
                <a:cs typeface="Arial" charset="0"/>
              </a:rPr>
              <a:t>EACH NT BOOK</a:t>
            </a:r>
            <a:r>
              <a:rPr lang="en-US" sz="2000">
                <a:solidFill>
                  <a:schemeClr val="bg1"/>
                </a:solidFill>
                <a:latin typeface="Arial" charset="0"/>
                <a:cs typeface="Arial" charset="0"/>
              </a:rPr>
              <a:t> </a:t>
            </a:r>
            <a:r>
              <a:rPr lang="en-US" sz="2000" b="1">
                <a:solidFill>
                  <a:schemeClr val="bg1"/>
                </a:solidFill>
                <a:latin typeface="Arial" charset="0"/>
                <a:cs typeface="Arial" charset="0"/>
              </a:rPr>
              <a:t>IN THREE WORDS</a:t>
            </a:r>
            <a:r>
              <a:rPr lang="en-US" sz="2000">
                <a:solidFill>
                  <a:schemeClr val="bg1"/>
                </a:solidFill>
                <a:latin typeface="Arial" charset="0"/>
                <a:cs typeface="Arial" charset="0"/>
              </a:rPr>
              <a:t> </a:t>
            </a:r>
          </a:p>
        </p:txBody>
      </p:sp>
      <p:sp>
        <p:nvSpPr>
          <p:cNvPr id="22532" name="Text Box 4"/>
          <p:cNvSpPr txBox="1">
            <a:spLocks noChangeArrowheads="1"/>
          </p:cNvSpPr>
          <p:nvPr/>
        </p:nvSpPr>
        <p:spPr bwMode="auto">
          <a:xfrm>
            <a:off x="319088" y="488950"/>
            <a:ext cx="2160587" cy="70802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chemeClr val="tx1"/>
              </a:buClr>
              <a:buSzPct val="75000"/>
              <a:buFont typeface="Wingdings" charset="0"/>
              <a:buNone/>
            </a:pPr>
            <a:r>
              <a:rPr lang="en-US" sz="2000" b="1">
                <a:latin typeface="Arial" charset="0"/>
                <a:cs typeface="Arial" charset="0"/>
              </a:rPr>
              <a:t>HISTORY </a:t>
            </a:r>
            <a:br>
              <a:rPr lang="en-US" sz="2000" b="1">
                <a:latin typeface="Arial" charset="0"/>
                <a:cs typeface="Arial" charset="0"/>
              </a:rPr>
            </a:br>
            <a:r>
              <a:rPr lang="en-US" sz="2000" b="1">
                <a:latin typeface="Arial" charset="0"/>
                <a:cs typeface="Arial" charset="0"/>
              </a:rPr>
              <a:t>of Christ</a:t>
            </a:r>
            <a:endParaRPr lang="en-US" sz="2000">
              <a:latin typeface="Arial" charset="0"/>
              <a:cs typeface="Arial" charset="0"/>
            </a:endParaRPr>
          </a:p>
        </p:txBody>
      </p:sp>
      <p:sp>
        <p:nvSpPr>
          <p:cNvPr id="22533" name="Text Box 5"/>
          <p:cNvSpPr txBox="1">
            <a:spLocks noChangeArrowheads="1"/>
          </p:cNvSpPr>
          <p:nvPr/>
        </p:nvSpPr>
        <p:spPr bwMode="auto">
          <a:xfrm>
            <a:off x="3567118" y="488950"/>
            <a:ext cx="1838325" cy="70802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chemeClr val="tx1"/>
              </a:buClr>
              <a:buSzPct val="75000"/>
              <a:buFont typeface="Wingdings" charset="0"/>
              <a:buNone/>
            </a:pPr>
            <a:r>
              <a:rPr lang="en-US" sz="2000" b="1">
                <a:latin typeface="Arial" charset="0"/>
                <a:cs typeface="Arial" charset="0"/>
              </a:rPr>
              <a:t>EXPERIENCE </a:t>
            </a:r>
            <a:br>
              <a:rPr lang="en-US" sz="2000" b="1">
                <a:latin typeface="Arial" charset="0"/>
                <a:cs typeface="Arial" charset="0"/>
              </a:rPr>
            </a:br>
            <a:r>
              <a:rPr lang="en-US" sz="2000" b="1">
                <a:latin typeface="Arial" charset="0"/>
                <a:cs typeface="Arial" charset="0"/>
              </a:rPr>
              <a:t>of Church</a:t>
            </a:r>
          </a:p>
        </p:txBody>
      </p:sp>
      <p:sp>
        <p:nvSpPr>
          <p:cNvPr id="22534" name="Text Box 6"/>
          <p:cNvSpPr txBox="1">
            <a:spLocks noChangeArrowheads="1"/>
          </p:cNvSpPr>
          <p:nvPr/>
        </p:nvSpPr>
        <p:spPr bwMode="auto">
          <a:xfrm>
            <a:off x="6564313" y="488950"/>
            <a:ext cx="2292350" cy="70802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latin typeface="Arial" charset="0"/>
                <a:cs typeface="Arial" charset="0"/>
              </a:rPr>
              <a:t>PROPHECY </a:t>
            </a:r>
            <a:br>
              <a:rPr lang="en-US" sz="2000" b="1">
                <a:latin typeface="Arial" charset="0"/>
                <a:cs typeface="Arial" charset="0"/>
              </a:rPr>
            </a:br>
            <a:r>
              <a:rPr lang="en-US" sz="2000" b="1">
                <a:latin typeface="Arial" charset="0"/>
                <a:cs typeface="Arial" charset="0"/>
              </a:rPr>
              <a:t>of Future</a:t>
            </a:r>
          </a:p>
        </p:txBody>
      </p:sp>
      <p:sp>
        <p:nvSpPr>
          <p:cNvPr id="22535" name="Text Box 7"/>
          <p:cNvSpPr txBox="1">
            <a:spLocks noChangeArrowheads="1"/>
          </p:cNvSpPr>
          <p:nvPr/>
        </p:nvSpPr>
        <p:spPr bwMode="auto">
          <a:xfrm>
            <a:off x="179388" y="1296990"/>
            <a:ext cx="2438400" cy="108330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0000"/>
              </a:spcBef>
            </a:pPr>
            <a:r>
              <a:rPr lang="en-US" sz="1400" b="1">
                <a:latin typeface="Arial" charset="0"/>
                <a:cs typeface="Arial" charset="0"/>
              </a:rPr>
              <a:t>M</a:t>
            </a:r>
            <a:r>
              <a:rPr lang="en-US" sz="1400">
                <a:latin typeface="Arial" charset="0"/>
                <a:cs typeface="Arial" charset="0"/>
              </a:rPr>
              <a:t>atthew – </a:t>
            </a:r>
            <a:r>
              <a:rPr lang="en-US" sz="1400" b="1">
                <a:latin typeface="Arial" charset="0"/>
                <a:cs typeface="Arial" charset="0"/>
              </a:rPr>
              <a:t>M</a:t>
            </a:r>
            <a:r>
              <a:rPr lang="en-US" sz="1400">
                <a:latin typeface="Arial" charset="0"/>
                <a:cs typeface="Arial" charset="0"/>
              </a:rPr>
              <a:t>essiah for Jews</a:t>
            </a:r>
          </a:p>
          <a:p>
            <a:pPr>
              <a:spcBef>
                <a:spcPct val="20000"/>
              </a:spcBef>
            </a:pPr>
            <a:r>
              <a:rPr lang="en-US" sz="1400" b="1">
                <a:latin typeface="Arial" charset="0"/>
                <a:cs typeface="Arial" charset="0"/>
              </a:rPr>
              <a:t>M</a:t>
            </a:r>
            <a:r>
              <a:rPr lang="en-US" sz="1400">
                <a:latin typeface="Arial" charset="0"/>
                <a:cs typeface="Arial" charset="0"/>
              </a:rPr>
              <a:t>ark – </a:t>
            </a:r>
            <a:r>
              <a:rPr lang="en-US" sz="1400" b="1">
                <a:latin typeface="Arial" charset="0"/>
                <a:cs typeface="Arial" charset="0"/>
              </a:rPr>
              <a:t>M</a:t>
            </a:r>
            <a:r>
              <a:rPr lang="en-US" sz="1400">
                <a:latin typeface="Arial" charset="0"/>
                <a:cs typeface="Arial" charset="0"/>
              </a:rPr>
              <a:t>essiah Is Servant</a:t>
            </a:r>
          </a:p>
          <a:p>
            <a:pPr>
              <a:spcBef>
                <a:spcPct val="20000"/>
              </a:spcBef>
            </a:pPr>
            <a:r>
              <a:rPr lang="en-US" sz="1400" b="1">
                <a:latin typeface="Arial" charset="0"/>
                <a:cs typeface="Arial" charset="0"/>
              </a:rPr>
              <a:t>L</a:t>
            </a:r>
            <a:r>
              <a:rPr lang="en-US" sz="1400">
                <a:latin typeface="Arial" charset="0"/>
                <a:cs typeface="Arial" charset="0"/>
              </a:rPr>
              <a:t>uke – </a:t>
            </a:r>
            <a:r>
              <a:rPr lang="en-US" sz="1400" b="1">
                <a:latin typeface="Arial" charset="0"/>
                <a:cs typeface="Arial" charset="0"/>
              </a:rPr>
              <a:t>L</a:t>
            </a:r>
            <a:r>
              <a:rPr lang="en-US" sz="1400">
                <a:latin typeface="Arial" charset="0"/>
                <a:cs typeface="Arial" charset="0"/>
              </a:rPr>
              <a:t>ikeness of Man</a:t>
            </a:r>
          </a:p>
          <a:p>
            <a:pPr>
              <a:spcBef>
                <a:spcPct val="20000"/>
              </a:spcBef>
            </a:pPr>
            <a:r>
              <a:rPr lang="en-US" sz="1400" b="1">
                <a:latin typeface="Arial" charset="0"/>
                <a:cs typeface="Arial" charset="0"/>
              </a:rPr>
              <a:t>J</a:t>
            </a:r>
            <a:r>
              <a:rPr lang="en-US" sz="1400">
                <a:latin typeface="Arial" charset="0"/>
                <a:cs typeface="Arial" charset="0"/>
              </a:rPr>
              <a:t>ohn – </a:t>
            </a:r>
            <a:r>
              <a:rPr lang="en-US" sz="1400" b="1">
                <a:latin typeface="Arial" charset="0"/>
                <a:cs typeface="Arial" charset="0"/>
              </a:rPr>
              <a:t>J</a:t>
            </a:r>
            <a:r>
              <a:rPr lang="en-US" sz="1400">
                <a:latin typeface="Arial" charset="0"/>
                <a:cs typeface="Arial" charset="0"/>
              </a:rPr>
              <a:t>esus Is God</a:t>
            </a:r>
          </a:p>
        </p:txBody>
      </p:sp>
      <p:sp>
        <p:nvSpPr>
          <p:cNvPr id="22536" name="Text Box 8"/>
          <p:cNvSpPr txBox="1">
            <a:spLocks noChangeArrowheads="1"/>
          </p:cNvSpPr>
          <p:nvPr/>
        </p:nvSpPr>
        <p:spPr bwMode="auto">
          <a:xfrm>
            <a:off x="2771775" y="1341438"/>
            <a:ext cx="3429000" cy="34099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0000"/>
              </a:spcBef>
            </a:pPr>
            <a:r>
              <a:rPr lang="en-US" sz="1400" b="1" dirty="0">
                <a:solidFill>
                  <a:srgbClr val="FFFFFF"/>
                </a:solidFill>
                <a:latin typeface="Arial" charset="0"/>
                <a:cs typeface="Arial" charset="0"/>
              </a:rPr>
              <a:t>R</a:t>
            </a:r>
            <a:r>
              <a:rPr lang="en-US" sz="1400" dirty="0">
                <a:solidFill>
                  <a:srgbClr val="FFFFFF"/>
                </a:solidFill>
                <a:latin typeface="Arial" charset="0"/>
                <a:cs typeface="Arial" charset="0"/>
              </a:rPr>
              <a:t>om. –</a:t>
            </a:r>
            <a:r>
              <a:rPr lang="en-US" sz="1400" b="1" dirty="0">
                <a:solidFill>
                  <a:srgbClr val="FFFFFF"/>
                </a:solidFill>
                <a:latin typeface="Arial" charset="0"/>
                <a:cs typeface="Arial" charset="0"/>
              </a:rPr>
              <a:t>R</a:t>
            </a:r>
            <a:r>
              <a:rPr lang="en-US" sz="1400" dirty="0">
                <a:solidFill>
                  <a:srgbClr val="FFFFFF"/>
                </a:solidFill>
                <a:latin typeface="Arial" charset="0"/>
                <a:cs typeface="Arial" charset="0"/>
              </a:rPr>
              <a:t>ighteousness of God</a:t>
            </a:r>
          </a:p>
          <a:p>
            <a:pPr>
              <a:spcBef>
                <a:spcPct val="20000"/>
              </a:spcBef>
            </a:pPr>
            <a:r>
              <a:rPr lang="en-US" sz="1400" dirty="0">
                <a:solidFill>
                  <a:srgbClr val="FFFFFF"/>
                </a:solidFill>
                <a:latin typeface="Arial" charset="0"/>
                <a:cs typeface="Arial" charset="0"/>
              </a:rPr>
              <a:t>1 </a:t>
            </a:r>
            <a:r>
              <a:rPr lang="en-US" sz="1400" b="1" dirty="0">
                <a:solidFill>
                  <a:srgbClr val="FFFFFF"/>
                </a:solidFill>
                <a:latin typeface="Arial" charset="0"/>
                <a:cs typeface="Arial" charset="0"/>
              </a:rPr>
              <a:t>C</a:t>
            </a:r>
            <a:r>
              <a:rPr lang="en-US" sz="1400" dirty="0">
                <a:solidFill>
                  <a:srgbClr val="FFFFFF"/>
                </a:solidFill>
                <a:latin typeface="Arial" charset="0"/>
                <a:cs typeface="Arial" charset="0"/>
              </a:rPr>
              <a:t>or. – </a:t>
            </a:r>
            <a:r>
              <a:rPr lang="en-US" sz="1400" b="1" dirty="0">
                <a:solidFill>
                  <a:srgbClr val="FFFFFF"/>
                </a:solidFill>
                <a:latin typeface="Arial" charset="0"/>
                <a:cs typeface="Arial" charset="0"/>
              </a:rPr>
              <a:t>C</a:t>
            </a:r>
            <a:r>
              <a:rPr lang="en-US" sz="1400" dirty="0">
                <a:solidFill>
                  <a:srgbClr val="FFFFFF"/>
                </a:solidFill>
                <a:latin typeface="Arial" charset="0"/>
                <a:cs typeface="Arial" charset="0"/>
              </a:rPr>
              <a:t>hurch Problems Solved</a:t>
            </a:r>
          </a:p>
          <a:p>
            <a:pPr>
              <a:spcBef>
                <a:spcPct val="20000"/>
              </a:spcBef>
            </a:pPr>
            <a:r>
              <a:rPr lang="en-US" sz="1400" dirty="0">
                <a:solidFill>
                  <a:srgbClr val="FFFFFF"/>
                </a:solidFill>
                <a:latin typeface="Arial" charset="0"/>
                <a:cs typeface="Arial" charset="0"/>
              </a:rPr>
              <a:t>2 </a:t>
            </a:r>
            <a:r>
              <a:rPr lang="en-US" sz="1400" b="1" dirty="0">
                <a:solidFill>
                  <a:srgbClr val="FFFFFF"/>
                </a:solidFill>
                <a:latin typeface="Arial" charset="0"/>
                <a:cs typeface="Arial" charset="0"/>
              </a:rPr>
              <a:t>C</a:t>
            </a:r>
            <a:r>
              <a:rPr lang="en-US" sz="1400" dirty="0">
                <a:solidFill>
                  <a:srgbClr val="FFFFFF"/>
                </a:solidFill>
                <a:latin typeface="Arial" charset="0"/>
                <a:cs typeface="Arial" charset="0"/>
              </a:rPr>
              <a:t>or. – </a:t>
            </a:r>
            <a:r>
              <a:rPr lang="en-US" sz="1400" b="1" dirty="0">
                <a:solidFill>
                  <a:srgbClr val="FFFFFF"/>
                </a:solidFill>
                <a:latin typeface="Arial" charset="0"/>
                <a:cs typeface="Arial" charset="0"/>
              </a:rPr>
              <a:t>C</a:t>
            </a:r>
            <a:r>
              <a:rPr lang="en-US" sz="1400" dirty="0">
                <a:solidFill>
                  <a:srgbClr val="FFFFFF"/>
                </a:solidFill>
                <a:latin typeface="Arial" charset="0"/>
                <a:cs typeface="Arial" charset="0"/>
              </a:rPr>
              <a:t>learing Paul</a:t>
            </a:r>
            <a:r>
              <a:rPr lang="uk-UA" sz="1400" dirty="0">
                <a:solidFill>
                  <a:srgbClr val="FFFFFF"/>
                </a:solidFill>
                <a:latin typeface="Arial" charset="0"/>
                <a:cs typeface="Arial" charset="0"/>
              </a:rPr>
              <a:t>'</a:t>
            </a:r>
            <a:r>
              <a:rPr lang="en-US" sz="1400" dirty="0">
                <a:solidFill>
                  <a:srgbClr val="FFFFFF"/>
                </a:solidFill>
                <a:latin typeface="Arial" charset="0"/>
                <a:cs typeface="Arial" charset="0"/>
              </a:rPr>
              <a:t>s Reputation</a:t>
            </a:r>
          </a:p>
          <a:p>
            <a:pPr>
              <a:spcBef>
                <a:spcPct val="20000"/>
              </a:spcBef>
            </a:pPr>
            <a:r>
              <a:rPr lang="en-US" sz="1400" b="1" dirty="0">
                <a:solidFill>
                  <a:srgbClr val="FFFFFF"/>
                </a:solidFill>
                <a:latin typeface="Arial" charset="0"/>
                <a:cs typeface="Arial" charset="0"/>
              </a:rPr>
              <a:t>G</a:t>
            </a:r>
            <a:r>
              <a:rPr lang="en-US" sz="1400" dirty="0">
                <a:solidFill>
                  <a:srgbClr val="FFFFFF"/>
                </a:solidFill>
                <a:latin typeface="Arial" charset="0"/>
                <a:cs typeface="Arial" charset="0"/>
              </a:rPr>
              <a:t>al. – </a:t>
            </a:r>
            <a:r>
              <a:rPr lang="en-US" sz="1400" b="1" dirty="0">
                <a:solidFill>
                  <a:srgbClr val="FFFFFF"/>
                </a:solidFill>
                <a:latin typeface="Arial" charset="0"/>
                <a:cs typeface="Arial" charset="0"/>
              </a:rPr>
              <a:t>G</a:t>
            </a:r>
            <a:r>
              <a:rPr lang="en-US" sz="1400" dirty="0">
                <a:solidFill>
                  <a:srgbClr val="FFFFFF"/>
                </a:solidFill>
                <a:latin typeface="Arial" charset="0"/>
                <a:cs typeface="Arial" charset="0"/>
              </a:rPr>
              <a:t>ospel of Liberty</a:t>
            </a:r>
          </a:p>
          <a:p>
            <a:pPr>
              <a:spcBef>
                <a:spcPct val="20000"/>
              </a:spcBef>
            </a:pPr>
            <a:r>
              <a:rPr lang="en-US" sz="1400" b="1" dirty="0">
                <a:solidFill>
                  <a:srgbClr val="FFFFFF"/>
                </a:solidFill>
                <a:latin typeface="Arial" charset="0"/>
                <a:cs typeface="Arial" charset="0"/>
              </a:rPr>
              <a:t>E</a:t>
            </a:r>
            <a:r>
              <a:rPr lang="en-US" sz="1400" dirty="0">
                <a:solidFill>
                  <a:srgbClr val="FFFFFF"/>
                </a:solidFill>
                <a:latin typeface="Arial" charset="0"/>
                <a:cs typeface="Arial" charset="0"/>
              </a:rPr>
              <a:t>ph. – </a:t>
            </a:r>
            <a:r>
              <a:rPr lang="en-US" sz="1400" b="1" dirty="0">
                <a:solidFill>
                  <a:srgbClr val="FFFFFF"/>
                </a:solidFill>
                <a:latin typeface="Arial" charset="0"/>
                <a:cs typeface="Arial" charset="0"/>
              </a:rPr>
              <a:t>E</a:t>
            </a:r>
            <a:r>
              <a:rPr lang="en-US" sz="1400" dirty="0">
                <a:solidFill>
                  <a:srgbClr val="FFFFFF"/>
                </a:solidFill>
                <a:latin typeface="Arial" charset="0"/>
                <a:cs typeface="Arial" charset="0"/>
              </a:rPr>
              <a:t>xaltation in Christ</a:t>
            </a:r>
          </a:p>
          <a:p>
            <a:pPr>
              <a:spcBef>
                <a:spcPct val="20000"/>
              </a:spcBef>
            </a:pPr>
            <a:r>
              <a:rPr lang="en-US" sz="1400" b="1" dirty="0">
                <a:solidFill>
                  <a:srgbClr val="FFFFFF"/>
                </a:solidFill>
                <a:latin typeface="Arial" charset="0"/>
                <a:cs typeface="Arial" charset="0"/>
              </a:rPr>
              <a:t>P</a:t>
            </a:r>
            <a:r>
              <a:rPr lang="en-US" sz="1400" dirty="0">
                <a:solidFill>
                  <a:srgbClr val="FFFFFF"/>
                </a:solidFill>
                <a:latin typeface="Arial" charset="0"/>
                <a:cs typeface="Arial" charset="0"/>
              </a:rPr>
              <a:t>hil. – </a:t>
            </a:r>
            <a:r>
              <a:rPr lang="en-US" sz="1400" b="1" dirty="0">
                <a:solidFill>
                  <a:srgbClr val="FFFFFF"/>
                </a:solidFill>
                <a:latin typeface="Arial" charset="0"/>
                <a:cs typeface="Arial" charset="0"/>
              </a:rPr>
              <a:t>P</a:t>
            </a:r>
            <a:r>
              <a:rPr lang="en-US" sz="1400" dirty="0">
                <a:solidFill>
                  <a:srgbClr val="FFFFFF"/>
                </a:solidFill>
                <a:latin typeface="Arial" charset="0"/>
                <a:cs typeface="Arial" charset="0"/>
              </a:rPr>
              <a:t>riority of Unity</a:t>
            </a:r>
          </a:p>
          <a:p>
            <a:pPr>
              <a:spcBef>
                <a:spcPct val="20000"/>
              </a:spcBef>
            </a:pPr>
            <a:r>
              <a:rPr lang="en-US" sz="1400" b="1" dirty="0">
                <a:solidFill>
                  <a:srgbClr val="FFFFFF"/>
                </a:solidFill>
                <a:latin typeface="Arial" charset="0"/>
                <a:cs typeface="Arial" charset="0"/>
              </a:rPr>
              <a:t>C</a:t>
            </a:r>
            <a:r>
              <a:rPr lang="en-US" sz="1400" dirty="0">
                <a:solidFill>
                  <a:srgbClr val="FFFFFF"/>
                </a:solidFill>
                <a:latin typeface="Arial" charset="0"/>
                <a:cs typeface="Arial" charset="0"/>
              </a:rPr>
              <a:t>ol. – </a:t>
            </a:r>
            <a:r>
              <a:rPr lang="en-US" sz="1400" b="1" dirty="0">
                <a:solidFill>
                  <a:srgbClr val="FFFFFF"/>
                </a:solidFill>
                <a:latin typeface="Arial" charset="0"/>
                <a:cs typeface="Arial" charset="0"/>
              </a:rPr>
              <a:t>C</a:t>
            </a:r>
            <a:r>
              <a:rPr lang="en-US" sz="1400" dirty="0">
                <a:solidFill>
                  <a:srgbClr val="FFFFFF"/>
                </a:solidFill>
                <a:latin typeface="Arial" charset="0"/>
                <a:cs typeface="Arial" charset="0"/>
              </a:rPr>
              <a:t>hurch</a:t>
            </a:r>
            <a:r>
              <a:rPr lang="uk-UA" sz="1400" dirty="0">
                <a:solidFill>
                  <a:srgbClr val="FFFFFF"/>
                </a:solidFill>
                <a:latin typeface="Arial" charset="0"/>
                <a:cs typeface="Arial" charset="0"/>
              </a:rPr>
              <a:t>'</a:t>
            </a:r>
            <a:r>
              <a:rPr lang="en-US" sz="1400" dirty="0">
                <a:solidFill>
                  <a:srgbClr val="FFFFFF"/>
                </a:solidFill>
                <a:latin typeface="Arial" charset="0"/>
                <a:cs typeface="Arial" charset="0"/>
              </a:rPr>
              <a:t>s Ascended Head</a:t>
            </a:r>
          </a:p>
          <a:p>
            <a:pPr>
              <a:spcBef>
                <a:spcPct val="20000"/>
              </a:spcBef>
            </a:pPr>
            <a:r>
              <a:rPr lang="en-US" sz="1400" dirty="0">
                <a:solidFill>
                  <a:srgbClr val="FFFFFF"/>
                </a:solidFill>
                <a:latin typeface="Arial" charset="0"/>
                <a:cs typeface="Arial" charset="0"/>
              </a:rPr>
              <a:t>1 </a:t>
            </a:r>
            <a:r>
              <a:rPr lang="en-US" sz="1400" b="1" dirty="0" err="1">
                <a:solidFill>
                  <a:srgbClr val="FFFFFF"/>
                </a:solidFill>
                <a:latin typeface="Arial" charset="0"/>
                <a:cs typeface="Arial" charset="0"/>
              </a:rPr>
              <a:t>T</a:t>
            </a:r>
            <a:r>
              <a:rPr lang="en-US" sz="1400" dirty="0" err="1">
                <a:solidFill>
                  <a:srgbClr val="FFFFFF"/>
                </a:solidFill>
                <a:latin typeface="Arial" charset="0"/>
                <a:cs typeface="Arial" charset="0"/>
              </a:rPr>
              <a:t>hes</a:t>
            </a:r>
            <a:r>
              <a:rPr lang="en-US" sz="1400" dirty="0">
                <a:solidFill>
                  <a:srgbClr val="FFFFFF"/>
                </a:solidFill>
                <a:latin typeface="Arial" charset="0"/>
                <a:cs typeface="Arial" charset="0"/>
              </a:rPr>
              <a:t>. – </a:t>
            </a:r>
            <a:r>
              <a:rPr lang="en-US" sz="1400" b="1" dirty="0">
                <a:solidFill>
                  <a:srgbClr val="FFFFFF"/>
                </a:solidFill>
                <a:latin typeface="Arial" charset="0"/>
                <a:cs typeface="Arial" charset="0"/>
              </a:rPr>
              <a:t>T</a:t>
            </a:r>
            <a:r>
              <a:rPr lang="en-US" sz="1400" dirty="0">
                <a:solidFill>
                  <a:srgbClr val="FFFFFF"/>
                </a:solidFill>
                <a:latin typeface="Arial" charset="0"/>
                <a:cs typeface="Arial" charset="0"/>
              </a:rPr>
              <a:t>riumph before Return</a:t>
            </a:r>
          </a:p>
          <a:p>
            <a:pPr>
              <a:spcBef>
                <a:spcPct val="20000"/>
              </a:spcBef>
            </a:pPr>
            <a:r>
              <a:rPr lang="en-US" sz="1400" dirty="0">
                <a:solidFill>
                  <a:srgbClr val="FFFFFF"/>
                </a:solidFill>
                <a:latin typeface="Arial" charset="0"/>
                <a:cs typeface="Arial" charset="0"/>
              </a:rPr>
              <a:t>2 </a:t>
            </a:r>
            <a:r>
              <a:rPr lang="en-US" sz="1400" b="1" dirty="0" err="1">
                <a:solidFill>
                  <a:srgbClr val="FFFFFF"/>
                </a:solidFill>
                <a:latin typeface="Arial" charset="0"/>
                <a:cs typeface="Arial" charset="0"/>
              </a:rPr>
              <a:t>T</a:t>
            </a:r>
            <a:r>
              <a:rPr lang="en-US" sz="1400" dirty="0" err="1">
                <a:solidFill>
                  <a:srgbClr val="FFFFFF"/>
                </a:solidFill>
                <a:latin typeface="Arial" charset="0"/>
                <a:cs typeface="Arial" charset="0"/>
              </a:rPr>
              <a:t>hes</a:t>
            </a:r>
            <a:r>
              <a:rPr lang="en-US" sz="1400" dirty="0">
                <a:solidFill>
                  <a:srgbClr val="FFFFFF"/>
                </a:solidFill>
                <a:latin typeface="Arial" charset="0"/>
                <a:cs typeface="Arial" charset="0"/>
              </a:rPr>
              <a:t>. – </a:t>
            </a:r>
            <a:r>
              <a:rPr lang="en-US" sz="1400" b="1" dirty="0">
                <a:solidFill>
                  <a:srgbClr val="FFFFFF"/>
                </a:solidFill>
                <a:latin typeface="Arial" charset="0"/>
                <a:cs typeface="Arial" charset="0"/>
              </a:rPr>
              <a:t>T</a:t>
            </a:r>
            <a:r>
              <a:rPr lang="en-US" sz="1400" dirty="0">
                <a:solidFill>
                  <a:srgbClr val="FFFFFF"/>
                </a:solidFill>
                <a:latin typeface="Arial" charset="0"/>
                <a:cs typeface="Arial" charset="0"/>
              </a:rPr>
              <a:t>ribulation before Return</a:t>
            </a:r>
          </a:p>
          <a:p>
            <a:pPr>
              <a:spcBef>
                <a:spcPct val="20000"/>
              </a:spcBef>
            </a:pPr>
            <a:r>
              <a:rPr lang="en-US" sz="1400" dirty="0">
                <a:solidFill>
                  <a:srgbClr val="FFFFFF"/>
                </a:solidFill>
                <a:latin typeface="Arial" charset="0"/>
                <a:cs typeface="Arial" charset="0"/>
              </a:rPr>
              <a:t>1 </a:t>
            </a:r>
            <a:r>
              <a:rPr lang="en-US" sz="1400" b="1" dirty="0">
                <a:solidFill>
                  <a:srgbClr val="FFFFFF"/>
                </a:solidFill>
                <a:latin typeface="Arial" charset="0"/>
                <a:cs typeface="Arial" charset="0"/>
              </a:rPr>
              <a:t>T</a:t>
            </a:r>
            <a:r>
              <a:rPr lang="en-US" sz="1400" dirty="0">
                <a:solidFill>
                  <a:srgbClr val="FFFFFF"/>
                </a:solidFill>
                <a:latin typeface="Arial" charset="0"/>
                <a:cs typeface="Arial" charset="0"/>
              </a:rPr>
              <a:t>im. – </a:t>
            </a:r>
            <a:r>
              <a:rPr lang="en-US" sz="1400" b="1" dirty="0">
                <a:solidFill>
                  <a:srgbClr val="FFFFFF"/>
                </a:solidFill>
                <a:latin typeface="Arial" charset="0"/>
                <a:cs typeface="Arial" charset="0"/>
              </a:rPr>
              <a:t>T</a:t>
            </a:r>
            <a:r>
              <a:rPr lang="en-US" sz="1400" dirty="0">
                <a:solidFill>
                  <a:srgbClr val="FFFFFF"/>
                </a:solidFill>
                <a:latin typeface="Arial" charset="0"/>
                <a:cs typeface="Arial" charset="0"/>
              </a:rPr>
              <a:t>rust in Timothy</a:t>
            </a:r>
          </a:p>
          <a:p>
            <a:pPr>
              <a:spcBef>
                <a:spcPct val="20000"/>
              </a:spcBef>
            </a:pPr>
            <a:r>
              <a:rPr lang="en-US" sz="1400" dirty="0">
                <a:solidFill>
                  <a:srgbClr val="FFFFFF"/>
                </a:solidFill>
                <a:latin typeface="Arial" charset="0"/>
                <a:cs typeface="Arial" charset="0"/>
              </a:rPr>
              <a:t>2 </a:t>
            </a:r>
            <a:r>
              <a:rPr lang="en-US" sz="1400" b="1" dirty="0">
                <a:solidFill>
                  <a:srgbClr val="FFFFFF"/>
                </a:solidFill>
                <a:latin typeface="Arial" charset="0"/>
                <a:cs typeface="Arial" charset="0"/>
              </a:rPr>
              <a:t>T</a:t>
            </a:r>
            <a:r>
              <a:rPr lang="en-US" sz="1400" dirty="0">
                <a:solidFill>
                  <a:srgbClr val="FFFFFF"/>
                </a:solidFill>
                <a:latin typeface="Arial" charset="0"/>
                <a:cs typeface="Arial" charset="0"/>
              </a:rPr>
              <a:t>im. – </a:t>
            </a:r>
            <a:r>
              <a:rPr lang="en-US" sz="1400" b="1" dirty="0">
                <a:solidFill>
                  <a:srgbClr val="FFFFFF"/>
                </a:solidFill>
                <a:latin typeface="Arial" charset="0"/>
                <a:cs typeface="Arial" charset="0"/>
              </a:rPr>
              <a:t>T</a:t>
            </a:r>
            <a:r>
              <a:rPr lang="en-US" sz="1400" dirty="0">
                <a:solidFill>
                  <a:srgbClr val="FFFFFF"/>
                </a:solidFill>
                <a:latin typeface="Arial" charset="0"/>
                <a:cs typeface="Arial" charset="0"/>
              </a:rPr>
              <a:t>each the Church</a:t>
            </a:r>
          </a:p>
          <a:p>
            <a:pPr>
              <a:spcBef>
                <a:spcPct val="20000"/>
              </a:spcBef>
            </a:pPr>
            <a:r>
              <a:rPr lang="en-US" sz="1400" b="1" dirty="0">
                <a:solidFill>
                  <a:srgbClr val="FFFFFF"/>
                </a:solidFill>
                <a:latin typeface="Arial" charset="0"/>
                <a:cs typeface="Arial" charset="0"/>
              </a:rPr>
              <a:t>T</a:t>
            </a:r>
            <a:r>
              <a:rPr lang="en-US" sz="1400" dirty="0">
                <a:solidFill>
                  <a:srgbClr val="FFFFFF"/>
                </a:solidFill>
                <a:latin typeface="Arial" charset="0"/>
                <a:cs typeface="Arial" charset="0"/>
              </a:rPr>
              <a:t>itus – </a:t>
            </a:r>
            <a:r>
              <a:rPr lang="en-US" sz="1400" b="1" dirty="0" err="1">
                <a:solidFill>
                  <a:srgbClr val="FFFFFF"/>
                </a:solidFill>
                <a:latin typeface="Arial" charset="0"/>
                <a:cs typeface="Arial" charset="0"/>
              </a:rPr>
              <a:t>T</a:t>
            </a:r>
            <a:r>
              <a:rPr lang="en-US" sz="1400" dirty="0" err="1">
                <a:solidFill>
                  <a:srgbClr val="FFFFFF"/>
                </a:solidFill>
                <a:latin typeface="Arial" charset="0"/>
                <a:cs typeface="Arial" charset="0"/>
              </a:rPr>
              <a:t>ruthless</a:t>
            </a:r>
            <a:r>
              <a:rPr lang="en-US" sz="1400" dirty="0">
                <a:solidFill>
                  <a:srgbClr val="FFFFFF"/>
                </a:solidFill>
                <a:latin typeface="Arial" charset="0"/>
                <a:cs typeface="Arial" charset="0"/>
              </a:rPr>
              <a:t> Teachers Denounced</a:t>
            </a:r>
          </a:p>
          <a:p>
            <a:pPr>
              <a:spcBef>
                <a:spcPct val="20000"/>
              </a:spcBef>
            </a:pPr>
            <a:r>
              <a:rPr lang="en-US" sz="1400" b="1" dirty="0">
                <a:solidFill>
                  <a:srgbClr val="FFFFFF"/>
                </a:solidFill>
                <a:latin typeface="Arial" charset="0"/>
                <a:cs typeface="Arial" charset="0"/>
              </a:rPr>
              <a:t>P</a:t>
            </a:r>
            <a:r>
              <a:rPr lang="en-US" sz="1400" dirty="0">
                <a:solidFill>
                  <a:srgbClr val="FFFFFF"/>
                </a:solidFill>
                <a:latin typeface="Arial" charset="0"/>
                <a:cs typeface="Arial" charset="0"/>
              </a:rPr>
              <a:t>hile. – </a:t>
            </a:r>
            <a:r>
              <a:rPr lang="en-US" sz="1400" b="1" dirty="0">
                <a:solidFill>
                  <a:srgbClr val="FFFFFF"/>
                </a:solidFill>
                <a:latin typeface="Arial" charset="0"/>
                <a:cs typeface="Arial" charset="0"/>
              </a:rPr>
              <a:t>P</a:t>
            </a:r>
            <a:r>
              <a:rPr lang="en-US" sz="1400" dirty="0">
                <a:solidFill>
                  <a:srgbClr val="FFFFFF"/>
                </a:solidFill>
                <a:latin typeface="Arial" charset="0"/>
                <a:cs typeface="Arial" charset="0"/>
              </a:rPr>
              <a:t>ardon of Onesimus</a:t>
            </a:r>
          </a:p>
        </p:txBody>
      </p:sp>
      <p:sp>
        <p:nvSpPr>
          <p:cNvPr id="22537" name="Text Box 9"/>
          <p:cNvSpPr txBox="1">
            <a:spLocks noChangeArrowheads="1"/>
          </p:cNvSpPr>
          <p:nvPr/>
        </p:nvSpPr>
        <p:spPr bwMode="auto">
          <a:xfrm>
            <a:off x="6300788" y="1249366"/>
            <a:ext cx="2819400" cy="30771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tx1"/>
              </a:buClr>
              <a:buSzPct val="75000"/>
              <a:buFont typeface="Wingdings" charset="0"/>
              <a:buNone/>
            </a:pPr>
            <a:r>
              <a:rPr lang="en-US" sz="1400" b="1">
                <a:latin typeface="Arial" charset="0"/>
                <a:cs typeface="Arial" charset="0"/>
              </a:rPr>
              <a:t>R</a:t>
            </a:r>
            <a:r>
              <a:rPr lang="en-US" sz="1400">
                <a:latin typeface="Arial" charset="0"/>
                <a:cs typeface="Arial" charset="0"/>
              </a:rPr>
              <a:t>evelation – </a:t>
            </a:r>
            <a:r>
              <a:rPr lang="en-US" sz="1400" b="1">
                <a:latin typeface="Arial" charset="0"/>
                <a:cs typeface="Arial" charset="0"/>
              </a:rPr>
              <a:t>R</a:t>
            </a:r>
            <a:r>
              <a:rPr lang="en-US" sz="1400">
                <a:latin typeface="Arial" charset="0"/>
                <a:cs typeface="Arial" charset="0"/>
              </a:rPr>
              <a:t>evelation of Future </a:t>
            </a:r>
          </a:p>
        </p:txBody>
      </p:sp>
      <p:sp>
        <p:nvSpPr>
          <p:cNvPr id="22538" name="Text Box 10"/>
          <p:cNvSpPr txBox="1">
            <a:spLocks noChangeArrowheads="1"/>
          </p:cNvSpPr>
          <p:nvPr/>
        </p:nvSpPr>
        <p:spPr bwMode="auto">
          <a:xfrm>
            <a:off x="280988" y="3886200"/>
            <a:ext cx="2235200" cy="400050"/>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latin typeface="Arial" charset="0"/>
                <a:cs typeface="Arial" charset="0"/>
              </a:rPr>
              <a:t>History</a:t>
            </a:r>
            <a:r>
              <a:rPr lang="en-US" sz="1400" b="1">
                <a:latin typeface="Arial" charset="0"/>
                <a:cs typeface="Arial" charset="0"/>
              </a:rPr>
              <a:t> of </a:t>
            </a:r>
            <a:r>
              <a:rPr lang="en-US" sz="2000" b="1">
                <a:latin typeface="Arial" charset="0"/>
                <a:cs typeface="Arial" charset="0"/>
              </a:rPr>
              <a:t>Church</a:t>
            </a:r>
            <a:endParaRPr lang="en-US" sz="2000">
              <a:latin typeface="Arial" charset="0"/>
              <a:cs typeface="Arial" charset="0"/>
            </a:endParaRPr>
          </a:p>
        </p:txBody>
      </p:sp>
      <p:sp>
        <p:nvSpPr>
          <p:cNvPr id="22539" name="Text Box 11"/>
          <p:cNvSpPr txBox="1">
            <a:spLocks noChangeArrowheads="1"/>
          </p:cNvSpPr>
          <p:nvPr/>
        </p:nvSpPr>
        <p:spPr bwMode="auto">
          <a:xfrm>
            <a:off x="3133728" y="4840288"/>
            <a:ext cx="2806865" cy="2132961"/>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0000"/>
              </a:spcBef>
            </a:pPr>
            <a:r>
              <a:rPr lang="en-US" sz="1400" b="1" dirty="0">
                <a:latin typeface="Arial" charset="0"/>
                <a:cs typeface="Arial" charset="0"/>
              </a:rPr>
              <a:t>H</a:t>
            </a:r>
            <a:r>
              <a:rPr lang="en-US" sz="1400" dirty="0">
                <a:latin typeface="Arial" charset="0"/>
                <a:cs typeface="Arial" charset="0"/>
              </a:rPr>
              <a:t>eb. – </a:t>
            </a:r>
            <a:r>
              <a:rPr lang="en-US" sz="1400" b="1" dirty="0">
                <a:latin typeface="Arial" charset="0"/>
                <a:cs typeface="Arial" charset="0"/>
              </a:rPr>
              <a:t>H</a:t>
            </a:r>
            <a:r>
              <a:rPr lang="en-US" sz="1400" dirty="0">
                <a:latin typeface="Arial" charset="0"/>
                <a:cs typeface="Arial" charset="0"/>
              </a:rPr>
              <a:t>asten to Maturity</a:t>
            </a:r>
          </a:p>
          <a:p>
            <a:pPr>
              <a:spcBef>
                <a:spcPct val="20000"/>
              </a:spcBef>
            </a:pPr>
            <a:r>
              <a:rPr lang="en-US" sz="1400" b="1" dirty="0">
                <a:latin typeface="Arial" charset="0"/>
                <a:cs typeface="Arial" charset="0"/>
              </a:rPr>
              <a:t>J</a:t>
            </a:r>
            <a:r>
              <a:rPr lang="en-US" sz="1400" dirty="0">
                <a:latin typeface="Arial" charset="0"/>
                <a:cs typeface="Arial" charset="0"/>
              </a:rPr>
              <a:t>ames – </a:t>
            </a:r>
            <a:r>
              <a:rPr lang="en-US" sz="1400" b="1" dirty="0">
                <a:latin typeface="Arial" charset="0"/>
                <a:cs typeface="Arial" charset="0"/>
              </a:rPr>
              <a:t>J</a:t>
            </a:r>
            <a:r>
              <a:rPr lang="en-US" sz="1400" dirty="0">
                <a:latin typeface="Arial" charset="0"/>
                <a:cs typeface="Arial" charset="0"/>
              </a:rPr>
              <a:t>ews</a:t>
            </a:r>
            <a:r>
              <a:rPr lang="uk-UA" sz="1400" dirty="0">
                <a:latin typeface="Arial" charset="0"/>
                <a:cs typeface="Arial" charset="0"/>
              </a:rPr>
              <a:t>'</a:t>
            </a:r>
            <a:r>
              <a:rPr lang="en-US" sz="1400" dirty="0">
                <a:latin typeface="Arial" charset="0"/>
                <a:cs typeface="Arial" charset="0"/>
              </a:rPr>
              <a:t> Belief Behaves</a:t>
            </a:r>
          </a:p>
          <a:p>
            <a:pPr>
              <a:spcBef>
                <a:spcPct val="20000"/>
              </a:spcBef>
            </a:pPr>
            <a:r>
              <a:rPr lang="en-US" sz="1400" dirty="0">
                <a:latin typeface="Arial" charset="0"/>
                <a:cs typeface="Arial" charset="0"/>
              </a:rPr>
              <a:t>1 </a:t>
            </a:r>
            <a:r>
              <a:rPr lang="en-US" sz="1400" b="1" dirty="0">
                <a:latin typeface="Arial" charset="0"/>
                <a:cs typeface="Arial" charset="0"/>
              </a:rPr>
              <a:t>P</a:t>
            </a:r>
            <a:r>
              <a:rPr lang="en-US" sz="1400" dirty="0">
                <a:latin typeface="Arial" charset="0"/>
                <a:cs typeface="Arial" charset="0"/>
              </a:rPr>
              <a:t>eter – </a:t>
            </a:r>
            <a:r>
              <a:rPr lang="en-US" sz="1400" b="1" dirty="0">
                <a:latin typeface="Arial" charset="0"/>
                <a:cs typeface="Arial" charset="0"/>
              </a:rPr>
              <a:t>P</a:t>
            </a:r>
            <a:r>
              <a:rPr lang="en-US" sz="1400" dirty="0">
                <a:latin typeface="Arial" charset="0"/>
                <a:cs typeface="Arial" charset="0"/>
              </a:rPr>
              <a:t>atience in Trials</a:t>
            </a:r>
          </a:p>
          <a:p>
            <a:pPr>
              <a:spcBef>
                <a:spcPct val="20000"/>
              </a:spcBef>
            </a:pPr>
            <a:r>
              <a:rPr lang="en-US" sz="1400" dirty="0">
                <a:latin typeface="Arial" charset="0"/>
                <a:cs typeface="Arial" charset="0"/>
              </a:rPr>
              <a:t>2 </a:t>
            </a:r>
            <a:r>
              <a:rPr lang="en-US" sz="1400" b="1" dirty="0">
                <a:latin typeface="Arial" charset="0"/>
                <a:cs typeface="Arial" charset="0"/>
              </a:rPr>
              <a:t>P</a:t>
            </a:r>
            <a:r>
              <a:rPr lang="en-US" sz="1400" dirty="0">
                <a:latin typeface="Arial" charset="0"/>
                <a:cs typeface="Arial" charset="0"/>
              </a:rPr>
              <a:t>eter – </a:t>
            </a:r>
            <a:r>
              <a:rPr lang="en-US" sz="1400" b="1" dirty="0">
                <a:latin typeface="Arial" charset="0"/>
                <a:cs typeface="Arial" charset="0"/>
              </a:rPr>
              <a:t>P</a:t>
            </a:r>
            <a:r>
              <a:rPr lang="en-US" sz="1400" dirty="0">
                <a:latin typeface="Arial" charset="0"/>
                <a:cs typeface="Arial" charset="0"/>
              </a:rPr>
              <a:t>urge False Teachers</a:t>
            </a:r>
          </a:p>
          <a:p>
            <a:pPr>
              <a:spcBef>
                <a:spcPct val="20000"/>
              </a:spcBef>
            </a:pPr>
            <a:r>
              <a:rPr lang="en-US" sz="1400" dirty="0">
                <a:latin typeface="Arial" charset="0"/>
                <a:cs typeface="Arial" charset="0"/>
              </a:rPr>
              <a:t>1 </a:t>
            </a:r>
            <a:r>
              <a:rPr lang="en-US" sz="1400" b="1" dirty="0">
                <a:latin typeface="Arial" charset="0"/>
                <a:cs typeface="Arial" charset="0"/>
              </a:rPr>
              <a:t>J</a:t>
            </a:r>
            <a:r>
              <a:rPr lang="en-US" sz="1400" dirty="0">
                <a:latin typeface="Arial" charset="0"/>
                <a:cs typeface="Arial" charset="0"/>
              </a:rPr>
              <a:t>ohn – </a:t>
            </a:r>
            <a:r>
              <a:rPr lang="en-US" sz="1400" b="1" dirty="0">
                <a:latin typeface="Arial" charset="0"/>
                <a:cs typeface="Arial" charset="0"/>
              </a:rPr>
              <a:t>J</a:t>
            </a:r>
            <a:r>
              <a:rPr lang="en-US" sz="1400" dirty="0">
                <a:latin typeface="Arial" charset="0"/>
                <a:cs typeface="Arial" charset="0"/>
              </a:rPr>
              <a:t>oy in Fellowship</a:t>
            </a:r>
          </a:p>
          <a:p>
            <a:pPr>
              <a:spcBef>
                <a:spcPct val="20000"/>
              </a:spcBef>
            </a:pPr>
            <a:r>
              <a:rPr lang="en-US" sz="1400" dirty="0">
                <a:latin typeface="Arial" charset="0"/>
                <a:cs typeface="Arial" charset="0"/>
              </a:rPr>
              <a:t>2 </a:t>
            </a:r>
            <a:r>
              <a:rPr lang="en-US" sz="1400" b="1" dirty="0">
                <a:latin typeface="Arial" charset="0"/>
                <a:cs typeface="Arial" charset="0"/>
              </a:rPr>
              <a:t>J</a:t>
            </a:r>
            <a:r>
              <a:rPr lang="en-US" sz="1400" dirty="0">
                <a:latin typeface="Arial" charset="0"/>
                <a:cs typeface="Arial" charset="0"/>
              </a:rPr>
              <a:t>ohn – </a:t>
            </a:r>
            <a:r>
              <a:rPr lang="en-US" sz="1400" b="1" dirty="0">
                <a:latin typeface="Arial" charset="0"/>
                <a:cs typeface="Arial" charset="0"/>
              </a:rPr>
              <a:t>J</a:t>
            </a:r>
            <a:r>
              <a:rPr lang="en-US" sz="1400" dirty="0">
                <a:latin typeface="Arial" charset="0"/>
                <a:cs typeface="Arial" charset="0"/>
              </a:rPr>
              <a:t>udge False Teachers</a:t>
            </a:r>
          </a:p>
          <a:p>
            <a:pPr>
              <a:spcBef>
                <a:spcPct val="20000"/>
              </a:spcBef>
            </a:pPr>
            <a:r>
              <a:rPr lang="en-US" sz="1400" dirty="0">
                <a:latin typeface="Arial" charset="0"/>
                <a:cs typeface="Arial" charset="0"/>
              </a:rPr>
              <a:t>3 </a:t>
            </a:r>
            <a:r>
              <a:rPr lang="en-US" sz="1400" b="1" dirty="0">
                <a:latin typeface="Arial" charset="0"/>
                <a:cs typeface="Arial" charset="0"/>
              </a:rPr>
              <a:t>J</a:t>
            </a:r>
            <a:r>
              <a:rPr lang="en-US" sz="1400" dirty="0">
                <a:latin typeface="Arial" charset="0"/>
                <a:cs typeface="Arial" charset="0"/>
              </a:rPr>
              <a:t>ohn – </a:t>
            </a:r>
            <a:r>
              <a:rPr lang="en-US" sz="1400" b="1" dirty="0">
                <a:latin typeface="Arial" charset="0"/>
                <a:cs typeface="Arial" charset="0"/>
              </a:rPr>
              <a:t>J</a:t>
            </a:r>
            <a:r>
              <a:rPr lang="en-US" sz="1400" dirty="0">
                <a:latin typeface="Arial" charset="0"/>
                <a:cs typeface="Arial" charset="0"/>
              </a:rPr>
              <a:t>oy of Hospitality</a:t>
            </a:r>
          </a:p>
          <a:p>
            <a:pPr>
              <a:spcBef>
                <a:spcPct val="20000"/>
              </a:spcBef>
            </a:pPr>
            <a:r>
              <a:rPr lang="en-US" sz="1400" b="1" dirty="0">
                <a:latin typeface="Arial" charset="0"/>
                <a:cs typeface="Arial" charset="0"/>
              </a:rPr>
              <a:t>J</a:t>
            </a:r>
            <a:r>
              <a:rPr lang="en-US" sz="1400" dirty="0">
                <a:latin typeface="Arial" charset="0"/>
                <a:cs typeface="Arial" charset="0"/>
              </a:rPr>
              <a:t>ude – </a:t>
            </a:r>
            <a:r>
              <a:rPr lang="en-US" sz="1400" b="1" dirty="0">
                <a:latin typeface="Arial" charset="0"/>
                <a:cs typeface="Arial" charset="0"/>
              </a:rPr>
              <a:t>J</a:t>
            </a:r>
            <a:r>
              <a:rPr lang="en-US" sz="1400" dirty="0">
                <a:latin typeface="Arial" charset="0"/>
                <a:cs typeface="Arial" charset="0"/>
              </a:rPr>
              <a:t>udgment on Apostates </a:t>
            </a:r>
          </a:p>
        </p:txBody>
      </p:sp>
      <p:sp>
        <p:nvSpPr>
          <p:cNvPr id="22540" name="Text Box 12"/>
          <p:cNvSpPr txBox="1">
            <a:spLocks noChangeArrowheads="1"/>
          </p:cNvSpPr>
          <p:nvPr/>
        </p:nvSpPr>
        <p:spPr bwMode="auto">
          <a:xfrm>
            <a:off x="263528" y="4387850"/>
            <a:ext cx="2353745" cy="308028"/>
          </a:xfrm>
          <a:prstGeom prst="rect">
            <a:avLst/>
          </a:prstGeom>
          <a:solidFill>
            <a:srgbClr val="99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b="1">
                <a:latin typeface="Arial" charset="0"/>
                <a:cs typeface="Arial" charset="0"/>
              </a:rPr>
              <a:t>A</a:t>
            </a:r>
            <a:r>
              <a:rPr lang="en-US" sz="1400">
                <a:latin typeface="Arial" charset="0"/>
                <a:cs typeface="Arial" charset="0"/>
              </a:rPr>
              <a:t>cts – </a:t>
            </a:r>
            <a:r>
              <a:rPr lang="en-US" sz="1400" b="1">
                <a:latin typeface="Arial" charset="0"/>
                <a:cs typeface="Arial" charset="0"/>
              </a:rPr>
              <a:t>A</a:t>
            </a:r>
            <a:r>
              <a:rPr lang="en-US" sz="1400">
                <a:latin typeface="Arial" charset="0"/>
                <a:cs typeface="Arial" charset="0"/>
              </a:rPr>
              <a:t>postles of Church</a:t>
            </a:r>
          </a:p>
        </p:txBody>
      </p:sp>
      <p:sp>
        <p:nvSpPr>
          <p:cNvPr id="146446" name="Text Box 5"/>
          <p:cNvSpPr txBox="1">
            <a:spLocks noChangeArrowheads="1"/>
          </p:cNvSpPr>
          <p:nvPr/>
        </p:nvSpPr>
        <p:spPr bwMode="auto">
          <a:xfrm>
            <a:off x="8578854" y="5"/>
            <a:ext cx="52687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33</a:t>
            </a:r>
            <a:endParaRPr lang="en-US" sz="2000" b="1">
              <a:solidFill>
                <a:srgbClr val="FFFFFF"/>
              </a:solidFill>
              <a:latin typeface="Arial" charset="0"/>
              <a:cs typeface="Arial" charset="0"/>
            </a:endParaRPr>
          </a:p>
        </p:txBody>
      </p:sp>
      <p:sp>
        <p:nvSpPr>
          <p:cNvPr id="146447" name="TextBox 5"/>
          <p:cNvSpPr txBox="1">
            <a:spLocks noChangeArrowheads="1"/>
          </p:cNvSpPr>
          <p:nvPr/>
        </p:nvSpPr>
        <p:spPr bwMode="auto">
          <a:xfrm>
            <a:off x="5940425" y="6524625"/>
            <a:ext cx="3208338"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a:solidFill>
                  <a:srgbClr val="FFFFFF"/>
                </a:solidFill>
                <a:latin typeface="Arial" charset="0"/>
                <a:cs typeface="Arial" charset="0"/>
              </a:rPr>
              <a:t>Terry Hall,</a:t>
            </a:r>
            <a:r>
              <a:rPr lang="en-US" sz="1600" i="1">
                <a:solidFill>
                  <a:srgbClr val="FFFFFF"/>
                </a:solidFill>
                <a:latin typeface="Arial" charset="0"/>
                <a:cs typeface="Arial" charset="0"/>
              </a:rPr>
              <a:t> Bible Panorama,</a:t>
            </a:r>
            <a:r>
              <a:rPr lang="en-US" sz="1600">
                <a:solidFill>
                  <a:srgbClr val="FFFFFF"/>
                </a:solidFill>
                <a:latin typeface="Arial" charset="0"/>
                <a:cs typeface="Arial" charset="0"/>
              </a:rPr>
              <a:t> 158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5"/>
                                        </p:tgtEl>
                                        <p:attrNameLst>
                                          <p:attrName>style.visibility</p:attrName>
                                        </p:attrNameLst>
                                      </p:cBhvr>
                                      <p:to>
                                        <p:strVal val="visible"/>
                                      </p:to>
                                    </p:set>
                                    <p:anim calcmode="lin" valueType="num">
                                      <p:cBhvr additive="base">
                                        <p:cTn id="13" dur="500" fill="hold"/>
                                        <p:tgtEl>
                                          <p:spTgt spid="22535"/>
                                        </p:tgtEl>
                                        <p:attrNameLst>
                                          <p:attrName>ppt_x</p:attrName>
                                        </p:attrNameLst>
                                      </p:cBhvr>
                                      <p:tavLst>
                                        <p:tav tm="0">
                                          <p:val>
                                            <p:strVal val="0-#ppt_w/2"/>
                                          </p:val>
                                        </p:tav>
                                        <p:tav tm="100000">
                                          <p:val>
                                            <p:strVal val="#ppt_x"/>
                                          </p:val>
                                        </p:tav>
                                      </p:tavLst>
                                    </p:anim>
                                    <p:anim calcmode="lin" valueType="num">
                                      <p:cBhvr additive="base">
                                        <p:cTn id="14" dur="500" fill="hold"/>
                                        <p:tgtEl>
                                          <p:spTgt spid="2253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2538"/>
                                        </p:tgtEl>
                                        <p:attrNameLst>
                                          <p:attrName>style.visibility</p:attrName>
                                        </p:attrNameLst>
                                      </p:cBhvr>
                                      <p:to>
                                        <p:strVal val="visible"/>
                                      </p:to>
                                    </p:set>
                                    <p:anim calcmode="lin" valueType="num">
                                      <p:cBhvr additive="base">
                                        <p:cTn id="19" dur="500" fill="hold"/>
                                        <p:tgtEl>
                                          <p:spTgt spid="22538"/>
                                        </p:tgtEl>
                                        <p:attrNameLst>
                                          <p:attrName>ppt_x</p:attrName>
                                        </p:attrNameLst>
                                      </p:cBhvr>
                                      <p:tavLst>
                                        <p:tav tm="0">
                                          <p:val>
                                            <p:strVal val="#ppt_x"/>
                                          </p:val>
                                        </p:tav>
                                        <p:tav tm="100000">
                                          <p:val>
                                            <p:strVal val="#ppt_x"/>
                                          </p:val>
                                        </p:tav>
                                      </p:tavLst>
                                    </p:anim>
                                    <p:anim calcmode="lin" valueType="num">
                                      <p:cBhvr additive="base">
                                        <p:cTn id="20" dur="500" fill="hold"/>
                                        <p:tgtEl>
                                          <p:spTgt spid="2253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40"/>
                                        </p:tgtEl>
                                        <p:attrNameLst>
                                          <p:attrName>style.visibility</p:attrName>
                                        </p:attrNameLst>
                                      </p:cBhvr>
                                      <p:to>
                                        <p:strVal val="visible"/>
                                      </p:to>
                                    </p:set>
                                    <p:anim calcmode="lin" valueType="num">
                                      <p:cBhvr additive="base">
                                        <p:cTn id="25" dur="500" fill="hold"/>
                                        <p:tgtEl>
                                          <p:spTgt spid="22540"/>
                                        </p:tgtEl>
                                        <p:attrNameLst>
                                          <p:attrName>ppt_x</p:attrName>
                                        </p:attrNameLst>
                                      </p:cBhvr>
                                      <p:tavLst>
                                        <p:tav tm="0">
                                          <p:val>
                                            <p:strVal val="0-#ppt_w/2"/>
                                          </p:val>
                                        </p:tav>
                                        <p:tav tm="100000">
                                          <p:val>
                                            <p:strVal val="#ppt_x"/>
                                          </p:val>
                                        </p:tav>
                                      </p:tavLst>
                                    </p:anim>
                                    <p:anim calcmode="lin" valueType="num">
                                      <p:cBhvr additive="base">
                                        <p:cTn id="26" dur="500" fill="hold"/>
                                        <p:tgtEl>
                                          <p:spTgt spid="2254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22533"/>
                                        </p:tgtEl>
                                        <p:attrNameLst>
                                          <p:attrName>style.visibility</p:attrName>
                                        </p:attrNameLst>
                                      </p:cBhvr>
                                      <p:to>
                                        <p:strVal val="visible"/>
                                      </p:to>
                                    </p:set>
                                    <p:anim calcmode="lin" valueType="num">
                                      <p:cBhvr additive="base">
                                        <p:cTn id="31" dur="500" fill="hold"/>
                                        <p:tgtEl>
                                          <p:spTgt spid="22533"/>
                                        </p:tgtEl>
                                        <p:attrNameLst>
                                          <p:attrName>ppt_x</p:attrName>
                                        </p:attrNameLst>
                                      </p:cBhvr>
                                      <p:tavLst>
                                        <p:tav tm="0">
                                          <p:val>
                                            <p:strVal val="#ppt_x"/>
                                          </p:val>
                                        </p:tav>
                                        <p:tav tm="100000">
                                          <p:val>
                                            <p:strVal val="#ppt_x"/>
                                          </p:val>
                                        </p:tav>
                                      </p:tavLst>
                                    </p:anim>
                                    <p:anim calcmode="lin" valueType="num">
                                      <p:cBhvr additive="base">
                                        <p:cTn id="32" dur="500" fill="hold"/>
                                        <p:tgtEl>
                                          <p:spTgt spid="22533"/>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536"/>
                                        </p:tgtEl>
                                        <p:attrNameLst>
                                          <p:attrName>style.visibility</p:attrName>
                                        </p:attrNameLst>
                                      </p:cBhvr>
                                      <p:to>
                                        <p:strVal val="visible"/>
                                      </p:to>
                                    </p:set>
                                    <p:anim calcmode="lin" valueType="num">
                                      <p:cBhvr additive="base">
                                        <p:cTn id="37" dur="500" fill="hold"/>
                                        <p:tgtEl>
                                          <p:spTgt spid="22536"/>
                                        </p:tgtEl>
                                        <p:attrNameLst>
                                          <p:attrName>ppt_x</p:attrName>
                                        </p:attrNameLst>
                                      </p:cBhvr>
                                      <p:tavLst>
                                        <p:tav tm="0">
                                          <p:val>
                                            <p:strVal val="#ppt_x"/>
                                          </p:val>
                                        </p:tav>
                                        <p:tav tm="100000">
                                          <p:val>
                                            <p:strVal val="#ppt_x"/>
                                          </p:val>
                                        </p:tav>
                                      </p:tavLst>
                                    </p:anim>
                                    <p:anim calcmode="lin" valueType="num">
                                      <p:cBhvr additive="base">
                                        <p:cTn id="38" dur="500" fill="hold"/>
                                        <p:tgtEl>
                                          <p:spTgt spid="22536"/>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539"/>
                                        </p:tgtEl>
                                        <p:attrNameLst>
                                          <p:attrName>style.visibility</p:attrName>
                                        </p:attrNameLst>
                                      </p:cBhvr>
                                      <p:to>
                                        <p:strVal val="visible"/>
                                      </p:to>
                                    </p:set>
                                    <p:anim calcmode="lin" valueType="num">
                                      <p:cBhvr additive="base">
                                        <p:cTn id="43" dur="500" fill="hold"/>
                                        <p:tgtEl>
                                          <p:spTgt spid="22539"/>
                                        </p:tgtEl>
                                        <p:attrNameLst>
                                          <p:attrName>ppt_x</p:attrName>
                                        </p:attrNameLst>
                                      </p:cBhvr>
                                      <p:tavLst>
                                        <p:tav tm="0">
                                          <p:val>
                                            <p:strVal val="#ppt_x"/>
                                          </p:val>
                                        </p:tav>
                                        <p:tav tm="100000">
                                          <p:val>
                                            <p:strVal val="#ppt_x"/>
                                          </p:val>
                                        </p:tav>
                                      </p:tavLst>
                                    </p:anim>
                                    <p:anim calcmode="lin" valueType="num">
                                      <p:cBhvr additive="base">
                                        <p:cTn id="44" dur="500" fill="hold"/>
                                        <p:tgtEl>
                                          <p:spTgt spid="22539"/>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22534"/>
                                        </p:tgtEl>
                                        <p:attrNameLst>
                                          <p:attrName>style.visibility</p:attrName>
                                        </p:attrNameLst>
                                      </p:cBhvr>
                                      <p:to>
                                        <p:strVal val="visible"/>
                                      </p:to>
                                    </p:set>
                                    <p:anim calcmode="lin" valueType="num">
                                      <p:cBhvr additive="base">
                                        <p:cTn id="49" dur="500" fill="hold"/>
                                        <p:tgtEl>
                                          <p:spTgt spid="22534"/>
                                        </p:tgtEl>
                                        <p:attrNameLst>
                                          <p:attrName>ppt_x</p:attrName>
                                        </p:attrNameLst>
                                      </p:cBhvr>
                                      <p:tavLst>
                                        <p:tav tm="0">
                                          <p:val>
                                            <p:strVal val="#ppt_x"/>
                                          </p:val>
                                        </p:tav>
                                        <p:tav tm="100000">
                                          <p:val>
                                            <p:strVal val="#ppt_x"/>
                                          </p:val>
                                        </p:tav>
                                      </p:tavLst>
                                    </p:anim>
                                    <p:anim calcmode="lin" valueType="num">
                                      <p:cBhvr additive="base">
                                        <p:cTn id="50" dur="500" fill="hold"/>
                                        <p:tgtEl>
                                          <p:spTgt spid="22534"/>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537"/>
                                        </p:tgtEl>
                                        <p:attrNameLst>
                                          <p:attrName>style.visibility</p:attrName>
                                        </p:attrNameLst>
                                      </p:cBhvr>
                                      <p:to>
                                        <p:strVal val="visible"/>
                                      </p:to>
                                    </p:set>
                                    <p:anim calcmode="lin" valueType="num">
                                      <p:cBhvr additive="base">
                                        <p:cTn id="55" dur="500" fill="hold"/>
                                        <p:tgtEl>
                                          <p:spTgt spid="22537"/>
                                        </p:tgtEl>
                                        <p:attrNameLst>
                                          <p:attrName>ppt_x</p:attrName>
                                        </p:attrNameLst>
                                      </p:cBhvr>
                                      <p:tavLst>
                                        <p:tav tm="0">
                                          <p:val>
                                            <p:strVal val="#ppt_x"/>
                                          </p:val>
                                        </p:tav>
                                        <p:tav tm="100000">
                                          <p:val>
                                            <p:strVal val="#ppt_x"/>
                                          </p:val>
                                        </p:tav>
                                      </p:tavLst>
                                    </p:anim>
                                    <p:anim calcmode="lin" valueType="num">
                                      <p:cBhvr additive="base">
                                        <p:cTn id="56" dur="500" fill="hold"/>
                                        <p:tgtEl>
                                          <p:spTgt spid="225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autoUpdateAnimBg="0"/>
      <p:bldP spid="22533" grpId="0" animBg="1" autoUpdateAnimBg="0"/>
      <p:bldP spid="22534" grpId="0" animBg="1" autoUpdateAnimBg="0"/>
      <p:bldP spid="22535" grpId="0" animBg="1" autoUpdateAnimBg="0"/>
      <p:bldP spid="22536" grpId="0" animBg="1" autoUpdateAnimBg="0"/>
      <p:bldP spid="22537" grpId="0" animBg="1" autoUpdateAnimBg="0"/>
      <p:bldP spid="22538" grpId="0" animBg="1" autoUpdateAnimBg="0"/>
      <p:bldP spid="22539" grpId="0" animBg="1" autoUpdateAnimBg="0"/>
      <p:bldP spid="22540"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Text Box 2"/>
          <p:cNvSpPr txBox="1">
            <a:spLocks noChangeArrowheads="1"/>
          </p:cNvSpPr>
          <p:nvPr/>
        </p:nvSpPr>
        <p:spPr bwMode="auto">
          <a:xfrm>
            <a:off x="8410583" y="44459"/>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120</a:t>
            </a:r>
          </a:p>
        </p:txBody>
      </p:sp>
      <p:sp>
        <p:nvSpPr>
          <p:cNvPr id="254978" name="Text Box 3"/>
          <p:cNvSpPr txBox="1">
            <a:spLocks noChangeArrowheads="1"/>
          </p:cNvSpPr>
          <p:nvPr/>
        </p:nvSpPr>
        <p:spPr bwMode="auto">
          <a:xfrm>
            <a:off x="3347864" y="51995"/>
            <a:ext cx="1821155" cy="646276"/>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charset="0"/>
                <a:ea typeface="Arial" charset="0"/>
                <a:cs typeface="Arial" charset="0"/>
              </a:rPr>
              <a:t>Acts</a:t>
            </a:r>
            <a:endParaRPr kumimoji="0" lang="en-US" sz="36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grpSp>
        <p:nvGrpSpPr>
          <p:cNvPr id="254979" name="Group 43"/>
          <p:cNvGrpSpPr>
            <a:grpSpLocks/>
          </p:cNvGrpSpPr>
          <p:nvPr/>
        </p:nvGrpSpPr>
        <p:grpSpPr bwMode="auto">
          <a:xfrm>
            <a:off x="-76200" y="762000"/>
            <a:ext cx="9372600" cy="6096000"/>
            <a:chOff x="0" y="0"/>
            <a:chExt cx="4072" cy="3433"/>
          </a:xfrm>
        </p:grpSpPr>
        <p:grpSp>
          <p:nvGrpSpPr>
            <p:cNvPr id="254981" name="Group 18"/>
            <p:cNvGrpSpPr>
              <a:grpSpLocks/>
            </p:cNvGrpSpPr>
            <p:nvPr/>
          </p:nvGrpSpPr>
          <p:grpSpPr bwMode="auto">
            <a:xfrm>
              <a:off x="0" y="0"/>
              <a:ext cx="4072" cy="671"/>
              <a:chOff x="0" y="0"/>
              <a:chExt cx="4072" cy="671"/>
            </a:xfrm>
          </p:grpSpPr>
          <p:sp>
            <p:nvSpPr>
              <p:cNvPr id="255018" name="Rectangle 4"/>
              <p:cNvSpPr>
                <a:spLocks noChangeArrowheads="1"/>
              </p:cNvSpPr>
              <p:nvPr/>
            </p:nvSpPr>
            <p:spPr bwMode="auto">
              <a:xfrm>
                <a:off x="32" y="0"/>
                <a:ext cx="4008" cy="671"/>
              </a:xfrm>
              <a:prstGeom prst="rect">
                <a:avLst/>
              </a:prstGeom>
              <a:solidFill>
                <a:srgbClr val="99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charset="0"/>
                    <a:ea typeface="Arial" charset="0"/>
                    <a:cs typeface="Arial" charset="0"/>
                  </a:rPr>
                  <a:t>Universal Savior Proclaimed in Sovereign Kingdom Progress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Arial" charset="0"/>
                    <a:cs typeface="Arial" charset="0"/>
                  </a:rPr>
                  <a:t> </a:t>
                </a:r>
              </a:p>
            </p:txBody>
          </p:sp>
          <p:sp>
            <p:nvSpPr>
              <p:cNvPr id="255019" name="Rectangle 17"/>
              <p:cNvSpPr>
                <a:spLocks noChangeArrowheads="1"/>
              </p:cNvSpPr>
              <p:nvPr/>
            </p:nvSpPr>
            <p:spPr bwMode="auto">
              <a:xfrm>
                <a:off x="0" y="0"/>
                <a:ext cx="4072" cy="67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82" name="Group 20"/>
            <p:cNvGrpSpPr>
              <a:grpSpLocks/>
            </p:cNvGrpSpPr>
            <p:nvPr/>
          </p:nvGrpSpPr>
          <p:grpSpPr bwMode="auto">
            <a:xfrm>
              <a:off x="0" y="671"/>
              <a:ext cx="1360" cy="633"/>
              <a:chOff x="0" y="671"/>
              <a:chExt cx="1360" cy="633"/>
            </a:xfrm>
          </p:grpSpPr>
          <p:sp>
            <p:nvSpPr>
              <p:cNvPr id="255016" name="Rectangle 5"/>
              <p:cNvSpPr>
                <a:spLocks noChangeArrowheads="1"/>
              </p:cNvSpPr>
              <p:nvPr/>
            </p:nvSpPr>
            <p:spPr bwMode="auto">
              <a:xfrm>
                <a:off x="32" y="671"/>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Jerusalem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255017" name="Rectangle 19"/>
              <p:cNvSpPr>
                <a:spLocks noChangeArrowheads="1"/>
              </p:cNvSpPr>
              <p:nvPr/>
            </p:nvSpPr>
            <p:spPr bwMode="auto">
              <a:xfrm>
                <a:off x="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83" name="Group 22"/>
            <p:cNvGrpSpPr>
              <a:grpSpLocks/>
            </p:cNvGrpSpPr>
            <p:nvPr/>
          </p:nvGrpSpPr>
          <p:grpSpPr bwMode="auto">
            <a:xfrm>
              <a:off x="1360" y="671"/>
              <a:ext cx="1360" cy="633"/>
              <a:chOff x="1360" y="671"/>
              <a:chExt cx="1360" cy="633"/>
            </a:xfrm>
          </p:grpSpPr>
          <p:sp>
            <p:nvSpPr>
              <p:cNvPr id="255014" name="Rectangle 6"/>
              <p:cNvSpPr>
                <a:spLocks noChangeArrowheads="1"/>
              </p:cNvSpPr>
              <p:nvPr/>
            </p:nvSpPr>
            <p:spPr bwMode="auto">
              <a:xfrm>
                <a:off x="1392" y="671"/>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Judea and Samaria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255015" name="Rectangle 21"/>
              <p:cNvSpPr>
                <a:spLocks noChangeArrowheads="1"/>
              </p:cNvSpPr>
              <p:nvPr/>
            </p:nvSpPr>
            <p:spPr bwMode="auto">
              <a:xfrm>
                <a:off x="136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84" name="Group 24"/>
            <p:cNvGrpSpPr>
              <a:grpSpLocks/>
            </p:cNvGrpSpPr>
            <p:nvPr/>
          </p:nvGrpSpPr>
          <p:grpSpPr bwMode="auto">
            <a:xfrm>
              <a:off x="2720" y="671"/>
              <a:ext cx="1352" cy="633"/>
              <a:chOff x="2720" y="671"/>
              <a:chExt cx="1352" cy="633"/>
            </a:xfrm>
          </p:grpSpPr>
          <p:sp>
            <p:nvSpPr>
              <p:cNvPr id="255012" name="Rectangle 7"/>
              <p:cNvSpPr>
                <a:spLocks noChangeArrowheads="1"/>
              </p:cNvSpPr>
              <p:nvPr/>
            </p:nvSpPr>
            <p:spPr bwMode="auto">
              <a:xfrm>
                <a:off x="2752" y="671"/>
                <a:ext cx="12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Uttermost Part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p:txBody>
          </p:sp>
          <p:sp>
            <p:nvSpPr>
              <p:cNvPr id="255013" name="Rectangle 23"/>
              <p:cNvSpPr>
                <a:spLocks noChangeArrowheads="1"/>
              </p:cNvSpPr>
              <p:nvPr/>
            </p:nvSpPr>
            <p:spPr bwMode="auto">
              <a:xfrm>
                <a:off x="2720" y="671"/>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85" name="Group 26"/>
            <p:cNvGrpSpPr>
              <a:grpSpLocks/>
            </p:cNvGrpSpPr>
            <p:nvPr/>
          </p:nvGrpSpPr>
          <p:grpSpPr bwMode="auto">
            <a:xfrm>
              <a:off x="0" y="1304"/>
              <a:ext cx="1360" cy="633"/>
              <a:chOff x="0" y="1304"/>
              <a:chExt cx="1360" cy="633"/>
            </a:xfrm>
          </p:grpSpPr>
          <p:sp>
            <p:nvSpPr>
              <p:cNvPr id="255010" name="Rectangle 8"/>
              <p:cNvSpPr>
                <a:spLocks noChangeArrowheads="1"/>
              </p:cNvSpPr>
              <p:nvPr/>
            </p:nvSpPr>
            <p:spPr bwMode="auto">
              <a:xfrm>
                <a:off x="32" y="1304"/>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1:1–6:7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255011" name="Rectangle 25"/>
              <p:cNvSpPr>
                <a:spLocks noChangeArrowheads="1"/>
              </p:cNvSpPr>
              <p:nvPr/>
            </p:nvSpPr>
            <p:spPr bwMode="auto">
              <a:xfrm>
                <a:off x="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86" name="Group 28"/>
            <p:cNvGrpSpPr>
              <a:grpSpLocks/>
            </p:cNvGrpSpPr>
            <p:nvPr/>
          </p:nvGrpSpPr>
          <p:grpSpPr bwMode="auto">
            <a:xfrm>
              <a:off x="1360" y="1304"/>
              <a:ext cx="1360" cy="633"/>
              <a:chOff x="1360" y="1304"/>
              <a:chExt cx="1360" cy="633"/>
            </a:xfrm>
          </p:grpSpPr>
          <p:sp>
            <p:nvSpPr>
              <p:cNvPr id="255008" name="Rectangle 9"/>
              <p:cNvSpPr>
                <a:spLocks noChangeArrowheads="1"/>
              </p:cNvSpPr>
              <p:nvPr/>
            </p:nvSpPr>
            <p:spPr bwMode="auto">
              <a:xfrm>
                <a:off x="1392" y="1304"/>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6:8–8:40</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255009" name="Rectangle 27"/>
              <p:cNvSpPr>
                <a:spLocks noChangeArrowheads="1"/>
              </p:cNvSpPr>
              <p:nvPr/>
            </p:nvSpPr>
            <p:spPr bwMode="auto">
              <a:xfrm>
                <a:off x="136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87" name="Group 30"/>
            <p:cNvGrpSpPr>
              <a:grpSpLocks/>
            </p:cNvGrpSpPr>
            <p:nvPr/>
          </p:nvGrpSpPr>
          <p:grpSpPr bwMode="auto">
            <a:xfrm>
              <a:off x="2720" y="1304"/>
              <a:ext cx="1352" cy="633"/>
              <a:chOff x="2720" y="1304"/>
              <a:chExt cx="1352" cy="633"/>
            </a:xfrm>
          </p:grpSpPr>
          <p:sp>
            <p:nvSpPr>
              <p:cNvPr id="255006" name="Rectangle 10"/>
              <p:cNvSpPr>
                <a:spLocks noChangeArrowheads="1"/>
              </p:cNvSpPr>
              <p:nvPr/>
            </p:nvSpPr>
            <p:spPr bwMode="auto">
              <a:xfrm>
                <a:off x="2752" y="1304"/>
                <a:ext cx="12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Chapters 9–28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p:txBody>
          </p:sp>
          <p:sp>
            <p:nvSpPr>
              <p:cNvPr id="255007" name="Rectangle 29"/>
              <p:cNvSpPr>
                <a:spLocks noChangeArrowheads="1"/>
              </p:cNvSpPr>
              <p:nvPr/>
            </p:nvSpPr>
            <p:spPr bwMode="auto">
              <a:xfrm>
                <a:off x="2720" y="1304"/>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88" name="Group 32"/>
            <p:cNvGrpSpPr>
              <a:grpSpLocks/>
            </p:cNvGrpSpPr>
            <p:nvPr/>
          </p:nvGrpSpPr>
          <p:grpSpPr bwMode="auto">
            <a:xfrm>
              <a:off x="0" y="1937"/>
              <a:ext cx="1360" cy="748"/>
              <a:chOff x="0" y="1937"/>
              <a:chExt cx="1360" cy="748"/>
            </a:xfrm>
          </p:grpSpPr>
          <p:sp>
            <p:nvSpPr>
              <p:cNvPr id="255004" name="Rectangle 11"/>
              <p:cNvSpPr>
                <a:spLocks noChangeArrowheads="1"/>
              </p:cNvSpPr>
              <p:nvPr/>
            </p:nvSpPr>
            <p:spPr bwMode="auto">
              <a:xfrm>
                <a:off x="32" y="1937"/>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Jews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255005" name="Rectangle 31"/>
              <p:cNvSpPr>
                <a:spLocks noChangeArrowheads="1"/>
              </p:cNvSpPr>
              <p:nvPr/>
            </p:nvSpPr>
            <p:spPr bwMode="auto">
              <a:xfrm>
                <a:off x="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89" name="Group 34"/>
            <p:cNvGrpSpPr>
              <a:grpSpLocks/>
            </p:cNvGrpSpPr>
            <p:nvPr/>
          </p:nvGrpSpPr>
          <p:grpSpPr bwMode="auto">
            <a:xfrm>
              <a:off x="1360" y="1937"/>
              <a:ext cx="1360" cy="748"/>
              <a:chOff x="1360" y="1937"/>
              <a:chExt cx="1360" cy="748"/>
            </a:xfrm>
          </p:grpSpPr>
          <p:sp>
            <p:nvSpPr>
              <p:cNvPr id="255002" name="Rectangle 12"/>
              <p:cNvSpPr>
                <a:spLocks noChangeArrowheads="1"/>
              </p:cNvSpPr>
              <p:nvPr/>
            </p:nvSpPr>
            <p:spPr bwMode="auto">
              <a:xfrm>
                <a:off x="1392" y="1937"/>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Samaritans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(mixed breeds)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255003" name="Rectangle 33"/>
              <p:cNvSpPr>
                <a:spLocks noChangeArrowheads="1"/>
              </p:cNvSpPr>
              <p:nvPr/>
            </p:nvSpPr>
            <p:spPr bwMode="auto">
              <a:xfrm>
                <a:off x="136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90" name="Group 36"/>
            <p:cNvGrpSpPr>
              <a:grpSpLocks/>
            </p:cNvGrpSpPr>
            <p:nvPr/>
          </p:nvGrpSpPr>
          <p:grpSpPr bwMode="auto">
            <a:xfrm>
              <a:off x="2720" y="1937"/>
              <a:ext cx="1352" cy="748"/>
              <a:chOff x="2720" y="1937"/>
              <a:chExt cx="1352" cy="748"/>
            </a:xfrm>
          </p:grpSpPr>
          <p:sp>
            <p:nvSpPr>
              <p:cNvPr id="255000" name="Rectangle 13"/>
              <p:cNvSpPr>
                <a:spLocks noChangeArrowheads="1"/>
              </p:cNvSpPr>
              <p:nvPr/>
            </p:nvSpPr>
            <p:spPr bwMode="auto">
              <a:xfrm>
                <a:off x="2752" y="1937"/>
                <a:ext cx="12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Gentiles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p:txBody>
          </p:sp>
          <p:sp>
            <p:nvSpPr>
              <p:cNvPr id="255001" name="Rectangle 35"/>
              <p:cNvSpPr>
                <a:spLocks noChangeArrowheads="1"/>
              </p:cNvSpPr>
              <p:nvPr/>
            </p:nvSpPr>
            <p:spPr bwMode="auto">
              <a:xfrm>
                <a:off x="2720" y="1937"/>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91" name="Group 38"/>
            <p:cNvGrpSpPr>
              <a:grpSpLocks/>
            </p:cNvGrpSpPr>
            <p:nvPr/>
          </p:nvGrpSpPr>
          <p:grpSpPr bwMode="auto">
            <a:xfrm>
              <a:off x="0" y="2685"/>
              <a:ext cx="1360" cy="748"/>
              <a:chOff x="0" y="2685"/>
              <a:chExt cx="1360" cy="748"/>
            </a:xfrm>
          </p:grpSpPr>
          <p:sp>
            <p:nvSpPr>
              <p:cNvPr id="254998" name="Rectangle 14"/>
              <p:cNvSpPr>
                <a:spLocks noChangeArrowheads="1"/>
              </p:cNvSpPr>
              <p:nvPr/>
            </p:nvSpPr>
            <p:spPr bwMode="auto">
              <a:xfrm>
                <a:off x="32" y="2685"/>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AD 33-35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(2 years)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p:txBody>
          </p:sp>
          <p:sp>
            <p:nvSpPr>
              <p:cNvPr id="254999" name="Rectangle 37"/>
              <p:cNvSpPr>
                <a:spLocks noChangeArrowheads="1"/>
              </p:cNvSpPr>
              <p:nvPr/>
            </p:nvSpPr>
            <p:spPr bwMode="auto">
              <a:xfrm>
                <a:off x="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92" name="Group 40"/>
            <p:cNvGrpSpPr>
              <a:grpSpLocks/>
            </p:cNvGrpSpPr>
            <p:nvPr/>
          </p:nvGrpSpPr>
          <p:grpSpPr bwMode="auto">
            <a:xfrm>
              <a:off x="1360" y="2685"/>
              <a:ext cx="1360" cy="748"/>
              <a:chOff x="1360" y="2685"/>
              <a:chExt cx="1360" cy="748"/>
            </a:xfrm>
          </p:grpSpPr>
          <p:sp>
            <p:nvSpPr>
              <p:cNvPr id="254996" name="Rectangle 15"/>
              <p:cNvSpPr>
                <a:spLocks noChangeArrowheads="1"/>
              </p:cNvSpPr>
              <p:nvPr/>
            </p:nvSpPr>
            <p:spPr bwMode="auto">
              <a:xfrm>
                <a:off x="1392" y="2685"/>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AD 35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(a few months)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p:txBody>
          </p:sp>
          <p:sp>
            <p:nvSpPr>
              <p:cNvPr id="254997" name="Rectangle 39"/>
              <p:cNvSpPr>
                <a:spLocks noChangeArrowheads="1"/>
              </p:cNvSpPr>
              <p:nvPr/>
            </p:nvSpPr>
            <p:spPr bwMode="auto">
              <a:xfrm>
                <a:off x="136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54993" name="Group 42"/>
            <p:cNvGrpSpPr>
              <a:grpSpLocks/>
            </p:cNvGrpSpPr>
            <p:nvPr/>
          </p:nvGrpSpPr>
          <p:grpSpPr bwMode="auto">
            <a:xfrm>
              <a:off x="2720" y="2685"/>
              <a:ext cx="1352" cy="748"/>
              <a:chOff x="2720" y="2685"/>
              <a:chExt cx="1352" cy="748"/>
            </a:xfrm>
          </p:grpSpPr>
          <p:sp>
            <p:nvSpPr>
              <p:cNvPr id="254994" name="Rectangle 16"/>
              <p:cNvSpPr>
                <a:spLocks noChangeArrowheads="1"/>
              </p:cNvSpPr>
              <p:nvPr/>
            </p:nvSpPr>
            <p:spPr bwMode="auto">
              <a:xfrm>
                <a:off x="2752" y="2685"/>
                <a:ext cx="12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AD 35-62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(27 years)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Arial" charset="0"/>
                    <a:cs typeface="Arial" charset="0"/>
                  </a:rPr>
                  <a:t> </a:t>
                </a:r>
              </a:p>
            </p:txBody>
          </p:sp>
          <p:sp>
            <p:nvSpPr>
              <p:cNvPr id="254995" name="Rectangle 41"/>
              <p:cNvSpPr>
                <a:spLocks noChangeArrowheads="1"/>
              </p:cNvSpPr>
              <p:nvPr/>
            </p:nvSpPr>
            <p:spPr bwMode="auto">
              <a:xfrm>
                <a:off x="2720" y="2685"/>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sp>
        <p:nvSpPr>
          <p:cNvPr id="254980" name="Rectangle 44"/>
          <p:cNvSpPr>
            <a:spLocks noGrp="1" noChangeArrowheads="1"/>
          </p:cNvSpPr>
          <p:nvPr>
            <p:ph type="title" idx="4294967295"/>
          </p:nvPr>
        </p:nvSpPr>
        <p:spPr>
          <a:xfrm>
            <a:off x="0" y="0"/>
            <a:ext cx="3048000" cy="457200"/>
          </a:xfrm>
        </p:spPr>
        <p:txBody>
          <a:bodyPr/>
          <a:lstStyle/>
          <a:p>
            <a:pPr algn="l" eaLnBrk="1" hangingPunct="1"/>
            <a:r>
              <a:rPr lang="en-US" sz="2800">
                <a:latin typeface="Arial" charset="0"/>
                <a:ea typeface="ＭＳ Ｐゴシック" charset="0"/>
                <a:cs typeface="Arial" charset="0"/>
              </a:rPr>
              <a:t>Book Chart (Top)</a:t>
            </a:r>
            <a:endParaRPr lang="en-US" sz="4800">
              <a:latin typeface="Arial" charset="0"/>
              <a:ea typeface="ＭＳ Ｐゴシック" charset="0"/>
              <a:cs typeface="Arial" charset="0"/>
            </a:endParaRPr>
          </a:p>
        </p:txBody>
      </p:sp>
    </p:spTree>
    <p:extLst>
      <p:ext uri="{BB962C8B-B14F-4D97-AF65-F5344CB8AC3E}">
        <p14:creationId xmlns:p14="http://schemas.microsoft.com/office/powerpoint/2010/main" val="390258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4978"/>
                                        </p:tgtEl>
                                        <p:attrNameLst>
                                          <p:attrName>style.visibility</p:attrName>
                                        </p:attrNameLst>
                                      </p:cBhvr>
                                      <p:to>
                                        <p:strVal val="visible"/>
                                      </p:to>
                                    </p:set>
                                    <p:animEffect transition="in" filter="blinds(horizontal)">
                                      <p:cBhvr>
                                        <p:cTn id="7" dur="500"/>
                                        <p:tgtEl>
                                          <p:spTgt spid="254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8"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584A4E-19FB-DC4E-9A36-E033CD6FB471}"/>
              </a:ext>
            </a:extLst>
          </p:cNvPr>
          <p:cNvGrpSpPr/>
          <p:nvPr/>
        </p:nvGrpSpPr>
        <p:grpSpPr>
          <a:xfrm>
            <a:off x="0" y="-43785"/>
            <a:ext cx="9144000" cy="6546850"/>
            <a:chOff x="0" y="-43785"/>
            <a:chExt cx="9144000" cy="6546850"/>
          </a:xfrm>
        </p:grpSpPr>
        <p:pic>
          <p:nvPicPr>
            <p:cNvPr id="21094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3785"/>
              <a:ext cx="9144000" cy="654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2">
              <a:extLst>
                <a:ext uri="{FF2B5EF4-FFF2-40B4-BE49-F238E27FC236}">
                  <a16:creationId xmlns:a16="http://schemas.microsoft.com/office/drawing/2014/main" id="{E040EF02-40A2-D74A-9DDE-F2A2ECC65A8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619672" y="4115521"/>
              <a:ext cx="2062782" cy="66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10946" name="Picture 7" descr="j028934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86600" y="5181600"/>
            <a:ext cx="2362200" cy="151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8" name="Rectangle 11"/>
          <p:cNvSpPr>
            <a:spLocks noGrp="1" noChangeArrowheads="1"/>
          </p:cNvSpPr>
          <p:nvPr>
            <p:ph type="title" idx="4294967295"/>
          </p:nvPr>
        </p:nvSpPr>
        <p:spPr>
          <a:xfrm>
            <a:off x="1736663" y="3932348"/>
            <a:ext cx="1828800" cy="762000"/>
          </a:xfrm>
          <a:solidFill>
            <a:srgbClr val="000099"/>
          </a:solidFill>
        </p:spPr>
        <p:txBody>
          <a:bodyPr/>
          <a:lstStyle/>
          <a:p>
            <a:pPr eaLnBrk="1" hangingPunct="1"/>
            <a:r>
              <a:rPr lang="en-US" b="1" dirty="0">
                <a:solidFill>
                  <a:srgbClr val="FFFFFF"/>
                </a:solidFill>
                <a:latin typeface="Times New Roman" charset="0"/>
                <a:ea typeface="ＭＳ Ｐゴシック" charset="0"/>
                <a:cs typeface="ＭＳ Ｐゴシック" charset="0"/>
              </a:rPr>
              <a:t>ACTS</a:t>
            </a:r>
            <a:endParaRPr lang="en-US" dirty="0">
              <a:latin typeface="Times New Roman" charset="0"/>
              <a:ea typeface="ＭＳ Ｐゴシック" charset="0"/>
              <a:cs typeface="ＭＳ Ｐゴシック" charset="0"/>
            </a:endParaRPr>
          </a:p>
        </p:txBody>
      </p:sp>
      <p:sp>
        <p:nvSpPr>
          <p:cNvPr id="6" name="Text Box 11"/>
          <p:cNvSpPr txBox="1">
            <a:spLocks noChangeArrowheads="1"/>
          </p:cNvSpPr>
          <p:nvPr/>
        </p:nvSpPr>
        <p:spPr bwMode="auto">
          <a:xfrm>
            <a:off x="-17810" y="6883832"/>
            <a:ext cx="2133600" cy="2478088"/>
          </a:xfrm>
          <a:prstGeom prst="rect">
            <a:avLst/>
          </a:prstGeom>
          <a:solidFill>
            <a:srgbClr val="FFFFFF"/>
          </a:solidFill>
          <a:ln w="12700" cap="sq">
            <a:noFill/>
            <a:miter lim="800000"/>
            <a:headEnd type="none" w="sm" len="sm"/>
            <a:tailEnd type="none" w="sm" len="sm"/>
          </a:ln>
        </p:spPr>
        <p:txBody>
          <a:bodyPr lIns="91387" tIns="45693" rIns="91387" bIns="45693">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基督被接升天</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2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圣灵的浇灌 </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3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瘸腿的人得治愈</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4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群众讲道的结果</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5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撒非拉和亚拿尼亚被审判</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6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拣选执事解决不义</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7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司提反强烈的申辩</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8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教会受逼迫而分散</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9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扫罗接受福音</a:t>
            </a:r>
            <a:endPar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endParaRP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10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福音传给哥尼流</a:t>
            </a:r>
          </a:p>
        </p:txBody>
      </p:sp>
      <p:sp>
        <p:nvSpPr>
          <p:cNvPr id="7" name="Text Box 13"/>
          <p:cNvSpPr txBox="1">
            <a:spLocks noChangeArrowheads="1"/>
          </p:cNvSpPr>
          <p:nvPr/>
        </p:nvSpPr>
        <p:spPr bwMode="auto">
          <a:xfrm>
            <a:off x="2115790" y="6883832"/>
            <a:ext cx="2057400" cy="2478088"/>
          </a:xfrm>
          <a:prstGeom prst="rect">
            <a:avLst/>
          </a:prstGeom>
          <a:solidFill>
            <a:srgbClr val="FFFFFF"/>
          </a:solidFill>
          <a:ln w="12700" cap="sq">
            <a:noFill/>
            <a:miter lim="800000"/>
            <a:headEnd type="none" w="sm" len="sm"/>
            <a:tailEnd type="none" w="sm" len="sm"/>
          </a:ln>
        </p:spPr>
        <p:txBody>
          <a:bodyPr lIns="91387" tIns="45693" rIns="91387" bIns="45693">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11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辩解与外族人同赞美</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12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逃出监狱</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13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福音传到安提阿</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14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慈爱与混乱混合了</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15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耶路撒冷会议调查</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16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对提摩太的割礼的需要</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17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在雅典的宣教</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18</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采访与亚居拉，百基拉</a:t>
            </a:r>
            <a:endPar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endParaRP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19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在以弗所的新信徒</a:t>
            </a:r>
            <a:endPar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endParaRP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Times New Roman" pitchFamily="18" charset="0"/>
                <a:ea typeface="ＭＳ Ｐゴシック" charset="0"/>
              </a:rPr>
              <a:t>20 </a:t>
            </a:r>
            <a:r>
              <a:rPr kumimoji="0" lang="zh-CN" altLang="en-US" sz="1100" b="0" i="0" u="none" strike="noStrike" kern="1200" cap="none" spc="0" normalizeH="0" baseline="0" noProof="0">
                <a:ln>
                  <a:noFill/>
                </a:ln>
                <a:solidFill>
                  <a:srgbClr val="000000"/>
                </a:solidFill>
                <a:effectLst/>
                <a:uLnTx/>
                <a:uFillTx/>
                <a:latin typeface="Times New Roman" pitchFamily="18" charset="0"/>
                <a:ea typeface="ＭＳ Ｐゴシック" charset="0"/>
              </a:rPr>
              <a:t>以弗所的感人告别</a:t>
            </a:r>
          </a:p>
        </p:txBody>
      </p:sp>
      <p:sp>
        <p:nvSpPr>
          <p:cNvPr id="8" name="Text Box 14"/>
          <p:cNvSpPr txBox="1">
            <a:spLocks noChangeArrowheads="1"/>
          </p:cNvSpPr>
          <p:nvPr/>
        </p:nvSpPr>
        <p:spPr bwMode="auto">
          <a:xfrm>
            <a:off x="4173190" y="7041173"/>
            <a:ext cx="3048000" cy="1985159"/>
          </a:xfrm>
          <a:prstGeom prst="rect">
            <a:avLst/>
          </a:prstGeom>
          <a:solidFill>
            <a:srgbClr val="FFFFFF"/>
          </a:solidFill>
          <a:ln w="12700" cap="sq">
            <a:noFill/>
            <a:miter lim="800000"/>
            <a:headEnd type="none" w="sm" len="sm"/>
            <a:tailEnd type="none" w="sm" len="sm"/>
          </a:ln>
        </p:spPr>
        <p:txBody>
          <a:bodyPr lIns="91387" tIns="45693" rIns="91387" bIns="45693">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21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圣灵警告保罗</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22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保罗见证带来的后果</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23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公议会的会议</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24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在腓力斯前受审</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25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向凯撒的迫切上诉</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26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与亚基帕王辩解</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27 </a:t>
            </a:r>
            <a:r>
              <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从该撒利亚到马尔他岛</a:t>
            </a:r>
            <a:endPar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endParaRP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Times New Roman" pitchFamily="18" charset="0"/>
                <a:ea typeface="ＭＳ Ｐゴシック" charset="0"/>
              </a:rPr>
              <a:t>28 Translation</a:t>
            </a:r>
            <a:endParaRPr kumimoji="0" lang="zh-CN" altLang="en-US" sz="1100" b="0" i="0" u="none" strike="noStrike" kern="1200" cap="none" spc="0" normalizeH="0" baseline="0" noProof="0" dirty="0">
              <a:ln>
                <a:noFill/>
              </a:ln>
              <a:solidFill>
                <a:srgbClr val="000000"/>
              </a:solidFill>
              <a:effectLst/>
              <a:uLnTx/>
              <a:uFillTx/>
              <a:latin typeface="Times New Roman" pitchFamily="18" charset="0"/>
              <a:ea typeface="ＭＳ Ｐゴシック" charset="0"/>
            </a:endParaRPr>
          </a:p>
        </p:txBody>
      </p:sp>
      <p:sp>
        <p:nvSpPr>
          <p:cNvPr id="10"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Barry Huddleston, </a:t>
            </a:r>
            <a:r>
              <a:rPr kumimoji="0" lang="en-US" sz="2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The Acrostic Bible</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Tree>
    <p:extLst>
      <p:ext uri="{BB962C8B-B14F-4D97-AF65-F5344CB8AC3E}">
        <p14:creationId xmlns:p14="http://schemas.microsoft.com/office/powerpoint/2010/main" val="160442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0948"/>
                                        </p:tgtEl>
                                        <p:attrNameLst>
                                          <p:attrName>style.visibility</p:attrName>
                                        </p:attrNameLst>
                                      </p:cBhvr>
                                      <p:to>
                                        <p:strVal val="visible"/>
                                      </p:to>
                                    </p:set>
                                    <p:animEffect transition="in" filter="wipe(down)">
                                      <p:cBhvr>
                                        <p:cTn id="7" dur="500"/>
                                        <p:tgtEl>
                                          <p:spTgt spid="210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7091" name="Text Box 3"/>
          <p:cNvSpPr txBox="1">
            <a:spLocks noChangeArrowheads="1"/>
          </p:cNvSpPr>
          <p:nvPr/>
        </p:nvSpPr>
        <p:spPr bwMode="auto">
          <a:xfrm>
            <a:off x="8243895" y="44459"/>
            <a:ext cx="86913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Arail" charset="0"/>
                <a:cs typeface="Arail" charset="0"/>
              </a:rPr>
              <a:t>131e</a:t>
            </a:r>
          </a:p>
        </p:txBody>
      </p:sp>
      <p:pic>
        <p:nvPicPr>
          <p:cNvPr id="6" name="05-Acts in 3 Minutes TheChurchAtBrookHills.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6512" y="-27384"/>
            <a:ext cx="9217024" cy="5184576"/>
          </a:xfrm>
          <a:prstGeom prst="rect">
            <a:avLst/>
          </a:prstGeom>
        </p:spPr>
      </p:pic>
      <p:sp>
        <p:nvSpPr>
          <p:cNvPr id="217089" name="Rectangle 2"/>
          <p:cNvSpPr>
            <a:spLocks noGrp="1" noChangeArrowheads="1"/>
          </p:cNvSpPr>
          <p:nvPr>
            <p:ph type="title" idx="4294967295"/>
          </p:nvPr>
        </p:nvSpPr>
        <p:spPr>
          <a:xfrm>
            <a:off x="0" y="5373216"/>
            <a:ext cx="9144000" cy="1484784"/>
          </a:xfrm>
        </p:spPr>
        <p:txBody>
          <a:bodyPr/>
          <a:lstStyle/>
          <a:p>
            <a:pPr eaLnBrk="1" hangingPunct="1"/>
            <a:r>
              <a:rPr lang="en-US" sz="4000" b="1" i="1" dirty="0">
                <a:latin typeface="Arial" charset="0"/>
                <a:ea typeface="ＭＳ Ｐゴシック" charset="0"/>
                <a:cs typeface="Arial" charset="0"/>
              </a:rPr>
              <a:t>The Book of Acts in 3 Minutes</a:t>
            </a:r>
            <a:r>
              <a:rPr lang="en-US" sz="3600" b="1" i="1" dirty="0">
                <a:latin typeface="Arial" charset="0"/>
                <a:ea typeface="ＭＳ Ｐゴシック" charset="0"/>
                <a:cs typeface="Arial" charset="0"/>
              </a:rPr>
              <a:t> </a:t>
            </a:r>
            <a:br>
              <a:rPr lang="en-US" sz="3600" b="1" i="1" dirty="0">
                <a:latin typeface="Arial" charset="0"/>
                <a:ea typeface="ＭＳ Ｐゴシック" charset="0"/>
                <a:cs typeface="Arial" charset="0"/>
              </a:rPr>
            </a:br>
            <a:r>
              <a:rPr lang="en-US" sz="2800" b="1" i="1" dirty="0">
                <a:latin typeface="Arial" charset="0"/>
                <a:ea typeface="ＭＳ Ｐゴシック" charset="0"/>
                <a:cs typeface="Arial" charset="0"/>
              </a:rPr>
              <a:t>(TheChurchatBrookHills.mp4)</a:t>
            </a:r>
            <a:endParaRPr lang="en-US" sz="2000" i="1" dirty="0">
              <a:latin typeface="Arial" charset="0"/>
              <a:ea typeface="ＭＳ Ｐゴシック" charset="0"/>
              <a:cs typeface="Arial" charset="0"/>
            </a:endParaRPr>
          </a:p>
        </p:txBody>
      </p:sp>
    </p:spTree>
    <p:extLst>
      <p:ext uri="{BB962C8B-B14F-4D97-AF65-F5344CB8AC3E}">
        <p14:creationId xmlns:p14="http://schemas.microsoft.com/office/powerpoint/2010/main" val="9412300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143012" y="0"/>
            <a:ext cx="8099425" cy="1143000"/>
          </a:xfrm>
        </p:spPr>
        <p:txBody>
          <a:bodyPr/>
          <a:lstStyle/>
          <a:p>
            <a:pPr eaLnBrk="1" hangingPunct="1"/>
            <a:r>
              <a:rPr lang="en-US" b="1" i="1">
                <a:solidFill>
                  <a:srgbClr val="504818"/>
                </a:solidFill>
                <a:latin typeface="Arial" charset="0"/>
                <a:ea typeface="ＭＳ Ｐゴシック" charset="0"/>
                <a:cs typeface="Arial" charset="0"/>
              </a:rPr>
              <a:t>What to Do?</a:t>
            </a:r>
            <a:endParaRPr lang="en-US" sz="3600" i="1">
              <a:solidFill>
                <a:srgbClr val="504818"/>
              </a:solidFill>
              <a:latin typeface="Arial" charset="0"/>
              <a:ea typeface="ＭＳ Ｐゴシック" charset="0"/>
              <a:cs typeface="Arial" charset="0"/>
            </a:endParaRPr>
          </a:p>
        </p:txBody>
      </p:sp>
      <p:sp>
        <p:nvSpPr>
          <p:cNvPr id="217090" name="Text Box 3"/>
          <p:cNvSpPr txBox="1">
            <a:spLocks noChangeArrowheads="1"/>
          </p:cNvSpPr>
          <p:nvPr/>
        </p:nvSpPr>
        <p:spPr bwMode="auto">
          <a:xfrm>
            <a:off x="1219200" y="1219217"/>
            <a:ext cx="8001000" cy="1754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34" tIns="45667" rIns="91334" bIns="45667">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Arial" charset="0"/>
              <a:buAutoNum type="arabicPeriod"/>
            </a:pPr>
            <a:r>
              <a:rPr lang="en-US" sz="3600" b="1" dirty="0">
                <a:solidFill>
                  <a:srgbClr val="000000"/>
                </a:solidFill>
                <a:latin typeface="Arial" charset="0"/>
                <a:cs typeface="Arial" charset="0"/>
              </a:rPr>
              <a:t>Which practices in Acts and the rest of the NT should we do today?  Please take the quiz.</a:t>
            </a:r>
          </a:p>
        </p:txBody>
      </p:sp>
      <p:sp>
        <p:nvSpPr>
          <p:cNvPr id="217091" name="Text Box 3"/>
          <p:cNvSpPr txBox="1">
            <a:spLocks noChangeArrowheads="1"/>
          </p:cNvSpPr>
          <p:nvPr/>
        </p:nvSpPr>
        <p:spPr bwMode="auto">
          <a:xfrm>
            <a:off x="8243895" y="44459"/>
            <a:ext cx="86913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ail" charset="0"/>
                <a:cs typeface="Arail" charset="0"/>
              </a:rPr>
              <a:t>131e</a:t>
            </a:r>
          </a:p>
        </p:txBody>
      </p:sp>
    </p:spTree>
    <p:extLst>
      <p:ext uri="{BB962C8B-B14F-4D97-AF65-F5344CB8AC3E}">
        <p14:creationId xmlns:p14="http://schemas.microsoft.com/office/powerpoint/2010/main" val="76116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7090">
                                            <p:txEl>
                                              <p:pRg st="0" end="0"/>
                                            </p:txEl>
                                          </p:spTgt>
                                        </p:tgtEl>
                                        <p:attrNameLst>
                                          <p:attrName>style.visibility</p:attrName>
                                        </p:attrNameLst>
                                      </p:cBhvr>
                                      <p:to>
                                        <p:strVal val="visible"/>
                                      </p:to>
                                    </p:set>
                                    <p:animEffect transition="in" filter="blinds(horizontal)">
                                      <p:cBhvr>
                                        <p:cTn id="7" dur="500"/>
                                        <p:tgtEl>
                                          <p:spTgt spid="2170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143012" y="0"/>
            <a:ext cx="8099425" cy="1143000"/>
          </a:xfrm>
        </p:spPr>
        <p:txBody>
          <a:bodyPr/>
          <a:lstStyle/>
          <a:p>
            <a:pPr eaLnBrk="1" hangingPunct="1"/>
            <a:r>
              <a:rPr lang="en-US" b="1" i="1" dirty="0">
                <a:solidFill>
                  <a:srgbClr val="504818"/>
                </a:solidFill>
                <a:latin typeface="Arial" charset="0"/>
                <a:ea typeface="ＭＳ Ｐゴシック" charset="0"/>
                <a:cs typeface="Arial" charset="0"/>
              </a:rPr>
              <a:t>What to Do?</a:t>
            </a:r>
            <a:endParaRPr lang="en-US" sz="3600" i="1" dirty="0">
              <a:solidFill>
                <a:srgbClr val="504818"/>
              </a:solidFill>
              <a:latin typeface="Arial" charset="0"/>
              <a:ea typeface="ＭＳ Ｐゴシック" charset="0"/>
              <a:cs typeface="Arial" charset="0"/>
            </a:endParaRPr>
          </a:p>
        </p:txBody>
      </p:sp>
      <p:pic>
        <p:nvPicPr>
          <p:cNvPr id="2" name="Picture 1" descr="NTS131e Acts Permanent or Temporar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068"/>
            <a:ext cx="9144000" cy="6838932"/>
          </a:xfrm>
          <a:prstGeom prst="rect">
            <a:avLst/>
          </a:prstGeom>
        </p:spPr>
      </p:pic>
      <p:sp>
        <p:nvSpPr>
          <p:cNvPr id="217091" name="Text Box 3"/>
          <p:cNvSpPr txBox="1">
            <a:spLocks noChangeArrowheads="1"/>
          </p:cNvSpPr>
          <p:nvPr/>
        </p:nvSpPr>
        <p:spPr bwMode="auto">
          <a:xfrm>
            <a:off x="8243895" y="44459"/>
            <a:ext cx="86913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Arail" charset="0"/>
                <a:cs typeface="Arail" charset="0"/>
              </a:rPr>
              <a:t>131e</a:t>
            </a:r>
          </a:p>
        </p:txBody>
      </p:sp>
      <p:grpSp>
        <p:nvGrpSpPr>
          <p:cNvPr id="4" name="Group 3"/>
          <p:cNvGrpSpPr/>
          <p:nvPr/>
        </p:nvGrpSpPr>
        <p:grpSpPr>
          <a:xfrm>
            <a:off x="314076" y="5229200"/>
            <a:ext cx="2457729" cy="1270816"/>
            <a:chOff x="0" y="5229200"/>
            <a:chExt cx="2457729" cy="1270816"/>
          </a:xfrm>
        </p:grpSpPr>
        <p:sp>
          <p:nvSpPr>
            <p:cNvPr id="5" name="Text Box 3"/>
            <p:cNvSpPr txBox="1">
              <a:spLocks noChangeArrowheads="1"/>
            </p:cNvSpPr>
            <p:nvPr/>
          </p:nvSpPr>
          <p:spPr bwMode="auto">
            <a:xfrm>
              <a:off x="0" y="5229200"/>
              <a:ext cx="1907704" cy="830997"/>
            </a:xfrm>
            <a:prstGeom prst="rect">
              <a:avLst/>
            </a:prstGeom>
            <a:solidFill>
              <a:schemeClr val="tx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FF"/>
                  </a:solidFill>
                  <a:latin typeface="Arail" charset="0"/>
                  <a:cs typeface="Arail" charset="0"/>
                </a:rPr>
                <a:t>Now for the hard part…</a:t>
              </a:r>
            </a:p>
          </p:txBody>
        </p:sp>
        <p:sp>
          <p:nvSpPr>
            <p:cNvPr id="3" name="Down Arrow 2"/>
            <p:cNvSpPr/>
            <p:nvPr/>
          </p:nvSpPr>
          <p:spPr bwMode="auto">
            <a:xfrm rot="18065523">
              <a:off x="1629637" y="5671924"/>
              <a:ext cx="936104" cy="720080"/>
            </a:xfrm>
            <a:prstGeom prst="downArrow">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algn="ctr" defTabSz="913370"/>
              <a:endParaRPr lang="en-US">
                <a:solidFill>
                  <a:srgbClr val="000000"/>
                </a:solidFill>
                <a:latin typeface="Times New Roman" pitchFamily="-110" charset="0"/>
              </a:endParaRPr>
            </a:p>
          </p:txBody>
        </p:sp>
      </p:grpSp>
    </p:spTree>
    <p:extLst>
      <p:ext uri="{BB962C8B-B14F-4D97-AF65-F5344CB8AC3E}">
        <p14:creationId xmlns:p14="http://schemas.microsoft.com/office/powerpoint/2010/main" val="238701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9073"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539750" y="522288"/>
            <a:ext cx="7734300" cy="6335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9074" name="Text Box 3"/>
          <p:cNvSpPr txBox="1">
            <a:spLocks noChangeArrowheads="1"/>
          </p:cNvSpPr>
          <p:nvPr/>
        </p:nvSpPr>
        <p:spPr bwMode="auto">
          <a:xfrm>
            <a:off x="620719" y="-1588"/>
            <a:ext cx="7534275" cy="5222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dirty="0">
                <a:solidFill>
                  <a:srgbClr val="FFFFFF"/>
                </a:solidFill>
                <a:latin typeface="Arial" charset="0"/>
                <a:cs typeface="Arial" charset="0"/>
              </a:rPr>
              <a:t>Paul</a:t>
            </a:r>
            <a:r>
              <a:rPr lang="uk-UA" altLang="ja-JP" sz="2800" b="1" dirty="0">
                <a:solidFill>
                  <a:srgbClr val="FFFFFF"/>
                </a:solidFill>
                <a:latin typeface="Arial" charset="0"/>
                <a:cs typeface="Arial" charset="0"/>
              </a:rPr>
              <a:t>'</a:t>
            </a:r>
            <a:r>
              <a:rPr lang="en-US" altLang="ja-JP" sz="2800" b="1" dirty="0">
                <a:solidFill>
                  <a:srgbClr val="FFFFFF"/>
                </a:solidFill>
                <a:latin typeface="Arial" charset="0"/>
                <a:cs typeface="Arial" charset="0"/>
              </a:rPr>
              <a:t>s First &amp; Second Missionary Journeys</a:t>
            </a:r>
            <a:endParaRPr lang="en-US" sz="2800" b="1" dirty="0">
              <a:solidFill>
                <a:srgbClr val="FFFFFF"/>
              </a:solidFill>
              <a:latin typeface="Arial" charset="0"/>
              <a:cs typeface="Arial" charset="0"/>
            </a:endParaRPr>
          </a:p>
        </p:txBody>
      </p:sp>
      <p:sp>
        <p:nvSpPr>
          <p:cNvPr id="259075" name="Text Box 4"/>
          <p:cNvSpPr txBox="1">
            <a:spLocks noChangeArrowheads="1"/>
          </p:cNvSpPr>
          <p:nvPr/>
        </p:nvSpPr>
        <p:spPr bwMode="auto">
          <a:xfrm>
            <a:off x="8096254" y="76205"/>
            <a:ext cx="1142882"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138-39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2" name="Rectangle 3"/>
          <p:cNvSpPr>
            <a:spLocks noGrp="1" noChangeArrowheads="1"/>
          </p:cNvSpPr>
          <p:nvPr>
            <p:ph type="title"/>
          </p:nvPr>
        </p:nvSpPr>
        <p:spPr>
          <a:xfrm>
            <a:off x="76200" y="6400800"/>
            <a:ext cx="6096000" cy="457200"/>
          </a:xfrm>
          <a:solidFill>
            <a:schemeClr val="tx1"/>
          </a:solidFill>
        </p:spPr>
        <p:txBody>
          <a:bodyPr/>
          <a:lstStyle/>
          <a:p>
            <a:pPr eaLnBrk="1" hangingPunct="1"/>
            <a:r>
              <a:rPr lang="en-US" sz="3200" dirty="0">
                <a:solidFill>
                  <a:schemeClr val="bg1"/>
                </a:solidFill>
                <a:latin typeface="Arial" charset="0"/>
                <a:ea typeface="ＭＳ Ｐゴシック" charset="0"/>
                <a:cs typeface="Arial" charset="0"/>
              </a:rPr>
              <a:t>Paul</a:t>
            </a:r>
            <a:r>
              <a:rPr lang="uk-UA" altLang="ja-JP" sz="3200" dirty="0">
                <a:solidFill>
                  <a:schemeClr val="bg1"/>
                </a:solidFill>
                <a:latin typeface="Arial" charset="0"/>
                <a:ea typeface="ＭＳ Ｐゴシック" charset="0"/>
                <a:cs typeface="Arial" charset="0"/>
              </a:rPr>
              <a:t>'</a:t>
            </a:r>
            <a:r>
              <a:rPr lang="en-US" altLang="ja-JP" sz="3200" dirty="0">
                <a:solidFill>
                  <a:schemeClr val="bg1"/>
                </a:solidFill>
                <a:latin typeface="Arial" charset="0"/>
                <a:ea typeface="ＭＳ Ｐゴシック" charset="0"/>
                <a:cs typeface="Arial" charset="0"/>
              </a:rPr>
              <a:t>s Third Missionary Journey</a:t>
            </a:r>
            <a:endParaRPr lang="en-US" sz="3200" dirty="0">
              <a:solidFill>
                <a:schemeClr val="bg1"/>
              </a:solidFill>
              <a:latin typeface="Arial" charset="0"/>
              <a:ea typeface="ＭＳ Ｐゴシック" charset="0"/>
              <a:cs typeface="Arial" charset="0"/>
            </a:endParaRPr>
          </a:p>
        </p:txBody>
      </p:sp>
      <p:sp>
        <p:nvSpPr>
          <p:cNvPr id="261123" name="Text Box 4"/>
          <p:cNvSpPr txBox="1">
            <a:spLocks noChangeArrowheads="1"/>
          </p:cNvSpPr>
          <p:nvPr/>
        </p:nvSpPr>
        <p:spPr bwMode="auto">
          <a:xfrm>
            <a:off x="8458204" y="76205"/>
            <a:ext cx="69804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140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4977" name="Picture 2"/>
          <p:cNvPicPr>
            <a:picLocks noChangeAspect="1" noChangeArrowheads="1"/>
          </p:cNvPicPr>
          <p:nvPr/>
        </p:nvPicPr>
        <p:blipFill>
          <a:blip r:embed="rId3">
            <a:lum bright="-16000" contrast="20000"/>
            <a:extLst>
              <a:ext uri="{28A0092B-C50C-407E-A947-70E740481C1C}">
                <a14:useLocalDpi xmlns:a14="http://schemas.microsoft.com/office/drawing/2010/main"/>
              </a:ext>
            </a:extLst>
          </a:blip>
          <a:srcRect/>
          <a:stretch>
            <a:fillRect/>
          </a:stretch>
        </p:blipFill>
        <p:spPr bwMode="auto">
          <a:xfrm>
            <a:off x="0" y="838200"/>
            <a:ext cx="9144000" cy="582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023" name="Text Box 7"/>
          <p:cNvSpPr txBox="1">
            <a:spLocks noChangeArrowheads="1"/>
          </p:cNvSpPr>
          <p:nvPr/>
        </p:nvSpPr>
        <p:spPr bwMode="auto">
          <a:xfrm>
            <a:off x="8374063" y="4861"/>
            <a:ext cx="698500" cy="831851"/>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en-US" sz="2400" dirty="0">
                <a:solidFill>
                  <a:srgbClr val="000000"/>
                </a:solidFill>
                <a:effectLst>
                  <a:outerShdw blurRad="38100" dist="38100" dir="2700000" algn="tl">
                    <a:srgbClr val="FFFFFF"/>
                  </a:outerShdw>
                </a:effectLst>
                <a:latin typeface="Arial"/>
                <a:cs typeface="Arial"/>
              </a:rPr>
              <a:t>141</a:t>
            </a:r>
          </a:p>
          <a:p>
            <a:pPr algn="ctr" eaLnBrk="1" hangingPunct="1">
              <a:defRPr/>
            </a:pPr>
            <a:r>
              <a:rPr lang="en-US" sz="2400" dirty="0">
                <a:solidFill>
                  <a:srgbClr val="000000"/>
                </a:solidFill>
                <a:effectLst>
                  <a:outerShdw blurRad="38100" dist="38100" dir="2700000" algn="tl">
                    <a:srgbClr val="FFFFFF"/>
                  </a:outerShdw>
                </a:effectLst>
                <a:latin typeface="Arial"/>
                <a:cs typeface="Arial"/>
              </a:rPr>
              <a:t>219</a:t>
            </a:r>
            <a:endParaRPr lang="en-US" sz="2400" dirty="0">
              <a:solidFill>
                <a:srgbClr val="786950"/>
              </a:solidFill>
              <a:effectLst>
                <a:outerShdw blurRad="38100" dist="38100" dir="2700000" algn="tl">
                  <a:srgbClr val="000000"/>
                </a:outerShdw>
              </a:effectLst>
              <a:latin typeface="Arial"/>
              <a:cs typeface="Arial"/>
            </a:endParaRPr>
          </a:p>
        </p:txBody>
      </p:sp>
      <p:sp>
        <p:nvSpPr>
          <p:cNvPr id="254981" name="Rectangle 8"/>
          <p:cNvSpPr>
            <a:spLocks noGrp="1" noChangeArrowheads="1"/>
          </p:cNvSpPr>
          <p:nvPr>
            <p:ph type="title" idx="4294967295"/>
          </p:nvPr>
        </p:nvSpPr>
        <p:spPr>
          <a:xfrm>
            <a:off x="539552" y="125918"/>
            <a:ext cx="7632848" cy="584776"/>
          </a:xfrm>
          <a:solidFill>
            <a:schemeClr val="hlink"/>
          </a:solidFill>
          <a:ln w="12700" cap="sq">
            <a:solidFill>
              <a:schemeClr val="tx1"/>
            </a:solidFill>
            <a:miter lim="800000"/>
            <a:headEnd/>
            <a:tailEnd/>
          </a:ln>
        </p:spPr>
        <p:txBody>
          <a:bodyPr wrap="square" lIns="91440" tIns="45720" rIns="91440" bIns="45720">
            <a:spAutoFit/>
          </a:bodyPr>
          <a:lstStyle/>
          <a:p>
            <a:pPr eaLnBrk="1" hangingPunct="1"/>
            <a:r>
              <a:rPr lang="en-US" sz="3200" dirty="0">
                <a:solidFill>
                  <a:schemeClr val="bg1"/>
                </a:solidFill>
                <a:latin typeface="Arial" charset="0"/>
                <a:ea typeface="ＭＳ Ｐゴシック" charset="0"/>
                <a:cs typeface="Arial" charset="0"/>
              </a:rPr>
              <a:t>Paul</a:t>
            </a:r>
            <a:r>
              <a:rPr lang="uk-UA" altLang="ja-JP" sz="3200" dirty="0">
                <a:solidFill>
                  <a:schemeClr val="bg1"/>
                </a:solidFill>
                <a:latin typeface="Arial" charset="0"/>
                <a:ea typeface="ＭＳ Ｐゴシック" charset="0"/>
                <a:cs typeface="Arial" charset="0"/>
              </a:rPr>
              <a:t>'</a:t>
            </a:r>
            <a:r>
              <a:rPr lang="en-US" altLang="ja-JP" sz="3200" dirty="0">
                <a:solidFill>
                  <a:schemeClr val="bg1"/>
                </a:solidFill>
                <a:latin typeface="Arial" charset="0"/>
                <a:ea typeface="ＭＳ Ｐゴシック" charset="0"/>
                <a:cs typeface="Arial" charset="0"/>
              </a:rPr>
              <a:t>s Fourth Missionary Journey</a:t>
            </a:r>
            <a:endParaRPr lang="en-US" sz="3200" b="1">
              <a:solidFill>
                <a:srgbClr val="FFFF00"/>
              </a:solidFill>
              <a:latin typeface="Arial" charset="0"/>
              <a:ea typeface="ＭＳ Ｐゴシック" charset="0"/>
              <a:cs typeface="Arial" charset="0"/>
            </a:endParaRPr>
          </a:p>
        </p:txBody>
      </p:sp>
    </p:spTree>
    <p:extLst>
      <p:ext uri="{BB962C8B-B14F-4D97-AF65-F5344CB8AC3E}">
        <p14:creationId xmlns:p14="http://schemas.microsoft.com/office/powerpoint/2010/main" val="24586342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 name="Rectangle 115"/>
          <p:cNvSpPr/>
          <p:nvPr/>
        </p:nvSpPr>
        <p:spPr>
          <a:xfrm>
            <a:off x="9525" y="1535113"/>
            <a:ext cx="9144000" cy="6934200"/>
          </a:xfrm>
          <a:prstGeom prst="rect">
            <a:avLst/>
          </a:prstGeom>
          <a:solidFill>
            <a:srgbClr val="000000">
              <a:alpha val="24000"/>
            </a:srgbClr>
          </a:solidFill>
        </p:spPr>
        <p:style>
          <a:lnRef idx="1">
            <a:schemeClr val="accent1"/>
          </a:lnRef>
          <a:fillRef idx="3">
            <a:schemeClr val="accent1"/>
          </a:fillRef>
          <a:effectRef idx="2">
            <a:schemeClr val="accent1"/>
          </a:effectRef>
          <a:fontRef idx="minor">
            <a:schemeClr val="lt1"/>
          </a:fontRef>
        </p:style>
        <p:txBody>
          <a:bodyPr lIns="91365" tIns="45683" rIns="91365" bIns="45683" anchor="ctr"/>
          <a:lstStyle/>
          <a:p>
            <a:pPr algn="ctr">
              <a:defRPr/>
            </a:pPr>
            <a:endParaRPr lang="en-US">
              <a:solidFill>
                <a:srgbClr val="FFFFFF"/>
              </a:solidFill>
            </a:endParaRPr>
          </a:p>
        </p:txBody>
      </p:sp>
      <p:sp>
        <p:nvSpPr>
          <p:cNvPr id="263171" name="TextBox 107"/>
          <p:cNvSpPr txBox="1">
            <a:spLocks noChangeArrowheads="1"/>
          </p:cNvSpPr>
          <p:nvPr/>
        </p:nvSpPr>
        <p:spPr bwMode="auto">
          <a:xfrm>
            <a:off x="8153402" y="71441"/>
            <a:ext cx="869197" cy="461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65" tIns="45683" rIns="91365" bIns="45683">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201a</a:t>
            </a:r>
          </a:p>
        </p:txBody>
      </p:sp>
      <p:sp>
        <p:nvSpPr>
          <p:cNvPr id="263172" name="Title 112"/>
          <p:cNvSpPr>
            <a:spLocks noGrp="1"/>
          </p:cNvSpPr>
          <p:nvPr>
            <p:ph type="title" idx="4294967295"/>
          </p:nvPr>
        </p:nvSpPr>
        <p:spPr>
          <a:xfrm>
            <a:off x="1600200" y="76206"/>
            <a:ext cx="6172200" cy="523875"/>
          </a:xfrm>
          <a:solidFill>
            <a:schemeClr val="tx1"/>
          </a:solidFill>
          <a:ln w="12700" cap="sq">
            <a:solidFill>
              <a:schemeClr val="tx1"/>
            </a:solidFill>
            <a:miter lim="800000"/>
            <a:headEnd/>
            <a:tailEnd/>
          </a:ln>
        </p:spPr>
        <p:txBody>
          <a:bodyPr>
            <a:spAutoFit/>
          </a:bodyPr>
          <a:lstStyle/>
          <a:p>
            <a:r>
              <a:rPr lang="en-US" altLang="zh-CN" sz="2800" b="1">
                <a:solidFill>
                  <a:srgbClr val="FFFFFF"/>
                </a:solidFill>
                <a:latin typeface="Arial" charset="0"/>
                <a:ea typeface="SimSun" charset="0"/>
                <a:cs typeface="SimSun" charset="0"/>
              </a:rPr>
              <a:t>Prison Epistle Christology</a:t>
            </a:r>
          </a:p>
        </p:txBody>
      </p:sp>
      <p:graphicFrame>
        <p:nvGraphicFramePr>
          <p:cNvPr id="114" name="Table 113"/>
          <p:cNvGraphicFramePr>
            <a:graphicFrameLocks noGrp="1"/>
          </p:cNvGraphicFramePr>
          <p:nvPr>
            <p:extLst>
              <p:ext uri="{D42A27DB-BD31-4B8C-83A1-F6EECF244321}">
                <p14:modId xmlns:p14="http://schemas.microsoft.com/office/powerpoint/2010/main" val="1311683464"/>
              </p:ext>
            </p:extLst>
          </p:nvPr>
        </p:nvGraphicFramePr>
        <p:xfrm>
          <a:off x="0" y="1558925"/>
          <a:ext cx="9144000" cy="5183188"/>
        </p:xfrm>
        <a:graphic>
          <a:graphicData uri="http://schemas.openxmlformats.org/drawingml/2006/table">
            <a:tbl>
              <a:tblPr/>
              <a:tblGrid>
                <a:gridCol w="2103438">
                  <a:extLst>
                    <a:ext uri="{9D8B030D-6E8A-4147-A177-3AD203B41FA5}">
                      <a16:colId xmlns:a16="http://schemas.microsoft.com/office/drawing/2014/main" val="20000"/>
                    </a:ext>
                  </a:extLst>
                </a:gridCol>
                <a:gridCol w="2024062">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 Christ as…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Focus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Explanation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Times New Roman" charset="0"/>
                        </a:rPr>
                        <a:t>Ephesians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Head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 Unity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Christ breaks down barriers between believers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Example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Attitude </a:t>
                      </a:r>
                      <a:b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b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Christ models how to handle difficulty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Colossians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God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 Deity </a:t>
                      </a:r>
                      <a:b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b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 Christ is superior to human philosophies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Times New Roman" charset="0"/>
                        </a:rPr>
                        <a:t>Philemon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 Reconciler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 Forgiveness </a:t>
                      </a:r>
                      <a:b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br>
                      <a:r>
                        <a:rPr kumimoji="0" lang="en-US" altLang="zh-CN" sz="2000" b="1" i="0" u="none" strike="noStrike" cap="none" normalizeH="0" baseline="0">
                          <a:ln>
                            <a:noFill/>
                          </a:ln>
                          <a:solidFill>
                            <a:srgbClr val="FFFFFF"/>
                          </a:solidFill>
                          <a:effectLst>
                            <a:glow rad="2286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28600">
                              <a:schemeClr val="tx1">
                                <a:alpha val="75000"/>
                              </a:schemeClr>
                            </a:glow>
                          </a:effectLst>
                          <a:latin typeface="Arial" charset="0"/>
                          <a:ea typeface="ＭＳ Ｐゴシック" charset="0"/>
                          <a:cs typeface="Arial" charset="0"/>
                        </a:rPr>
                        <a:t> Christ reconciles believers to God and one another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4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extBox 107"/>
          <p:cNvSpPr txBox="1">
            <a:spLocks noChangeArrowheads="1"/>
          </p:cNvSpPr>
          <p:nvPr/>
        </p:nvSpPr>
        <p:spPr bwMode="auto">
          <a:xfrm>
            <a:off x="8229604" y="71441"/>
            <a:ext cx="69804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cs typeface="Times New Roman" charset="0"/>
              </a:rPr>
              <a:t>202</a:t>
            </a:r>
          </a:p>
        </p:txBody>
      </p:sp>
      <p:sp>
        <p:nvSpPr>
          <p:cNvPr id="265218" name="Title 112"/>
          <p:cNvSpPr>
            <a:spLocks noGrp="1"/>
          </p:cNvSpPr>
          <p:nvPr>
            <p:ph type="title" idx="4294967295"/>
          </p:nvPr>
        </p:nvSpPr>
        <p:spPr>
          <a:xfrm>
            <a:off x="914400" y="0"/>
            <a:ext cx="7239000" cy="585788"/>
          </a:xfrm>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p>
            <a:r>
              <a:rPr lang="en-US" altLang="zh-CN" sz="3200" b="1">
                <a:solidFill>
                  <a:srgbClr val="000000"/>
                </a:solidFill>
                <a:latin typeface="Arial" charset="0"/>
                <a:ea typeface="ＭＳ Ｐゴシック" charset="0"/>
                <a:cs typeface="Arial" charset="0"/>
              </a:rPr>
              <a:t>Applying the Prison Epistles</a:t>
            </a:r>
            <a:endParaRPr lang="en-US" altLang="zh-CN" sz="3200" b="1">
              <a:solidFill>
                <a:srgbClr val="000000"/>
              </a:solidFill>
              <a:latin typeface="Arial" charset="0"/>
              <a:ea typeface="SimSun" charset="0"/>
              <a:cs typeface="SimSun" charset="0"/>
            </a:endParaRPr>
          </a:p>
        </p:txBody>
      </p:sp>
      <p:graphicFrame>
        <p:nvGraphicFramePr>
          <p:cNvPr id="114" name="Table 113"/>
          <p:cNvGraphicFramePr>
            <a:graphicFrameLocks noGrp="1"/>
          </p:cNvGraphicFramePr>
          <p:nvPr/>
        </p:nvGraphicFramePr>
        <p:xfrm>
          <a:off x="6" y="685800"/>
          <a:ext cx="9161463" cy="6208058"/>
        </p:xfrm>
        <a:graphic>
          <a:graphicData uri="http://schemas.openxmlformats.org/drawingml/2006/table">
            <a:tbl>
              <a:tblPr/>
              <a:tblGrid>
                <a:gridCol w="2103438">
                  <a:extLst>
                    <a:ext uri="{9D8B030D-6E8A-4147-A177-3AD203B41FA5}">
                      <a16:colId xmlns:a16="http://schemas.microsoft.com/office/drawing/2014/main" val="20000"/>
                    </a:ext>
                  </a:extLst>
                </a:gridCol>
                <a:gridCol w="193516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836863">
                  <a:extLst>
                    <a:ext uri="{9D8B030D-6E8A-4147-A177-3AD203B41FA5}">
                      <a16:colId xmlns:a16="http://schemas.microsoft.com/office/drawing/2014/main" val="20003"/>
                    </a:ext>
                  </a:extLst>
                </a:gridCol>
              </a:tblGrid>
              <a:tr h="11887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Epistle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1st</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Century</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Problem</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 21st</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Century</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Problem</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Solution</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(Theme)</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Ephesians</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Jew-Gentile Conflicts (</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err="1">
                          <a:ln>
                            <a:noFill/>
                          </a:ln>
                          <a:solidFill>
                            <a:srgbClr val="000000"/>
                          </a:solidFill>
                          <a:effectLst/>
                          <a:latin typeface="Arial" charset="0"/>
                          <a:ea typeface="Arial" charset="0"/>
                          <a:cs typeface="Arial" charset="0"/>
                        </a:rPr>
                        <a:t>Weism</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Chinese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Baptist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Adults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Realize</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Christian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Unity</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(4:3)</a:t>
                      </a: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 Persecution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Prison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Death</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Ministry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Inconvenience</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time, sleep</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recreation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Imitate Christ</a:t>
                      </a:r>
                      <a:r>
                        <a:rPr kumimoji="0" lang="uk-UA"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s Attitude</a:t>
                      </a:r>
                      <a:r>
                        <a:rPr kumimoji="0" lang="en-US" altLang="zh-CN" sz="2000" b="0" i="0" u="none" strike="noStrike" cap="none" normalizeH="0" baseline="0" dirty="0">
                          <a:ln>
                            <a:noFill/>
                          </a:ln>
                          <a:solidFill>
                            <a:srgbClr val="000000"/>
                          </a:solidFill>
                          <a:effectLst/>
                          <a:latin typeface="Arial" charset="0"/>
                          <a:ea typeface="Arial"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(2:5)</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Colossians</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Denying Christ</a:t>
                      </a:r>
                      <a:r>
                        <a:rPr kumimoji="0" lang="uk-UA"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s </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Deity</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New Age</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Cults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Proclaim</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His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Deity</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(2:9)</a:t>
                      </a: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3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Philemon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Master/Slave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err="1">
                          <a:ln>
                            <a:noFill/>
                          </a:ln>
                          <a:solidFill>
                            <a:srgbClr val="000000"/>
                          </a:solidFill>
                          <a:effectLst/>
                          <a:latin typeface="Arial" charset="0"/>
                          <a:ea typeface="Arial" charset="0"/>
                          <a:cs typeface="Arial" charset="0"/>
                        </a:rPr>
                        <a:t>Meism</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Forgive</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Boss /</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Employee /</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Others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Reconcile</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the Relationship</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(vv. 17-18)</a:t>
                      </a: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26"/>
          <p:cNvSpPr>
            <a:spLocks noGrp="1" noRot="1" noChangeArrowheads="1"/>
          </p:cNvSpPr>
          <p:nvPr>
            <p:ph type="title"/>
          </p:nvPr>
        </p:nvSpPr>
        <p:spPr>
          <a:xfrm>
            <a:off x="685800" y="152400"/>
            <a:ext cx="7772400" cy="1143000"/>
          </a:xfrm>
        </p:spPr>
        <p:txBody>
          <a:bodyPr/>
          <a:lstStyle/>
          <a:p>
            <a:pPr eaLnBrk="1" hangingPunct="1">
              <a:defRPr/>
            </a:pPr>
            <a:r>
              <a:rPr lang="en-US" sz="3600" b="0">
                <a:latin typeface="Arial" charset="0"/>
                <a:ea typeface="Times New Roman" charset="0"/>
              </a:rPr>
              <a:t>Authors of the New Testament</a:t>
            </a:r>
            <a:r>
              <a:rPr lang="en-US">
                <a:latin typeface="Arial" charset="0"/>
                <a:ea typeface="Arial" charset="0"/>
                <a:cs typeface="Arial" charset="0"/>
              </a:rPr>
              <a:t> </a:t>
            </a:r>
          </a:p>
        </p:txBody>
      </p:sp>
      <p:graphicFrame>
        <p:nvGraphicFramePr>
          <p:cNvPr id="55358" name="Group 1086"/>
          <p:cNvGraphicFramePr>
            <a:graphicFrameLocks noGrp="1"/>
          </p:cNvGraphicFramePr>
          <p:nvPr/>
        </p:nvGraphicFramePr>
        <p:xfrm>
          <a:off x="0" y="1371600"/>
          <a:ext cx="9144000" cy="5327790"/>
        </p:xfrm>
        <a:graphic>
          <a:graphicData uri="http://schemas.openxmlformats.org/drawingml/2006/table">
            <a:tbl>
              <a:tblPr/>
              <a:tblGrid>
                <a:gridCol w="10668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83811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Name</a:t>
                      </a: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Nationality</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Home Town</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Occupation</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Relation-ships</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Chapters</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Written</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Verses</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Written</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Books</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1"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Written</a:t>
                      </a: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chemeClr val="accent1"/>
                        </a:gs>
                        <a:gs pos="50000">
                          <a:schemeClr val="bg1"/>
                        </a:gs>
                        <a:gs pos="100000">
                          <a:schemeClr val="accent1"/>
                        </a:gs>
                      </a:gsLst>
                      <a:lin ang="5400000" scaled="1"/>
                    </a:gradFill>
                  </a:tcPr>
                </a:tc>
                <a:extLst>
                  <a:ext uri="{0D108BD9-81ED-4DB2-BD59-A6C34878D82A}">
                    <a16:rowId xmlns:a16="http://schemas.microsoft.com/office/drawing/2014/main" val="10000"/>
                  </a:ext>
                </a:extLst>
              </a:tr>
              <a:tr h="91435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Matthew</a:t>
                      </a: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Jew</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Capernaum</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Tax Collector</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Apostle of Jesus Christ</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28</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1,071</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Gospel of Matthew</a:t>
                      </a: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64922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Mark</a:t>
                      </a: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Jew / Roman</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Jerusalem</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Missionary</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Disciple of Peter</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16</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678</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Gospel of Mark</a:t>
                      </a: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96922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Luke</a:t>
                      </a: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Greek</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Antioch</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Physician</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Disciple of Paul</a:t>
                      </a: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Arial" charset="0"/>
                          <a:cs typeface="Arial" charset="0"/>
                        </a:rPr>
                        <a:t> </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52</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2,158</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Gospel of Luke</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Acts</a:t>
                      </a: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r h="195673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John</a:t>
                      </a:r>
                    </a:p>
                  </a:txBody>
                  <a:tcPr marT="45715" marB="45715"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Jew</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Bethsaida or </a:t>
                      </a:r>
                      <a:r>
                        <a:rPr kumimoji="0" lang="en-US" sz="16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Capernaum</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Fisherman</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Apostle of</a:t>
                      </a:r>
                      <a:endPar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rPr>
                        <a:t>Jesus Christ</a:t>
                      </a: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 </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50</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rPr>
                        <a:t>1,414</a:t>
                      </a: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 </a:t>
                      </a:r>
                    </a:p>
                  </a:txBody>
                  <a:tcPr marT="45715" marB="45715"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Gospel of John</a:t>
                      </a:r>
                      <a:endPar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1 John</a:t>
                      </a:r>
                      <a:endPar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2 John</a:t>
                      </a:r>
                      <a:endPar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3 John </a:t>
                      </a:r>
                      <a:endPar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Times New Roman" charset="0"/>
                        </a:rPr>
                        <a:t>Revelation</a:t>
                      </a:r>
                      <a:r>
                        <a:rPr kumimoji="0" lang="en-US" sz="1800" b="0" i="0" u="none" strike="noStrike" cap="none" normalizeH="0" baseline="0">
                          <a:ln>
                            <a:noFill/>
                          </a:ln>
                          <a:solidFill>
                            <a:schemeClr val="tx1"/>
                          </a:solidFill>
                          <a:effectLst>
                            <a:outerShdw blurRad="38100" dist="38100" dir="2700000" algn="tl">
                              <a:srgbClr val="000000"/>
                            </a:outerShdw>
                          </a:effectLst>
                          <a:latin typeface="Arial Narrow" charset="0"/>
                          <a:ea typeface="ＭＳ Ｐゴシック" charset="0"/>
                          <a:cs typeface="Arial" charset="0"/>
                        </a:rPr>
                        <a:t> </a:t>
                      </a:r>
                    </a:p>
                  </a:txBody>
                  <a:tcPr marT="45715" marB="45715"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67642" name="Text Box 1083"/>
          <p:cNvSpPr txBox="1">
            <a:spLocks noChangeArrowheads="1"/>
          </p:cNvSpPr>
          <p:nvPr/>
        </p:nvSpPr>
        <p:spPr bwMode="auto">
          <a:xfrm>
            <a:off x="855980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13</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lIns="91376" tIns="45688" rIns="91376" bIns="45688" anchor="ctr"/>
          <a:lstStyle/>
          <a:p>
            <a:pPr algn="ctr" eaLnBrk="0" hangingPunct="0">
              <a:defRPr/>
            </a:pPr>
            <a:endParaRPr lang="en-US">
              <a:solidFill>
                <a:srgbClr val="FFFFFF"/>
              </a:solidFill>
            </a:endParaRPr>
          </a:p>
        </p:txBody>
      </p:sp>
      <p:sp>
        <p:nvSpPr>
          <p:cNvPr id="267266" name="TextBox 107"/>
          <p:cNvSpPr txBox="1">
            <a:spLocks noChangeArrowheads="1"/>
          </p:cNvSpPr>
          <p:nvPr/>
        </p:nvSpPr>
        <p:spPr bwMode="auto">
          <a:xfrm>
            <a:off x="8369304" y="71441"/>
            <a:ext cx="69804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Times New Roman" charset="0"/>
              </a:rPr>
              <a:t>201</a:t>
            </a:r>
          </a:p>
        </p:txBody>
      </p:sp>
      <p:sp>
        <p:nvSpPr>
          <p:cNvPr id="267267" name="Title 112"/>
          <p:cNvSpPr>
            <a:spLocks noGrp="1"/>
          </p:cNvSpPr>
          <p:nvPr>
            <p:ph type="title" idx="4294967295"/>
          </p:nvPr>
        </p:nvSpPr>
        <p:spPr>
          <a:xfrm>
            <a:off x="914400" y="106365"/>
            <a:ext cx="7239000" cy="461962"/>
          </a:xfrm>
          <a:solidFill>
            <a:schemeClr val="tx1"/>
          </a:solidFill>
          <a:ln w="12700" cap="sq">
            <a:solidFill>
              <a:schemeClr val="bg1"/>
            </a:solidFill>
            <a:miter lim="800000"/>
            <a:headEnd/>
            <a:tailEnd/>
          </a:ln>
        </p:spPr>
        <p:txBody>
          <a:bodyPr>
            <a:spAutoFit/>
          </a:bodyPr>
          <a:lstStyle/>
          <a:p>
            <a:r>
              <a:rPr lang="en-US" sz="2400" b="1">
                <a:solidFill>
                  <a:srgbClr val="FFFFFF"/>
                </a:solidFill>
                <a:latin typeface="Arial" charset="0"/>
                <a:ea typeface="SimSun" charset="0"/>
                <a:cs typeface="SimSun" charset="0"/>
              </a:rPr>
              <a:t>How Do You Respond to Trials?</a:t>
            </a:r>
            <a:endParaRPr lang="en-US" altLang="zh-CN" sz="2400" b="1">
              <a:solidFill>
                <a:srgbClr val="FFFFFF"/>
              </a:solidFill>
              <a:latin typeface="Arial" charset="0"/>
              <a:ea typeface="SimSun" charset="0"/>
              <a:cs typeface="SimSun" charset="0"/>
            </a:endParaRPr>
          </a:p>
        </p:txBody>
      </p:sp>
      <p:graphicFrame>
        <p:nvGraphicFramePr>
          <p:cNvPr id="114" name="Table 113"/>
          <p:cNvGraphicFramePr>
            <a:graphicFrameLocks noGrp="1"/>
          </p:cNvGraphicFramePr>
          <p:nvPr/>
        </p:nvGraphicFramePr>
        <p:xfrm>
          <a:off x="6" y="838206"/>
          <a:ext cx="9161463" cy="5838825"/>
        </p:xfrm>
        <a:graphic>
          <a:graphicData uri="http://schemas.openxmlformats.org/drawingml/2006/table">
            <a:tbl>
              <a:tblPr/>
              <a:tblGrid>
                <a:gridCol w="21034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You say…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Strategy</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Temperament</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Epistle</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 </a:t>
                      </a: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I</a:t>
                      </a:r>
                      <a:r>
                        <a:rPr kumimoji="0" lang="uk-UA"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m right!</a:t>
                      </a: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Push through</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Choleric</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Ephesians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ru-RU" altLang="zh-CN" sz="2400" b="1" i="0" u="none" strike="noStrike" cap="none" normalizeH="0" baseline="0" dirty="0">
                          <a:ln>
                            <a:noFill/>
                          </a:ln>
                          <a:solidFill>
                            <a:srgbClr val="FFFFFF"/>
                          </a:solidFill>
                          <a:effectLst/>
                          <a:latin typeface="Arial" charset="0"/>
                          <a:ea typeface="ＭＳ Ｐゴシック" charset="0"/>
                          <a:cs typeface="Arial" charset="0"/>
                        </a:rPr>
                        <a:t>"</a:t>
                      </a: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Why me?</a:t>
                      </a:r>
                      <a:r>
                        <a:rPr kumimoji="0" lang="ru-RU" altLang="zh-CN" sz="2400" b="1" i="0" u="none" strike="noStrike" cap="none" normalizeH="0" baseline="0" dirty="0">
                          <a:ln>
                            <a:noFill/>
                          </a:ln>
                          <a:solidFill>
                            <a:srgbClr val="FFFFFF"/>
                          </a:solidFill>
                          <a:effectLst/>
                          <a:latin typeface="Arial" charset="0"/>
                          <a:ea typeface="ＭＳ Ｐゴシック" charset="0"/>
                          <a:cs typeface="Arial" charset="0"/>
                        </a:rPr>
                        <a:t>"</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Depression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Melancholy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I</a:t>
                      </a:r>
                      <a:r>
                        <a:rPr kumimoji="0" lang="uk-UA"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err="1">
                          <a:ln>
                            <a:noFill/>
                          </a:ln>
                          <a:solidFill>
                            <a:srgbClr val="FFFFFF"/>
                          </a:solidFill>
                          <a:effectLst/>
                          <a:latin typeface="Arial" charset="0"/>
                          <a:ea typeface="ＭＳ Ｐゴシック" charset="0"/>
                          <a:cs typeface="Times New Roman" charset="0"/>
                        </a:rPr>
                        <a:t>ll</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 just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get through</a:t>
                      </a: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Compromise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Sanguine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Colossians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rgbClr val="FFFFFF"/>
                          </a:solidFill>
                          <a:effectLst/>
                          <a:latin typeface="Arial" charset="0"/>
                          <a:ea typeface="SimSun" charset="0"/>
                          <a:cs typeface="SimSun" charset="0"/>
                        </a:rPr>
                        <a:t>"</a:t>
                      </a:r>
                      <a:r>
                        <a:rPr kumimoji="0" lang="en-US" altLang="zh-CN" sz="2400" b="1" i="0" u="none" strike="noStrike" cap="none" normalizeH="0" baseline="0" dirty="0">
                          <a:ln>
                            <a:noFill/>
                          </a:ln>
                          <a:solidFill>
                            <a:srgbClr val="FFFFFF"/>
                          </a:solidFill>
                          <a:effectLst/>
                          <a:latin typeface="Arial" charset="0"/>
                          <a:ea typeface="SimSun" charset="0"/>
                          <a:cs typeface="SimSun" charset="0"/>
                        </a:rPr>
                        <a:t>It</a:t>
                      </a:r>
                      <a:r>
                        <a:rPr kumimoji="0" lang="uk-UA" altLang="zh-CN" sz="2400" b="1" i="0" u="none" strike="noStrike" cap="none" normalizeH="0" baseline="0" dirty="0">
                          <a:ln>
                            <a:noFill/>
                          </a:ln>
                          <a:solidFill>
                            <a:srgbClr val="FFFFFF"/>
                          </a:solidFill>
                          <a:effectLst/>
                          <a:latin typeface="Arial" charset="0"/>
                          <a:ea typeface="SimSun" charset="0"/>
                          <a:cs typeface="SimSun" charset="0"/>
                        </a:rPr>
                        <a:t>'</a:t>
                      </a:r>
                      <a:r>
                        <a:rPr kumimoji="0" lang="en-US" altLang="zh-CN" sz="2400" b="1" i="0" u="none" strike="noStrike" cap="none" normalizeH="0" baseline="0" dirty="0" err="1">
                          <a:ln>
                            <a:noFill/>
                          </a:ln>
                          <a:solidFill>
                            <a:srgbClr val="FFFFFF"/>
                          </a:solidFill>
                          <a:effectLst/>
                          <a:latin typeface="Arial" charset="0"/>
                          <a:ea typeface="SimSun" charset="0"/>
                          <a:cs typeface="SimSun" charset="0"/>
                        </a:rPr>
                        <a:t>ll</a:t>
                      </a:r>
                      <a:r>
                        <a:rPr kumimoji="0" lang="en-US" altLang="zh-CN" sz="2400" b="1" i="0" u="none" strike="noStrike" cap="none" normalizeH="0" baseline="0" dirty="0">
                          <a:ln>
                            <a:noFill/>
                          </a:ln>
                          <a:solidFill>
                            <a:srgbClr val="FFFFFF"/>
                          </a:solidFill>
                          <a:effectLst/>
                          <a:latin typeface="Arial" charset="0"/>
                          <a:ea typeface="SimSun" charset="0"/>
                          <a:cs typeface="SimSun" charset="0"/>
                        </a:rPr>
                        <a:t> pass</a:t>
                      </a:r>
                      <a:r>
                        <a:rPr kumimoji="0" lang="ru-RU" altLang="zh-CN" sz="2400" b="1" i="0" u="none" strike="noStrike" cap="none" normalizeH="0" baseline="0" dirty="0">
                          <a:ln>
                            <a:noFill/>
                          </a:ln>
                          <a:solidFill>
                            <a:srgbClr val="FFFFFF"/>
                          </a:solidFill>
                          <a:effectLst/>
                          <a:latin typeface="Arial" charset="0"/>
                          <a:ea typeface="SimSun" charset="0"/>
                          <a:cs typeface="SimSun" charset="0"/>
                        </a:rPr>
                        <a:t>"</a:t>
                      </a:r>
                      <a:endParaRPr kumimoji="0" lang="en-US" altLang="zh-CN" sz="2400" b="1" i="0" u="none" strike="noStrike" cap="none" normalizeH="0" baseline="0" dirty="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Ignore it</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Phlegmatic</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Philemon</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69315"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6931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6931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69318"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6931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69320"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69321"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69324"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69325"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37328"/>
            <a:ext cx="7772400" cy="64626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alpha val="43137"/>
                    </a:srgbClr>
                  </a:outerShdw>
                </a:effectLst>
                <a:latin typeface="Arial" charset="0"/>
                <a:cs typeface="Times New Roman" charset="0"/>
              </a:rPr>
              <a:t>NT Overview (Books &amp; Key Words)</a:t>
            </a:r>
          </a:p>
        </p:txBody>
      </p:sp>
      <p:sp>
        <p:nvSpPr>
          <p:cNvPr id="269329"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Books by Category &amp; Key Words </a:t>
            </a:r>
            <a:endParaRPr lang="en-US" sz="1600" b="1" dirty="0">
              <a:solidFill>
                <a:srgbClr val="FFFFFF"/>
              </a:solidFill>
              <a:latin typeface="Arial Narrow" charset="0"/>
              <a:cs typeface="Times New Roman" charset="0"/>
            </a:endParaRPr>
          </a:p>
        </p:txBody>
      </p:sp>
      <p:sp>
        <p:nvSpPr>
          <p:cNvPr id="269330"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55"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56"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57"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58"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59"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60"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61"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64"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66"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67"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6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7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7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7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7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7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7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7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7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80"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81"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82" name="Text Box 19"/>
          <p:cNvSpPr txBox="1">
            <a:spLocks noChangeArrowheads="1"/>
          </p:cNvSpPr>
          <p:nvPr/>
        </p:nvSpPr>
        <p:spPr bwMode="auto">
          <a:xfrm>
            <a:off x="990606"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8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84" name="Text Box 21"/>
          <p:cNvSpPr txBox="1">
            <a:spLocks noChangeArrowheads="1"/>
          </p:cNvSpPr>
          <p:nvPr/>
        </p:nvSpPr>
        <p:spPr bwMode="auto">
          <a:xfrm>
            <a:off x="2713038" y="4572003"/>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85" name="Text Box 22"/>
          <p:cNvSpPr txBox="1">
            <a:spLocks noChangeArrowheads="1"/>
          </p:cNvSpPr>
          <p:nvPr/>
        </p:nvSpPr>
        <p:spPr bwMode="auto">
          <a:xfrm>
            <a:off x="3810006" y="4157667"/>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86" name="Text Box 23"/>
          <p:cNvSpPr txBox="1">
            <a:spLocks noChangeArrowheads="1"/>
          </p:cNvSpPr>
          <p:nvPr/>
        </p:nvSpPr>
        <p:spPr bwMode="auto">
          <a:xfrm>
            <a:off x="3810006" y="4600576"/>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87" name="Text Box 24"/>
          <p:cNvSpPr txBox="1">
            <a:spLocks noChangeArrowheads="1"/>
          </p:cNvSpPr>
          <p:nvPr/>
        </p:nvSpPr>
        <p:spPr bwMode="auto">
          <a:xfrm>
            <a:off x="3810006"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88"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89"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90" name="Text Box 27"/>
          <p:cNvSpPr txBox="1">
            <a:spLocks noChangeArrowheads="1"/>
          </p:cNvSpPr>
          <p:nvPr/>
        </p:nvSpPr>
        <p:spPr bwMode="auto">
          <a:xfrm>
            <a:off x="5486406" y="50577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91"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9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93"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94"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95"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96"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97"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9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9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100"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Suffering</a:t>
            </a:r>
            <a:endParaRPr lang="en-US" sz="1400">
              <a:solidFill>
                <a:srgbClr val="000000"/>
              </a:solidFill>
              <a:latin typeface="Arial Narrow" charset="0"/>
              <a:cs typeface="Times New Roman" charset="0"/>
            </a:endParaRPr>
          </a:p>
        </p:txBody>
      </p:sp>
      <p:sp>
        <p:nvSpPr>
          <p:cNvPr id="101" name="Text Box 19"/>
          <p:cNvSpPr txBox="1">
            <a:spLocks noChangeArrowheads="1"/>
          </p:cNvSpPr>
          <p:nvPr/>
        </p:nvSpPr>
        <p:spPr bwMode="auto">
          <a:xfrm>
            <a:off x="6446838" y="5486402"/>
            <a:ext cx="792162" cy="30771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Knowledge</a:t>
            </a:r>
            <a:endParaRPr lang="en-US" sz="1200">
              <a:solidFill>
                <a:srgbClr val="000000"/>
              </a:solidFill>
              <a:latin typeface="Arial Narrow" charset="0"/>
              <a:cs typeface="Times New Roman" charset="0"/>
            </a:endParaRPr>
          </a:p>
        </p:txBody>
      </p:sp>
      <p:sp>
        <p:nvSpPr>
          <p:cNvPr id="10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Super</a:t>
            </a:r>
            <a:endParaRPr lang="en-US" sz="1600">
              <a:solidFill>
                <a:srgbClr val="000000"/>
              </a:solidFill>
              <a:latin typeface="Arial Narrow" charset="0"/>
              <a:cs typeface="Times New Roman" charset="0"/>
            </a:endParaRPr>
          </a:p>
        </p:txBody>
      </p:sp>
      <p:sp>
        <p:nvSpPr>
          <p:cNvPr id="103" name="Text Box 19"/>
          <p:cNvSpPr txBox="1">
            <a:spLocks noChangeArrowheads="1"/>
          </p:cNvSpPr>
          <p:nvPr/>
        </p:nvSpPr>
        <p:spPr bwMode="auto">
          <a:xfrm>
            <a:off x="8305806" y="4114803"/>
            <a:ext cx="792163" cy="30797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Pretenders</a:t>
            </a:r>
            <a:endParaRPr lang="en-US" sz="1200">
              <a:solidFill>
                <a:srgbClr val="000000"/>
              </a:solidFill>
              <a:latin typeface="Arial Narrow" charset="0"/>
              <a:cs typeface="Times New Roman" charset="0"/>
            </a:endParaRPr>
          </a:p>
        </p:txBody>
      </p:sp>
      <p:sp>
        <p:nvSpPr>
          <p:cNvPr id="10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Love</a:t>
            </a:r>
            <a:endParaRPr lang="en-US" sz="1600">
              <a:solidFill>
                <a:srgbClr val="000000"/>
              </a:solidFill>
              <a:latin typeface="Arial Narrow" charset="0"/>
              <a:cs typeface="Times New Roman" charset="0"/>
            </a:endParaRPr>
          </a:p>
        </p:txBody>
      </p:sp>
      <p:sp>
        <p:nvSpPr>
          <p:cNvPr id="10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Limits</a:t>
            </a:r>
            <a:endParaRPr lang="en-US" sz="1600">
              <a:solidFill>
                <a:srgbClr val="000000"/>
              </a:solidFill>
              <a:latin typeface="Arial Narrow" charset="0"/>
              <a:cs typeface="Times New Roman" charset="0"/>
            </a:endParaRPr>
          </a:p>
        </p:txBody>
      </p:sp>
      <p:sp>
        <p:nvSpPr>
          <p:cNvPr id="10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Mission</a:t>
            </a:r>
            <a:endParaRPr lang="en-US" sz="1600">
              <a:solidFill>
                <a:srgbClr val="000000"/>
              </a:solidFill>
              <a:latin typeface="Arial Narrow" charset="0"/>
              <a:cs typeface="Times New Roman" charset="0"/>
            </a:endParaRPr>
          </a:p>
        </p:txBody>
      </p:sp>
      <p:sp>
        <p:nvSpPr>
          <p:cNvPr id="10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Triumph</a:t>
            </a:r>
            <a:endParaRPr lang="en-US" sz="1600">
              <a:solidFill>
                <a:srgbClr val="000000"/>
              </a:solidFill>
              <a:latin typeface="Arial Narrow" charset="0"/>
              <a:cs typeface="Times New Roman" charset="0"/>
            </a:endParaRPr>
          </a:p>
        </p:txBody>
      </p:sp>
      <p:sp>
        <p:nvSpPr>
          <p:cNvPr id="108"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6938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110"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69390"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69391"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69392"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2"/>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3"/>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4"/>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1"/>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0"/>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1"/>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2"/>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3"/>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4"/>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5"/>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6"/>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7"/>
                                        </p:tgtEl>
                                        <p:attrNameLst>
                                          <p:attrName>style.visibility</p:attrName>
                                        </p:attrNameLst>
                                      </p:cBhvr>
                                      <p:to>
                                        <p:strVal val="visible"/>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95"/>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96"/>
                                        </p:tgtEl>
                                        <p:attrNameLst>
                                          <p:attrName>style.visibility</p:attrName>
                                        </p:attrNameLst>
                                      </p:cBhvr>
                                      <p:to>
                                        <p:strVal val="visible"/>
                                      </p:to>
                                    </p:se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108"/>
                                        </p:tgtEl>
                                        <p:attrNameLst>
                                          <p:attrName>style.visibility</p:attrName>
                                        </p:attrNameLst>
                                      </p:cBhvr>
                                      <p:to>
                                        <p:strVal val="visible"/>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98"/>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97"/>
                                        </p:tgtEl>
                                        <p:attrNameLst>
                                          <p:attrName>style.visibility</p:attrName>
                                        </p:attrNameLst>
                                      </p:cBhvr>
                                      <p:to>
                                        <p:strVal val="visible"/>
                                      </p:to>
                                    </p:se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82"/>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83"/>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84"/>
                                        </p:tgtEl>
                                        <p:attrNameLst>
                                          <p:attrName>style.visibility</p:attrName>
                                        </p:attrNameLst>
                                      </p:cBhvr>
                                      <p:to>
                                        <p:strVal val="visible"/>
                                      </p:to>
                                    </p:se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85"/>
                                        </p:tgtEl>
                                        <p:attrNameLst>
                                          <p:attrName>style.visibility</p:attrName>
                                        </p:attrNameLst>
                                      </p:cBhvr>
                                      <p:to>
                                        <p:strVal val="visible"/>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86"/>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87"/>
                                        </p:tgtEl>
                                        <p:attrNameLst>
                                          <p:attrName>style.visibility</p:attrName>
                                        </p:attrNameLst>
                                      </p:cBhvr>
                                      <p:to>
                                        <p:strVal val="visible"/>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88"/>
                                        </p:tgtEl>
                                        <p:attrNameLst>
                                          <p:attrName>style.visibility</p:attrName>
                                        </p:attrNameLst>
                                      </p:cBhvr>
                                      <p:to>
                                        <p:strVal val="visible"/>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89"/>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90"/>
                                        </p:tgtEl>
                                        <p:attrNameLst>
                                          <p:attrName>style.visibility</p:attrName>
                                        </p:attrNameLst>
                                      </p:cBhvr>
                                      <p:to>
                                        <p:strVal val="visible"/>
                                      </p:to>
                                    </p:set>
                                  </p:childTnLst>
                                </p:cTn>
                              </p:par>
                            </p:childTnLst>
                          </p:cTn>
                        </p:par>
                      </p:childTnLst>
                    </p:cTn>
                  </p:par>
                  <p:par>
                    <p:cTn id="179" fill="hold" nodeType="clickPar">
                      <p:stCondLst>
                        <p:cond delay="indefinite"/>
                      </p:stCondLst>
                      <p:childTnLst>
                        <p:par>
                          <p:cTn id="180" fill="hold" nodeType="withGroup">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91"/>
                                        </p:tgtEl>
                                        <p:attrNameLst>
                                          <p:attrName>style.visibility</p:attrName>
                                        </p:attrNameLst>
                                      </p:cBhvr>
                                      <p:to>
                                        <p:strVal val="visible"/>
                                      </p:to>
                                    </p:se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92"/>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93"/>
                                        </p:tgtEl>
                                        <p:attrNameLst>
                                          <p:attrName>style.visibility</p:attrName>
                                        </p:attrNameLst>
                                      </p:cBhvr>
                                      <p:to>
                                        <p:strVal val="visible"/>
                                      </p:to>
                                    </p:se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94"/>
                                        </p:tgtEl>
                                        <p:attrNameLst>
                                          <p:attrName>style.visibility</p:attrName>
                                        </p:attrNameLst>
                                      </p:cBhvr>
                                      <p:to>
                                        <p:strVal val="visible"/>
                                      </p:to>
                                    </p:se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99"/>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100"/>
                                        </p:tgtEl>
                                        <p:attrNameLst>
                                          <p:attrName>style.visibility</p:attrName>
                                        </p:attrNameLst>
                                      </p:cBhvr>
                                      <p:to>
                                        <p:strVal val="visible"/>
                                      </p:to>
                                    </p:se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101"/>
                                        </p:tgtEl>
                                        <p:attrNameLst>
                                          <p:attrName>style.visibility</p:attrName>
                                        </p:attrNameLst>
                                      </p:cBhvr>
                                      <p:to>
                                        <p:strVal val="visible"/>
                                      </p:to>
                                    </p:se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102"/>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ntr" presetSubtype="0" fill="hold" grpId="0" nodeType="clickEffect">
                                  <p:stCondLst>
                                    <p:cond delay="0"/>
                                  </p:stCondLst>
                                  <p:childTnLst>
                                    <p:set>
                                      <p:cBhvr>
                                        <p:cTn id="214" dur="1" fill="hold">
                                          <p:stCondLst>
                                            <p:cond delay="0"/>
                                          </p:stCondLst>
                                        </p:cTn>
                                        <p:tgtEl>
                                          <p:spTgt spid="103"/>
                                        </p:tgtEl>
                                        <p:attrNameLst>
                                          <p:attrName>style.visibility</p:attrName>
                                        </p:attrNameLst>
                                      </p:cBhvr>
                                      <p:to>
                                        <p:strVal val="visible"/>
                                      </p:to>
                                    </p:set>
                                  </p:childTnLst>
                                </p:cTn>
                              </p:par>
                            </p:childTnLst>
                          </p:cTn>
                        </p:par>
                      </p:childTnLst>
                    </p:cTn>
                  </p:par>
                  <p:par>
                    <p:cTn id="215" fill="hold" nodeType="clickPar">
                      <p:stCondLst>
                        <p:cond delay="indefinite"/>
                      </p:stCondLst>
                      <p:childTnLst>
                        <p:par>
                          <p:cTn id="216" fill="hold" nodeType="withGroup">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104"/>
                                        </p:tgtEl>
                                        <p:attrNameLst>
                                          <p:attrName>style.visibility</p:attrName>
                                        </p:attrNameLst>
                                      </p:cBhvr>
                                      <p:to>
                                        <p:strVal val="visible"/>
                                      </p:to>
                                    </p:set>
                                  </p:childTnLst>
                                </p:cTn>
                              </p:par>
                            </p:childTnLst>
                          </p:cTn>
                        </p:par>
                      </p:childTnLst>
                    </p:cTn>
                  </p:par>
                  <p:par>
                    <p:cTn id="219" fill="hold" nodeType="clickPar">
                      <p:stCondLst>
                        <p:cond delay="indefinite"/>
                      </p:stCondLst>
                      <p:childTnLst>
                        <p:par>
                          <p:cTn id="220" fill="hold" nodeType="withGroup">
                            <p:stCondLst>
                              <p:cond delay="0"/>
                            </p:stCondLst>
                            <p:childTnLst>
                              <p:par>
                                <p:cTn id="221" presetID="1" presetClass="entr" presetSubtype="0" fill="hold" grpId="0" nodeType="clickEffect">
                                  <p:stCondLst>
                                    <p:cond delay="0"/>
                                  </p:stCondLst>
                                  <p:childTnLst>
                                    <p:set>
                                      <p:cBhvr>
                                        <p:cTn id="222" dur="1" fill="hold">
                                          <p:stCondLst>
                                            <p:cond delay="0"/>
                                          </p:stCondLst>
                                        </p:cTn>
                                        <p:tgtEl>
                                          <p:spTgt spid="105"/>
                                        </p:tgtEl>
                                        <p:attrNameLst>
                                          <p:attrName>style.visibility</p:attrName>
                                        </p:attrNameLst>
                                      </p:cBhvr>
                                      <p:to>
                                        <p:strVal val="visible"/>
                                      </p:to>
                                    </p:se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106"/>
                                        </p:tgtEl>
                                        <p:attrNameLst>
                                          <p:attrName>style.visibility</p:attrName>
                                        </p:attrNameLst>
                                      </p:cBhvr>
                                      <p:to>
                                        <p:strVal val="visible"/>
                                      </p:to>
                                    </p:set>
                                  </p:childTnLst>
                                </p:cTn>
                              </p:par>
                            </p:childTnLst>
                          </p:cTn>
                        </p:par>
                      </p:childTnLst>
                    </p:cTn>
                  </p:par>
                  <p:par>
                    <p:cTn id="227" fill="hold" nodeType="clickPar">
                      <p:stCondLst>
                        <p:cond delay="indefinite"/>
                      </p:stCondLst>
                      <p:childTnLst>
                        <p:par>
                          <p:cTn id="228" fill="hold" nodeType="withGroup">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033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034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034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70342"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034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0344"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0345"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0348"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0349"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98847"/>
            <a:ext cx="7772400" cy="523220"/>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dirty="0">
                <a:solidFill>
                  <a:srgbClr val="FFFFFF"/>
                </a:solidFill>
                <a:effectLst>
                  <a:outerShdw blurRad="38100" dist="38100" dir="2700000" algn="tl">
                    <a:srgbClr val="000000">
                      <a:alpha val="43137"/>
                    </a:srgbClr>
                  </a:outerShdw>
                </a:effectLst>
                <a:latin typeface="Arial" charset="0"/>
                <a:cs typeface="Times New Roman" charset="0"/>
              </a:rPr>
              <a:t>NT Overview (Pauline Books + Key Words)</a:t>
            </a:r>
          </a:p>
        </p:txBody>
      </p:sp>
      <p:sp>
        <p:nvSpPr>
          <p:cNvPr id="270353"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Pauline Books + Key Words </a:t>
            </a:r>
            <a:endParaRPr lang="en-US" sz="1600" b="1" dirty="0">
              <a:solidFill>
                <a:srgbClr val="FFFFFF"/>
              </a:solidFill>
              <a:latin typeface="Arial Narrow" charset="0"/>
              <a:cs typeface="Times New Roman" charset="0"/>
            </a:endParaRPr>
          </a:p>
        </p:txBody>
      </p:sp>
      <p:sp>
        <p:nvSpPr>
          <p:cNvPr id="270354"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55"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56"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57"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58"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59"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60"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61"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64"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66"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67"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7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80"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82" name="Text Box 19"/>
          <p:cNvSpPr txBox="1">
            <a:spLocks noChangeArrowheads="1"/>
          </p:cNvSpPr>
          <p:nvPr/>
        </p:nvSpPr>
        <p:spPr bwMode="auto">
          <a:xfrm>
            <a:off x="990606"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8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84" name="Text Box 21"/>
          <p:cNvSpPr txBox="1">
            <a:spLocks noChangeArrowheads="1"/>
          </p:cNvSpPr>
          <p:nvPr/>
        </p:nvSpPr>
        <p:spPr bwMode="auto">
          <a:xfrm>
            <a:off x="2713038" y="4572003"/>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85" name="Text Box 22"/>
          <p:cNvSpPr txBox="1">
            <a:spLocks noChangeArrowheads="1"/>
          </p:cNvSpPr>
          <p:nvPr/>
        </p:nvSpPr>
        <p:spPr bwMode="auto">
          <a:xfrm>
            <a:off x="3810006" y="4157667"/>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86" name="Text Box 23"/>
          <p:cNvSpPr txBox="1">
            <a:spLocks noChangeArrowheads="1"/>
          </p:cNvSpPr>
          <p:nvPr/>
        </p:nvSpPr>
        <p:spPr bwMode="auto">
          <a:xfrm>
            <a:off x="3810006" y="4600576"/>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87" name="Text Box 24"/>
          <p:cNvSpPr txBox="1">
            <a:spLocks noChangeArrowheads="1"/>
          </p:cNvSpPr>
          <p:nvPr/>
        </p:nvSpPr>
        <p:spPr bwMode="auto">
          <a:xfrm>
            <a:off x="3810006"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88"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89"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90" name="Text Box 27"/>
          <p:cNvSpPr txBox="1">
            <a:spLocks noChangeArrowheads="1"/>
          </p:cNvSpPr>
          <p:nvPr/>
        </p:nvSpPr>
        <p:spPr bwMode="auto">
          <a:xfrm>
            <a:off x="5486406" y="50577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91"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9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93"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94"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270388"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270389"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97"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9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270392"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70393"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70"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0395"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0396"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0397"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2"/>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4"/>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5"/>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6"/>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7"/>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8"/>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89"/>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90"/>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91"/>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92"/>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3"/>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80"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1363"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136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136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71366"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136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1368"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1369"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1372"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1373"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(Key Words)</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71407"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Key Words</a:t>
            </a:r>
            <a:endParaRPr lang="en-US" sz="1600" b="1">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3"/>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6" y="4157667"/>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6" y="4600576"/>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58" name="Text Box 24"/>
          <p:cNvSpPr txBox="1">
            <a:spLocks noChangeArrowheads="1"/>
          </p:cNvSpPr>
          <p:nvPr/>
        </p:nvSpPr>
        <p:spPr bwMode="auto">
          <a:xfrm>
            <a:off x="3810006"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59"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60"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61" name="Text Box 27"/>
          <p:cNvSpPr txBox="1">
            <a:spLocks noChangeArrowheads="1"/>
          </p:cNvSpPr>
          <p:nvPr/>
        </p:nvSpPr>
        <p:spPr bwMode="auto">
          <a:xfrm>
            <a:off x="5486406" y="50577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62"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63"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64"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65"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66"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67"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70"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Suffering</a:t>
            </a:r>
            <a:endParaRPr lang="en-US" sz="1400">
              <a:solidFill>
                <a:srgbClr val="000000"/>
              </a:solidFill>
              <a:latin typeface="Arial Narrow" charset="0"/>
              <a:cs typeface="Times New Roman" charset="0"/>
            </a:endParaRPr>
          </a:p>
        </p:txBody>
      </p:sp>
      <p:sp>
        <p:nvSpPr>
          <p:cNvPr id="72" name="Text Box 19"/>
          <p:cNvSpPr txBox="1">
            <a:spLocks noChangeArrowheads="1"/>
          </p:cNvSpPr>
          <p:nvPr/>
        </p:nvSpPr>
        <p:spPr bwMode="auto">
          <a:xfrm>
            <a:off x="6446838" y="5486402"/>
            <a:ext cx="792162" cy="30771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Knowledge</a:t>
            </a:r>
            <a:endParaRPr lang="en-US" sz="1200">
              <a:solidFill>
                <a:srgbClr val="000000"/>
              </a:solidFill>
              <a:latin typeface="Arial Narrow" charset="0"/>
              <a:cs typeface="Times New Roman" charset="0"/>
            </a:endParaRPr>
          </a:p>
        </p:txBody>
      </p:sp>
      <p:sp>
        <p:nvSpPr>
          <p:cNvPr id="73"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Super</a:t>
            </a:r>
            <a:endParaRPr lang="en-US" sz="1600">
              <a:solidFill>
                <a:srgbClr val="000000"/>
              </a:solidFill>
              <a:latin typeface="Arial Narrow" charset="0"/>
              <a:cs typeface="Times New Roman" charset="0"/>
            </a:endParaRPr>
          </a:p>
        </p:txBody>
      </p:sp>
      <p:sp>
        <p:nvSpPr>
          <p:cNvPr id="74" name="Text Box 19"/>
          <p:cNvSpPr txBox="1">
            <a:spLocks noChangeArrowheads="1"/>
          </p:cNvSpPr>
          <p:nvPr/>
        </p:nvSpPr>
        <p:spPr bwMode="auto">
          <a:xfrm>
            <a:off x="8305806" y="4114803"/>
            <a:ext cx="792163" cy="30797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Pretenders</a:t>
            </a:r>
            <a:endParaRPr lang="en-US" sz="1200">
              <a:solidFill>
                <a:srgbClr val="000000"/>
              </a:solidFill>
              <a:latin typeface="Arial Narrow" charset="0"/>
              <a:cs typeface="Times New Roman" charset="0"/>
            </a:endParaRPr>
          </a:p>
        </p:txBody>
      </p:sp>
      <p:sp>
        <p:nvSpPr>
          <p:cNvPr id="75"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Love</a:t>
            </a:r>
            <a:endParaRPr lang="en-US" sz="1600">
              <a:solidFill>
                <a:srgbClr val="000000"/>
              </a:solidFill>
              <a:latin typeface="Arial Narrow" charset="0"/>
              <a:cs typeface="Times New Roman" charset="0"/>
            </a:endParaRPr>
          </a:p>
        </p:txBody>
      </p:sp>
      <p:sp>
        <p:nvSpPr>
          <p:cNvPr id="76"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Limits</a:t>
            </a:r>
            <a:endParaRPr lang="en-US" sz="1600">
              <a:solidFill>
                <a:srgbClr val="000000"/>
              </a:solidFill>
              <a:latin typeface="Arial Narrow" charset="0"/>
              <a:cs typeface="Times New Roman" charset="0"/>
            </a:endParaRPr>
          </a:p>
        </p:txBody>
      </p:sp>
      <p:sp>
        <p:nvSpPr>
          <p:cNvPr id="77"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Mission</a:t>
            </a:r>
            <a:endParaRPr lang="en-US" sz="1600">
              <a:solidFill>
                <a:srgbClr val="000000"/>
              </a:solidFill>
              <a:latin typeface="Arial Narrow" charset="0"/>
              <a:cs typeface="Times New Roman" charset="0"/>
            </a:endParaRPr>
          </a:p>
        </p:txBody>
      </p:sp>
      <p:sp>
        <p:nvSpPr>
          <p:cNvPr id="78"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Triumph</a:t>
            </a:r>
            <a:endParaRPr lang="en-US" sz="1600">
              <a:solidFill>
                <a:srgbClr val="000000"/>
              </a:solidFill>
              <a:latin typeface="Arial Narrow" charset="0"/>
              <a:cs typeface="Times New Roman" charset="0"/>
            </a:endParaRPr>
          </a:p>
        </p:txBody>
      </p:sp>
      <p:sp>
        <p:nvSpPr>
          <p:cNvPr id="79"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71435"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1436"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81"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1438"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1439"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1440"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5"/>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2"/>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5"/>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6"/>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7"/>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238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238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238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72390"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239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2392"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2393"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2396"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2397"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37295"/>
            <a:ext cx="7772400" cy="64633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alpha val="43137"/>
                    </a:srgbClr>
                  </a:outerShdw>
                </a:effectLst>
                <a:latin typeface="Arial" charset="0"/>
                <a:cs typeface="Times New Roman" charset="0"/>
              </a:rPr>
              <a:t>NT Overview (History Key Words)</a:t>
            </a: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272407"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History Key Words</a:t>
            </a:r>
            <a:endParaRPr lang="en-US" sz="1600" b="1" dirty="0">
              <a:solidFill>
                <a:srgbClr val="FFFFFF"/>
              </a:solidFill>
              <a:latin typeface="Arial Narrow" charset="0"/>
              <a:cs typeface="Times New Roman" charset="0"/>
            </a:endParaRPr>
          </a:p>
        </p:txBody>
      </p:sp>
      <p:sp>
        <p:nvSpPr>
          <p:cNvPr id="66"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67"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79"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72413"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241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31"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2416"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2417"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2418"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3411"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341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341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73414"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341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341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3417"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342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342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37295"/>
            <a:ext cx="7772400" cy="64633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alpha val="43137"/>
                    </a:srgbClr>
                  </a:outerShdw>
                </a:effectLst>
                <a:latin typeface="Arial" charset="0"/>
                <a:cs typeface="Times New Roman" charset="0"/>
              </a:rPr>
              <a:t>NT Overview (Pauline Key Words)</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27344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Pauline Key Words</a:t>
            </a:r>
            <a:endParaRPr lang="en-US" sz="1600" b="1" dirty="0">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3"/>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6" y="4157667"/>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6" y="4600576"/>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58" name="Text Box 24"/>
          <p:cNvSpPr txBox="1">
            <a:spLocks noChangeArrowheads="1"/>
          </p:cNvSpPr>
          <p:nvPr/>
        </p:nvSpPr>
        <p:spPr bwMode="auto">
          <a:xfrm>
            <a:off x="3810006"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59"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60"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61" name="Text Box 27"/>
          <p:cNvSpPr txBox="1">
            <a:spLocks noChangeArrowheads="1"/>
          </p:cNvSpPr>
          <p:nvPr/>
        </p:nvSpPr>
        <p:spPr bwMode="auto">
          <a:xfrm>
            <a:off x="5486406" y="50577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62"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63"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64"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65"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273459"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273460"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273463"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73464"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3465"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67"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3467"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3468"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3469"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4435"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443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443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74438"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443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4440"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4441"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4444"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4445"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NT Overview (Missionary Key Words)</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274462"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Pauline Missionary Key Words</a:t>
            </a:r>
            <a:endParaRPr lang="en-US" sz="1600" b="1" dirty="0">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3"/>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6" y="4157667"/>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6" y="4600576"/>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58" name="Text Box 24"/>
          <p:cNvSpPr txBox="1">
            <a:spLocks noChangeArrowheads="1"/>
          </p:cNvSpPr>
          <p:nvPr/>
        </p:nvSpPr>
        <p:spPr bwMode="auto">
          <a:xfrm>
            <a:off x="3810006"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274469"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274470"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274473"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74474"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4475"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44"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4477"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4478"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4479"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5" grpId="0" animBg="1"/>
      <p:bldP spid="56" grpId="0" animBg="1"/>
      <p:bldP spid="57" grpId="0" animBg="1"/>
      <p:bldP spid="5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545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546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546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75462"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546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5464"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5465"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5468"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5469"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106"/>
            <a:ext cx="7772400" cy="58471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NT Overview (Missionary + Key Words)</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275486"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dirty="0">
                <a:solidFill>
                  <a:srgbClr val="FFFFFF"/>
                </a:solidFill>
                <a:latin typeface="Arial Narrow" charset="0"/>
                <a:cs typeface="Times New Roman" charset="0"/>
              </a:rPr>
              <a:t> Pauline Missionary + Key Words</a:t>
            </a:r>
            <a:endParaRPr lang="en-US" sz="1600" b="1" dirty="0">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3"/>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6" y="4157667"/>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6" y="4600576"/>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58" name="Text Box 24"/>
          <p:cNvSpPr txBox="1">
            <a:spLocks noChangeArrowheads="1"/>
          </p:cNvSpPr>
          <p:nvPr/>
        </p:nvSpPr>
        <p:spPr bwMode="auto">
          <a:xfrm>
            <a:off x="3810006"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275493"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275494"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275497"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75498"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5499"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4"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5501"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5502"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5503"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49" grpId="0" animBg="1"/>
      <p:bldP spid="53" grpId="0" animBg="1"/>
      <p:bldP spid="55" grpId="0" animBg="1"/>
      <p:bldP spid="56" grpId="0" animBg="1"/>
      <p:bldP spid="57" grpId="0" animBg="1"/>
      <p:bldP spid="5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6483"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648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648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76486"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648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6488"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6489"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6492"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6493"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(Key Words)</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76527"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Key Words</a:t>
            </a:r>
            <a:endParaRPr lang="en-US" sz="1600" b="1">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6"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3"/>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6" y="4157667"/>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6" y="4600576"/>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58" name="Text Box 24"/>
          <p:cNvSpPr txBox="1">
            <a:spLocks noChangeArrowheads="1"/>
          </p:cNvSpPr>
          <p:nvPr/>
        </p:nvSpPr>
        <p:spPr bwMode="auto">
          <a:xfrm>
            <a:off x="3810006"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59"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60"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61" name="Text Box 27"/>
          <p:cNvSpPr txBox="1">
            <a:spLocks noChangeArrowheads="1"/>
          </p:cNvSpPr>
          <p:nvPr/>
        </p:nvSpPr>
        <p:spPr bwMode="auto">
          <a:xfrm>
            <a:off x="5486406" y="50577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62"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63"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64"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65"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66" name="Text Box 19"/>
          <p:cNvSpPr txBox="1">
            <a:spLocks noChangeArrowheads="1"/>
          </p:cNvSpPr>
          <p:nvPr/>
        </p:nvSpPr>
        <p:spPr bwMode="auto">
          <a:xfrm>
            <a:off x="990606"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67" name="Text Box 22"/>
          <p:cNvSpPr txBox="1">
            <a:spLocks noChangeArrowheads="1"/>
          </p:cNvSpPr>
          <p:nvPr/>
        </p:nvSpPr>
        <p:spPr bwMode="auto">
          <a:xfrm>
            <a:off x="45720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70"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Suffering</a:t>
            </a:r>
            <a:endParaRPr lang="en-US" sz="1400">
              <a:solidFill>
                <a:srgbClr val="000000"/>
              </a:solidFill>
              <a:latin typeface="Arial Narrow" charset="0"/>
              <a:cs typeface="Times New Roman" charset="0"/>
            </a:endParaRPr>
          </a:p>
        </p:txBody>
      </p:sp>
      <p:sp>
        <p:nvSpPr>
          <p:cNvPr id="72" name="Text Box 19"/>
          <p:cNvSpPr txBox="1">
            <a:spLocks noChangeArrowheads="1"/>
          </p:cNvSpPr>
          <p:nvPr/>
        </p:nvSpPr>
        <p:spPr bwMode="auto">
          <a:xfrm>
            <a:off x="6446838" y="5486402"/>
            <a:ext cx="792162" cy="30771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Knowledge</a:t>
            </a:r>
            <a:endParaRPr lang="en-US" sz="1200">
              <a:solidFill>
                <a:srgbClr val="000000"/>
              </a:solidFill>
              <a:latin typeface="Arial Narrow" charset="0"/>
              <a:cs typeface="Times New Roman" charset="0"/>
            </a:endParaRPr>
          </a:p>
        </p:txBody>
      </p:sp>
      <p:sp>
        <p:nvSpPr>
          <p:cNvPr id="73"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Super</a:t>
            </a:r>
            <a:endParaRPr lang="en-US" sz="1600">
              <a:solidFill>
                <a:srgbClr val="000000"/>
              </a:solidFill>
              <a:latin typeface="Arial Narrow" charset="0"/>
              <a:cs typeface="Times New Roman" charset="0"/>
            </a:endParaRPr>
          </a:p>
        </p:txBody>
      </p:sp>
      <p:sp>
        <p:nvSpPr>
          <p:cNvPr id="74" name="Text Box 19"/>
          <p:cNvSpPr txBox="1">
            <a:spLocks noChangeArrowheads="1"/>
          </p:cNvSpPr>
          <p:nvPr/>
        </p:nvSpPr>
        <p:spPr bwMode="auto">
          <a:xfrm>
            <a:off x="8305806" y="4114803"/>
            <a:ext cx="792163" cy="30797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Pretenders</a:t>
            </a:r>
            <a:endParaRPr lang="en-US" sz="1200">
              <a:solidFill>
                <a:srgbClr val="000000"/>
              </a:solidFill>
              <a:latin typeface="Arial Narrow" charset="0"/>
              <a:cs typeface="Times New Roman" charset="0"/>
            </a:endParaRPr>
          </a:p>
        </p:txBody>
      </p:sp>
      <p:sp>
        <p:nvSpPr>
          <p:cNvPr id="75"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Love</a:t>
            </a:r>
            <a:endParaRPr lang="en-US" sz="1600">
              <a:solidFill>
                <a:srgbClr val="000000"/>
              </a:solidFill>
              <a:latin typeface="Arial Narrow" charset="0"/>
              <a:cs typeface="Times New Roman" charset="0"/>
            </a:endParaRPr>
          </a:p>
        </p:txBody>
      </p:sp>
      <p:sp>
        <p:nvSpPr>
          <p:cNvPr id="76"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Limits</a:t>
            </a:r>
            <a:endParaRPr lang="en-US" sz="1600">
              <a:solidFill>
                <a:srgbClr val="000000"/>
              </a:solidFill>
              <a:latin typeface="Arial Narrow" charset="0"/>
              <a:cs typeface="Times New Roman" charset="0"/>
            </a:endParaRPr>
          </a:p>
        </p:txBody>
      </p:sp>
      <p:sp>
        <p:nvSpPr>
          <p:cNvPr id="77"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Mission</a:t>
            </a:r>
            <a:endParaRPr lang="en-US" sz="1600">
              <a:solidFill>
                <a:srgbClr val="000000"/>
              </a:solidFill>
              <a:latin typeface="Arial Narrow" charset="0"/>
              <a:cs typeface="Times New Roman" charset="0"/>
            </a:endParaRPr>
          </a:p>
        </p:txBody>
      </p:sp>
      <p:sp>
        <p:nvSpPr>
          <p:cNvPr id="78"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Triumph</a:t>
            </a:r>
            <a:endParaRPr lang="en-US" sz="1600">
              <a:solidFill>
                <a:srgbClr val="000000"/>
              </a:solidFill>
              <a:latin typeface="Arial Narrow" charset="0"/>
              <a:cs typeface="Times New Roman" charset="0"/>
            </a:endParaRPr>
          </a:p>
        </p:txBody>
      </p:sp>
      <p:sp>
        <p:nvSpPr>
          <p:cNvPr id="79" name="Text Box 22"/>
          <p:cNvSpPr txBox="1">
            <a:spLocks noChangeArrowheads="1"/>
          </p:cNvSpPr>
          <p:nvPr/>
        </p:nvSpPr>
        <p:spPr bwMode="auto">
          <a:xfrm>
            <a:off x="5486406"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76555"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6556"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81"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6558"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6559"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6560"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4"/>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5"/>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2"/>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5"/>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6"/>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7"/>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7750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7750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7750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endParaRPr lang="en-US"/>
          </a:p>
        </p:txBody>
      </p:sp>
      <p:sp>
        <p:nvSpPr>
          <p:cNvPr id="277510"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7751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77512"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7513"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77516"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277517"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(by Category)</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3 John</a:t>
            </a:r>
            <a:endParaRPr lang="en-US" sz="1600">
              <a:solidFill>
                <a:srgbClr val="000000"/>
              </a:solidFill>
              <a:latin typeface="Arial Narrow"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Rev</a:t>
            </a:r>
            <a:endParaRPr lang="en-US" sz="1600">
              <a:solidFill>
                <a:srgbClr val="000000"/>
              </a:solidFill>
              <a:latin typeface="Arial Narrow"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77551"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By category</a:t>
            </a:r>
            <a:endParaRPr lang="en-US" sz="1600" b="1">
              <a:solidFill>
                <a:srgbClr val="FFFFFF"/>
              </a:solidFill>
              <a:latin typeface="Arial Narrow" charset="0"/>
              <a:cs typeface="Times New Roman" charset="0"/>
            </a:endParaRPr>
          </a:p>
        </p:txBody>
      </p:sp>
      <p:sp>
        <p:nvSpPr>
          <p:cNvPr id="277552"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77553"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77555"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77556"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77557"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2"/>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3"/>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4"/>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5"/>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6"/>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50" grpId="0" animBg="1"/>
      <p:bldP spid="51" grpId="0" animBg="1"/>
      <p:bldP spid="52" grpId="0" animBg="1"/>
    </p:bldLst>
  </p:timing>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4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Designs\Capsules.pot</Template>
  <TotalTime>10990</TotalTime>
  <Words>12405</Words>
  <Application>Microsoft Macintosh PowerPoint</Application>
  <PresentationFormat>On-screen Show (4:3)</PresentationFormat>
  <Paragraphs>3015</Paragraphs>
  <Slides>108</Slides>
  <Notes>83</Notes>
  <HiddenSlides>0</HiddenSlides>
  <MMClips>1</MMClips>
  <ScaleCrop>false</ScaleCrop>
  <HeadingPairs>
    <vt:vector size="6" baseType="variant">
      <vt:variant>
        <vt:lpstr>Fonts Used</vt:lpstr>
      </vt:variant>
      <vt:variant>
        <vt:i4>19</vt:i4>
      </vt:variant>
      <vt:variant>
        <vt:lpstr>Theme</vt:lpstr>
      </vt:variant>
      <vt:variant>
        <vt:i4>43</vt:i4>
      </vt:variant>
      <vt:variant>
        <vt:lpstr>Slide Titles</vt:lpstr>
      </vt:variant>
      <vt:variant>
        <vt:i4>108</vt:i4>
      </vt:variant>
    </vt:vector>
  </HeadingPairs>
  <TitlesOfParts>
    <vt:vector size="170" baseType="lpstr">
      <vt:lpstr>26</vt:lpstr>
      <vt:lpstr>Arail</vt:lpstr>
      <vt:lpstr>BONES</vt:lpstr>
      <vt:lpstr>MS Gothic</vt:lpstr>
      <vt:lpstr>ＭＳ Ｐゴシック</vt:lpstr>
      <vt:lpstr>SimSun</vt:lpstr>
      <vt:lpstr>Times</vt:lpstr>
      <vt:lpstr>Arial</vt:lpstr>
      <vt:lpstr>Arial Black</vt:lpstr>
      <vt:lpstr>Arial Narrow</vt:lpstr>
      <vt:lpstr>Calibri</vt:lpstr>
      <vt:lpstr>Comic Sans MS</vt:lpstr>
      <vt:lpstr>Engravers MT</vt:lpstr>
      <vt:lpstr>Garamond</vt:lpstr>
      <vt:lpstr>Helvetica</vt:lpstr>
      <vt:lpstr>Lucida Handwriting</vt:lpstr>
      <vt:lpstr>Tahoma</vt:lpstr>
      <vt:lpstr>Times New Roman</vt:lpstr>
      <vt:lpstr>Wingdings</vt:lpstr>
      <vt:lpstr>Capsules</vt:lpstr>
      <vt:lpstr>Strategic</vt:lpstr>
      <vt:lpstr>Default Design</vt:lpstr>
      <vt:lpstr>Blue Diagonal</vt:lpstr>
      <vt:lpstr>3_Default Design</vt:lpstr>
      <vt:lpstr>1_Strategic</vt:lpstr>
      <vt:lpstr>Fireball</vt:lpstr>
      <vt:lpstr>1_Fireball</vt:lpstr>
      <vt:lpstr>Blank Presentation</vt:lpstr>
      <vt:lpstr>Portfolio</vt:lpstr>
      <vt:lpstr>Blends</vt:lpstr>
      <vt:lpstr>Orbit</vt:lpstr>
      <vt:lpstr>2_Blank Presentation</vt:lpstr>
      <vt:lpstr>1_Orbit</vt:lpstr>
      <vt:lpstr>2_Orbit</vt:lpstr>
      <vt:lpstr>2_Fireball</vt:lpstr>
      <vt:lpstr>1_Blank Presentation</vt:lpstr>
      <vt:lpstr>Soaring</vt:lpstr>
      <vt:lpstr>2_Default Design</vt:lpstr>
      <vt:lpstr>4_Default Design</vt:lpstr>
      <vt:lpstr>1_Soaring</vt:lpstr>
      <vt:lpstr>3_Fireball</vt:lpstr>
      <vt:lpstr>Ribbons</vt:lpstr>
      <vt:lpstr>3_Orbit</vt:lpstr>
      <vt:lpstr>3_Blank Presentation</vt:lpstr>
      <vt:lpstr>6_Default Design</vt:lpstr>
      <vt:lpstr>2_Blue Diagonal</vt:lpstr>
      <vt:lpstr>1_Capsules</vt:lpstr>
      <vt:lpstr>4_Blank Presentation</vt:lpstr>
      <vt:lpstr>5_Blank Presentation</vt:lpstr>
      <vt:lpstr>2_Strategic</vt:lpstr>
      <vt:lpstr>3_Strategic</vt:lpstr>
      <vt:lpstr>6_Blank Presentation</vt:lpstr>
      <vt:lpstr>2_Soaring</vt:lpstr>
      <vt:lpstr>49_Blank Presentation</vt:lpstr>
      <vt:lpstr>50_Blank Presentation</vt:lpstr>
      <vt:lpstr>6_Strategic</vt:lpstr>
      <vt:lpstr>3_Office Theme</vt:lpstr>
      <vt:lpstr>4_Strategic</vt:lpstr>
      <vt:lpstr>7_Strategic</vt:lpstr>
      <vt:lpstr>6_Office Theme</vt:lpstr>
      <vt:lpstr>Stream</vt:lpstr>
      <vt:lpstr>5_Default Design</vt:lpstr>
      <vt:lpstr>New  Testament Introduction</vt:lpstr>
      <vt:lpstr>List in order all the books of the New Testament</vt:lpstr>
      <vt:lpstr>Parallel OT &amp; NT Structure</vt:lpstr>
      <vt:lpstr>The New Testament “Building”</vt:lpstr>
      <vt:lpstr>Observations on NT Structure</vt:lpstr>
      <vt:lpstr>Observations on NT Structure</vt:lpstr>
      <vt:lpstr>Observations on NT Structure</vt:lpstr>
      <vt:lpstr>PowerPoint Presentation</vt:lpstr>
      <vt:lpstr>Authors of the New Testament </vt:lpstr>
      <vt:lpstr>Authors of the New Testament </vt:lpstr>
      <vt:lpstr>Authors of the New Testament </vt:lpstr>
      <vt:lpstr>New Testament Chronology </vt:lpstr>
      <vt:lpstr>The Gospels</vt:lpstr>
      <vt:lpstr>The Synoptics</vt:lpstr>
      <vt:lpstr>Synoptic Similarities</vt:lpstr>
      <vt:lpstr>"A FINISHED PORTRAIT OF THE  LORD JESUS CHRIST"</vt:lpstr>
      <vt:lpstr>Each Gospel Writer Had:</vt:lpstr>
      <vt:lpstr>FOUR INDIVIDUAL PORTRAITS…</vt:lpstr>
      <vt:lpstr>FRAMING THE GOSPELS…</vt:lpstr>
      <vt:lpstr>THE AUDIENCES FOR THE GOSPELS…</vt:lpstr>
      <vt:lpstr>…PORTRAYING JESUS AS…</vt:lpstr>
      <vt:lpstr>THE MESSAGE IN A NUTSHELL…</vt:lpstr>
      <vt:lpstr>THAT STRANGE SOUNDING WORD…</vt:lpstr>
      <vt:lpstr>THE SYNOPTICS: "TO SEE TOGETHER"</vt:lpstr>
      <vt:lpstr>OVERLAPS IN THE GOSPELS</vt:lpstr>
      <vt:lpstr>JOHN: SUMMING UP THE MESSAGE</vt:lpstr>
      <vt:lpstr>The Synoptic Problem</vt:lpstr>
      <vt:lpstr>Marcan Priority Diagrammed</vt:lpstr>
      <vt:lpstr>Dating the Synoptic Gospels</vt:lpstr>
      <vt:lpstr>Solutions to the Synoptic Problem</vt:lpstr>
      <vt:lpstr>Solutions to the Synoptic Problem</vt:lpstr>
      <vt:lpstr>Two-Source Hypothesis</vt:lpstr>
      <vt:lpstr>Four-Source Hypothesis</vt:lpstr>
      <vt:lpstr>When I Think They Were Written…</vt:lpstr>
      <vt:lpstr>Date Options for John's Gospel</vt:lpstr>
      <vt:lpstr>The Temple Stood Until AD 70</vt:lpstr>
      <vt:lpstr>Antonia Fortress</vt:lpstr>
      <vt:lpstr>Temple Assault </vt:lpstr>
      <vt:lpstr>The Pool of Israel</vt:lpstr>
      <vt:lpstr>Pool of Bethesda</vt:lpstr>
      <vt:lpstr>Pool of Bethesda</vt:lpstr>
      <vt:lpstr>Pool of Bethesda Ruins</vt:lpstr>
      <vt:lpstr>The Fours Gospels Compared</vt:lpstr>
      <vt:lpstr>The Four Gospels Compared</vt:lpstr>
      <vt:lpstr>The Four Gospels Compared</vt:lpstr>
      <vt:lpstr>How Well Do You Know the Life of Christ?</vt:lpstr>
      <vt:lpstr>NT Overview</vt:lpstr>
      <vt:lpstr>NT Epistle Contrasts</vt:lpstr>
      <vt:lpstr>NT Book Keywords</vt:lpstr>
      <vt:lpstr>NT Book Keywords</vt:lpstr>
      <vt:lpstr>NT Book Keywords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Clearing History</vt:lpstr>
      <vt:lpstr>PowerPoint Presentation</vt:lpstr>
      <vt:lpstr>Dating the Birth of Christ</vt:lpstr>
      <vt:lpstr>Dating the Start of Christ's Ministry</vt:lpstr>
      <vt:lpstr>The Duration of Christ's Ministry</vt:lpstr>
      <vt:lpstr>Chronology of Jesus &amp; Acts</vt:lpstr>
      <vt:lpstr>Age of Jesus  When He Began His Ministry</vt:lpstr>
      <vt:lpstr>Acts</vt:lpstr>
      <vt:lpstr>Key Word</vt:lpstr>
      <vt:lpstr>Theme</vt:lpstr>
      <vt:lpstr>Key Verse</vt:lpstr>
      <vt:lpstr>Summary &amp; Application</vt:lpstr>
      <vt:lpstr>Kingdom Statement</vt:lpstr>
      <vt:lpstr>Covenant</vt:lpstr>
      <vt:lpstr>Redemption</vt:lpstr>
      <vt:lpstr>Prophecy (Lord, Deity) </vt:lpstr>
      <vt:lpstr>Book Chart (Top)</vt:lpstr>
      <vt:lpstr>ACTS</vt:lpstr>
      <vt:lpstr>The Book of Acts in 3 Minutes  (TheChurchatBrookHills.mp4)</vt:lpstr>
      <vt:lpstr>What to Do?</vt:lpstr>
      <vt:lpstr>What to Do?</vt:lpstr>
      <vt:lpstr>PowerPoint Presentation</vt:lpstr>
      <vt:lpstr>Paul's Third Missionary Journey</vt:lpstr>
      <vt:lpstr>Paul's Fourth Missionary Journey</vt:lpstr>
      <vt:lpstr>Prison Epistle Christology</vt:lpstr>
      <vt:lpstr>Applying the Prison Epistles</vt:lpstr>
      <vt:lpstr>How Do You Respond to Trials?</vt:lpstr>
      <vt:lpstr>NT Overview (Books &amp; Key Words)</vt:lpstr>
      <vt:lpstr>NT Overview (Pauline Books + Key Words)</vt:lpstr>
      <vt:lpstr>NT Overview (Key Words)</vt:lpstr>
      <vt:lpstr>NT Overview (History Key Words)</vt:lpstr>
      <vt:lpstr>NT Overview (Pauline Key Words)</vt:lpstr>
      <vt:lpstr>NT Overview (Missionary Key Words)</vt:lpstr>
      <vt:lpstr>NT Overview (Missionary + Key Words)</vt:lpstr>
      <vt:lpstr>NT Overview (Key Words)</vt:lpstr>
      <vt:lpstr>NT Overview (by Category)</vt:lpstr>
      <vt:lpstr>NT Overview (History)</vt:lpstr>
      <vt:lpstr>NT Overview (Paul's Letters)</vt:lpstr>
      <vt:lpstr>NT Overview (General Epistles)</vt:lpstr>
      <vt:lpstr>NT Overview (General + Key Words)</vt:lpstr>
      <vt:lpstr>NT Overview (Chronological)</vt:lpstr>
      <vt:lpstr>PowerPoint Presentation</vt:lpstr>
      <vt:lpstr>Paul's Epistles in Mostly Scriptural Order</vt:lpstr>
      <vt:lpstr>Black</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161</cp:revision>
  <cp:lastPrinted>2026-03-01T18:20:32Z</cp:lastPrinted>
  <dcterms:created xsi:type="dcterms:W3CDTF">2002-12-23T16:16:03Z</dcterms:created>
  <dcterms:modified xsi:type="dcterms:W3CDTF">2026-04-02T09:13:08Z</dcterms:modified>
</cp:coreProperties>
</file>