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8.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9.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64" r:id="rId2"/>
    <p:sldMasterId id="2147483682" r:id="rId3"/>
    <p:sldMasterId id="2147483698" r:id="rId4"/>
    <p:sldMasterId id="2147483900" r:id="rId5"/>
    <p:sldMasterId id="2147483902" r:id="rId6"/>
    <p:sldMasterId id="2147483914" r:id="rId7"/>
    <p:sldMasterId id="2147483916" r:id="rId8"/>
    <p:sldMasterId id="2147483929" r:id="rId9"/>
    <p:sldMasterId id="2147483941" r:id="rId10"/>
  </p:sldMasterIdLst>
  <p:notesMasterIdLst>
    <p:notesMasterId r:id="rId45"/>
  </p:notesMasterIdLst>
  <p:sldIdLst>
    <p:sldId id="257" r:id="rId11"/>
    <p:sldId id="4675" r:id="rId12"/>
    <p:sldId id="259" r:id="rId13"/>
    <p:sldId id="285" r:id="rId14"/>
    <p:sldId id="286" r:id="rId15"/>
    <p:sldId id="287" r:id="rId16"/>
    <p:sldId id="288" r:id="rId17"/>
    <p:sldId id="289" r:id="rId18"/>
    <p:sldId id="265" r:id="rId19"/>
    <p:sldId id="266" r:id="rId20"/>
    <p:sldId id="281" r:id="rId21"/>
    <p:sldId id="282" r:id="rId22"/>
    <p:sldId id="283" r:id="rId23"/>
    <p:sldId id="4676" r:id="rId24"/>
    <p:sldId id="305" r:id="rId25"/>
    <p:sldId id="340" r:id="rId26"/>
    <p:sldId id="273" r:id="rId27"/>
    <p:sldId id="319" r:id="rId28"/>
    <p:sldId id="276" r:id="rId29"/>
    <p:sldId id="256" r:id="rId30"/>
    <p:sldId id="332" r:id="rId31"/>
    <p:sldId id="333" r:id="rId32"/>
    <p:sldId id="263" r:id="rId33"/>
    <p:sldId id="264" r:id="rId34"/>
    <p:sldId id="334" r:id="rId35"/>
    <p:sldId id="4677" r:id="rId36"/>
    <p:sldId id="278" r:id="rId37"/>
    <p:sldId id="335" r:id="rId38"/>
    <p:sldId id="262" r:id="rId39"/>
    <p:sldId id="321" r:id="rId40"/>
    <p:sldId id="336" r:id="rId41"/>
    <p:sldId id="267" r:id="rId42"/>
    <p:sldId id="291" r:id="rId43"/>
    <p:sldId id="292" r:id="rId4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30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BA1236"/>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4247"/>
    <p:restoredTop sz="82698"/>
  </p:normalViewPr>
  <p:slideViewPr>
    <p:cSldViewPr>
      <p:cViewPr varScale="1">
        <p:scale>
          <a:sx n="105" d="100"/>
          <a:sy n="105" d="100"/>
        </p:scale>
        <p:origin x="624" y="176"/>
      </p:cViewPr>
      <p:guideLst>
        <p:guide orient="horz" pos="230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presProps" Target="presProps.xml"/><Relationship Id="rId20" Type="http://schemas.openxmlformats.org/officeDocument/2006/relationships/slide" Target="slides/slide10.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417D4D8C-1B6A-3742-9C2F-217EFF3FD37B}" type="datetime1">
              <a:rPr lang="en-US"/>
              <a:pPr>
                <a:defRPr/>
              </a:pPr>
              <a:t>8/24/22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DD511F3-539E-4643-A0AC-6F1EE5AD0A74}" type="slidenum">
              <a:rPr lang="en-US"/>
              <a:pPr>
                <a:defRPr/>
              </a:pPr>
              <a:t>‹#›</a:t>
            </a:fld>
            <a:endParaRPr lang="en-US"/>
          </a:p>
        </p:txBody>
      </p:sp>
    </p:spTree>
    <p:extLst>
      <p:ext uri="{BB962C8B-B14F-4D97-AF65-F5344CB8AC3E}">
        <p14:creationId xmlns:p14="http://schemas.microsoft.com/office/powerpoint/2010/main" val="346072898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type="none" w="lg" len="lg"/>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fld id="{CD65513B-9E42-FC43-A579-BAF2DFE3FBB3}" type="slidenum">
              <a:rPr kumimoji="0" lang="en-US" sz="1200" b="0" i="0" u="none" strike="noStrike" kern="1200" cap="none" spc="0" normalizeH="0" baseline="0" noProof="0">
                <a:ln>
                  <a:noFill/>
                </a:ln>
                <a:solidFill>
                  <a:srgbClr val="000000"/>
                </a:solidFill>
                <a:effectLst/>
                <a:uLnTx/>
                <a:uFillTx/>
                <a:latin typeface="Comic Sans MS" charset="0"/>
                <a:ea typeface="ＭＳ Ｐゴシック" charset="0"/>
              </a:rPr>
              <a:pPr marL="0" marR="0" lvl="0" indent="0" algn="l"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5122" name="Rectangle 2"/>
          <p:cNvSpPr>
            <a:spLocks noGrp="1" noRot="1" noChangeAspect="1" noChangeArrowheads="1"/>
          </p:cNvSpPr>
          <p:nvPr>
            <p:ph type="sldImg"/>
          </p:nvPr>
        </p:nvSpPr>
        <p:spPr>
          <a:xfrm>
            <a:off x="1150938" y="692150"/>
            <a:ext cx="4556125" cy="3416300"/>
          </a:xfrm>
          <a:solidFill>
            <a:srgbClr val="FFFFFF"/>
          </a:solidFill>
          <a:ln/>
        </p:spPr>
      </p:sp>
      <p:sp>
        <p:nvSpPr>
          <p:cNvPr id="5123" name="Rectangle 3"/>
          <p:cNvSpPr>
            <a:spLocks noGrp="1" noChangeArrowheads="1"/>
          </p:cNvSpPr>
          <p:nvPr>
            <p:ph type="body" idx="1"/>
          </p:nvPr>
        </p:nvSpPr>
        <p:spPr>
          <a:solidFill>
            <a:srgbClr val="FFFFFF"/>
          </a:solidFill>
          <a:ln>
            <a:solidFill>
              <a:srgbClr val="000000"/>
            </a:solidFill>
          </a:ln>
        </p:spPr>
        <p:txBody>
          <a:bodyPr>
            <a:normAutofit fontScale="77500" lnSpcReduction="20000"/>
          </a:bodyPr>
          <a:lstStyle/>
          <a:p>
            <a:r>
              <a:rPr lang="en-US" b="0" dirty="0">
                <a:latin typeface="Arial" panose="020B0604020202020204" pitchFamily="34" charset="0"/>
                <a:ea typeface="ＭＳ Ｐゴシック" charset="0"/>
                <a:cs typeface="Arial" panose="020B0604020202020204" pitchFamily="34" charset="0"/>
              </a:rPr>
              <a:t>All agree that a partial fulfillment of the covenant to Abraham exists now to the Church in the indwelling Holy Spirit and forgiveness of sins (Jer 31:31-34)—and the ultimate fulfillment will be in the eternal state.</a:t>
            </a:r>
          </a:p>
          <a:p>
            <a:r>
              <a:rPr lang="en-US" b="0" dirty="0">
                <a:latin typeface="Arial" panose="020B0604020202020204" pitchFamily="34" charset="0"/>
                <a:ea typeface="ＭＳ Ｐゴシック" charset="0"/>
                <a:cs typeface="Arial" panose="020B0604020202020204" pitchFamily="34" charset="0"/>
              </a:rPr>
              <a:t>The main area of disagreement relates to the time period from now to eternity. Will there be a literal land, throne, and worldwide blessing to national (ethnic) Israel before the eternal kingdom? This chart shows verses giving a resounding YES to that question in a present partial fulfillment and a future full fulfillment in the normal sense of language in the verses cited. But the messianic kingdom will be in two stages—first in a millennial fulfillment to last 1000 years, but then, after that, the eternal stage in the new Jerusalem after the destruction of our present heavens and earth (Rev 21–22). What an amazing future remains for those who trust Jesus!</a:t>
            </a:r>
          </a:p>
          <a:p>
            <a:r>
              <a:rPr lang="en-US" b="0" dirty="0">
                <a:latin typeface="Arial" panose="020B0604020202020204" pitchFamily="34" charset="0"/>
                <a:ea typeface="ＭＳ Ｐゴシック" charset="0"/>
                <a:cs typeface="Arial" panose="020B0604020202020204" pitchFamily="34" charset="0"/>
              </a:rPr>
              <a:t>____________</a:t>
            </a:r>
          </a:p>
          <a:p>
            <a:pPr eaLnBrk="1" hangingPunct="1"/>
            <a:endParaRPr lang="en-US" b="0" dirty="0">
              <a:latin typeface="Arial" panose="020B0604020202020204" pitchFamily="34" charset="0"/>
              <a:ea typeface="ＭＳ Ｐゴシック" charset="0"/>
              <a:cs typeface="Arial" panose="020B0604020202020204" pitchFamily="34" charset="0"/>
            </a:endParaRPr>
          </a:p>
          <a:p>
            <a:pPr eaLnBrk="1" hangingPunct="1"/>
            <a:r>
              <a:rPr lang="en-US" altLang="zh-CN" b="0" dirty="0">
                <a:latin typeface="Arial" charset="0"/>
                <a:ea typeface="SimSun" charset="0"/>
                <a:cs typeface="SimSun" charset="0"/>
              </a:rPr>
              <a:t>Common English-51</a:t>
            </a:r>
          </a:p>
          <a:p>
            <a:pPr eaLnBrk="1" hangingPunct="1"/>
            <a:r>
              <a:rPr lang="en-US" altLang="zh-CN" b="0" dirty="0">
                <a:latin typeface="Arial" charset="0"/>
                <a:ea typeface="SimSun" charset="0"/>
                <a:cs typeface="SimSun" charset="0"/>
              </a:rPr>
              <a:t>CH-02-Nature-103-p34a</a:t>
            </a:r>
          </a:p>
          <a:p>
            <a:pPr eaLnBrk="1" hangingPunct="1"/>
            <a:r>
              <a:rPr lang="en-US" altLang="zh-CN" b="0" dirty="0">
                <a:latin typeface="Arial" charset="0"/>
                <a:ea typeface="SimSun" charset="0"/>
                <a:cs typeface="SimSun" charset="0"/>
              </a:rPr>
              <a:t>OC-10-Chronology-42</a:t>
            </a:r>
          </a:p>
          <a:p>
            <a:pPr eaLnBrk="1" hangingPunct="1"/>
            <a:r>
              <a:rPr lang="en-US" altLang="zh-CN" b="0" dirty="0">
                <a:latin typeface="Arial" charset="0"/>
                <a:ea typeface="SimSun" charset="0"/>
                <a:cs typeface="SimSun" charset="0"/>
              </a:rPr>
              <a:t>OS-00-Intro &amp; Biblical Theology-25 &amp; 90</a:t>
            </a:r>
          </a:p>
          <a:p>
            <a:pPr eaLnBrk="1" hangingPunct="1"/>
            <a:r>
              <a:rPr lang="en-US" altLang="zh-CN" b="0" dirty="0">
                <a:latin typeface="Arial" charset="0"/>
                <a:ea typeface="SimSun" charset="0"/>
                <a:cs typeface="SimSun" charset="0"/>
              </a:rPr>
              <a:t>OS-02-Exodus-267-p22</a:t>
            </a:r>
          </a:p>
          <a:p>
            <a:pPr eaLnBrk="1" hangingPunct="1"/>
            <a:r>
              <a:rPr lang="en-US" altLang="zh-CN" b="0" dirty="0">
                <a:latin typeface="Arial" charset="0"/>
                <a:ea typeface="SimSun" charset="0"/>
                <a:cs typeface="SimSun" charset="0"/>
              </a:rPr>
              <a:t>OS-05-Deut-248-p22</a:t>
            </a:r>
          </a:p>
          <a:p>
            <a:pPr eaLnBrk="1" hangingPunct="1"/>
            <a:r>
              <a:rPr lang="en-US" altLang="zh-CN" b="0" dirty="0">
                <a:latin typeface="Arial" charset="0"/>
                <a:ea typeface="SimSun" charset="0"/>
                <a:cs typeface="SimSun" charset="0"/>
              </a:rPr>
              <a:t>OS-10-2Sam-96-p22</a:t>
            </a:r>
          </a:p>
          <a:p>
            <a:pPr eaLnBrk="1" hangingPunct="1"/>
            <a:r>
              <a:rPr lang="en-US" b="0" dirty="0">
                <a:latin typeface="Times New Roman" charset="0"/>
                <a:ea typeface="ＭＳ Ｐゴシック" charset="0"/>
                <a:cs typeface="ＭＳ Ｐゴシック" charset="0"/>
              </a:rPr>
              <a:t>OS-12-Kings &amp; Prophets Charts-25</a:t>
            </a:r>
            <a:endParaRPr lang="en-US" altLang="zh-CN" b="0" dirty="0">
              <a:latin typeface="Arial" charset="0"/>
              <a:ea typeface="SimSun" charset="0"/>
              <a:cs typeface="SimSun" charset="0"/>
            </a:endParaRPr>
          </a:p>
          <a:p>
            <a:pPr eaLnBrk="1" hangingPunct="1"/>
            <a:r>
              <a:rPr lang="en-US" altLang="zh-CN" b="0" dirty="0">
                <a:latin typeface="Arial" charset="0"/>
                <a:ea typeface="SimSun" charset="0"/>
                <a:cs typeface="SimSun" charset="0"/>
              </a:rPr>
              <a:t>OS-13-1 Chron-46</a:t>
            </a:r>
          </a:p>
          <a:p>
            <a:pPr marL="0" marR="0" lvl="0" indent="0" algn="l" defTabSz="449263" rtl="0" eaLnBrk="1" fontAlgn="base" latinLnBrk="0" hangingPunct="1">
              <a:lnSpc>
                <a:spcPct val="100000"/>
              </a:lnSpc>
              <a:spcBef>
                <a:spcPct val="30000"/>
              </a:spcBef>
              <a:spcAft>
                <a:spcPct val="0"/>
              </a:spcAft>
              <a:buClr>
                <a:srgbClr val="000000"/>
              </a:buClr>
              <a:buSzPct val="100000"/>
              <a:buFont typeface="Times New Roman" charset="0"/>
              <a:buNone/>
              <a:tabLst/>
              <a:defRPr/>
            </a:pPr>
            <a:r>
              <a:rPr lang="en-US" altLang="zh-CN" b="0" dirty="0">
                <a:latin typeface="Arial" charset="0"/>
                <a:ea typeface="SimSun" charset="0"/>
                <a:cs typeface="SimSun" charset="0"/>
              </a:rPr>
              <a:t>OS-23-Isaiah-97-p337</a:t>
            </a:r>
          </a:p>
          <a:p>
            <a:pPr eaLnBrk="1" hangingPunct="1"/>
            <a:r>
              <a:rPr lang="en-US" altLang="zh-CN" b="0" dirty="0">
                <a:latin typeface="Arial" charset="0"/>
                <a:ea typeface="SimSun" charset="0"/>
                <a:cs typeface="SimSun" charset="0"/>
              </a:rPr>
              <a:t>OS-24-Jeremiah-174-p337</a:t>
            </a:r>
          </a:p>
          <a:p>
            <a:pPr eaLnBrk="1" hangingPunct="1"/>
            <a:r>
              <a:rPr lang="en-US" altLang="zh-CN" b="0" dirty="0">
                <a:latin typeface="Arial" charset="0"/>
                <a:ea typeface="SimSun" charset="0"/>
                <a:cs typeface="SimSun" charset="0"/>
              </a:rPr>
              <a:t>OS-23-Isaiah-97-p337</a:t>
            </a:r>
          </a:p>
          <a:p>
            <a:pPr eaLnBrk="1" hangingPunct="1"/>
            <a:r>
              <a:rPr lang="en-US" altLang="zh-CN" b="0" dirty="0">
                <a:latin typeface="Arial" charset="0"/>
                <a:ea typeface="SimSun" charset="0"/>
                <a:cs typeface="SimSun" charset="0"/>
              </a:rPr>
              <a:t>OS-28-Hosea-49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OS-31-Obadiah-164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05-Acts1-2-slide 45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dirty="0">
                <a:latin typeface="Arial" charset="0"/>
                <a:ea typeface="SimSun" charset="0"/>
                <a:cs typeface="SimSun" charset="0"/>
              </a:rPr>
              <a:t>NS-09-Gal-143-p9g</a:t>
            </a:r>
          </a:p>
          <a:p>
            <a:pPr eaLnBrk="1" hangingPunct="1"/>
            <a:r>
              <a:rPr lang="en-US" altLang="zh-CN" b="0" dirty="0">
                <a:latin typeface="Arial" charset="0"/>
                <a:ea typeface="SimSun" charset="0"/>
                <a:cs typeface="SimSun" charset="0"/>
              </a:rPr>
              <a:t>NS-19-Hebrews-342-p9g</a:t>
            </a:r>
          </a:p>
          <a:p>
            <a:pPr eaLnBrk="1" hangingPunct="1"/>
            <a:r>
              <a:rPr lang="en-US" altLang="zh-CN" b="0" dirty="0">
                <a:latin typeface="Arial" charset="0"/>
                <a:ea typeface="SimSun" charset="0"/>
                <a:cs typeface="SimSun" charset="0"/>
              </a:rPr>
              <a:t>SA-08-Mosaic Law-19-p38a</a:t>
            </a:r>
            <a:endParaRPr lang="zh-CN" altLang="en-US" b="0" dirty="0">
              <a:latin typeface="Arial" charset="0"/>
              <a:ea typeface="SimSun" charset="0"/>
              <a:cs typeface="SimSun" charset="0"/>
            </a:endParaRPr>
          </a:p>
          <a:p>
            <a:pPr eaLnBrk="1" hangingPunct="1"/>
            <a:endParaRPr lang="zh-CN" altLang="en-US" b="0" dirty="0">
              <a:latin typeface="Arial" charset="0"/>
              <a:ea typeface="SimSun" charset="0"/>
              <a:cs typeface="SimSun" charset="0"/>
            </a:endParaRPr>
          </a:p>
        </p:txBody>
      </p:sp>
    </p:spTree>
    <p:extLst>
      <p:ext uri="{BB962C8B-B14F-4D97-AF65-F5344CB8AC3E}">
        <p14:creationId xmlns:p14="http://schemas.microsoft.com/office/powerpoint/2010/main" val="16468230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42121D-1F9B-7B46-90A3-9F83BB196556}"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11673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6739" name="Rectangle 3"/>
          <p:cNvSpPr>
            <a:spLocks noGrp="1" noChangeArrowheads="1"/>
          </p:cNvSpPr>
          <p:nvPr>
            <p:ph type="body" idx="1"/>
          </p:nvPr>
        </p:nvSpPr>
        <p:spPr/>
        <p:txBody>
          <a:bodyPr/>
          <a:lstStyle/>
          <a:p>
            <a:pPr eaLnBrk="1" hangingPunct="1">
              <a:defRPr/>
            </a:pPr>
            <a:r>
              <a:rPr lang="en-US" dirty="0">
                <a:cs typeface="+mn-cs"/>
              </a:rPr>
              <a:t>The realm that Herod ruled extended to that of the size of David nearly 1000 years earlier!</a:t>
            </a:r>
          </a:p>
          <a:p>
            <a:pPr eaLnBrk="1" hangingPunct="1">
              <a:defRPr/>
            </a:pPr>
            <a:r>
              <a:rPr lang="en-US" dirty="0">
                <a:cs typeface="+mn-cs"/>
              </a:rPr>
              <a:t>___</a:t>
            </a:r>
          </a:p>
          <a:p>
            <a:pPr eaLnBrk="1" hangingPunct="1">
              <a:defRPr/>
            </a:pPr>
            <a:r>
              <a:rPr lang="en-US" dirty="0">
                <a:cs typeface="+mn-cs"/>
              </a:rPr>
              <a:t>NB-07 Politics 4-Herodians &amp; Rome-18</a:t>
            </a:r>
          </a:p>
          <a:p>
            <a:pPr eaLnBrk="1" hangingPunct="1">
              <a:defRPr/>
            </a:pPr>
            <a:r>
              <a:rPr lang="en-US" dirty="0">
                <a:cs typeface="+mn-cs"/>
              </a:rPr>
              <a:t>NS-00-NT Backgrounds-14</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B4832534-54F0-2A4C-A746-E554725D48F1}"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12185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21859"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77B555F-52E5-7147-B012-D7BAB44CA178}"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1177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17763" name="Rectangle 3"/>
          <p:cNvSpPr>
            <a:spLocks noGrp="1" noChangeArrowheads="1"/>
          </p:cNvSpPr>
          <p:nvPr>
            <p:ph type="body" idx="1"/>
          </p:nvPr>
        </p:nvSpPr>
        <p:spPr/>
        <p:txBody>
          <a:bodyPr/>
          <a:lstStyle/>
          <a:p>
            <a:pPr eaLnBrk="1" hangingPunct="1">
              <a:defRPr/>
            </a:pPr>
            <a:endParaRPr lang="en-US">
              <a:cs typeface="+mn-cs"/>
            </a:endParaRPr>
          </a:p>
        </p:txBody>
      </p:sp>
    </p:spTree>
    <p:extLst>
      <p:ext uri="{BB962C8B-B14F-4D97-AF65-F5344CB8AC3E}">
        <p14:creationId xmlns:p14="http://schemas.microsoft.com/office/powerpoint/2010/main" val="13469349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3B719F6-DC20-074F-A5ED-9A2518FCA7B6}"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cs typeface="+mn-cs"/>
            </a:endParaRPr>
          </a:p>
        </p:txBody>
      </p:sp>
      <p:sp>
        <p:nvSpPr>
          <p:cNvPr id="1361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136195"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6DDBD1E-22B7-1D4C-B0F4-16FF61BB8DB3}"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EB2993E-30EA-C34E-A08A-B1153CDCB12C}"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Two sects lay at opposite ends of the political spectrum. Even beyond the Zealots were the Sicari (dagger men not considered a sect), and the Herodians, collaborators with the Romans also not generally thought a sect.</a:t>
            </a:r>
          </a:p>
          <a:p>
            <a:pPr eaLnBrk="1" hangingPunct="1"/>
            <a:r>
              <a:rPr lang="en-US" dirty="0">
                <a:latin typeface="Arial" charset="0"/>
                <a:ea typeface="ＭＳ Ｐゴシック" charset="0"/>
                <a:cs typeface="ＭＳ Ｐゴシック" charset="0"/>
              </a:rPr>
              <a:t>Likewise, two sects lay at polar extremes religiously with 6000 Pharisees involved in the life of the community while many Essenes withdrew to the Dead Sea.</a:t>
            </a:r>
          </a:p>
          <a:p>
            <a:pPr eaLnBrk="1" hangingPunct="1"/>
            <a:r>
              <a:rPr lang="en-US" dirty="0">
                <a:latin typeface="Arial" charset="0"/>
                <a:ea typeface="ＭＳ Ｐゴシック" charset="0"/>
                <a:cs typeface="ＭＳ Ｐゴシック" charset="0"/>
              </a:rPr>
              <a:t>Only about 1 in 20 Jews were involved in these sects, but they still wielded immense power just like a few religious and political leaders today have influence beyond than their elite few might seem.</a:t>
            </a:r>
          </a:p>
          <a:p>
            <a:pPr eaLnBrk="1" hangingPunct="1"/>
            <a:r>
              <a:rPr lang="en-US" dirty="0">
                <a:latin typeface="Arial" charset="0"/>
                <a:ea typeface="ＭＳ Ｐゴシック" charset="0"/>
                <a:cs typeface="ＭＳ Ｐゴシック" charset="0"/>
              </a:rPr>
              <a:t>_____</a:t>
            </a:r>
          </a:p>
          <a:p>
            <a:pPr eaLnBrk="1" hangingPunct="1"/>
            <a:r>
              <a:rPr lang="en-US" dirty="0">
                <a:latin typeface="Arial" charset="0"/>
                <a:ea typeface="ＭＳ Ｐゴシック" charset="0"/>
                <a:cs typeface="ＭＳ Ｐゴシック" charset="0"/>
              </a:rPr>
              <a:t>NB-10 Religion 1 Sects, Diaspora, Rabbis (115-26)-12</a:t>
            </a:r>
          </a:p>
          <a:p>
            <a:pPr eaLnBrk="1" hangingPunct="1"/>
            <a:r>
              <a:rPr lang="en-US" dirty="0">
                <a:latin typeface="Arial" charset="0"/>
                <a:ea typeface="ＭＳ Ｐゴシック" charset="0"/>
                <a:cs typeface="ＭＳ Ｐゴシック" charset="0"/>
              </a:rPr>
              <a:t>NS-00-NT Bkgrds-21</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5930DF7-EA07-1948-BA30-D8651272C750}"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3183A6E-E665-6840-9877-4B42F7BECEE5}"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F3A0705-7541-6948-B686-7555D9C8718E}"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D4EF07F-932C-2845-BAC6-81C21DF16EAE}"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1031"/>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cap="sq">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DA0CD08-1C28-A743-9E48-0354F603DA68}" type="slidenum">
              <a:rPr lang="en-US" sz="1200">
                <a:solidFill>
                  <a:srgbClr val="000000"/>
                </a:solidFill>
              </a:rPr>
              <a:pPr eaLnBrk="1" hangingPunct="1"/>
              <a:t>4</a:t>
            </a:fld>
            <a:endParaRPr lang="en-US" sz="1200">
              <a:solidFill>
                <a:srgbClr val="000000"/>
              </a:solidFill>
            </a:endParaRPr>
          </a:p>
        </p:txBody>
      </p:sp>
      <p:sp>
        <p:nvSpPr>
          <p:cNvPr id="5632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632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New Roman"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622B16D-82A2-8745-B975-0927797E78D5}"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B85CFE1-82C0-824A-8F2E-13FC242463E8}"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8DA1EA5-A09A-594B-81ED-2846092A1C53}"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10A7C3B-6173-AC46-B200-44508ADE4EDE}"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7292FD44-A4F9-9D46-AEE2-98DF2B6B5EED}"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1F699A4-B5BC-2A49-9529-FBDD0C074AD1}"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5C3066C-477D-2447-8FE0-D5C38D76C646}" type="slidenum">
              <a:rPr kumimoji="0" lang="en-US" sz="1200" b="0" i="0" u="none" strike="noStrike" kern="1200" cap="none" spc="0" normalizeH="0" baseline="0" noProof="0">
                <a:ln>
                  <a:noFill/>
                </a:ln>
                <a:solidFill>
                  <a:srgbClr val="000000"/>
                </a:solidFill>
                <a:effectLst/>
                <a:uLnTx/>
                <a:uFillTx/>
                <a:latin typeface="Verdana"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Verdana" charset="0"/>
              <a:ea typeface="ＭＳ Ｐゴシック" charset="0"/>
            </a:endParaRPr>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34</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NT Survey (ns)</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1031"/>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cap="sq">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9977F45-20ED-7747-A464-12C42031282F}" type="slidenum">
              <a:rPr lang="en-US" sz="1200">
                <a:solidFill>
                  <a:srgbClr val="000000"/>
                </a:solidFill>
              </a:rPr>
              <a:pPr eaLnBrk="1" hangingPunct="1"/>
              <a:t>5</a:t>
            </a:fld>
            <a:endParaRPr lang="en-US" sz="1200">
              <a:solidFill>
                <a:srgbClr val="000000"/>
              </a:solidFill>
            </a:endParaRPr>
          </a:p>
        </p:txBody>
      </p:sp>
      <p:sp>
        <p:nvSpPr>
          <p:cNvPr id="583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837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New Roman"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031"/>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cap="sq">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DBCA6D9-B57C-824E-AF27-65AF69B30843}" type="slidenum">
              <a:rPr lang="en-US" sz="1200">
                <a:solidFill>
                  <a:srgbClr val="000000"/>
                </a:solidFill>
              </a:rPr>
              <a:pPr eaLnBrk="1" hangingPunct="1"/>
              <a:t>6</a:t>
            </a:fld>
            <a:endParaRPr lang="en-US" sz="1200">
              <a:solidFill>
                <a:srgbClr val="000000"/>
              </a:solidFill>
            </a:endParaRPr>
          </a:p>
        </p:txBody>
      </p:sp>
      <p:sp>
        <p:nvSpPr>
          <p:cNvPr id="604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041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1031"/>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cap="sq">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C470A82-C132-A04B-B5ED-C5077A90B766}" type="slidenum">
              <a:rPr lang="en-US" sz="1200">
                <a:solidFill>
                  <a:srgbClr val="000000"/>
                </a:solidFill>
              </a:rPr>
              <a:pPr eaLnBrk="1" hangingPunct="1"/>
              <a:t>7</a:t>
            </a:fld>
            <a:endParaRPr lang="en-US" sz="1200">
              <a:solidFill>
                <a:srgbClr val="000000"/>
              </a:solidFill>
            </a:endParaRPr>
          </a:p>
        </p:txBody>
      </p:sp>
      <p:sp>
        <p:nvSpPr>
          <p:cNvPr id="624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246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New Roman"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031"/>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57150" cap="sq">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BCBD5292-7A19-0049-ACEB-BBBEDA69B9F3}" type="slidenum">
              <a:rPr lang="en-US" sz="1200">
                <a:solidFill>
                  <a:srgbClr val="000000"/>
                </a:solidFill>
              </a:rPr>
              <a:pPr eaLnBrk="1" hangingPunct="1"/>
              <a:t>8</a:t>
            </a:fld>
            <a:endParaRPr lang="en-US" sz="1200">
              <a:solidFill>
                <a:srgbClr val="000000"/>
              </a:solidFill>
            </a:endParaRPr>
          </a:p>
        </p:txBody>
      </p:sp>
      <p:sp>
        <p:nvSpPr>
          <p:cNvPr id="64514"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4515" name="Rectangle 1027"/>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Times New Roman"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162F108-4287-D848-AB81-68A451CE4CC5}" type="slidenum">
              <a:rPr lang="en-US" sz="1200">
                <a:solidFill>
                  <a:srgbClr val="000000"/>
                </a:solidFill>
              </a:rPr>
              <a:pPr eaLnBrk="1" hangingPunct="1"/>
              <a:t>11</a:t>
            </a:fld>
            <a:endParaRPr lang="en-US" sz="1200">
              <a:solidFill>
                <a:srgbClr val="000000"/>
              </a:solidFill>
            </a:endParaRPr>
          </a:p>
        </p:txBody>
      </p:sp>
      <p:sp>
        <p:nvSpPr>
          <p:cNvPr id="686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861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41A96D1-75B1-754C-8458-68AED47E5E88}" type="slidenum">
              <a:rPr lang="en-US" sz="1200">
                <a:solidFill>
                  <a:srgbClr val="000000"/>
                </a:solidFill>
              </a:rPr>
              <a:pPr eaLnBrk="1" hangingPunct="1"/>
              <a:t>12</a:t>
            </a:fld>
            <a:endParaRPr lang="en-US" sz="1200">
              <a:solidFill>
                <a:srgbClr val="000000"/>
              </a:solidFill>
            </a:endParaRPr>
          </a:p>
        </p:txBody>
      </p:sp>
      <p:sp>
        <p:nvSpPr>
          <p:cNvPr id="706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065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B35AA31-4B07-B247-8BB8-07686B2D164A}" type="slidenum">
              <a:rPr lang="en-US" sz="1200">
                <a:solidFill>
                  <a:srgbClr val="000000"/>
                </a:solidFill>
              </a:rPr>
              <a:pPr eaLnBrk="1" hangingPunct="1"/>
              <a:t>13</a:t>
            </a:fld>
            <a:endParaRPr lang="en-US" sz="1200">
              <a:solidFill>
                <a:srgbClr val="000000"/>
              </a:solidFill>
            </a:endParaRPr>
          </a:p>
        </p:txBody>
      </p:sp>
      <p:sp>
        <p:nvSpPr>
          <p:cNvPr id="7270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7270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a:ea typeface="+mn-ea"/>
                <a:cs typeface="+mn-cs"/>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sp>
        <p:nvSpPr>
          <p:cNvPr id="822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822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a:xfrm>
            <a:off x="1143000" y="6248400"/>
            <a:ext cx="1905000" cy="457200"/>
          </a:xfrm>
          <a:prstGeom prst="rect">
            <a:avLst/>
          </a:prstGeom>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a:xfrm>
            <a:off x="3581400" y="6248400"/>
            <a:ext cx="2895600" cy="457200"/>
          </a:xfrm>
          <a:prstGeom prst="rect">
            <a:avLst/>
          </a:prstGeom>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a:xfrm>
            <a:off x="7010400" y="6248400"/>
            <a:ext cx="1905000" cy="457200"/>
          </a:xfrm>
          <a:prstGeom prst="rect">
            <a:avLst/>
          </a:prstGeom>
        </p:spPr>
        <p:txBody>
          <a:bodyPr/>
          <a:lstStyle>
            <a:lvl1pPr>
              <a:defRPr>
                <a:solidFill>
                  <a:srgbClr val="FFFFFF"/>
                </a:solidFill>
              </a:defRPr>
            </a:lvl1pPr>
          </a:lstStyle>
          <a:p>
            <a:pPr>
              <a:defRPr/>
            </a:pPr>
            <a:fld id="{238C1D9B-B3F7-D74F-9F47-FFEC8296A0D2}" type="slidenum">
              <a:rPr lang="en-US"/>
              <a:pPr>
                <a:defRPr/>
              </a:pPr>
              <a:t>‹#›</a:t>
            </a:fld>
            <a:endParaRPr lang="en-US"/>
          </a:p>
        </p:txBody>
      </p:sp>
    </p:spTree>
    <p:extLst>
      <p:ext uri="{BB962C8B-B14F-4D97-AF65-F5344CB8AC3E}">
        <p14:creationId xmlns:p14="http://schemas.microsoft.com/office/powerpoint/2010/main" val="836351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A32282C1-C8B9-1340-841E-BAA563EAE695}" type="slidenum">
              <a:rPr lang="en-US"/>
              <a:pPr>
                <a:defRPr/>
              </a:pPr>
              <a:t>‹#›</a:t>
            </a:fld>
            <a:endParaRPr lang="en-US"/>
          </a:p>
        </p:txBody>
      </p:sp>
    </p:spTree>
    <p:extLst>
      <p:ext uri="{BB962C8B-B14F-4D97-AF65-F5344CB8AC3E}">
        <p14:creationId xmlns:p14="http://schemas.microsoft.com/office/powerpoint/2010/main" val="3975799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E8C2A666-C755-C141-AE9F-2F0CF6EC60AA}" type="slidenum">
              <a:rPr lang="en-US"/>
              <a:pPr>
                <a:defRPr/>
              </a:pPr>
              <a:t>‹#›</a:t>
            </a:fld>
            <a:endParaRPr lang="en-US"/>
          </a:p>
        </p:txBody>
      </p:sp>
    </p:spTree>
    <p:extLst>
      <p:ext uri="{BB962C8B-B14F-4D97-AF65-F5344CB8AC3E}">
        <p14:creationId xmlns:p14="http://schemas.microsoft.com/office/powerpoint/2010/main" val="4159915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C764D936-0271-6F41-825F-6A3779957106}" type="slidenum">
              <a:rPr lang="en-US"/>
              <a:pPr>
                <a:defRPr/>
              </a:pPr>
              <a:t>‹#›</a:t>
            </a:fld>
            <a:endParaRPr lang="en-US"/>
          </a:p>
        </p:txBody>
      </p:sp>
    </p:spTree>
    <p:extLst>
      <p:ext uri="{BB962C8B-B14F-4D97-AF65-F5344CB8AC3E}">
        <p14:creationId xmlns:p14="http://schemas.microsoft.com/office/powerpoint/2010/main" val="1747601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2"/>
          <p:cNvSpPr>
            <a:spLocks noGrp="1" noChangeArrowheads="1"/>
          </p:cNvSpPr>
          <p:nvPr>
            <p:ph type="dt" sz="half" idx="10"/>
          </p:nvPr>
        </p:nvSpPr>
        <p:spPr>
          <a:xfrm>
            <a:off x="457200" y="6251575"/>
            <a:ext cx="2133600" cy="476250"/>
          </a:xfrm>
          <a:prstGeom prst="rect">
            <a:avLst/>
          </a:prstGeom>
        </p:spPr>
        <p:txBody>
          <a:bodyPr/>
          <a:lstStyle>
            <a:lvl1pPr>
              <a:defRPr/>
            </a:lvl1pPr>
          </a:lstStyle>
          <a:p>
            <a:pPr>
              <a:defRPr/>
            </a:pPr>
            <a:endParaRPr lang="en-US"/>
          </a:p>
        </p:txBody>
      </p:sp>
      <p:sp>
        <p:nvSpPr>
          <p:cNvPr id="5" name="Rectangle 3"/>
          <p:cNvSpPr>
            <a:spLocks noGrp="1" noChangeArrowheads="1"/>
          </p:cNvSpPr>
          <p:nvPr>
            <p:ph type="sldNum" sz="quarter" idx="11"/>
          </p:nvPr>
        </p:nvSpPr>
        <p:spPr>
          <a:xfrm>
            <a:off x="6553200" y="6248400"/>
            <a:ext cx="2133600" cy="476250"/>
          </a:xfrm>
          <a:prstGeom prst="rect">
            <a:avLst/>
          </a:prstGeom>
        </p:spPr>
        <p:txBody>
          <a:bodyPr/>
          <a:lstStyle>
            <a:lvl1pPr>
              <a:defRPr/>
            </a:lvl1pPr>
          </a:lstStyle>
          <a:p>
            <a:pPr>
              <a:defRPr/>
            </a:pPr>
            <a:fld id="{DA93D834-7029-4B4E-B82C-F4D67D32F410}" type="slidenum">
              <a:rPr lang="en-US"/>
              <a:pPr>
                <a:defRPr/>
              </a:pPr>
              <a:t>‹#›</a:t>
            </a:fld>
            <a:endParaRPr lang="en-US"/>
          </a:p>
        </p:txBody>
      </p:sp>
      <p:sp>
        <p:nvSpPr>
          <p:cNvPr id="6" name="Footer Placeholder 5"/>
          <p:cNvSpPr>
            <a:spLocks noGrp="1" noChangeArrowheads="1"/>
          </p:cNvSpPr>
          <p:nvPr>
            <p:ph type="ftr" sz="quarter" idx="12"/>
          </p:nvPr>
        </p:nvSpPr>
        <p:spPr>
          <a:xfrm>
            <a:off x="3124200" y="6248400"/>
            <a:ext cx="2895600" cy="476250"/>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10169811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lgn="ctr">
                <a:defRPr/>
              </a:pPr>
              <a:endParaRPr lang="en-US">
                <a:solidFill>
                  <a:srgbClr val="FFFFFF"/>
                </a:solidFill>
                <a:latin typeface="Times New Roman" pitchFamily="26"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grpSp>
      </p:grpSp>
      <p:sp>
        <p:nvSpPr>
          <p:cNvPr id="822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822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6"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37" name="Rectangle 37"/>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38" name="Rectangle 38"/>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83835AD6-6A80-254A-8D8B-5D513C5E4108}" type="slidenum">
              <a:rPr lang="en-US"/>
              <a:pPr>
                <a:defRPr/>
              </a:pPr>
              <a:t>‹#›</a:t>
            </a:fld>
            <a:endParaRPr lang="en-US"/>
          </a:p>
        </p:txBody>
      </p:sp>
    </p:spTree>
    <p:extLst>
      <p:ext uri="{BB962C8B-B14F-4D97-AF65-F5344CB8AC3E}">
        <p14:creationId xmlns:p14="http://schemas.microsoft.com/office/powerpoint/2010/main" val="1225979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B15C40B5-1291-3B4C-9589-C537062EB1B5}" type="slidenum">
              <a:rPr lang="en-US"/>
              <a:pPr>
                <a:defRPr/>
              </a:pPr>
              <a:t>‹#›</a:t>
            </a:fld>
            <a:endParaRPr lang="en-US"/>
          </a:p>
        </p:txBody>
      </p:sp>
    </p:spTree>
    <p:extLst>
      <p:ext uri="{BB962C8B-B14F-4D97-AF65-F5344CB8AC3E}">
        <p14:creationId xmlns:p14="http://schemas.microsoft.com/office/powerpoint/2010/main" val="2274360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065BCBBB-429B-224F-90E6-0BA672C18F41}" type="slidenum">
              <a:rPr lang="en-US"/>
              <a:pPr>
                <a:defRPr/>
              </a:pPr>
              <a:t>‹#›</a:t>
            </a:fld>
            <a:endParaRPr lang="en-US"/>
          </a:p>
        </p:txBody>
      </p:sp>
    </p:spTree>
    <p:extLst>
      <p:ext uri="{BB962C8B-B14F-4D97-AF65-F5344CB8AC3E}">
        <p14:creationId xmlns:p14="http://schemas.microsoft.com/office/powerpoint/2010/main" val="11209905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53F1A914-8A46-9043-9105-727C3FE4465A}" type="slidenum">
              <a:rPr lang="en-US"/>
              <a:pPr>
                <a:defRPr/>
              </a:pPr>
              <a:t>‹#›</a:t>
            </a:fld>
            <a:endParaRPr lang="en-US"/>
          </a:p>
        </p:txBody>
      </p:sp>
    </p:spTree>
    <p:extLst>
      <p:ext uri="{BB962C8B-B14F-4D97-AF65-F5344CB8AC3E}">
        <p14:creationId xmlns:p14="http://schemas.microsoft.com/office/powerpoint/2010/main" val="38846908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8" name="Footer Placeholder 7"/>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9" name="Slide Number Placeholder 8"/>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D2FA489A-00DB-F14E-8064-B7C24E941AFF}" type="slidenum">
              <a:rPr lang="en-US"/>
              <a:pPr>
                <a:defRPr/>
              </a:pPr>
              <a:t>‹#›</a:t>
            </a:fld>
            <a:endParaRPr lang="en-US"/>
          </a:p>
        </p:txBody>
      </p:sp>
    </p:spTree>
    <p:extLst>
      <p:ext uri="{BB962C8B-B14F-4D97-AF65-F5344CB8AC3E}">
        <p14:creationId xmlns:p14="http://schemas.microsoft.com/office/powerpoint/2010/main" val="470602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4" name="Footer Placeholder 3"/>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Slide Number Placeholder 4"/>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1905E4F3-A5E7-1C45-B778-D8BD647C8266}" type="slidenum">
              <a:rPr lang="en-US"/>
              <a:pPr>
                <a:defRPr/>
              </a:pPr>
              <a:t>‹#›</a:t>
            </a:fld>
            <a:endParaRPr lang="en-US"/>
          </a:p>
        </p:txBody>
      </p:sp>
    </p:spTree>
    <p:extLst>
      <p:ext uri="{BB962C8B-B14F-4D97-AF65-F5344CB8AC3E}">
        <p14:creationId xmlns:p14="http://schemas.microsoft.com/office/powerpoint/2010/main" val="1582746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80CCF976-4C05-9548-9B86-617F01592A3E}" type="slidenum">
              <a:rPr lang="en-US"/>
              <a:pPr>
                <a:defRPr/>
              </a:pPr>
              <a:t>‹#›</a:t>
            </a:fld>
            <a:endParaRPr lang="en-US"/>
          </a:p>
        </p:txBody>
      </p:sp>
    </p:spTree>
    <p:extLst>
      <p:ext uri="{BB962C8B-B14F-4D97-AF65-F5344CB8AC3E}">
        <p14:creationId xmlns:p14="http://schemas.microsoft.com/office/powerpoint/2010/main" val="10875267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3" name="Footer Placeholder 2"/>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4" name="Slide Number Placeholder 3"/>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EDB60AE5-06A7-3B49-A221-F4FC943427BA}" type="slidenum">
              <a:rPr lang="en-US"/>
              <a:pPr>
                <a:defRPr/>
              </a:pPr>
              <a:t>‹#›</a:t>
            </a:fld>
            <a:endParaRPr lang="en-US"/>
          </a:p>
        </p:txBody>
      </p:sp>
    </p:spTree>
    <p:extLst>
      <p:ext uri="{BB962C8B-B14F-4D97-AF65-F5344CB8AC3E}">
        <p14:creationId xmlns:p14="http://schemas.microsoft.com/office/powerpoint/2010/main" val="7962240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6AC0161B-FD97-E448-A0D3-61B50F9692EA}" type="slidenum">
              <a:rPr lang="en-US"/>
              <a:pPr>
                <a:defRPr/>
              </a:pPr>
              <a:t>‹#›</a:t>
            </a:fld>
            <a:endParaRPr lang="en-US"/>
          </a:p>
        </p:txBody>
      </p:sp>
    </p:spTree>
    <p:extLst>
      <p:ext uri="{BB962C8B-B14F-4D97-AF65-F5344CB8AC3E}">
        <p14:creationId xmlns:p14="http://schemas.microsoft.com/office/powerpoint/2010/main" val="5926863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5AA4DD2F-513A-7D44-ACC0-788542F65308}" type="slidenum">
              <a:rPr lang="en-US"/>
              <a:pPr>
                <a:defRPr/>
              </a:pPr>
              <a:t>‹#›</a:t>
            </a:fld>
            <a:endParaRPr lang="en-US"/>
          </a:p>
        </p:txBody>
      </p:sp>
    </p:spTree>
    <p:extLst>
      <p:ext uri="{BB962C8B-B14F-4D97-AF65-F5344CB8AC3E}">
        <p14:creationId xmlns:p14="http://schemas.microsoft.com/office/powerpoint/2010/main" val="42406872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A02B5A91-81A4-8845-BFAF-5F058EAEC2CA}" type="slidenum">
              <a:rPr lang="en-US"/>
              <a:pPr>
                <a:defRPr/>
              </a:pPr>
              <a:t>‹#›</a:t>
            </a:fld>
            <a:endParaRPr lang="en-US"/>
          </a:p>
        </p:txBody>
      </p:sp>
    </p:spTree>
    <p:extLst>
      <p:ext uri="{BB962C8B-B14F-4D97-AF65-F5344CB8AC3E}">
        <p14:creationId xmlns:p14="http://schemas.microsoft.com/office/powerpoint/2010/main" val="18988697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9DBDD6CE-11C2-4D4B-929E-DE413DD2D7B5}" type="slidenum">
              <a:rPr lang="en-US"/>
              <a:pPr>
                <a:defRPr/>
              </a:pPr>
              <a:t>‹#›</a:t>
            </a:fld>
            <a:endParaRPr lang="en-US"/>
          </a:p>
        </p:txBody>
      </p:sp>
    </p:spTree>
    <p:extLst>
      <p:ext uri="{BB962C8B-B14F-4D97-AF65-F5344CB8AC3E}">
        <p14:creationId xmlns:p14="http://schemas.microsoft.com/office/powerpoint/2010/main" val="31657909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32388" y="1946275"/>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32388" y="4079875"/>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Footer Placeholder 6"/>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8" name="Slide Number Placeholder 7"/>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C1BBE149-3CE6-1A43-95CD-C55165567D52}" type="slidenum">
              <a:rPr lang="en-US"/>
              <a:pPr>
                <a:defRPr/>
              </a:pPr>
              <a:t>‹#›</a:t>
            </a:fld>
            <a:endParaRPr lang="en-US"/>
          </a:p>
        </p:txBody>
      </p:sp>
    </p:spTree>
    <p:extLst>
      <p:ext uri="{BB962C8B-B14F-4D97-AF65-F5344CB8AC3E}">
        <p14:creationId xmlns:p14="http://schemas.microsoft.com/office/powerpoint/2010/main" val="34428642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84F4EB8C-8553-4244-B2BB-B982DB283759}" type="slidenum">
              <a:rPr lang="en-US"/>
              <a:pPr>
                <a:defRPr/>
              </a:pPr>
              <a:t>‹#›</a:t>
            </a:fld>
            <a:endParaRPr lang="en-US"/>
          </a:p>
        </p:txBody>
      </p:sp>
    </p:spTree>
    <p:extLst>
      <p:ext uri="{BB962C8B-B14F-4D97-AF65-F5344CB8AC3E}">
        <p14:creationId xmlns:p14="http://schemas.microsoft.com/office/powerpoint/2010/main" val="9292204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59BFA021-E513-2D47-8030-B7A8A822978B}" type="slidenum">
              <a:rPr lang="en-US"/>
              <a:pPr>
                <a:defRPr/>
              </a:pPr>
              <a:t>‹#›</a:t>
            </a:fld>
            <a:endParaRPr lang="en-US"/>
          </a:p>
        </p:txBody>
      </p:sp>
    </p:spTree>
    <p:extLst>
      <p:ext uri="{BB962C8B-B14F-4D97-AF65-F5344CB8AC3E}">
        <p14:creationId xmlns:p14="http://schemas.microsoft.com/office/powerpoint/2010/main" val="31112753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32388" y="1946275"/>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32388" y="4079875"/>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Footer Placeholder 6"/>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8" name="Slide Number Placeholder 7"/>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1E6F709C-8343-484C-BB22-9A73DD19856D}" type="slidenum">
              <a:rPr lang="en-US"/>
              <a:pPr>
                <a:defRPr/>
              </a:pPr>
              <a:t>‹#›</a:t>
            </a:fld>
            <a:endParaRPr lang="en-US"/>
          </a:p>
        </p:txBody>
      </p:sp>
    </p:spTree>
    <p:extLst>
      <p:ext uri="{BB962C8B-B14F-4D97-AF65-F5344CB8AC3E}">
        <p14:creationId xmlns:p14="http://schemas.microsoft.com/office/powerpoint/2010/main" val="14913364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08585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lgn="ctr">
                <a:defRPr/>
              </a:pPr>
              <a:endParaRPr lang="en-US">
                <a:solidFill>
                  <a:srgbClr val="FFFFFF"/>
                </a:solidFill>
                <a:latin typeface="Times New Roman" pitchFamily="26"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grpSp>
      </p:grpSp>
      <p:sp>
        <p:nvSpPr>
          <p:cNvPr id="8226"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8227"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6"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37" name="Rectangle 37"/>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38" name="Rectangle 38"/>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E772C89A-E85B-C441-8B25-AD4A8AB71E56}" type="slidenum">
              <a:rPr lang="en-US"/>
              <a:pPr>
                <a:defRPr/>
              </a:pPr>
              <a:t>‹#›</a:t>
            </a:fld>
            <a:endParaRPr lang="en-US"/>
          </a:p>
        </p:txBody>
      </p:sp>
    </p:spTree>
    <p:extLst>
      <p:ext uri="{BB962C8B-B14F-4D97-AF65-F5344CB8AC3E}">
        <p14:creationId xmlns:p14="http://schemas.microsoft.com/office/powerpoint/2010/main" val="931348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396E920B-A221-DF46-ABE3-FABB334D9CE5}" type="slidenum">
              <a:rPr lang="en-US"/>
              <a:pPr>
                <a:defRPr/>
              </a:pPr>
              <a:t>‹#›</a:t>
            </a:fld>
            <a:endParaRPr lang="en-US"/>
          </a:p>
        </p:txBody>
      </p:sp>
    </p:spTree>
    <p:extLst>
      <p:ext uri="{BB962C8B-B14F-4D97-AF65-F5344CB8AC3E}">
        <p14:creationId xmlns:p14="http://schemas.microsoft.com/office/powerpoint/2010/main" val="7937752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B60E838B-21B7-4042-B142-37CBBE39BAD1}" type="slidenum">
              <a:rPr lang="en-US"/>
              <a:pPr>
                <a:defRPr/>
              </a:pPr>
              <a:t>‹#›</a:t>
            </a:fld>
            <a:endParaRPr lang="en-US"/>
          </a:p>
        </p:txBody>
      </p:sp>
    </p:spTree>
    <p:extLst>
      <p:ext uri="{BB962C8B-B14F-4D97-AF65-F5344CB8AC3E}">
        <p14:creationId xmlns:p14="http://schemas.microsoft.com/office/powerpoint/2010/main" val="2434453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30056AA5-8EDB-084E-8C4D-EE8F37E23C2A}" type="slidenum">
              <a:rPr lang="en-US"/>
              <a:pPr>
                <a:defRPr/>
              </a:pPr>
              <a:t>‹#›</a:t>
            </a:fld>
            <a:endParaRPr lang="en-US"/>
          </a:p>
        </p:txBody>
      </p:sp>
    </p:spTree>
    <p:extLst>
      <p:ext uri="{BB962C8B-B14F-4D97-AF65-F5344CB8AC3E}">
        <p14:creationId xmlns:p14="http://schemas.microsoft.com/office/powerpoint/2010/main" val="26968745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EAEA652E-248E-2B41-ACB7-ACD0A3BF91A1}" type="slidenum">
              <a:rPr lang="en-US"/>
              <a:pPr>
                <a:defRPr/>
              </a:pPr>
              <a:t>‹#›</a:t>
            </a:fld>
            <a:endParaRPr lang="en-US"/>
          </a:p>
        </p:txBody>
      </p:sp>
    </p:spTree>
    <p:extLst>
      <p:ext uri="{BB962C8B-B14F-4D97-AF65-F5344CB8AC3E}">
        <p14:creationId xmlns:p14="http://schemas.microsoft.com/office/powerpoint/2010/main" val="12011368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8" name="Footer Placeholder 7"/>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9" name="Slide Number Placeholder 8"/>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8F3B77E1-34F7-F64F-BE67-2DB2C71A0B12}" type="slidenum">
              <a:rPr lang="en-US"/>
              <a:pPr>
                <a:defRPr/>
              </a:pPr>
              <a:t>‹#›</a:t>
            </a:fld>
            <a:endParaRPr lang="en-US"/>
          </a:p>
        </p:txBody>
      </p:sp>
    </p:spTree>
    <p:extLst>
      <p:ext uri="{BB962C8B-B14F-4D97-AF65-F5344CB8AC3E}">
        <p14:creationId xmlns:p14="http://schemas.microsoft.com/office/powerpoint/2010/main" val="25909408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4" name="Footer Placeholder 3"/>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Slide Number Placeholder 4"/>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E1FFEB19-B1C2-2F47-AD1B-FAD1189E48C0}" type="slidenum">
              <a:rPr lang="en-US"/>
              <a:pPr>
                <a:defRPr/>
              </a:pPr>
              <a:t>‹#›</a:t>
            </a:fld>
            <a:endParaRPr lang="en-US"/>
          </a:p>
        </p:txBody>
      </p:sp>
    </p:spTree>
    <p:extLst>
      <p:ext uri="{BB962C8B-B14F-4D97-AF65-F5344CB8AC3E}">
        <p14:creationId xmlns:p14="http://schemas.microsoft.com/office/powerpoint/2010/main" val="40715732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3" name="Footer Placeholder 2"/>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4" name="Slide Number Placeholder 3"/>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8EFC60E1-2A1D-1C47-B5BE-AF59D294535B}" type="slidenum">
              <a:rPr lang="en-US"/>
              <a:pPr>
                <a:defRPr/>
              </a:pPr>
              <a:t>‹#›</a:t>
            </a:fld>
            <a:endParaRPr lang="en-US"/>
          </a:p>
        </p:txBody>
      </p:sp>
    </p:spTree>
    <p:extLst>
      <p:ext uri="{BB962C8B-B14F-4D97-AF65-F5344CB8AC3E}">
        <p14:creationId xmlns:p14="http://schemas.microsoft.com/office/powerpoint/2010/main" val="14192663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EE8C633B-F528-0841-A014-3544D384F3CD}" type="slidenum">
              <a:rPr lang="en-US"/>
              <a:pPr>
                <a:defRPr/>
              </a:pPr>
              <a:t>‹#›</a:t>
            </a:fld>
            <a:endParaRPr lang="en-US"/>
          </a:p>
        </p:txBody>
      </p:sp>
    </p:spTree>
    <p:extLst>
      <p:ext uri="{BB962C8B-B14F-4D97-AF65-F5344CB8AC3E}">
        <p14:creationId xmlns:p14="http://schemas.microsoft.com/office/powerpoint/2010/main" val="9777609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8295119E-CF5F-3D40-80A4-1767E442635B}" type="slidenum">
              <a:rPr lang="en-US"/>
              <a:pPr>
                <a:defRPr/>
              </a:pPr>
              <a:t>‹#›</a:t>
            </a:fld>
            <a:endParaRPr lang="en-US"/>
          </a:p>
        </p:txBody>
      </p:sp>
    </p:spTree>
    <p:extLst>
      <p:ext uri="{BB962C8B-B14F-4D97-AF65-F5344CB8AC3E}">
        <p14:creationId xmlns:p14="http://schemas.microsoft.com/office/powerpoint/2010/main" val="3988033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4AF1400A-A865-624A-956E-4DA739F5232F}" type="slidenum">
              <a:rPr lang="en-US"/>
              <a:pPr>
                <a:defRPr/>
              </a:pPr>
              <a:t>‹#›</a:t>
            </a:fld>
            <a:endParaRPr lang="en-US"/>
          </a:p>
        </p:txBody>
      </p:sp>
    </p:spTree>
    <p:extLst>
      <p:ext uri="{BB962C8B-B14F-4D97-AF65-F5344CB8AC3E}">
        <p14:creationId xmlns:p14="http://schemas.microsoft.com/office/powerpoint/2010/main" val="35166173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AF9267B7-4643-F242-B44B-25F54D0E4C55}" type="slidenum">
              <a:rPr lang="en-US"/>
              <a:pPr>
                <a:defRPr/>
              </a:pPr>
              <a:t>‹#›</a:t>
            </a:fld>
            <a:endParaRPr lang="en-US"/>
          </a:p>
        </p:txBody>
      </p:sp>
    </p:spTree>
    <p:extLst>
      <p:ext uri="{BB962C8B-B14F-4D97-AF65-F5344CB8AC3E}">
        <p14:creationId xmlns:p14="http://schemas.microsoft.com/office/powerpoint/2010/main" val="2084912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32EB7DE9-3AAB-D84C-874A-17B0EEA5462C}" type="slidenum">
              <a:rPr lang="en-US"/>
              <a:pPr>
                <a:defRPr/>
              </a:pPr>
              <a:t>‹#›</a:t>
            </a:fld>
            <a:endParaRPr lang="en-US"/>
          </a:p>
        </p:txBody>
      </p:sp>
    </p:spTree>
    <p:extLst>
      <p:ext uri="{BB962C8B-B14F-4D97-AF65-F5344CB8AC3E}">
        <p14:creationId xmlns:p14="http://schemas.microsoft.com/office/powerpoint/2010/main" val="79524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32388" y="1946275"/>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32388" y="4079875"/>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Footer Placeholder 6"/>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8" name="Slide Number Placeholder 7"/>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5FE69ADD-A531-2F49-83C3-E62C231A31B2}" type="slidenum">
              <a:rPr lang="en-US"/>
              <a:pPr>
                <a:defRPr/>
              </a:pPr>
              <a:t>‹#›</a:t>
            </a:fld>
            <a:endParaRPr lang="en-US"/>
          </a:p>
        </p:txBody>
      </p:sp>
    </p:spTree>
    <p:extLst>
      <p:ext uri="{BB962C8B-B14F-4D97-AF65-F5344CB8AC3E}">
        <p14:creationId xmlns:p14="http://schemas.microsoft.com/office/powerpoint/2010/main" val="30889351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Date Placeholder 3"/>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5" name="Footer Placeholder 4"/>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Slide Number Placeholder 5"/>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6AE0F272-075B-C94D-9E7F-7FA60BC31E9F}" type="slidenum">
              <a:rPr lang="en-US"/>
              <a:pPr>
                <a:defRPr/>
              </a:pPr>
              <a:t>‹#›</a:t>
            </a:fld>
            <a:endParaRPr lang="en-US"/>
          </a:p>
        </p:txBody>
      </p:sp>
    </p:spTree>
    <p:extLst>
      <p:ext uri="{BB962C8B-B14F-4D97-AF65-F5344CB8AC3E}">
        <p14:creationId xmlns:p14="http://schemas.microsoft.com/office/powerpoint/2010/main" val="2711165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0143CCBE-2BDC-9745-B34D-3CA4727F5DE9}" type="slidenum">
              <a:rPr lang="en-US"/>
              <a:pPr>
                <a:defRPr/>
              </a:pPr>
              <a:t>‹#›</a:t>
            </a:fld>
            <a:endParaRPr lang="en-US"/>
          </a:p>
        </p:txBody>
      </p:sp>
    </p:spTree>
    <p:extLst>
      <p:ext uri="{BB962C8B-B14F-4D97-AF65-F5344CB8AC3E}">
        <p14:creationId xmlns:p14="http://schemas.microsoft.com/office/powerpoint/2010/main" val="25942734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32388" y="1946275"/>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32388" y="4079875"/>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noChangeArrowheads="1"/>
          </p:cNvSpPr>
          <p:nvPr>
            <p:ph type="dt" sz="half" idx="10"/>
          </p:nvPr>
        </p:nvSpPr>
        <p:spPr>
          <a:xfrm>
            <a:off x="1143000" y="6248400"/>
            <a:ext cx="19050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7" name="Footer Placeholder 6"/>
          <p:cNvSpPr>
            <a:spLocks noGrp="1" noChangeArrowheads="1"/>
          </p:cNvSpPr>
          <p:nvPr>
            <p:ph type="ftr" sz="quarter" idx="11"/>
          </p:nvPr>
        </p:nvSpPr>
        <p:spPr>
          <a:xfrm>
            <a:off x="3581400" y="6248400"/>
            <a:ext cx="2895600" cy="457200"/>
          </a:xfrm>
          <a:prstGeom prst="rect">
            <a:avLst/>
          </a:prstGeom>
        </p:spPr>
        <p:txBody>
          <a:bodyPr/>
          <a:lstStyle>
            <a:lvl1pPr algn="ctr">
              <a:defRPr>
                <a:solidFill>
                  <a:srgbClr val="FFFFFF"/>
                </a:solidFill>
                <a:latin typeface="Times New Roman" pitchFamily="-107" charset="0"/>
                <a:ea typeface="+mn-ea"/>
                <a:cs typeface="+mn-cs"/>
              </a:defRPr>
            </a:lvl1pPr>
          </a:lstStyle>
          <a:p>
            <a:pPr>
              <a:defRPr/>
            </a:pPr>
            <a:endParaRPr lang="en-US"/>
          </a:p>
        </p:txBody>
      </p:sp>
      <p:sp>
        <p:nvSpPr>
          <p:cNvPr id="8" name="Slide Number Placeholder 7"/>
          <p:cNvSpPr>
            <a:spLocks noGrp="1" noChangeArrowheads="1"/>
          </p:cNvSpPr>
          <p:nvPr>
            <p:ph type="sldNum" sz="quarter" idx="12"/>
          </p:nvPr>
        </p:nvSpPr>
        <p:spPr>
          <a:xfrm>
            <a:off x="7010400" y="6248400"/>
            <a:ext cx="1905000" cy="457200"/>
          </a:xfrm>
          <a:prstGeom prst="rect">
            <a:avLst/>
          </a:prstGeom>
        </p:spPr>
        <p:txBody>
          <a:bodyPr vert="horz" wrap="square" lIns="91440" tIns="45720" rIns="91440" bIns="45720" numCol="1" anchor="t" anchorCtr="0" compatLnSpc="1">
            <a:prstTxWarp prst="textNoShape">
              <a:avLst/>
            </a:prstTxWarp>
          </a:bodyPr>
          <a:lstStyle>
            <a:lvl1pPr algn="ctr">
              <a:defRPr>
                <a:solidFill>
                  <a:srgbClr val="FFFFFF"/>
                </a:solidFill>
              </a:defRPr>
            </a:lvl1pPr>
          </a:lstStyle>
          <a:p>
            <a:pPr>
              <a:defRPr/>
            </a:pPr>
            <a:fld id="{F54B6A1F-7FFF-884B-AA88-DC66EB586D89}" type="slidenum">
              <a:rPr lang="en-US"/>
              <a:pPr>
                <a:defRPr/>
              </a:pPr>
              <a:t>‹#›</a:t>
            </a:fld>
            <a:endParaRPr lang="en-US"/>
          </a:p>
        </p:txBody>
      </p:sp>
    </p:spTree>
    <p:extLst>
      <p:ext uri="{BB962C8B-B14F-4D97-AF65-F5344CB8AC3E}">
        <p14:creationId xmlns:p14="http://schemas.microsoft.com/office/powerpoint/2010/main" val="15369749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8854ABC9-8C72-6D45-8B8A-CD1FCFF02E51}" type="slidenum">
              <a:rPr lang="en-US"/>
              <a:pPr>
                <a:defRPr/>
              </a:pPr>
              <a:t>‹#›</a:t>
            </a:fld>
            <a:endParaRPr lang="en-US"/>
          </a:p>
        </p:txBody>
      </p:sp>
    </p:spTree>
    <p:extLst>
      <p:ext uri="{BB962C8B-B14F-4D97-AF65-F5344CB8AC3E}">
        <p14:creationId xmlns:p14="http://schemas.microsoft.com/office/powerpoint/2010/main" val="12693119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881181737"/>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385293819"/>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388742519"/>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656598545"/>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19351052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8" name="Footer Placeholder 7"/>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9" name="Slide Number Placeholder 8"/>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EA6DCFFA-CA94-EC47-821F-99FD55C47EE6}" type="slidenum">
              <a:rPr lang="en-US"/>
              <a:pPr>
                <a:defRPr/>
              </a:pPr>
              <a:t>‹#›</a:t>
            </a:fld>
            <a:endParaRPr lang="en-US"/>
          </a:p>
        </p:txBody>
      </p:sp>
    </p:spTree>
    <p:extLst>
      <p:ext uri="{BB962C8B-B14F-4D97-AF65-F5344CB8AC3E}">
        <p14:creationId xmlns:p14="http://schemas.microsoft.com/office/powerpoint/2010/main" val="133000866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757078973"/>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375555902"/>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3723694216"/>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458942607"/>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710281125"/>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771267644"/>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59609699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sz="1800">
                  <a:cs typeface="+mn-cs"/>
                </a:endParaRPr>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sz="1800">
                  <a:cs typeface="+mn-cs"/>
                </a:endParaRPr>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sz="1800">
                  <a:cs typeface="+mn-cs"/>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sz="1800">
                  <a:cs typeface="+mn-cs"/>
                </a:endParaRPr>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sz="1800">
                <a:cs typeface="+mn-cs"/>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761 h 1906"/>
                <a:gd name="T4" fmla="*/ 5978 w 5740"/>
                <a:gd name="T5" fmla="*/ 761 h 1906"/>
                <a:gd name="T6" fmla="*/ 597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7179"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en-US" noProof="0"/>
              <a:t>Click to edit Master title style</a:t>
            </a:r>
          </a:p>
        </p:txBody>
      </p:sp>
      <p:sp>
        <p:nvSpPr>
          <p:cNvPr id="718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charset="0"/>
              <a:buNone/>
              <a:defRPr/>
            </a:lvl1pPr>
          </a:lstStyle>
          <a:p>
            <a:pPr lvl="0"/>
            <a:r>
              <a:rPr lang="en-US" noProof="0"/>
              <a:t>Click to edit Master subtitle style</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69640592-126E-FA4F-BA19-B89996D9F2CE}" type="slidenum">
              <a:rPr lang="en-US"/>
              <a:pPr>
                <a:defRPr/>
              </a:pPr>
              <a:t>‹#›</a:t>
            </a:fld>
            <a:endParaRPr lang="en-US"/>
          </a:p>
        </p:txBody>
      </p:sp>
    </p:spTree>
    <p:extLst>
      <p:ext uri="{BB962C8B-B14F-4D97-AF65-F5344CB8AC3E}">
        <p14:creationId xmlns:p14="http://schemas.microsoft.com/office/powerpoint/2010/main" val="10365489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9396423C-560D-844B-B815-F0D1010897E1}"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3291803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3458157C-FFD4-C341-A2FE-EBB65B53382E}"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775356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4" name="Footer Placeholder 3"/>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5" name="Slide Number Placeholder 4"/>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75B3BD4F-7E88-8249-8654-117D4E61E7E1}" type="slidenum">
              <a:rPr lang="en-US"/>
              <a:pPr>
                <a:defRPr/>
              </a:pPr>
              <a:t>‹#›</a:t>
            </a:fld>
            <a:endParaRPr lang="en-US"/>
          </a:p>
        </p:txBody>
      </p:sp>
    </p:spTree>
    <p:extLst>
      <p:ext uri="{BB962C8B-B14F-4D97-AF65-F5344CB8AC3E}">
        <p14:creationId xmlns:p14="http://schemas.microsoft.com/office/powerpoint/2010/main" val="21374616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AB4E168C-BBCE-9141-A608-085C3CCEA1E7}"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10452039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
          <p:cNvSpPr>
            <a:spLocks noGrp="1" noChangeArrowheads="1"/>
          </p:cNvSpPr>
          <p:nvPr>
            <p:ph type="dt" sz="half" idx="10"/>
          </p:nvPr>
        </p:nvSpPr>
        <p:spPr>
          <a:ln/>
        </p:spPr>
        <p:txBody>
          <a:bodyPr/>
          <a:lstStyle>
            <a:lvl1pPr>
              <a:defRPr/>
            </a:lvl1pPr>
          </a:lstStyle>
          <a:p>
            <a:pPr>
              <a:defRPr/>
            </a:pPr>
            <a:endParaRPr lang="en-US"/>
          </a:p>
        </p:txBody>
      </p:sp>
      <p:sp>
        <p:nvSpPr>
          <p:cNvPr id="8" name="Rectangle 3"/>
          <p:cNvSpPr>
            <a:spLocks noGrp="1" noChangeArrowheads="1"/>
          </p:cNvSpPr>
          <p:nvPr>
            <p:ph type="sldNum" sz="quarter" idx="11"/>
          </p:nvPr>
        </p:nvSpPr>
        <p:spPr>
          <a:ln/>
        </p:spPr>
        <p:txBody>
          <a:bodyPr/>
          <a:lstStyle>
            <a:lvl1pPr>
              <a:defRPr/>
            </a:lvl1pPr>
          </a:lstStyle>
          <a:p>
            <a:pPr>
              <a:defRPr/>
            </a:pPr>
            <a:fld id="{A5E762AF-978C-6D49-84D8-2E4A6C7C224F}" type="slidenum">
              <a:rPr lang="en-US"/>
              <a:pPr>
                <a:defRPr/>
              </a:pPr>
              <a:t>‹#›</a:t>
            </a:fld>
            <a:endParaRPr lang="en-US"/>
          </a:p>
        </p:txBody>
      </p:sp>
      <p:sp>
        <p:nvSpPr>
          <p:cNvPr id="9"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755779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C146142-07AC-6F42-AB89-462340595CA0}"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2859129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p>
        </p:txBody>
      </p:sp>
      <p:sp>
        <p:nvSpPr>
          <p:cNvPr id="3" name="Rectangle 3"/>
          <p:cNvSpPr>
            <a:spLocks noGrp="1" noChangeArrowheads="1"/>
          </p:cNvSpPr>
          <p:nvPr>
            <p:ph type="sldNum" sz="quarter" idx="11"/>
          </p:nvPr>
        </p:nvSpPr>
        <p:spPr>
          <a:ln/>
        </p:spPr>
        <p:txBody>
          <a:bodyPr/>
          <a:lstStyle>
            <a:lvl1pPr>
              <a:defRPr/>
            </a:lvl1pPr>
          </a:lstStyle>
          <a:p>
            <a:pPr>
              <a:defRPr/>
            </a:pPr>
            <a:fld id="{FB31AC69-6219-254A-9423-8B0C5E1CACA8}" type="slidenum">
              <a:rPr lang="en-US"/>
              <a:pPr>
                <a:defRPr/>
              </a:pPr>
              <a:t>‹#›</a:t>
            </a:fld>
            <a:endParaRPr lang="en-US"/>
          </a:p>
        </p:txBody>
      </p:sp>
      <p:sp>
        <p:nvSpPr>
          <p:cNvPr id="4"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4688584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D0F0D3E4-7CDF-9B47-B889-6DB27110AA33}"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8656706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61978E8E-77D9-8E46-85BC-C5B89CAA0D35}"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64157849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921DDE76-9789-8140-A3AF-CF80A3E6DD11}"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43370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pPr>
              <a:defRPr/>
            </a:pPr>
            <a:fld id="{2EBDAB55-3304-5142-95BA-9795773461BE}" type="slidenum">
              <a:rPr lang="en-US"/>
              <a:pPr>
                <a:defRPr/>
              </a:pPr>
              <a:t>‹#›</a:t>
            </a:fld>
            <a:endParaRPr lang="en-US"/>
          </a:p>
        </p:txBody>
      </p:sp>
      <p:sp>
        <p:nvSpPr>
          <p:cNvPr id="6"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5454074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lipArt Placeholder 2"/>
          <p:cNvSpPr>
            <a:spLocks noGrp="1"/>
          </p:cNvSpPr>
          <p:nvPr>
            <p:ph type="clipArt" sz="half" idx="1"/>
          </p:nvPr>
        </p:nvSpPr>
        <p:spPr>
          <a:xfrm>
            <a:off x="457200" y="1600200"/>
            <a:ext cx="4038600" cy="4525963"/>
          </a:xfrm>
        </p:spPr>
        <p:txBody>
          <a:bodyPr/>
          <a:lstStyle/>
          <a:p>
            <a:pPr lvl="0"/>
            <a:endParaRPr lang="en-US" noProof="0"/>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
          <p:cNvSpPr>
            <a:spLocks noGrp="1" noChangeArrowheads="1"/>
          </p:cNvSpPr>
          <p:nvPr>
            <p:ph type="dt" sz="half"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36B5680D-D9DD-5B41-83A4-9D98E9B13735}" type="slidenum">
              <a:rPr lang="en-US"/>
              <a:pPr>
                <a:defRPr/>
              </a:pPr>
              <a:t>‹#›</a:t>
            </a:fld>
            <a:endParaRPr lang="en-US"/>
          </a:p>
        </p:txBody>
      </p:sp>
      <p:sp>
        <p:nvSpPr>
          <p:cNvPr id="7"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4742309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36D0DD78-164B-A34D-9AE6-55FCA117DF41}" type="slidenum">
              <a:rPr lang="en-US"/>
              <a:pPr>
                <a:defRPr/>
              </a:pPr>
              <a:t>‹#›</a:t>
            </a:fld>
            <a:endParaRPr lang="en-US"/>
          </a:p>
        </p:txBody>
      </p:sp>
    </p:spTree>
    <p:extLst>
      <p:ext uri="{BB962C8B-B14F-4D97-AF65-F5344CB8AC3E}">
        <p14:creationId xmlns:p14="http://schemas.microsoft.com/office/powerpoint/2010/main" val="1202146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3" name="Footer Placeholder 2"/>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4" name="Slide Number Placeholder 3"/>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0899BB37-6670-7341-A824-851DC4A20409}" type="slidenum">
              <a:rPr lang="en-US"/>
              <a:pPr>
                <a:defRPr/>
              </a:pPr>
              <a:t>‹#›</a:t>
            </a:fld>
            <a:endParaRPr lang="en-US"/>
          </a:p>
        </p:txBody>
      </p:sp>
    </p:spTree>
    <p:extLst>
      <p:ext uri="{BB962C8B-B14F-4D97-AF65-F5344CB8AC3E}">
        <p14:creationId xmlns:p14="http://schemas.microsoft.com/office/powerpoint/2010/main" val="51806601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FD3AF1CA-4598-B14F-AD35-A9BE5B26412B}" type="slidenum">
              <a:rPr lang="en-US"/>
              <a:pPr>
                <a:defRPr/>
              </a:pPr>
              <a:t>‹#›</a:t>
            </a:fld>
            <a:endParaRPr lang="en-US"/>
          </a:p>
        </p:txBody>
      </p:sp>
    </p:spTree>
    <p:extLst>
      <p:ext uri="{BB962C8B-B14F-4D97-AF65-F5344CB8AC3E}">
        <p14:creationId xmlns:p14="http://schemas.microsoft.com/office/powerpoint/2010/main" val="36008963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AD44F273-7CD2-A84E-AE0A-9F146B79DBA3}" type="slidenum">
              <a:rPr lang="en-US"/>
              <a:pPr>
                <a:defRPr/>
              </a:pPr>
              <a:t>‹#›</a:t>
            </a:fld>
            <a:endParaRPr lang="en-US"/>
          </a:p>
        </p:txBody>
      </p:sp>
    </p:spTree>
    <p:extLst>
      <p:ext uri="{BB962C8B-B14F-4D97-AF65-F5344CB8AC3E}">
        <p14:creationId xmlns:p14="http://schemas.microsoft.com/office/powerpoint/2010/main" val="67211995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01C5E787-0092-A249-9612-CAF0A1C9D44A}" type="slidenum">
              <a:rPr lang="en-US"/>
              <a:pPr>
                <a:defRPr/>
              </a:pPr>
              <a:t>‹#›</a:t>
            </a:fld>
            <a:endParaRPr lang="en-US"/>
          </a:p>
        </p:txBody>
      </p:sp>
    </p:spTree>
    <p:extLst>
      <p:ext uri="{BB962C8B-B14F-4D97-AF65-F5344CB8AC3E}">
        <p14:creationId xmlns:p14="http://schemas.microsoft.com/office/powerpoint/2010/main" val="24323818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a:ln/>
        </p:spPr>
        <p:txBody>
          <a:bodyPr/>
          <a:lstStyle>
            <a:lvl1pPr>
              <a:defRPr/>
            </a:lvl1pPr>
          </a:lstStyle>
          <a:p>
            <a:pPr>
              <a:defRPr/>
            </a:pPr>
            <a:endParaRPr lang="en-US"/>
          </a:p>
        </p:txBody>
      </p:sp>
      <p:sp>
        <p:nvSpPr>
          <p:cNvPr id="8" name="Rectangle 1029"/>
          <p:cNvSpPr>
            <a:spLocks noGrp="1" noChangeArrowheads="1"/>
          </p:cNvSpPr>
          <p:nvPr>
            <p:ph type="ftr" sz="quarter" idx="11"/>
          </p:nvPr>
        </p:nvSpPr>
        <p:spPr>
          <a:ln/>
        </p:spPr>
        <p:txBody>
          <a:bodyPr/>
          <a:lstStyle>
            <a:lvl1pPr>
              <a:defRPr/>
            </a:lvl1pPr>
          </a:lstStyle>
          <a:p>
            <a:pPr>
              <a:defRPr/>
            </a:pPr>
            <a:endParaRPr lang="en-US"/>
          </a:p>
        </p:txBody>
      </p:sp>
      <p:sp>
        <p:nvSpPr>
          <p:cNvPr id="9" name="Rectangle 1030"/>
          <p:cNvSpPr>
            <a:spLocks noGrp="1" noChangeArrowheads="1"/>
          </p:cNvSpPr>
          <p:nvPr>
            <p:ph type="sldNum" sz="quarter" idx="12"/>
          </p:nvPr>
        </p:nvSpPr>
        <p:spPr>
          <a:ln/>
        </p:spPr>
        <p:txBody>
          <a:bodyPr/>
          <a:lstStyle>
            <a:lvl1pPr>
              <a:defRPr/>
            </a:lvl1pPr>
          </a:lstStyle>
          <a:p>
            <a:pPr>
              <a:defRPr/>
            </a:pPr>
            <a:fld id="{4C1A43BE-67E2-BB47-A0DF-D36FD9EBF077}" type="slidenum">
              <a:rPr lang="en-US"/>
              <a:pPr>
                <a:defRPr/>
              </a:pPr>
              <a:t>‹#›</a:t>
            </a:fld>
            <a:endParaRPr lang="en-US"/>
          </a:p>
        </p:txBody>
      </p:sp>
    </p:spTree>
    <p:extLst>
      <p:ext uri="{BB962C8B-B14F-4D97-AF65-F5344CB8AC3E}">
        <p14:creationId xmlns:p14="http://schemas.microsoft.com/office/powerpoint/2010/main" val="5224564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a:ln/>
        </p:spPr>
        <p:txBody>
          <a:bodyPr/>
          <a:lstStyle>
            <a:lvl1pPr>
              <a:defRPr/>
            </a:lvl1pPr>
          </a:lstStyle>
          <a:p>
            <a:pPr>
              <a:defRPr/>
            </a:pPr>
            <a:endParaRPr lang="en-US"/>
          </a:p>
        </p:txBody>
      </p:sp>
      <p:sp>
        <p:nvSpPr>
          <p:cNvPr id="4" name="Rectangle 1029"/>
          <p:cNvSpPr>
            <a:spLocks noGrp="1" noChangeArrowheads="1"/>
          </p:cNvSpPr>
          <p:nvPr>
            <p:ph type="ftr" sz="quarter" idx="11"/>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2"/>
          </p:nvPr>
        </p:nvSpPr>
        <p:spPr>
          <a:ln/>
        </p:spPr>
        <p:txBody>
          <a:bodyPr/>
          <a:lstStyle>
            <a:lvl1pPr>
              <a:defRPr/>
            </a:lvl1pPr>
          </a:lstStyle>
          <a:p>
            <a:pPr>
              <a:defRPr/>
            </a:pPr>
            <a:fld id="{53F3A483-37EF-0C49-8E4F-62C1D088713C}" type="slidenum">
              <a:rPr lang="en-US"/>
              <a:pPr>
                <a:defRPr/>
              </a:pPr>
              <a:t>‹#›</a:t>
            </a:fld>
            <a:endParaRPr lang="en-US"/>
          </a:p>
        </p:txBody>
      </p:sp>
    </p:spTree>
    <p:extLst>
      <p:ext uri="{BB962C8B-B14F-4D97-AF65-F5344CB8AC3E}">
        <p14:creationId xmlns:p14="http://schemas.microsoft.com/office/powerpoint/2010/main" val="394457219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en-US"/>
          </a:p>
        </p:txBody>
      </p:sp>
      <p:sp>
        <p:nvSpPr>
          <p:cNvPr id="3" name="Rectangle 1029"/>
          <p:cNvSpPr>
            <a:spLocks noGrp="1" noChangeArrowheads="1"/>
          </p:cNvSpPr>
          <p:nvPr>
            <p:ph type="ftr" sz="quarter" idx="11"/>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2"/>
          </p:nvPr>
        </p:nvSpPr>
        <p:spPr>
          <a:ln/>
        </p:spPr>
        <p:txBody>
          <a:bodyPr/>
          <a:lstStyle>
            <a:lvl1pPr>
              <a:defRPr/>
            </a:lvl1pPr>
          </a:lstStyle>
          <a:p>
            <a:pPr>
              <a:defRPr/>
            </a:pPr>
            <a:fld id="{542CB219-A869-6F45-975E-BE09E97B0397}" type="slidenum">
              <a:rPr lang="en-US"/>
              <a:pPr>
                <a:defRPr/>
              </a:pPr>
              <a:t>‹#›</a:t>
            </a:fld>
            <a:endParaRPr lang="en-US"/>
          </a:p>
        </p:txBody>
      </p:sp>
    </p:spTree>
    <p:extLst>
      <p:ext uri="{BB962C8B-B14F-4D97-AF65-F5344CB8AC3E}">
        <p14:creationId xmlns:p14="http://schemas.microsoft.com/office/powerpoint/2010/main" val="9766894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B10B74AB-906E-B64D-B4B1-921764BC78CD}" type="slidenum">
              <a:rPr lang="en-US"/>
              <a:pPr>
                <a:defRPr/>
              </a:pPr>
              <a:t>‹#›</a:t>
            </a:fld>
            <a:endParaRPr lang="en-US"/>
          </a:p>
        </p:txBody>
      </p:sp>
    </p:spTree>
    <p:extLst>
      <p:ext uri="{BB962C8B-B14F-4D97-AF65-F5344CB8AC3E}">
        <p14:creationId xmlns:p14="http://schemas.microsoft.com/office/powerpoint/2010/main" val="88315692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a:ln/>
        </p:spPr>
        <p:txBody>
          <a:bodyPr/>
          <a:lstStyle>
            <a:lvl1pPr>
              <a:defRPr/>
            </a:lvl1pPr>
          </a:lstStyle>
          <a:p>
            <a:pPr>
              <a:defRPr/>
            </a:pPr>
            <a:endParaRPr lang="en-US"/>
          </a:p>
        </p:txBody>
      </p:sp>
      <p:sp>
        <p:nvSpPr>
          <p:cNvPr id="6" name="Rectangle 1029"/>
          <p:cNvSpPr>
            <a:spLocks noGrp="1" noChangeArrowheads="1"/>
          </p:cNvSpPr>
          <p:nvPr>
            <p:ph type="ftr" sz="quarter" idx="11"/>
          </p:nvPr>
        </p:nvSpPr>
        <p:spPr>
          <a:ln/>
        </p:spPr>
        <p:txBody>
          <a:bodyPr/>
          <a:lstStyle>
            <a:lvl1pPr>
              <a:defRPr/>
            </a:lvl1pPr>
          </a:lstStyle>
          <a:p>
            <a:pPr>
              <a:defRPr/>
            </a:pPr>
            <a:endParaRPr lang="en-US"/>
          </a:p>
        </p:txBody>
      </p:sp>
      <p:sp>
        <p:nvSpPr>
          <p:cNvPr id="7" name="Rectangle 1030"/>
          <p:cNvSpPr>
            <a:spLocks noGrp="1" noChangeArrowheads="1"/>
          </p:cNvSpPr>
          <p:nvPr>
            <p:ph type="sldNum" sz="quarter" idx="12"/>
          </p:nvPr>
        </p:nvSpPr>
        <p:spPr>
          <a:ln/>
        </p:spPr>
        <p:txBody>
          <a:bodyPr/>
          <a:lstStyle>
            <a:lvl1pPr>
              <a:defRPr/>
            </a:lvl1pPr>
          </a:lstStyle>
          <a:p>
            <a:pPr>
              <a:defRPr/>
            </a:pPr>
            <a:fld id="{F601BC00-A852-CF42-B6A3-211640918D24}" type="slidenum">
              <a:rPr lang="en-US"/>
              <a:pPr>
                <a:defRPr/>
              </a:pPr>
              <a:t>‹#›</a:t>
            </a:fld>
            <a:endParaRPr lang="en-US"/>
          </a:p>
        </p:txBody>
      </p:sp>
    </p:spTree>
    <p:extLst>
      <p:ext uri="{BB962C8B-B14F-4D97-AF65-F5344CB8AC3E}">
        <p14:creationId xmlns:p14="http://schemas.microsoft.com/office/powerpoint/2010/main" val="12432117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3061D539-BFA2-8641-B4CC-02907AED8651}" type="slidenum">
              <a:rPr lang="en-US"/>
              <a:pPr>
                <a:defRPr/>
              </a:pPr>
              <a:t>‹#›</a:t>
            </a:fld>
            <a:endParaRPr lang="en-US"/>
          </a:p>
        </p:txBody>
      </p:sp>
    </p:spTree>
    <p:extLst>
      <p:ext uri="{BB962C8B-B14F-4D97-AF65-F5344CB8AC3E}">
        <p14:creationId xmlns:p14="http://schemas.microsoft.com/office/powerpoint/2010/main" val="226308564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a:ln/>
        </p:spPr>
        <p:txBody>
          <a:bodyPr/>
          <a:lstStyle>
            <a:lvl1pPr>
              <a:defRPr/>
            </a:lvl1pPr>
          </a:lstStyle>
          <a:p>
            <a:pPr>
              <a:defRPr/>
            </a:pPr>
            <a:endParaRPr lang="en-US"/>
          </a:p>
        </p:txBody>
      </p:sp>
      <p:sp>
        <p:nvSpPr>
          <p:cNvPr id="5" name="Rectangle 1029"/>
          <p:cNvSpPr>
            <a:spLocks noGrp="1" noChangeArrowheads="1"/>
          </p:cNvSpPr>
          <p:nvPr>
            <p:ph type="ftr" sz="quarter" idx="11"/>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2"/>
          </p:nvPr>
        </p:nvSpPr>
        <p:spPr>
          <a:ln/>
        </p:spPr>
        <p:txBody>
          <a:bodyPr/>
          <a:lstStyle>
            <a:lvl1pPr>
              <a:defRPr/>
            </a:lvl1pPr>
          </a:lstStyle>
          <a:p>
            <a:pPr>
              <a:defRPr/>
            </a:pPr>
            <a:fld id="{ADEE1D70-5365-1A4D-B37C-C820850D7473}" type="slidenum">
              <a:rPr lang="en-US"/>
              <a:pPr>
                <a:defRPr/>
              </a:pPr>
              <a:t>‹#›</a:t>
            </a:fld>
            <a:endParaRPr lang="en-US"/>
          </a:p>
        </p:txBody>
      </p:sp>
    </p:spTree>
    <p:extLst>
      <p:ext uri="{BB962C8B-B14F-4D97-AF65-F5344CB8AC3E}">
        <p14:creationId xmlns:p14="http://schemas.microsoft.com/office/powerpoint/2010/main" val="143101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7685E662-2B7A-D34A-B3A3-CF2AF209FB9E}" type="slidenum">
              <a:rPr lang="en-US"/>
              <a:pPr>
                <a:defRPr/>
              </a:pPr>
              <a:t>‹#›</a:t>
            </a:fld>
            <a:endParaRPr lang="en-US"/>
          </a:p>
        </p:txBody>
      </p:sp>
    </p:spTree>
    <p:extLst>
      <p:ext uri="{BB962C8B-B14F-4D97-AF65-F5344CB8AC3E}">
        <p14:creationId xmlns:p14="http://schemas.microsoft.com/office/powerpoint/2010/main" val="213018288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29"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30"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31"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32"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33"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34"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35"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36"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37"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38"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39"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40"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grpSp>
        <p:sp>
          <p:nvSpPr>
            <p:cNvPr id="9"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10"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11"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12" name="Freeform 23"/>
            <p:cNvSpPr>
              <a:spLocks/>
            </p:cNvSpPr>
            <p:nvPr/>
          </p:nvSpPr>
          <p:spPr bwMode="hidden">
            <a:xfrm>
              <a:off x="5041" y="0"/>
              <a:ext cx="719" cy="845"/>
            </a:xfrm>
            <a:custGeom>
              <a:avLst/>
              <a:gdLst>
                <a:gd name="T0" fmla="*/ 733 w 717"/>
                <a:gd name="T1" fmla="*/ 845 h 845"/>
                <a:gd name="T2" fmla="*/ 733 w 717"/>
                <a:gd name="T3" fmla="*/ 821 h 845"/>
                <a:gd name="T4" fmla="*/ 590 w 717"/>
                <a:gd name="T5" fmla="*/ 605 h 845"/>
                <a:gd name="T6" fmla="*/ 414 w 717"/>
                <a:gd name="T7" fmla="*/ 396 h 845"/>
                <a:gd name="T8" fmla="*/ 229 w 717"/>
                <a:gd name="T9" fmla="*/ 192 h 845"/>
                <a:gd name="T10" fmla="*/ 17 w 717"/>
                <a:gd name="T11" fmla="*/ 0 h 845"/>
                <a:gd name="T12" fmla="*/ 0 w 717"/>
                <a:gd name="T13" fmla="*/ 0 h 845"/>
                <a:gd name="T14" fmla="*/ 217 w 717"/>
                <a:gd name="T15" fmla="*/ 198 h 845"/>
                <a:gd name="T16" fmla="*/ 408 w 717"/>
                <a:gd name="T17" fmla="*/ 408 h 845"/>
                <a:gd name="T18" fmla="*/ 584 w 717"/>
                <a:gd name="T19" fmla="*/ 623 h 845"/>
                <a:gd name="T20" fmla="*/ 733 w 717"/>
                <a:gd name="T21" fmla="*/ 845 h 845"/>
                <a:gd name="T22" fmla="*/ 73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 name="Freeform 24"/>
            <p:cNvSpPr>
              <a:spLocks/>
            </p:cNvSpPr>
            <p:nvPr/>
          </p:nvSpPr>
          <p:spPr bwMode="hidden">
            <a:xfrm>
              <a:off x="5352" y="0"/>
              <a:ext cx="408" cy="414"/>
            </a:xfrm>
            <a:custGeom>
              <a:avLst/>
              <a:gdLst>
                <a:gd name="T0" fmla="*/ 415 w 407"/>
                <a:gd name="T1" fmla="*/ 414 h 414"/>
                <a:gd name="T2" fmla="*/ 415 w 407"/>
                <a:gd name="T3" fmla="*/ 396 h 414"/>
                <a:gd name="T4" fmla="*/ 230 w 407"/>
                <a:gd name="T5" fmla="*/ 192 h 414"/>
                <a:gd name="T6" fmla="*/ 12 w 407"/>
                <a:gd name="T7" fmla="*/ 0 h 414"/>
                <a:gd name="T8" fmla="*/ 0 w 407"/>
                <a:gd name="T9" fmla="*/ 0 h 414"/>
                <a:gd name="T10" fmla="*/ 108 w 407"/>
                <a:gd name="T11" fmla="*/ 102 h 414"/>
                <a:gd name="T12" fmla="*/ 224 w 407"/>
                <a:gd name="T13" fmla="*/ 204 h 414"/>
                <a:gd name="T14" fmla="*/ 415 w 407"/>
                <a:gd name="T15" fmla="*/ 414 h 414"/>
                <a:gd name="T16" fmla="*/ 415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4"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15" name="Freeform 26"/>
            <p:cNvSpPr>
              <a:spLocks/>
            </p:cNvSpPr>
            <p:nvPr/>
          </p:nvSpPr>
          <p:spPr bwMode="hidden">
            <a:xfrm>
              <a:off x="6" y="0"/>
              <a:ext cx="588" cy="599"/>
            </a:xfrm>
            <a:custGeom>
              <a:avLst/>
              <a:gdLst>
                <a:gd name="T0" fmla="*/ 602 w 586"/>
                <a:gd name="T1" fmla="*/ 0 h 599"/>
                <a:gd name="T2" fmla="*/ 584 w 586"/>
                <a:gd name="T3" fmla="*/ 0 h 599"/>
                <a:gd name="T4" fmla="*/ 415 w 586"/>
                <a:gd name="T5" fmla="*/ 132 h 599"/>
                <a:gd name="T6" fmla="*/ 265 w 586"/>
                <a:gd name="T7" fmla="*/ 270 h 599"/>
                <a:gd name="T8" fmla="*/ 120 w 586"/>
                <a:gd name="T9" fmla="*/ 420 h 599"/>
                <a:gd name="T10" fmla="*/ 0 w 586"/>
                <a:gd name="T11" fmla="*/ 575 h 599"/>
                <a:gd name="T12" fmla="*/ 0 w 586"/>
                <a:gd name="T13" fmla="*/ 599 h 599"/>
                <a:gd name="T14" fmla="*/ 120 w 586"/>
                <a:gd name="T15" fmla="*/ 432 h 599"/>
                <a:gd name="T16" fmla="*/ 265 w 586"/>
                <a:gd name="T17" fmla="*/ 282 h 599"/>
                <a:gd name="T18" fmla="*/ 421 w 586"/>
                <a:gd name="T19" fmla="*/ 138 h 599"/>
                <a:gd name="T20" fmla="*/ 602 w 586"/>
                <a:gd name="T21" fmla="*/ 0 h 599"/>
                <a:gd name="T22" fmla="*/ 60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6" name="Freeform 27"/>
            <p:cNvSpPr>
              <a:spLocks/>
            </p:cNvSpPr>
            <p:nvPr/>
          </p:nvSpPr>
          <p:spPr bwMode="hidden">
            <a:xfrm>
              <a:off x="6" y="0"/>
              <a:ext cx="270" cy="252"/>
            </a:xfrm>
            <a:custGeom>
              <a:avLst/>
              <a:gdLst>
                <a:gd name="T0" fmla="*/ 277 w 269"/>
                <a:gd name="T1" fmla="*/ 0 h 252"/>
                <a:gd name="T2" fmla="*/ 259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7 w 269"/>
                <a:gd name="T15" fmla="*/ 0 h 252"/>
                <a:gd name="T16" fmla="*/ 277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9255" name="Rectangle 39"/>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9256"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105" charset="2"/>
              <a:buNone/>
              <a:defRPr/>
            </a:lvl1pPr>
          </a:lstStyle>
          <a:p>
            <a:r>
              <a:rPr lang="en-US"/>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endParaRPr lang="en-US"/>
          </a:p>
        </p:txBody>
      </p:sp>
      <p:sp>
        <p:nvSpPr>
          <p:cNvPr id="42" name="Rectangle 42"/>
          <p:cNvSpPr>
            <a:spLocks noGrp="1" noChangeArrowheads="1"/>
          </p:cNvSpPr>
          <p:nvPr>
            <p:ph type="ftr" sz="quarter" idx="11"/>
          </p:nvPr>
        </p:nvSpPr>
        <p:spPr/>
        <p:txBody>
          <a:bodyPr/>
          <a:lstStyle>
            <a:lvl1pPr>
              <a:defRPr/>
            </a:lvl1pPr>
          </a:lstStyle>
          <a:p>
            <a:pPr>
              <a:defRPr/>
            </a:pPr>
            <a:endParaRPr lang="en-US"/>
          </a:p>
        </p:txBody>
      </p:sp>
      <p:sp>
        <p:nvSpPr>
          <p:cNvPr id="43" name="Rectangle 43"/>
          <p:cNvSpPr>
            <a:spLocks noGrp="1" noChangeArrowheads="1"/>
          </p:cNvSpPr>
          <p:nvPr>
            <p:ph type="sldNum" sz="quarter" idx="12"/>
          </p:nvPr>
        </p:nvSpPr>
        <p:spPr/>
        <p:txBody>
          <a:bodyPr/>
          <a:lstStyle>
            <a:lvl1pPr>
              <a:defRPr/>
            </a:lvl1pPr>
          </a:lstStyle>
          <a:p>
            <a:pPr>
              <a:defRPr/>
            </a:pPr>
            <a:fld id="{13F813BC-62A6-A746-8CE0-6A5CF0535412}" type="slidenum">
              <a:rPr lang="en-US"/>
              <a:pPr>
                <a:defRPr/>
              </a:pPr>
              <a:t>‹#›</a:t>
            </a:fld>
            <a:endParaRPr lang="en-US"/>
          </a:p>
        </p:txBody>
      </p:sp>
    </p:spTree>
    <p:extLst>
      <p:ext uri="{BB962C8B-B14F-4D97-AF65-F5344CB8AC3E}">
        <p14:creationId xmlns:p14="http://schemas.microsoft.com/office/powerpoint/2010/main" val="16130892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4B1473F2-A8F1-1B46-9F1C-2E00F5ACA291}" type="slidenum">
              <a:rPr lang="en-US"/>
              <a:pPr>
                <a:defRPr/>
              </a:pPr>
              <a:t>‹#›</a:t>
            </a:fld>
            <a:endParaRPr lang="en-US"/>
          </a:p>
        </p:txBody>
      </p:sp>
    </p:spTree>
    <p:extLst>
      <p:ext uri="{BB962C8B-B14F-4D97-AF65-F5344CB8AC3E}">
        <p14:creationId xmlns:p14="http://schemas.microsoft.com/office/powerpoint/2010/main" val="12164591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3140FD0B-3554-BB49-9953-E93E32521137}" type="slidenum">
              <a:rPr lang="en-US"/>
              <a:pPr>
                <a:defRPr/>
              </a:pPr>
              <a:t>‹#›</a:t>
            </a:fld>
            <a:endParaRPr lang="en-US"/>
          </a:p>
        </p:txBody>
      </p:sp>
    </p:spTree>
    <p:extLst>
      <p:ext uri="{BB962C8B-B14F-4D97-AF65-F5344CB8AC3E}">
        <p14:creationId xmlns:p14="http://schemas.microsoft.com/office/powerpoint/2010/main" val="24642517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298DD3BD-0EFF-3A47-B792-B840DCEC87C8}" type="slidenum">
              <a:rPr lang="en-US"/>
              <a:pPr>
                <a:defRPr/>
              </a:pPr>
              <a:t>‹#›</a:t>
            </a:fld>
            <a:endParaRPr lang="en-US"/>
          </a:p>
        </p:txBody>
      </p:sp>
    </p:spTree>
    <p:extLst>
      <p:ext uri="{BB962C8B-B14F-4D97-AF65-F5344CB8AC3E}">
        <p14:creationId xmlns:p14="http://schemas.microsoft.com/office/powerpoint/2010/main" val="329276923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pPr>
              <a:defRPr/>
            </a:pPr>
            <a:fld id="{E84D65A1-A29E-DD42-8540-DDC635AA9347}" type="slidenum">
              <a:rPr lang="en-US"/>
              <a:pPr>
                <a:defRPr/>
              </a:pPr>
              <a:t>‹#›</a:t>
            </a:fld>
            <a:endParaRPr lang="en-US"/>
          </a:p>
        </p:txBody>
      </p:sp>
    </p:spTree>
    <p:extLst>
      <p:ext uri="{BB962C8B-B14F-4D97-AF65-F5344CB8AC3E}">
        <p14:creationId xmlns:p14="http://schemas.microsoft.com/office/powerpoint/2010/main" val="29382823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D3D2B4A0-A418-8047-BC32-5569F4106A58}" type="slidenum">
              <a:rPr lang="en-US"/>
              <a:pPr>
                <a:defRPr/>
              </a:pPr>
              <a:t>‹#›</a:t>
            </a:fld>
            <a:endParaRPr lang="en-US"/>
          </a:p>
        </p:txBody>
      </p:sp>
    </p:spTree>
    <p:extLst>
      <p:ext uri="{BB962C8B-B14F-4D97-AF65-F5344CB8AC3E}">
        <p14:creationId xmlns:p14="http://schemas.microsoft.com/office/powerpoint/2010/main" val="370317183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endParaRPr lang="en-US"/>
          </a:p>
        </p:txBody>
      </p:sp>
      <p:sp>
        <p:nvSpPr>
          <p:cNvPr id="4" name="Rectangle 42"/>
          <p:cNvSpPr>
            <a:spLocks noGrp="1" noChangeArrowheads="1"/>
          </p:cNvSpPr>
          <p:nvPr>
            <p:ph type="sldNum" sz="quarter" idx="12"/>
          </p:nvPr>
        </p:nvSpPr>
        <p:spPr>
          <a:ln/>
        </p:spPr>
        <p:txBody>
          <a:bodyPr/>
          <a:lstStyle>
            <a:lvl1pPr>
              <a:defRPr/>
            </a:lvl1pPr>
          </a:lstStyle>
          <a:p>
            <a:pPr>
              <a:defRPr/>
            </a:pPr>
            <a:fld id="{7330B4D3-8417-EF4E-90E5-C16B1AFDB02A}" type="slidenum">
              <a:rPr lang="en-US"/>
              <a:pPr>
                <a:defRPr/>
              </a:pPr>
              <a:t>‹#›</a:t>
            </a:fld>
            <a:endParaRPr lang="en-US"/>
          </a:p>
        </p:txBody>
      </p:sp>
    </p:spTree>
    <p:extLst>
      <p:ext uri="{BB962C8B-B14F-4D97-AF65-F5344CB8AC3E}">
        <p14:creationId xmlns:p14="http://schemas.microsoft.com/office/powerpoint/2010/main" val="387124164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D1E30438-A7FC-7240-A8D2-B47F3DA9C89E}" type="slidenum">
              <a:rPr lang="en-US"/>
              <a:pPr>
                <a:defRPr/>
              </a:pPr>
              <a:t>‹#›</a:t>
            </a:fld>
            <a:endParaRPr lang="en-US"/>
          </a:p>
        </p:txBody>
      </p:sp>
    </p:spTree>
    <p:extLst>
      <p:ext uri="{BB962C8B-B14F-4D97-AF65-F5344CB8AC3E}">
        <p14:creationId xmlns:p14="http://schemas.microsoft.com/office/powerpoint/2010/main" val="268582115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3449544D-843B-3149-80B0-01C1B0BA5B84}" type="slidenum">
              <a:rPr lang="en-US"/>
              <a:pPr>
                <a:defRPr/>
              </a:pPr>
              <a:t>‹#›</a:t>
            </a:fld>
            <a:endParaRPr lang="en-US"/>
          </a:p>
        </p:txBody>
      </p:sp>
    </p:spTree>
    <p:extLst>
      <p:ext uri="{BB962C8B-B14F-4D97-AF65-F5344CB8AC3E}">
        <p14:creationId xmlns:p14="http://schemas.microsoft.com/office/powerpoint/2010/main" val="82107440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922365C6-FE7F-DE47-B46E-D5913944543D}" type="slidenum">
              <a:rPr lang="en-US"/>
              <a:pPr>
                <a:defRPr/>
              </a:pPr>
              <a:t>‹#›</a:t>
            </a:fld>
            <a:endParaRPr lang="en-US"/>
          </a:p>
        </p:txBody>
      </p:sp>
    </p:spTree>
    <p:extLst>
      <p:ext uri="{BB962C8B-B14F-4D97-AF65-F5344CB8AC3E}">
        <p14:creationId xmlns:p14="http://schemas.microsoft.com/office/powerpoint/2010/main" val="390824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noChangeArrowheads="1"/>
          </p:cNvSpPr>
          <p:nvPr>
            <p:ph type="dt" sz="half" idx="10"/>
          </p:nvPr>
        </p:nvSpPr>
        <p:spPr>
          <a:xfrm>
            <a:off x="1143000" y="6248400"/>
            <a:ext cx="1905000" cy="457200"/>
          </a:xfrm>
          <a:prstGeom prst="rect">
            <a:avLst/>
          </a:prstGeom>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581400" y="6248400"/>
            <a:ext cx="2895600" cy="457200"/>
          </a:xfrm>
          <a:prstGeom prst="rect">
            <a:avLst/>
          </a:prstGeom>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a:lstStyle>
            <a:lvl1pPr>
              <a:defRPr/>
            </a:lvl1pPr>
          </a:lstStyle>
          <a:p>
            <a:pPr>
              <a:defRPr/>
            </a:pPr>
            <a:fld id="{B4353100-2F72-8B4E-8701-D469501EE40B}" type="slidenum">
              <a:rPr lang="en-US"/>
              <a:pPr>
                <a:defRPr/>
              </a:pPr>
              <a:t>‹#›</a:t>
            </a:fld>
            <a:endParaRPr lang="en-US"/>
          </a:p>
        </p:txBody>
      </p:sp>
    </p:spTree>
    <p:extLst>
      <p:ext uri="{BB962C8B-B14F-4D97-AF65-F5344CB8AC3E}">
        <p14:creationId xmlns:p14="http://schemas.microsoft.com/office/powerpoint/2010/main" val="188721348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89BE5CB2-9FC4-B846-84AB-EFA5B283A884}" type="slidenum">
              <a:rPr lang="en-US"/>
              <a:pPr>
                <a:defRPr/>
              </a:pPr>
              <a:t>‹#›</a:t>
            </a:fld>
            <a:endParaRPr lang="en-US"/>
          </a:p>
        </p:txBody>
      </p:sp>
    </p:spTree>
    <p:extLst>
      <p:ext uri="{BB962C8B-B14F-4D97-AF65-F5344CB8AC3E}">
        <p14:creationId xmlns:p14="http://schemas.microsoft.com/office/powerpoint/2010/main" val="4092658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10.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theme" Target="../theme/theme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4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5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8.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9.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085850" cy="6854825"/>
            <a:chOff x="0" y="0"/>
            <a:chExt cx="684" cy="4318"/>
          </a:xfrm>
        </p:grpSpPr>
        <p:sp>
          <p:nvSpPr>
            <p:cNvPr id="7171"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a:ea typeface="+mn-ea"/>
                <a:cs typeface="+mn-cs"/>
              </a:endParaRPr>
            </a:p>
          </p:txBody>
        </p:sp>
        <p:grpSp>
          <p:nvGrpSpPr>
            <p:cNvPr id="1030" name="Group 4"/>
            <p:cNvGrpSpPr>
              <a:grpSpLocks/>
            </p:cNvGrpSpPr>
            <p:nvPr/>
          </p:nvGrpSpPr>
          <p:grpSpPr bwMode="auto">
            <a:xfrm>
              <a:off x="48" y="102"/>
              <a:ext cx="96" cy="4128"/>
              <a:chOff x="48" y="102"/>
              <a:chExt cx="96" cy="4128"/>
            </a:xfrm>
          </p:grpSpPr>
          <p:sp>
            <p:nvSpPr>
              <p:cNvPr id="1031"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32" name="Rectangle 6"/>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33"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34" name="Rectangle 8"/>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35"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36" name="Rectangle 10"/>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37"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38" name="Rectangle 12"/>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39"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40" name="Rectangle 14"/>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41" name="Rectangle 15"/>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42" name="Rectangle 16"/>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43"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44" name="Rectangle 18"/>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45"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46"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47"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48" name="Rectangle 22"/>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49"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50"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51"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52" name="Rectangle 26"/>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53" name="Rectangle 27"/>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54"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55"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56"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57" name="Rectangle 31"/>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58"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1059"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grpSp>
      <p:sp>
        <p:nvSpPr>
          <p:cNvPr id="1027"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7206"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Lst>
  <p:txStyles>
    <p:titleStyle>
      <a:lvl1pPr algn="l" rtl="0" eaLnBrk="0" fontAlgn="base" hangingPunct="0">
        <a:spcBef>
          <a:spcPct val="0"/>
        </a:spcBef>
        <a:spcAft>
          <a:spcPct val="0"/>
        </a:spcAft>
        <a:defRPr sz="4400">
          <a:solidFill>
            <a:schemeClr val="tx2"/>
          </a:solidFill>
          <a:latin typeface="Arial"/>
          <a:ea typeface="ＭＳ Ｐゴシック" charset="0"/>
          <a:cs typeface="Arial"/>
        </a:defRPr>
      </a:lvl1pPr>
      <a:lvl2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4400">
          <a:solidFill>
            <a:schemeClr val="tx2"/>
          </a:solidFill>
          <a:latin typeface="Times New Roman" charset="0"/>
        </a:defRPr>
      </a:lvl6pPr>
      <a:lvl7pPr marL="914400" algn="l" rtl="0" fontAlgn="base">
        <a:spcBef>
          <a:spcPct val="0"/>
        </a:spcBef>
        <a:spcAft>
          <a:spcPct val="0"/>
        </a:spcAft>
        <a:defRPr sz="4400">
          <a:solidFill>
            <a:schemeClr val="tx2"/>
          </a:solidFill>
          <a:latin typeface="Times New Roman" charset="0"/>
        </a:defRPr>
      </a:lvl7pPr>
      <a:lvl8pPr marL="1371600" algn="l" rtl="0" fontAlgn="base">
        <a:spcBef>
          <a:spcPct val="0"/>
        </a:spcBef>
        <a:spcAft>
          <a:spcPct val="0"/>
        </a:spcAft>
        <a:defRPr sz="4400">
          <a:solidFill>
            <a:schemeClr val="tx2"/>
          </a:solidFill>
          <a:latin typeface="Times New Roman" charset="0"/>
        </a:defRPr>
      </a:lvl8pPr>
      <a:lvl9pPr marL="1828800" algn="l"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lr>
          <a:schemeClr val="tx2"/>
        </a:buClr>
        <a:buSzPct val="75000"/>
        <a:buFont typeface="Wingdings" charset="0"/>
        <a:buChar char="n"/>
        <a:defRPr sz="3200">
          <a:solidFill>
            <a:schemeClr val="tx1"/>
          </a:solidFill>
          <a:effectLst>
            <a:outerShdw blurRad="38100" dist="38100" dir="2700000" algn="tl">
              <a:srgbClr val="000000"/>
            </a:outerShdw>
          </a:effectLst>
          <a:latin typeface="Arial"/>
          <a:ea typeface="ＭＳ Ｐゴシック" charset="0"/>
          <a:cs typeface="Arial"/>
        </a:defRPr>
      </a:lvl1pPr>
      <a:lvl2pPr marL="742950" indent="-285750" algn="l" rtl="0" eaLnBrk="0" fontAlgn="base" hangingPunct="0">
        <a:spcBef>
          <a:spcPct val="20000"/>
        </a:spcBef>
        <a:spcAft>
          <a:spcPct val="0"/>
        </a:spcAft>
        <a:buClr>
          <a:schemeClr val="folHlink"/>
        </a:buClr>
        <a:buSzPct val="60000"/>
        <a:buFont typeface="Wingdings" charset="0"/>
        <a:buChar char="u"/>
        <a:defRPr sz="3200">
          <a:solidFill>
            <a:schemeClr val="tx1"/>
          </a:solidFill>
          <a:effectLst>
            <a:outerShdw blurRad="38100" dist="38100" dir="2700000" algn="tl">
              <a:srgbClr val="000000"/>
            </a:outerShdw>
          </a:effectLst>
          <a:latin typeface="Arial"/>
          <a:ea typeface="ＭＳ Ｐゴシック" charset="-128"/>
          <a:cs typeface="Arial"/>
        </a:defRPr>
      </a:lvl2pPr>
      <a:lvl3pPr marL="1143000" indent="-228600" algn="l" rtl="0" eaLnBrk="0" fontAlgn="base" hangingPunct="0">
        <a:spcBef>
          <a:spcPct val="20000"/>
        </a:spcBef>
        <a:spcAft>
          <a:spcPct val="0"/>
        </a:spcAft>
        <a:buClr>
          <a:schemeClr val="tx2"/>
        </a:buClr>
        <a:buSzPct val="60000"/>
        <a:buFont typeface="Wingdings" charset="0"/>
        <a:buChar char="t"/>
        <a:defRPr sz="3200">
          <a:solidFill>
            <a:schemeClr val="tx1"/>
          </a:solidFill>
          <a:effectLst>
            <a:outerShdw blurRad="38100" dist="38100" dir="2700000" algn="tl">
              <a:srgbClr val="000000"/>
            </a:outerShdw>
          </a:effectLst>
          <a:latin typeface="Arial"/>
          <a:ea typeface="ＭＳ Ｐゴシック" charset="-128"/>
          <a:cs typeface="Arial"/>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Arial"/>
          <a:ea typeface="ＭＳ Ｐゴシック" charset="-128"/>
          <a:cs typeface="Arial"/>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Arial"/>
          <a:ea typeface="ＭＳ Ｐゴシック" charset="-128"/>
          <a:cs typeface="Arial"/>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charset="-128"/>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charset="-128"/>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charset="-128"/>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8195"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196"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197"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grpSp>
          <p:nvGrpSpPr>
            <p:cNvPr id="1035" name="Group 6"/>
            <p:cNvGrpSpPr>
              <a:grpSpLocks/>
            </p:cNvGrpSpPr>
            <p:nvPr/>
          </p:nvGrpSpPr>
          <p:grpSpPr bwMode="auto">
            <a:xfrm>
              <a:off x="288" y="0"/>
              <a:ext cx="5098" cy="4316"/>
              <a:chOff x="288" y="0"/>
              <a:chExt cx="5098" cy="4316"/>
            </a:xfrm>
          </p:grpSpPr>
          <p:sp>
            <p:nvSpPr>
              <p:cNvPr id="8199"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00"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01"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02"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03"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04"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05"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06"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07"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08"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09"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10"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11"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grpSp>
        <p:sp>
          <p:nvSpPr>
            <p:cNvPr id="8212"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13"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8214"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1039" name="Freeform 23"/>
            <p:cNvSpPr>
              <a:spLocks/>
            </p:cNvSpPr>
            <p:nvPr/>
          </p:nvSpPr>
          <p:spPr bwMode="hidden">
            <a:xfrm>
              <a:off x="5041" y="0"/>
              <a:ext cx="719" cy="845"/>
            </a:xfrm>
            <a:custGeom>
              <a:avLst/>
              <a:gdLst>
                <a:gd name="T0" fmla="*/ 733 w 717"/>
                <a:gd name="T1" fmla="*/ 845 h 845"/>
                <a:gd name="T2" fmla="*/ 733 w 717"/>
                <a:gd name="T3" fmla="*/ 821 h 845"/>
                <a:gd name="T4" fmla="*/ 590 w 717"/>
                <a:gd name="T5" fmla="*/ 605 h 845"/>
                <a:gd name="T6" fmla="*/ 414 w 717"/>
                <a:gd name="T7" fmla="*/ 396 h 845"/>
                <a:gd name="T8" fmla="*/ 229 w 717"/>
                <a:gd name="T9" fmla="*/ 192 h 845"/>
                <a:gd name="T10" fmla="*/ 17 w 717"/>
                <a:gd name="T11" fmla="*/ 0 h 845"/>
                <a:gd name="T12" fmla="*/ 0 w 717"/>
                <a:gd name="T13" fmla="*/ 0 h 845"/>
                <a:gd name="T14" fmla="*/ 217 w 717"/>
                <a:gd name="T15" fmla="*/ 198 h 845"/>
                <a:gd name="T16" fmla="*/ 408 w 717"/>
                <a:gd name="T17" fmla="*/ 408 h 845"/>
                <a:gd name="T18" fmla="*/ 584 w 717"/>
                <a:gd name="T19" fmla="*/ 623 h 845"/>
                <a:gd name="T20" fmla="*/ 733 w 717"/>
                <a:gd name="T21" fmla="*/ 845 h 845"/>
                <a:gd name="T22" fmla="*/ 733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0" name="Freeform 24"/>
            <p:cNvSpPr>
              <a:spLocks/>
            </p:cNvSpPr>
            <p:nvPr/>
          </p:nvSpPr>
          <p:spPr bwMode="hidden">
            <a:xfrm>
              <a:off x="5352" y="0"/>
              <a:ext cx="408" cy="414"/>
            </a:xfrm>
            <a:custGeom>
              <a:avLst/>
              <a:gdLst>
                <a:gd name="T0" fmla="*/ 415 w 407"/>
                <a:gd name="T1" fmla="*/ 414 h 414"/>
                <a:gd name="T2" fmla="*/ 415 w 407"/>
                <a:gd name="T3" fmla="*/ 396 h 414"/>
                <a:gd name="T4" fmla="*/ 230 w 407"/>
                <a:gd name="T5" fmla="*/ 192 h 414"/>
                <a:gd name="T6" fmla="*/ 12 w 407"/>
                <a:gd name="T7" fmla="*/ 0 h 414"/>
                <a:gd name="T8" fmla="*/ 0 w 407"/>
                <a:gd name="T9" fmla="*/ 0 h 414"/>
                <a:gd name="T10" fmla="*/ 108 w 407"/>
                <a:gd name="T11" fmla="*/ 102 h 414"/>
                <a:gd name="T12" fmla="*/ 224 w 407"/>
                <a:gd name="T13" fmla="*/ 204 h 414"/>
                <a:gd name="T14" fmla="*/ 415 w 407"/>
                <a:gd name="T15" fmla="*/ 414 h 414"/>
                <a:gd name="T16" fmla="*/ 415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8217"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latin typeface="Verdana" pitchFamily="-105" charset="0"/>
                <a:ea typeface="+mn-ea"/>
                <a:cs typeface="+mn-cs"/>
              </a:endParaRPr>
            </a:p>
          </p:txBody>
        </p:sp>
        <p:sp>
          <p:nvSpPr>
            <p:cNvPr id="1042" name="Freeform 26"/>
            <p:cNvSpPr>
              <a:spLocks/>
            </p:cNvSpPr>
            <p:nvPr/>
          </p:nvSpPr>
          <p:spPr bwMode="hidden">
            <a:xfrm>
              <a:off x="6" y="0"/>
              <a:ext cx="588" cy="599"/>
            </a:xfrm>
            <a:custGeom>
              <a:avLst/>
              <a:gdLst>
                <a:gd name="T0" fmla="*/ 602 w 586"/>
                <a:gd name="T1" fmla="*/ 0 h 599"/>
                <a:gd name="T2" fmla="*/ 584 w 586"/>
                <a:gd name="T3" fmla="*/ 0 h 599"/>
                <a:gd name="T4" fmla="*/ 415 w 586"/>
                <a:gd name="T5" fmla="*/ 132 h 599"/>
                <a:gd name="T6" fmla="*/ 265 w 586"/>
                <a:gd name="T7" fmla="*/ 270 h 599"/>
                <a:gd name="T8" fmla="*/ 120 w 586"/>
                <a:gd name="T9" fmla="*/ 420 h 599"/>
                <a:gd name="T10" fmla="*/ 0 w 586"/>
                <a:gd name="T11" fmla="*/ 575 h 599"/>
                <a:gd name="T12" fmla="*/ 0 w 586"/>
                <a:gd name="T13" fmla="*/ 599 h 599"/>
                <a:gd name="T14" fmla="*/ 120 w 586"/>
                <a:gd name="T15" fmla="*/ 432 h 599"/>
                <a:gd name="T16" fmla="*/ 265 w 586"/>
                <a:gd name="T17" fmla="*/ 282 h 599"/>
                <a:gd name="T18" fmla="*/ 421 w 586"/>
                <a:gd name="T19" fmla="*/ 138 h 599"/>
                <a:gd name="T20" fmla="*/ 602 w 586"/>
                <a:gd name="T21" fmla="*/ 0 h 599"/>
                <a:gd name="T22" fmla="*/ 602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3" name="Freeform 27"/>
            <p:cNvSpPr>
              <a:spLocks/>
            </p:cNvSpPr>
            <p:nvPr/>
          </p:nvSpPr>
          <p:spPr bwMode="hidden">
            <a:xfrm>
              <a:off x="6" y="0"/>
              <a:ext cx="270" cy="252"/>
            </a:xfrm>
            <a:custGeom>
              <a:avLst/>
              <a:gdLst>
                <a:gd name="T0" fmla="*/ 277 w 269"/>
                <a:gd name="T1" fmla="*/ 0 h 252"/>
                <a:gd name="T2" fmla="*/ 259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7 w 269"/>
                <a:gd name="T15" fmla="*/ 0 h 252"/>
                <a:gd name="T16" fmla="*/ 277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 xmlns:a14="http://schemas.microsoft.com/office/drawing/2010/main">
                  <a:noFill/>
                </a14:hiddenFill>
              </a:ext>
            </a:extLst>
          </p:spPr>
          <p:txBody>
            <a:bodyPr/>
            <a:lstStyle/>
            <a:p>
              <a:endParaRPr lang="en-US"/>
            </a:p>
          </p:txBody>
        </p:sp>
      </p:grpSp>
      <p:sp>
        <p:nvSpPr>
          <p:cNvPr id="1027" name="Rectangle 39"/>
          <p:cNvSpPr>
            <a:spLocks noGrp="1" noChangeArrowheads="1"/>
          </p:cNvSpPr>
          <p:nvPr>
            <p:ph type="title"/>
          </p:nvPr>
        </p:nvSpPr>
        <p:spPr bwMode="auto">
          <a:xfrm>
            <a:off x="457200" y="277813"/>
            <a:ext cx="8229600" cy="1139825"/>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8232" name="Rectangle 40"/>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Verdana" pitchFamily="-105" charset="0"/>
                <a:ea typeface="+mn-ea"/>
                <a:cs typeface="+mn-cs"/>
              </a:defRPr>
            </a:lvl1pPr>
          </a:lstStyle>
          <a:p>
            <a:pPr>
              <a:defRPr/>
            </a:pPr>
            <a:endParaRPr lang="en-US"/>
          </a:p>
        </p:txBody>
      </p:sp>
      <p:sp>
        <p:nvSpPr>
          <p:cNvPr id="8233" name="Rectangle 41"/>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Verdana" pitchFamily="-105" charset="0"/>
                <a:ea typeface="+mn-ea"/>
                <a:cs typeface="+mn-cs"/>
              </a:defRPr>
            </a:lvl1pPr>
          </a:lstStyle>
          <a:p>
            <a:pPr>
              <a:defRPr/>
            </a:pPr>
            <a:endParaRPr lang="en-US"/>
          </a:p>
        </p:txBody>
      </p:sp>
      <p:sp>
        <p:nvSpPr>
          <p:cNvPr id="8234" name="Rectangle 42"/>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cs typeface="Geneva" charset="0"/>
              </a:defRPr>
            </a:lvl1pPr>
          </a:lstStyle>
          <a:p>
            <a:pPr>
              <a:defRPr/>
            </a:pPr>
            <a:fld id="{505434C4-DCD6-3241-9CA3-4E264B004236}" type="slidenum">
              <a:rPr lang="en-US"/>
              <a:pPr>
                <a:defRPr/>
              </a:pPr>
              <a:t>‹#›</a:t>
            </a:fld>
            <a:endParaRPr lang="en-US"/>
          </a:p>
        </p:txBody>
      </p:sp>
      <p:sp>
        <p:nvSpPr>
          <p:cNvPr id="8235"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2420157"/>
      </p:ext>
    </p:extLst>
  </p:cSld>
  <p:clrMap bg1="dk2" tx1="lt1" bg2="dk1" tx2="lt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05" charset="0"/>
          <a:ea typeface="ＭＳ Ｐゴシック" charset="-128"/>
          <a:cs typeface="ＭＳ Ｐゴシック"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05" charset="0"/>
        </a:defRPr>
      </a:lvl9pPr>
    </p:titleStyle>
    <p:bodyStyle>
      <a:lvl1pPr marL="342900" indent="-342900" algn="l" rtl="0" eaLnBrk="0" fontAlgn="base" hangingPunct="0">
        <a:spcBef>
          <a:spcPct val="20000"/>
        </a:spcBef>
        <a:spcAft>
          <a:spcPct val="0"/>
        </a:spcAft>
        <a:buClr>
          <a:schemeClr val="hlink"/>
        </a:buClr>
        <a:buSzPct val="60000"/>
        <a:buFont typeface="Wingdings" charset="0"/>
        <a:buChar char="n"/>
        <a:defRPr sz="320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ea typeface="ＭＳ Ｐゴシック" pitchFamily="-105" charset="-128"/>
        </a:defRPr>
      </a:lvl2pPr>
      <a:lvl3pPr marL="1143000" indent="-228600" algn="l" rtl="0" eaLnBrk="0" fontAlgn="base" hangingPunct="0">
        <a:spcBef>
          <a:spcPct val="20000"/>
        </a:spcBef>
        <a:spcAft>
          <a:spcPct val="0"/>
        </a:spcAft>
        <a:buClr>
          <a:schemeClr val="accent2"/>
        </a:buClr>
        <a:buSzPct val="60000"/>
        <a:buFont typeface="Wingdings" charset="0"/>
        <a:buChar char="n"/>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folHlink"/>
        </a:buClr>
        <a:buSzPct val="60000"/>
        <a:buFont typeface="Wingdings" charset="0"/>
        <a:buChar char="n"/>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folHlink"/>
        </a:buClr>
        <a:buSzPct val="60000"/>
        <a:buFont typeface="Wingdings" pitchFamily="-105" charset="2"/>
        <a:buChar char="n"/>
        <a:defRPr sz="2000">
          <a:solidFill>
            <a:schemeClr val="tx1"/>
          </a:solidFill>
          <a:effectLst>
            <a:outerShdw blurRad="38100" dist="38100" dir="2700000" algn="tl">
              <a:srgbClr val="000000"/>
            </a:outerShdw>
          </a:effectLst>
          <a:latin typeface="+mn-lt"/>
          <a:ea typeface="ＭＳ Ｐゴシック" pitchFamily="-105" charset="-128"/>
        </a:defRPr>
      </a:lvl6pPr>
      <a:lvl7pPr marL="2971800" indent="-228600" algn="l" rtl="0" fontAlgn="base">
        <a:spcBef>
          <a:spcPct val="20000"/>
        </a:spcBef>
        <a:spcAft>
          <a:spcPct val="0"/>
        </a:spcAft>
        <a:buClr>
          <a:schemeClr val="folHlink"/>
        </a:buClr>
        <a:buSzPct val="60000"/>
        <a:buFont typeface="Wingdings" pitchFamily="-105" charset="2"/>
        <a:buChar char="n"/>
        <a:defRPr sz="2000">
          <a:solidFill>
            <a:schemeClr val="tx1"/>
          </a:solidFill>
          <a:effectLst>
            <a:outerShdw blurRad="38100" dist="38100" dir="2700000" algn="tl">
              <a:srgbClr val="000000"/>
            </a:outerShdw>
          </a:effectLst>
          <a:latin typeface="+mn-lt"/>
          <a:ea typeface="ＭＳ Ｐゴシック" pitchFamily="-105" charset="-128"/>
        </a:defRPr>
      </a:lvl7pPr>
      <a:lvl8pPr marL="3429000" indent="-228600" algn="l" rtl="0" fontAlgn="base">
        <a:spcBef>
          <a:spcPct val="20000"/>
        </a:spcBef>
        <a:spcAft>
          <a:spcPct val="0"/>
        </a:spcAft>
        <a:buClr>
          <a:schemeClr val="folHlink"/>
        </a:buClr>
        <a:buSzPct val="60000"/>
        <a:buFont typeface="Wingdings" pitchFamily="-105" charset="2"/>
        <a:buChar char="n"/>
        <a:defRPr sz="2000">
          <a:solidFill>
            <a:schemeClr val="tx1"/>
          </a:solidFill>
          <a:effectLst>
            <a:outerShdw blurRad="38100" dist="38100" dir="2700000" algn="tl">
              <a:srgbClr val="000000"/>
            </a:outerShdw>
          </a:effectLst>
          <a:latin typeface="+mn-lt"/>
          <a:ea typeface="ＭＳ Ｐゴシック" pitchFamily="-105" charset="-128"/>
        </a:defRPr>
      </a:lvl8pPr>
      <a:lvl9pPr marL="3886200" indent="-228600" algn="l" rtl="0" fontAlgn="base">
        <a:spcBef>
          <a:spcPct val="20000"/>
        </a:spcBef>
        <a:spcAft>
          <a:spcPct val="0"/>
        </a:spcAft>
        <a:buClr>
          <a:schemeClr val="folHlink"/>
        </a:buClr>
        <a:buSzPct val="60000"/>
        <a:buFont typeface="Wingdings" pitchFamily="-105" charset="2"/>
        <a:buChar char="n"/>
        <a:defRPr sz="2000">
          <a:solidFill>
            <a:schemeClr val="tx1"/>
          </a:solidFill>
          <a:effectLst>
            <a:outerShdw blurRad="38100" dist="38100" dir="2700000" algn="tl">
              <a:srgbClr val="000000"/>
            </a:outerShdw>
          </a:effectLst>
          <a:latin typeface="+mn-lt"/>
          <a:ea typeface="ＭＳ Ｐゴシック" pitchFamily="-10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338" name="Group 4"/>
          <p:cNvGrpSpPr>
            <a:grpSpLocks/>
          </p:cNvGrpSpPr>
          <p:nvPr/>
        </p:nvGrpSpPr>
        <p:grpSpPr bwMode="auto">
          <a:xfrm>
            <a:off x="0" y="0"/>
            <a:ext cx="9140825" cy="6850063"/>
            <a:chOff x="0" y="0"/>
            <a:chExt cx="5758" cy="4315"/>
          </a:xfrm>
        </p:grpSpPr>
        <p:grpSp>
          <p:nvGrpSpPr>
            <p:cNvPr id="14341" name="Group 5"/>
            <p:cNvGrpSpPr>
              <a:grpSpLocks/>
            </p:cNvGrpSpPr>
            <p:nvPr userDrawn="1"/>
          </p:nvGrpSpPr>
          <p:grpSpPr bwMode="auto">
            <a:xfrm>
              <a:off x="1728" y="2230"/>
              <a:ext cx="4027" cy="2085"/>
              <a:chOff x="1728" y="2230"/>
              <a:chExt cx="4027" cy="2085"/>
            </a:xfrm>
          </p:grpSpPr>
          <p:sp>
            <p:nvSpPr>
              <p:cNvPr id="60422" name="Freeform 6"/>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en-US">
                  <a:solidFill>
                    <a:srgbClr val="FFFFFF"/>
                  </a:solidFill>
                  <a:latin typeface="Times New Roman" pitchFamily="-105" charset="0"/>
                  <a:ea typeface="+mn-ea"/>
                  <a:cs typeface="+mn-cs"/>
                </a:endParaRPr>
              </a:p>
            </p:txBody>
          </p:sp>
          <p:sp>
            <p:nvSpPr>
              <p:cNvPr id="60423" name="Freeform 7"/>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en-US">
                  <a:solidFill>
                    <a:srgbClr val="FFFFFF"/>
                  </a:solidFill>
                  <a:latin typeface="Times New Roman" pitchFamily="-105" charset="0"/>
                  <a:ea typeface="+mn-ea"/>
                  <a:cs typeface="+mn-cs"/>
                </a:endParaRPr>
              </a:p>
            </p:txBody>
          </p:sp>
          <p:sp>
            <p:nvSpPr>
              <p:cNvPr id="60424" name="Freeform 8"/>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en-US">
                  <a:solidFill>
                    <a:srgbClr val="FFFFFF"/>
                  </a:solidFill>
                  <a:latin typeface="Times New Roman" pitchFamily="-105" charset="0"/>
                  <a:ea typeface="+mn-ea"/>
                  <a:cs typeface="+mn-cs"/>
                </a:endParaRPr>
              </a:p>
            </p:txBody>
          </p:sp>
          <p:sp>
            <p:nvSpPr>
              <p:cNvPr id="14347"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0426" name="Freeform 10"/>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05" charset="0"/>
                  <a:ea typeface="+mn-ea"/>
                  <a:cs typeface="+mn-cs"/>
                </a:endParaRPr>
              </a:p>
            </p:txBody>
          </p:sp>
        </p:grpSp>
        <p:sp>
          <p:nvSpPr>
            <p:cNvPr id="60427" name="Freeform 11"/>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05" charset="0"/>
                <a:ea typeface="+mn-ea"/>
                <a:cs typeface="+mn-cs"/>
              </a:endParaRPr>
            </a:p>
          </p:txBody>
        </p:sp>
        <p:sp>
          <p:nvSpPr>
            <p:cNvPr id="14343" name="Freeform 12"/>
            <p:cNvSpPr>
              <a:spLocks/>
            </p:cNvSpPr>
            <p:nvPr/>
          </p:nvSpPr>
          <p:spPr bwMode="hidden">
            <a:xfrm>
              <a:off x="0" y="0"/>
              <a:ext cx="5758" cy="1776"/>
            </a:xfrm>
            <a:custGeom>
              <a:avLst/>
              <a:gdLst>
                <a:gd name="T0" fmla="*/ 0 w 5740"/>
                <a:gd name="T1" fmla="*/ 0 h 1906"/>
                <a:gd name="T2" fmla="*/ 0 w 5740"/>
                <a:gd name="T3" fmla="*/ 1776 h 1906"/>
                <a:gd name="T4" fmla="*/ 5758 w 5740"/>
                <a:gd name="T5" fmla="*/ 1776 h 1906"/>
                <a:gd name="T6" fmla="*/ 575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60429" name="Rectangle 13"/>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60431" name="Rectangle 15"/>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857" r:id="rId1"/>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a:ea typeface="ＭＳ Ｐゴシック" pitchFamily="-105" charset="-128"/>
          <a:cs typeface="Arial"/>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pitchFamily="-105" charset="-128"/>
          <a:cs typeface="ＭＳ Ｐゴシック" pitchFamily="-105"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08"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Arial"/>
          <a:ea typeface="ＭＳ Ｐゴシック" pitchFamily="-105" charset="-128"/>
          <a:cs typeface="Arial"/>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Arial"/>
          <a:ea typeface="ＭＳ Ｐゴシック" pitchFamily="-108" charset="-128"/>
          <a:cs typeface="Arial"/>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Arial"/>
          <a:ea typeface="ＭＳ Ｐゴシック" pitchFamily="-108" charset="-128"/>
          <a:cs typeface="Arial"/>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Arial"/>
          <a:ea typeface="ＭＳ Ｐゴシック" pitchFamily="-108" charset="-128"/>
          <a:cs typeface="Arial"/>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Arial"/>
          <a:ea typeface="ＭＳ Ｐゴシック" pitchFamily="-108" charset="-128"/>
          <a:cs typeface="Arial"/>
        </a:defRPr>
      </a:lvl5pPr>
      <a:lvl6pPr marL="2514600" indent="-228600" algn="l" rtl="0" fontAlgn="base">
        <a:spcBef>
          <a:spcPct val="20000"/>
        </a:spcBef>
        <a:spcAft>
          <a:spcPct val="0"/>
        </a:spcAft>
        <a:buClr>
          <a:schemeClr val="hlink"/>
        </a:buClr>
        <a:buSzPct val="70000"/>
        <a:buFont typeface="Wingdings" pitchFamily="-108" charset="2"/>
        <a:buChar char="n"/>
        <a:defRPr sz="2000">
          <a:solidFill>
            <a:schemeClr val="tx1"/>
          </a:solidFill>
          <a:effectLst>
            <a:outerShdw blurRad="38100" dist="38100" dir="2700000" algn="tl">
              <a:srgbClr val="000000"/>
            </a:outerShdw>
          </a:effectLst>
          <a:latin typeface="+mn-lt"/>
          <a:ea typeface="ＭＳ Ｐゴシック" pitchFamily="-108" charset="-128"/>
        </a:defRPr>
      </a:lvl6pPr>
      <a:lvl7pPr marL="2971800" indent="-228600" algn="l" rtl="0" fontAlgn="base">
        <a:spcBef>
          <a:spcPct val="20000"/>
        </a:spcBef>
        <a:spcAft>
          <a:spcPct val="0"/>
        </a:spcAft>
        <a:buClr>
          <a:schemeClr val="hlink"/>
        </a:buClr>
        <a:buSzPct val="70000"/>
        <a:buFont typeface="Wingdings" pitchFamily="-108" charset="2"/>
        <a:buChar char="n"/>
        <a:defRPr sz="2000">
          <a:solidFill>
            <a:schemeClr val="tx1"/>
          </a:solidFill>
          <a:effectLst>
            <a:outerShdw blurRad="38100" dist="38100" dir="2700000" algn="tl">
              <a:srgbClr val="000000"/>
            </a:outerShdw>
          </a:effectLst>
          <a:latin typeface="+mn-lt"/>
          <a:ea typeface="ＭＳ Ｐゴシック" pitchFamily="-108" charset="-128"/>
        </a:defRPr>
      </a:lvl7pPr>
      <a:lvl8pPr marL="3429000" indent="-228600" algn="l" rtl="0" fontAlgn="base">
        <a:spcBef>
          <a:spcPct val="20000"/>
        </a:spcBef>
        <a:spcAft>
          <a:spcPct val="0"/>
        </a:spcAft>
        <a:buClr>
          <a:schemeClr val="hlink"/>
        </a:buClr>
        <a:buSzPct val="70000"/>
        <a:buFont typeface="Wingdings" pitchFamily="-108" charset="2"/>
        <a:buChar char="n"/>
        <a:defRPr sz="2000">
          <a:solidFill>
            <a:schemeClr val="tx1"/>
          </a:solidFill>
          <a:effectLst>
            <a:outerShdw blurRad="38100" dist="38100" dir="2700000" algn="tl">
              <a:srgbClr val="000000"/>
            </a:outerShdw>
          </a:effectLst>
          <a:latin typeface="+mn-lt"/>
          <a:ea typeface="ＭＳ Ｐゴシック" pitchFamily="-108" charset="-128"/>
        </a:defRPr>
      </a:lvl8pPr>
      <a:lvl9pPr marL="3886200" indent="-228600" algn="l" rtl="0" fontAlgn="base">
        <a:spcBef>
          <a:spcPct val="20000"/>
        </a:spcBef>
        <a:spcAft>
          <a:spcPct val="0"/>
        </a:spcAft>
        <a:buClr>
          <a:schemeClr val="hlink"/>
        </a:buClr>
        <a:buSzPct val="70000"/>
        <a:buFont typeface="Wingdings" pitchFamily="-108" charset="2"/>
        <a:buChar char="n"/>
        <a:defRPr sz="2000">
          <a:solidFill>
            <a:schemeClr val="tx1"/>
          </a:solidFill>
          <a:effectLst>
            <a:outerShdw blurRad="38100" dist="38100" dir="2700000" algn="tl">
              <a:srgbClr val="000000"/>
            </a:outerShdw>
          </a:effectLst>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17410" name="Group 2"/>
          <p:cNvGrpSpPr>
            <a:grpSpLocks/>
          </p:cNvGrpSpPr>
          <p:nvPr/>
        </p:nvGrpSpPr>
        <p:grpSpPr bwMode="auto">
          <a:xfrm>
            <a:off x="0" y="0"/>
            <a:ext cx="1085850" cy="6854825"/>
            <a:chOff x="0" y="0"/>
            <a:chExt cx="684" cy="4318"/>
          </a:xfrm>
        </p:grpSpPr>
        <p:sp>
          <p:nvSpPr>
            <p:cNvPr id="7171"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lgn="ctr">
                <a:defRPr/>
              </a:pPr>
              <a:endParaRPr lang="en-US">
                <a:solidFill>
                  <a:srgbClr val="FFFFFF"/>
                </a:solidFill>
                <a:latin typeface="Times New Roman" pitchFamily="26" charset="0"/>
              </a:endParaRPr>
            </a:p>
          </p:txBody>
        </p:sp>
        <p:grpSp>
          <p:nvGrpSpPr>
            <p:cNvPr id="17414" name="Group 4"/>
            <p:cNvGrpSpPr>
              <a:grpSpLocks/>
            </p:cNvGrpSpPr>
            <p:nvPr/>
          </p:nvGrpSpPr>
          <p:grpSpPr bwMode="auto">
            <a:xfrm>
              <a:off x="48" y="102"/>
              <a:ext cx="96" cy="4128"/>
              <a:chOff x="48" y="102"/>
              <a:chExt cx="96" cy="4128"/>
            </a:xfrm>
          </p:grpSpPr>
          <p:sp>
            <p:nvSpPr>
              <p:cNvPr id="17415"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16" name="Rectangle 6"/>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17"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18" name="Rectangle 8"/>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19"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20" name="Rectangle 10"/>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21"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22" name="Rectangle 12"/>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23"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24" name="Rectangle 14"/>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25" name="Rectangle 15"/>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26" name="Rectangle 16"/>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27"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28" name="Rectangle 18"/>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29"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30"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31"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32" name="Rectangle 22"/>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33"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34"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35"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36" name="Rectangle 26"/>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37" name="Rectangle 27"/>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38"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39"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40"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41" name="Rectangle 31"/>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42"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17443"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grpSp>
      </p:grpSp>
      <p:sp>
        <p:nvSpPr>
          <p:cNvPr id="17411"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7206"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 id="2147483870" r:id="rId13"/>
    <p:sldLayoutId id="2147483871" r:id="rId14"/>
    <p:sldLayoutId id="2147483872" r:id="rId15"/>
  </p:sldLayoutIdLst>
  <p:txStyles>
    <p:titleStyle>
      <a:lvl1pPr algn="l" rtl="0" eaLnBrk="0" fontAlgn="base" hangingPunct="0">
        <a:spcBef>
          <a:spcPct val="0"/>
        </a:spcBef>
        <a:spcAft>
          <a:spcPct val="0"/>
        </a:spcAft>
        <a:defRPr sz="4400">
          <a:solidFill>
            <a:schemeClr val="tx2"/>
          </a:solidFill>
          <a:latin typeface="Arial"/>
          <a:ea typeface="ＭＳ Ｐゴシック" pitchFamily="-107" charset="-128"/>
          <a:cs typeface="Arial"/>
        </a:defRPr>
      </a:lvl1pPr>
      <a:lvl2pPr algn="l" rtl="0" eaLnBrk="0" fontAlgn="base" hangingPunct="0">
        <a:spcBef>
          <a:spcPct val="0"/>
        </a:spcBef>
        <a:spcAft>
          <a:spcPct val="0"/>
        </a:spcAft>
        <a:defRPr sz="4400">
          <a:solidFill>
            <a:schemeClr val="tx2"/>
          </a:solidFill>
          <a:latin typeface="Arial" charset="0"/>
          <a:ea typeface="ＭＳ Ｐゴシック" pitchFamily="-107" charset="-128"/>
          <a:cs typeface="ＭＳ Ｐゴシック" pitchFamily="-107" charset="-128"/>
        </a:defRPr>
      </a:lvl2pPr>
      <a:lvl3pPr algn="l" rtl="0" eaLnBrk="0" fontAlgn="base" hangingPunct="0">
        <a:spcBef>
          <a:spcPct val="0"/>
        </a:spcBef>
        <a:spcAft>
          <a:spcPct val="0"/>
        </a:spcAft>
        <a:defRPr sz="4400">
          <a:solidFill>
            <a:schemeClr val="tx2"/>
          </a:solidFill>
          <a:latin typeface="Arial" charset="0"/>
          <a:ea typeface="ＭＳ Ｐゴシック" pitchFamily="-107" charset="-128"/>
          <a:cs typeface="ＭＳ Ｐゴシック" pitchFamily="-107" charset="-128"/>
        </a:defRPr>
      </a:lvl3pPr>
      <a:lvl4pPr algn="l" rtl="0" eaLnBrk="0" fontAlgn="base" hangingPunct="0">
        <a:spcBef>
          <a:spcPct val="0"/>
        </a:spcBef>
        <a:spcAft>
          <a:spcPct val="0"/>
        </a:spcAft>
        <a:defRPr sz="4400">
          <a:solidFill>
            <a:schemeClr val="tx2"/>
          </a:solidFill>
          <a:latin typeface="Arial" charset="0"/>
          <a:ea typeface="ＭＳ Ｐゴシック" pitchFamily="-107" charset="-128"/>
          <a:cs typeface="ＭＳ Ｐゴシック" pitchFamily="-107" charset="-128"/>
        </a:defRPr>
      </a:lvl4pPr>
      <a:lvl5pPr algn="l" rtl="0" eaLnBrk="0" fontAlgn="base" hangingPunct="0">
        <a:spcBef>
          <a:spcPct val="0"/>
        </a:spcBef>
        <a:spcAft>
          <a:spcPct val="0"/>
        </a:spcAft>
        <a:defRPr sz="4400">
          <a:solidFill>
            <a:schemeClr val="tx2"/>
          </a:solidFill>
          <a:latin typeface="Arial" charset="0"/>
          <a:ea typeface="ＭＳ Ｐゴシック" pitchFamily="-107" charset="-128"/>
          <a:cs typeface="ＭＳ Ｐゴシック" pitchFamily="-107" charset="-128"/>
        </a:defRPr>
      </a:lvl5pPr>
      <a:lvl6pPr marL="457200" algn="l" rtl="0" fontAlgn="base">
        <a:spcBef>
          <a:spcPct val="0"/>
        </a:spcBef>
        <a:spcAft>
          <a:spcPct val="0"/>
        </a:spcAft>
        <a:defRPr sz="4400">
          <a:solidFill>
            <a:schemeClr val="tx2"/>
          </a:solidFill>
          <a:latin typeface="Times New Roman" pitchFamily="26" charset="0"/>
        </a:defRPr>
      </a:lvl6pPr>
      <a:lvl7pPr marL="914400" algn="l" rtl="0" fontAlgn="base">
        <a:spcBef>
          <a:spcPct val="0"/>
        </a:spcBef>
        <a:spcAft>
          <a:spcPct val="0"/>
        </a:spcAft>
        <a:defRPr sz="4400">
          <a:solidFill>
            <a:schemeClr val="tx2"/>
          </a:solidFill>
          <a:latin typeface="Times New Roman" pitchFamily="26" charset="0"/>
        </a:defRPr>
      </a:lvl7pPr>
      <a:lvl8pPr marL="1371600" algn="l" rtl="0" fontAlgn="base">
        <a:spcBef>
          <a:spcPct val="0"/>
        </a:spcBef>
        <a:spcAft>
          <a:spcPct val="0"/>
        </a:spcAft>
        <a:defRPr sz="4400">
          <a:solidFill>
            <a:schemeClr val="tx2"/>
          </a:solidFill>
          <a:latin typeface="Times New Roman" pitchFamily="26" charset="0"/>
        </a:defRPr>
      </a:lvl8pPr>
      <a:lvl9pPr marL="1828800" algn="l" rtl="0" fontAlgn="base">
        <a:spcBef>
          <a:spcPct val="0"/>
        </a:spcBef>
        <a:spcAft>
          <a:spcPct val="0"/>
        </a:spcAft>
        <a:defRPr sz="4400">
          <a:solidFill>
            <a:schemeClr val="tx2"/>
          </a:solidFill>
          <a:latin typeface="Times New Roman" pitchFamily="26" charset="0"/>
        </a:defRPr>
      </a:lvl9pPr>
    </p:titleStyle>
    <p:bodyStyle>
      <a:lvl1pPr marL="342900" indent="-342900" algn="l" rtl="0" eaLnBrk="0" fontAlgn="base" hangingPunct="0">
        <a:spcBef>
          <a:spcPct val="20000"/>
        </a:spcBef>
        <a:spcAft>
          <a:spcPct val="0"/>
        </a:spcAft>
        <a:buClr>
          <a:schemeClr val="tx2"/>
        </a:buClr>
        <a:buSzPct val="75000"/>
        <a:buFont typeface="Wingdings" charset="0"/>
        <a:buChar char="n"/>
        <a:defRPr sz="3200">
          <a:solidFill>
            <a:schemeClr val="tx1"/>
          </a:solidFill>
          <a:effectLst>
            <a:outerShdw blurRad="38100" dist="38100" dir="2700000" algn="tl">
              <a:srgbClr val="000000"/>
            </a:outerShdw>
          </a:effectLst>
          <a:latin typeface="Arial"/>
          <a:ea typeface="ＭＳ Ｐゴシック" pitchFamily="-107" charset="-128"/>
          <a:cs typeface="Arial"/>
        </a:defRPr>
      </a:lvl1pPr>
      <a:lvl2pPr marL="742950" indent="-285750" algn="l" rtl="0" eaLnBrk="0" fontAlgn="base" hangingPunct="0">
        <a:spcBef>
          <a:spcPct val="20000"/>
        </a:spcBef>
        <a:spcAft>
          <a:spcPct val="0"/>
        </a:spcAft>
        <a:buClr>
          <a:schemeClr val="folHlink"/>
        </a:buClr>
        <a:buSzPct val="60000"/>
        <a:buFont typeface="Wingdings" charset="0"/>
        <a:buChar char="u"/>
        <a:defRPr sz="3200">
          <a:solidFill>
            <a:schemeClr val="tx1"/>
          </a:solidFill>
          <a:effectLst>
            <a:outerShdw blurRad="38100" dist="38100" dir="2700000" algn="tl">
              <a:srgbClr val="000000"/>
            </a:outerShdw>
          </a:effectLst>
          <a:latin typeface="Arial"/>
          <a:ea typeface="ＭＳ Ｐゴシック" pitchFamily="26" charset="-128"/>
          <a:cs typeface="Arial"/>
        </a:defRPr>
      </a:lvl2pPr>
      <a:lvl3pPr marL="1143000" indent="-228600" algn="l" rtl="0" eaLnBrk="0" fontAlgn="base" hangingPunct="0">
        <a:spcBef>
          <a:spcPct val="20000"/>
        </a:spcBef>
        <a:spcAft>
          <a:spcPct val="0"/>
        </a:spcAft>
        <a:buClr>
          <a:schemeClr val="tx2"/>
        </a:buClr>
        <a:buSzPct val="60000"/>
        <a:buFont typeface="Wingdings" charset="0"/>
        <a:buChar char="t"/>
        <a:defRPr sz="3200">
          <a:solidFill>
            <a:schemeClr val="tx1"/>
          </a:solidFill>
          <a:effectLst>
            <a:outerShdw blurRad="38100" dist="38100" dir="2700000" algn="tl">
              <a:srgbClr val="000000"/>
            </a:outerShdw>
          </a:effectLst>
          <a:latin typeface="Arial"/>
          <a:ea typeface="ＭＳ Ｐゴシック" pitchFamily="26" charset="-128"/>
          <a:cs typeface="Arial"/>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Arial"/>
          <a:ea typeface="ＭＳ Ｐゴシック" pitchFamily="26" charset="-128"/>
          <a:cs typeface="Arial"/>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Arial"/>
          <a:ea typeface="ＭＳ Ｐゴシック" pitchFamily="26" charset="-128"/>
          <a:cs typeface="Arial"/>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26" charset="-128"/>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26" charset="-128"/>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26" charset="-128"/>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2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grpSp>
        <p:nvGrpSpPr>
          <p:cNvPr id="33794" name="Group 2"/>
          <p:cNvGrpSpPr>
            <a:grpSpLocks/>
          </p:cNvGrpSpPr>
          <p:nvPr/>
        </p:nvGrpSpPr>
        <p:grpSpPr bwMode="auto">
          <a:xfrm>
            <a:off x="0" y="0"/>
            <a:ext cx="1085850" cy="6854825"/>
            <a:chOff x="0" y="0"/>
            <a:chExt cx="684" cy="4318"/>
          </a:xfrm>
        </p:grpSpPr>
        <p:sp>
          <p:nvSpPr>
            <p:cNvPr id="7171"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lgn="ctr">
                <a:defRPr/>
              </a:pPr>
              <a:endParaRPr lang="en-US">
                <a:solidFill>
                  <a:srgbClr val="FFFFFF"/>
                </a:solidFill>
                <a:latin typeface="Times New Roman" pitchFamily="26" charset="0"/>
              </a:endParaRPr>
            </a:p>
          </p:txBody>
        </p:sp>
        <p:grpSp>
          <p:nvGrpSpPr>
            <p:cNvPr id="33798" name="Group 4"/>
            <p:cNvGrpSpPr>
              <a:grpSpLocks/>
            </p:cNvGrpSpPr>
            <p:nvPr/>
          </p:nvGrpSpPr>
          <p:grpSpPr bwMode="auto">
            <a:xfrm>
              <a:off x="48" y="102"/>
              <a:ext cx="96" cy="4128"/>
              <a:chOff x="48" y="102"/>
              <a:chExt cx="96" cy="4128"/>
            </a:xfrm>
          </p:grpSpPr>
          <p:sp>
            <p:nvSpPr>
              <p:cNvPr id="33799" name="Rectangle 5"/>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00" name="Rectangle 6"/>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01" name="Rectangle 7"/>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02" name="Rectangle 8"/>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03" name="Rectangle 9"/>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04" name="Rectangle 10"/>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05" name="Rectangle 11"/>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06" name="Rectangle 12"/>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07" name="Rectangle 13"/>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08" name="Rectangle 14"/>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09" name="Rectangle 15"/>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10" name="Rectangle 16"/>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11" name="Rectangle 17"/>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12" name="Rectangle 18"/>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13" name="Rectangle 19"/>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14" name="Rectangle 20"/>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15" name="Rectangle 21"/>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16" name="Rectangle 22"/>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17" name="Rectangle 23"/>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18" name="Rectangle 24"/>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19" name="Rectangle 25"/>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20" name="Rectangle 26"/>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21" name="Rectangle 27"/>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22" name="Rectangle 28"/>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23" name="Rectangle 29"/>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24" name="Rectangle 30"/>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25" name="Rectangle 31"/>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26" name="Rectangle 32"/>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sp>
            <p:nvSpPr>
              <p:cNvPr id="33827" name="Rectangle 33"/>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pPr algn="ctr"/>
                <a:endParaRPr lang="en-US">
                  <a:solidFill>
                    <a:srgbClr val="FFFFFF"/>
                  </a:solidFill>
                </a:endParaRPr>
              </a:p>
            </p:txBody>
          </p:sp>
        </p:grpSp>
      </p:grpSp>
      <p:sp>
        <p:nvSpPr>
          <p:cNvPr id="33795" name="Rectangle 34"/>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7206"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 id="2147483884" r:id="rId12"/>
    <p:sldLayoutId id="2147483885" r:id="rId13"/>
    <p:sldLayoutId id="2147483886" r:id="rId14"/>
    <p:sldLayoutId id="2147483887" r:id="rId15"/>
  </p:sldLayoutIdLst>
  <p:txStyles>
    <p:titleStyle>
      <a:lvl1pPr algn="l" rtl="0" eaLnBrk="0" fontAlgn="base" hangingPunct="0">
        <a:spcBef>
          <a:spcPct val="0"/>
        </a:spcBef>
        <a:spcAft>
          <a:spcPct val="0"/>
        </a:spcAft>
        <a:defRPr sz="4400">
          <a:solidFill>
            <a:schemeClr val="tx2"/>
          </a:solidFill>
          <a:latin typeface="Arial"/>
          <a:ea typeface="ＭＳ Ｐゴシック" pitchFamily="-107" charset="-128"/>
          <a:cs typeface="Arial"/>
        </a:defRPr>
      </a:lvl1pPr>
      <a:lvl2pPr algn="l" rtl="0" eaLnBrk="0" fontAlgn="base" hangingPunct="0">
        <a:spcBef>
          <a:spcPct val="0"/>
        </a:spcBef>
        <a:spcAft>
          <a:spcPct val="0"/>
        </a:spcAft>
        <a:defRPr sz="4400">
          <a:solidFill>
            <a:schemeClr val="tx2"/>
          </a:solidFill>
          <a:latin typeface="Arial" charset="0"/>
          <a:ea typeface="ＭＳ Ｐゴシック" pitchFamily="-107" charset="-128"/>
          <a:cs typeface="ＭＳ Ｐゴシック" pitchFamily="-107" charset="-128"/>
        </a:defRPr>
      </a:lvl2pPr>
      <a:lvl3pPr algn="l" rtl="0" eaLnBrk="0" fontAlgn="base" hangingPunct="0">
        <a:spcBef>
          <a:spcPct val="0"/>
        </a:spcBef>
        <a:spcAft>
          <a:spcPct val="0"/>
        </a:spcAft>
        <a:defRPr sz="4400">
          <a:solidFill>
            <a:schemeClr val="tx2"/>
          </a:solidFill>
          <a:latin typeface="Arial" charset="0"/>
          <a:ea typeface="ＭＳ Ｐゴシック" pitchFamily="-107" charset="-128"/>
          <a:cs typeface="ＭＳ Ｐゴシック" pitchFamily="-107" charset="-128"/>
        </a:defRPr>
      </a:lvl3pPr>
      <a:lvl4pPr algn="l" rtl="0" eaLnBrk="0" fontAlgn="base" hangingPunct="0">
        <a:spcBef>
          <a:spcPct val="0"/>
        </a:spcBef>
        <a:spcAft>
          <a:spcPct val="0"/>
        </a:spcAft>
        <a:defRPr sz="4400">
          <a:solidFill>
            <a:schemeClr val="tx2"/>
          </a:solidFill>
          <a:latin typeface="Arial" charset="0"/>
          <a:ea typeface="ＭＳ Ｐゴシック" pitchFamily="-107" charset="-128"/>
          <a:cs typeface="ＭＳ Ｐゴシック" pitchFamily="-107" charset="-128"/>
        </a:defRPr>
      </a:lvl4pPr>
      <a:lvl5pPr algn="l" rtl="0" eaLnBrk="0" fontAlgn="base" hangingPunct="0">
        <a:spcBef>
          <a:spcPct val="0"/>
        </a:spcBef>
        <a:spcAft>
          <a:spcPct val="0"/>
        </a:spcAft>
        <a:defRPr sz="4400">
          <a:solidFill>
            <a:schemeClr val="tx2"/>
          </a:solidFill>
          <a:latin typeface="Arial" charset="0"/>
          <a:ea typeface="ＭＳ Ｐゴシック" pitchFamily="-107" charset="-128"/>
          <a:cs typeface="ＭＳ Ｐゴシック" pitchFamily="-107" charset="-128"/>
        </a:defRPr>
      </a:lvl5pPr>
      <a:lvl6pPr marL="457200" algn="l" rtl="0" fontAlgn="base">
        <a:spcBef>
          <a:spcPct val="0"/>
        </a:spcBef>
        <a:spcAft>
          <a:spcPct val="0"/>
        </a:spcAft>
        <a:defRPr sz="4400">
          <a:solidFill>
            <a:schemeClr val="tx2"/>
          </a:solidFill>
          <a:latin typeface="Times New Roman" pitchFamily="26" charset="0"/>
        </a:defRPr>
      </a:lvl6pPr>
      <a:lvl7pPr marL="914400" algn="l" rtl="0" fontAlgn="base">
        <a:spcBef>
          <a:spcPct val="0"/>
        </a:spcBef>
        <a:spcAft>
          <a:spcPct val="0"/>
        </a:spcAft>
        <a:defRPr sz="4400">
          <a:solidFill>
            <a:schemeClr val="tx2"/>
          </a:solidFill>
          <a:latin typeface="Times New Roman" pitchFamily="26" charset="0"/>
        </a:defRPr>
      </a:lvl7pPr>
      <a:lvl8pPr marL="1371600" algn="l" rtl="0" fontAlgn="base">
        <a:spcBef>
          <a:spcPct val="0"/>
        </a:spcBef>
        <a:spcAft>
          <a:spcPct val="0"/>
        </a:spcAft>
        <a:defRPr sz="4400">
          <a:solidFill>
            <a:schemeClr val="tx2"/>
          </a:solidFill>
          <a:latin typeface="Times New Roman" pitchFamily="26" charset="0"/>
        </a:defRPr>
      </a:lvl8pPr>
      <a:lvl9pPr marL="1828800" algn="l" rtl="0" fontAlgn="base">
        <a:spcBef>
          <a:spcPct val="0"/>
        </a:spcBef>
        <a:spcAft>
          <a:spcPct val="0"/>
        </a:spcAft>
        <a:defRPr sz="4400">
          <a:solidFill>
            <a:schemeClr val="tx2"/>
          </a:solidFill>
          <a:latin typeface="Times New Roman" pitchFamily="26" charset="0"/>
        </a:defRPr>
      </a:lvl9pPr>
    </p:titleStyle>
    <p:bodyStyle>
      <a:lvl1pPr marL="342900" indent="-342900" algn="l" rtl="0" eaLnBrk="0" fontAlgn="base" hangingPunct="0">
        <a:spcBef>
          <a:spcPct val="20000"/>
        </a:spcBef>
        <a:spcAft>
          <a:spcPct val="0"/>
        </a:spcAft>
        <a:buClr>
          <a:schemeClr val="tx2"/>
        </a:buClr>
        <a:buSzPct val="75000"/>
        <a:buFont typeface="Wingdings" charset="0"/>
        <a:buChar char="n"/>
        <a:defRPr sz="3200">
          <a:solidFill>
            <a:schemeClr val="tx1"/>
          </a:solidFill>
          <a:effectLst>
            <a:outerShdw blurRad="38100" dist="38100" dir="2700000" algn="tl">
              <a:srgbClr val="000000"/>
            </a:outerShdw>
          </a:effectLst>
          <a:latin typeface="Arial"/>
          <a:ea typeface="ＭＳ Ｐゴシック" pitchFamily="-107" charset="-128"/>
          <a:cs typeface="Arial"/>
        </a:defRPr>
      </a:lvl1pPr>
      <a:lvl2pPr marL="742950" indent="-285750" algn="l" rtl="0" eaLnBrk="0" fontAlgn="base" hangingPunct="0">
        <a:spcBef>
          <a:spcPct val="20000"/>
        </a:spcBef>
        <a:spcAft>
          <a:spcPct val="0"/>
        </a:spcAft>
        <a:buClr>
          <a:schemeClr val="folHlink"/>
        </a:buClr>
        <a:buSzPct val="60000"/>
        <a:buFont typeface="Wingdings" charset="0"/>
        <a:buChar char="u"/>
        <a:defRPr sz="3200">
          <a:solidFill>
            <a:schemeClr val="tx1"/>
          </a:solidFill>
          <a:effectLst>
            <a:outerShdw blurRad="38100" dist="38100" dir="2700000" algn="tl">
              <a:srgbClr val="000000"/>
            </a:outerShdw>
          </a:effectLst>
          <a:latin typeface="Arial"/>
          <a:ea typeface="ＭＳ Ｐゴシック" pitchFamily="26" charset="-128"/>
          <a:cs typeface="Arial"/>
        </a:defRPr>
      </a:lvl2pPr>
      <a:lvl3pPr marL="1143000" indent="-228600" algn="l" rtl="0" eaLnBrk="0" fontAlgn="base" hangingPunct="0">
        <a:spcBef>
          <a:spcPct val="20000"/>
        </a:spcBef>
        <a:spcAft>
          <a:spcPct val="0"/>
        </a:spcAft>
        <a:buClr>
          <a:schemeClr val="tx2"/>
        </a:buClr>
        <a:buSzPct val="60000"/>
        <a:buFont typeface="Wingdings" charset="0"/>
        <a:buChar char="t"/>
        <a:defRPr sz="3200">
          <a:solidFill>
            <a:schemeClr val="tx1"/>
          </a:solidFill>
          <a:effectLst>
            <a:outerShdw blurRad="38100" dist="38100" dir="2700000" algn="tl">
              <a:srgbClr val="000000"/>
            </a:outerShdw>
          </a:effectLst>
          <a:latin typeface="Arial"/>
          <a:ea typeface="ＭＳ Ｐゴシック" pitchFamily="26" charset="-128"/>
          <a:cs typeface="Arial"/>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Arial"/>
          <a:ea typeface="ＭＳ Ｐゴシック" pitchFamily="26" charset="-128"/>
          <a:cs typeface="Arial"/>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Arial"/>
          <a:ea typeface="ＭＳ Ｐゴシック" pitchFamily="26" charset="-128"/>
          <a:cs typeface="Arial"/>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26" charset="-128"/>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26" charset="-128"/>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26" charset="-128"/>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ea typeface="ＭＳ Ｐゴシック" pitchFamily="2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3554" name="Rectangle 1026"/>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3555" name="Rectangle 1027"/>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2036" name="Rectangle 1028"/>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pitchFamily="-107" charset="0"/>
                <a:ea typeface="+mn-ea"/>
                <a:cs typeface="+mn-cs"/>
              </a:defRPr>
            </a:lvl1pPr>
          </a:lstStyle>
          <a:p>
            <a:pPr>
              <a:defRPr/>
            </a:pPr>
            <a:endParaRPr lang="en-US"/>
          </a:p>
        </p:txBody>
      </p:sp>
      <p:sp>
        <p:nvSpPr>
          <p:cNvPr id="172037" name="Rectangle 1029"/>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pitchFamily="-107" charset="0"/>
                <a:ea typeface="+mn-ea"/>
                <a:cs typeface="+mn-cs"/>
              </a:defRPr>
            </a:lvl1pPr>
          </a:lstStyle>
          <a:p>
            <a:pPr>
              <a:defRPr/>
            </a:pPr>
            <a:endParaRPr lang="en-US"/>
          </a:p>
        </p:txBody>
      </p:sp>
      <p:sp>
        <p:nvSpPr>
          <p:cNvPr id="172038" name="Rectangle 1030"/>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a:defRPr/>
            </a:pPr>
            <a:fld id="{02FDED3E-972B-E54C-B910-BC361D109265}" type="slidenum">
              <a:rPr lang="en-US"/>
              <a:pPr>
                <a:defRPr/>
              </a:pPr>
              <a:t>‹#›</a:t>
            </a:fld>
            <a:endParaRPr lang="en-US"/>
          </a:p>
        </p:txBody>
      </p:sp>
    </p:spTree>
    <p:extLst>
      <p:ext uri="{BB962C8B-B14F-4D97-AF65-F5344CB8AC3E}">
        <p14:creationId xmlns:p14="http://schemas.microsoft.com/office/powerpoint/2010/main" val="1312045304"/>
      </p:ext>
    </p:extLst>
  </p:cSld>
  <p:clrMap bg1="lt1" tx1="dk1" bg2="lt2" tx2="dk2" accent1="accent1" accent2="accent2" accent3="accent3" accent4="accent4" accent5="accent5" accent6="accent6" hlink="hlink" folHlink="folHlink"/>
  <p:sldLayoutIdLst>
    <p:sldLayoutId id="2147483901"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108" charset="-128"/>
          <a:cs typeface="ＭＳ Ｐゴシック" pitchFamily="-108" charset="-128"/>
        </a:defRPr>
      </a:lvl1pPr>
      <a:lvl2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tx2"/>
          </a:solidFill>
          <a:latin typeface="Arial"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2"/>
          </a:solidFill>
          <a:latin typeface="Arial" pitchFamily="-108" charset="0"/>
        </a:defRPr>
      </a:lvl6pPr>
      <a:lvl7pPr marL="914400" algn="ctr" rtl="0" fontAlgn="base">
        <a:spcBef>
          <a:spcPct val="0"/>
        </a:spcBef>
        <a:spcAft>
          <a:spcPct val="0"/>
        </a:spcAft>
        <a:defRPr sz="4400">
          <a:solidFill>
            <a:schemeClr val="tx2"/>
          </a:solidFill>
          <a:latin typeface="Arial" pitchFamily="-108" charset="0"/>
        </a:defRPr>
      </a:lvl7pPr>
      <a:lvl8pPr marL="1371600" algn="ctr" rtl="0" fontAlgn="base">
        <a:spcBef>
          <a:spcPct val="0"/>
        </a:spcBef>
        <a:spcAft>
          <a:spcPct val="0"/>
        </a:spcAft>
        <a:defRPr sz="4400">
          <a:solidFill>
            <a:schemeClr val="tx2"/>
          </a:solidFill>
          <a:latin typeface="Arial" pitchFamily="-108" charset="0"/>
        </a:defRPr>
      </a:lvl8pPr>
      <a:lvl9pPr marL="1828800" algn="ctr" rtl="0" fontAlgn="base">
        <a:spcBef>
          <a:spcPct val="0"/>
        </a:spcBef>
        <a:spcAft>
          <a:spcPct val="0"/>
        </a:spcAft>
        <a:defRPr sz="4400">
          <a:solidFill>
            <a:schemeClr val="tx2"/>
          </a:solidFill>
          <a:latin typeface="Arial"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8" charset="-128"/>
          <a:cs typeface="ＭＳ Ｐゴシック" pitchFamily="-108"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har char="»"/>
        <a:defRPr sz="2000">
          <a:solidFill>
            <a:schemeClr val="tx1"/>
          </a:solidFill>
          <a:latin typeface="+mn-lt"/>
          <a:ea typeface="Geneva" charset="-128"/>
          <a:cs typeface="Geneva" charset="0"/>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solidFill>
                  <a:srgbClr val="FFFFFF"/>
                </a:solidFill>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61F442D0-A11F-2640-8129-5D1BEF7A3C1E}" type="slidenum">
              <a:rPr lang="en-US"/>
              <a:pPr>
                <a:defRPr/>
              </a:pPr>
              <a:t>‹#›</a:t>
            </a:fld>
            <a:endParaRPr lang="en-US"/>
          </a:p>
        </p:txBody>
      </p:sp>
    </p:spTree>
    <p:extLst>
      <p:ext uri="{BB962C8B-B14F-4D97-AF65-F5344CB8AC3E}">
        <p14:creationId xmlns:p14="http://schemas.microsoft.com/office/powerpoint/2010/main" val="1933391071"/>
      </p:ext>
    </p:extLst>
  </p:cSld>
  <p:clrMap bg1="dk2" tx1="lt1" bg2="dk1" tx2="lt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5588" cy="6845300"/>
            <a:chOff x="0" y="0"/>
            <a:chExt cx="5761" cy="4312"/>
          </a:xfrm>
        </p:grpSpPr>
        <p:sp>
          <p:nvSpPr>
            <p:cNvPr id="1029" name="Rectangle 3"/>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1" hangingPunct="1"/>
              <a:endParaRPr lang="en-US" sz="2400">
                <a:solidFill>
                  <a:srgbClr val="FFFFFF"/>
                </a:solidFill>
                <a:latin typeface="Times New Roman" charset="0"/>
              </a:endParaRPr>
            </a:p>
          </p:txBody>
        </p:sp>
        <p:sp useBgFill="1">
          <p:nvSpPr>
            <p:cNvPr id="1030" name="Freeform 4"/>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sp>
        <p:nvSpPr>
          <p:cNvPr id="1027"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028"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8993378"/>
      </p:ext>
    </p:extLst>
  </p:cSld>
  <p:clrMap bg1="dk2" tx1="lt1" bg2="dk1" tx2="lt2" accent1="accent1" accent2="accent2" accent3="accent3" accent4="accent4" accent5="accent5" accent6="accent6" hlink="hlink" folHlink="folHlink"/>
  <p:sldLayoutIdLst>
    <p:sldLayoutId id="2147483915"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24" charset="-128"/>
          <a:cs typeface="ＭＳ Ｐゴシック" pitchFamily="24"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5pPr>
      <a:lvl6pPr marL="457200" algn="ctr" rtl="0" eaLnBrk="0" fontAlgn="base" hangingPunct="0">
        <a:spcBef>
          <a:spcPct val="0"/>
        </a:spcBef>
        <a:spcAft>
          <a:spcPct val="0"/>
        </a:spcAft>
        <a:defRPr sz="4400">
          <a:solidFill>
            <a:schemeClr val="tx2"/>
          </a:solidFill>
          <a:latin typeface="Arial" pitchFamily="-112" charset="0"/>
        </a:defRPr>
      </a:lvl6pPr>
      <a:lvl7pPr marL="914400" algn="ctr" rtl="0" eaLnBrk="0" fontAlgn="base" hangingPunct="0">
        <a:spcBef>
          <a:spcPct val="0"/>
        </a:spcBef>
        <a:spcAft>
          <a:spcPct val="0"/>
        </a:spcAft>
        <a:defRPr sz="4400">
          <a:solidFill>
            <a:schemeClr val="tx2"/>
          </a:solidFill>
          <a:latin typeface="Arial" pitchFamily="-112" charset="0"/>
        </a:defRPr>
      </a:lvl7pPr>
      <a:lvl8pPr marL="1371600" algn="ctr" rtl="0" eaLnBrk="0" fontAlgn="base" hangingPunct="0">
        <a:spcBef>
          <a:spcPct val="0"/>
        </a:spcBef>
        <a:spcAft>
          <a:spcPct val="0"/>
        </a:spcAft>
        <a:defRPr sz="4400">
          <a:solidFill>
            <a:schemeClr val="tx2"/>
          </a:solidFill>
          <a:latin typeface="Arial" pitchFamily="-112" charset="0"/>
        </a:defRPr>
      </a:lvl8pPr>
      <a:lvl9pPr marL="1828800" algn="ctr" rtl="0" eaLnBrk="0" fontAlgn="base" hangingPunct="0">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n"/>
        <a:defRPr sz="3200">
          <a:solidFill>
            <a:schemeClr val="tx1"/>
          </a:solidFill>
          <a:latin typeface="+mn-lt"/>
          <a:ea typeface="ＭＳ Ｐゴシック" pitchFamily="24" charset="-128"/>
          <a:cs typeface="ＭＳ Ｐゴシック" pitchFamily="24"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6147"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74401F34-B18C-0941-955E-AA565BCD92CE}" type="slidenum">
              <a:rPr lang="en-US"/>
              <a:pPr>
                <a:defRPr/>
              </a:pPr>
              <a:t>‹#›</a:t>
            </a:fld>
            <a:endParaRPr lang="en-US"/>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6150"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sz="1800">
                  <a:cs typeface="+mn-cs"/>
                </a:endParaRPr>
              </a:p>
            </p:txBody>
          </p:sp>
          <p:sp>
            <p:nvSpPr>
              <p:cNvPr id="6151"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sz="1800">
                  <a:cs typeface="+mn-cs"/>
                </a:endParaRPr>
              </a:p>
            </p:txBody>
          </p:sp>
          <p:sp>
            <p:nvSpPr>
              <p:cNvPr id="6152"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sz="1800">
                  <a:cs typeface="+mn-cs"/>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6154"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sz="1800">
                  <a:cs typeface="+mn-cs"/>
                </a:endParaRPr>
              </a:p>
            </p:txBody>
          </p:sp>
        </p:grpSp>
        <p:sp>
          <p:nvSpPr>
            <p:cNvPr id="6155"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defRPr/>
              </a:pPr>
              <a:endParaRPr lang="en-US" sz="1800">
                <a:cs typeface="+mn-cs"/>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761 h 1906"/>
                <a:gd name="T4" fmla="*/ 5978 w 5740"/>
                <a:gd name="T5" fmla="*/ 761 h 1906"/>
                <a:gd name="T6" fmla="*/ 597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grpSp>
      <p:sp>
        <p:nvSpPr>
          <p:cNvPr id="6157" name="Rectangle 13"/>
          <p:cNvSpPr>
            <a:spLocks noGrp="1" noRot="1" noChangeArrowheads="1"/>
          </p:cNvSpPr>
          <p:nvPr>
            <p:ph type="title"/>
          </p:nvPr>
        </p:nvSpPr>
        <p:spPr bwMode="auto">
          <a:xfrm>
            <a:off x="0" y="44450"/>
            <a:ext cx="9180513"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6158"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ctr" eaLnBrk="1" hangingPunct="1">
              <a:defRPr sz="1200">
                <a:latin typeface="Arial" charset="0"/>
                <a:cs typeface="+mn-cs"/>
              </a:defRPr>
            </a:lvl1pPr>
          </a:lstStyle>
          <a:p>
            <a:pPr>
              <a:defRPr/>
            </a:pPr>
            <a:endParaRPr lang="en-US"/>
          </a:p>
        </p:txBody>
      </p:sp>
      <p:sp>
        <p:nvSpPr>
          <p:cNvPr id="6159"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0922434"/>
      </p:ext>
    </p:extLst>
  </p:cSld>
  <p:clrMap bg1="dk2" tx1="lt1" bg2="dk1" tx2="lt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Lst>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0"/>
          <a:cs typeface="ＭＳ Ｐゴシック"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0"/>
          <a:cs typeface="ＭＳ Ｐゴシック"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0"/>
          <a:cs typeface="ＭＳ Ｐゴシック"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charset="0"/>
          <a:ea typeface="ＭＳ Ｐゴシック" charset="0"/>
          <a:cs typeface="ＭＳ Ｐゴシック"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70000"/>
        <a:buFont typeface="Wingdings" charset="0"/>
        <a:buChar char="n"/>
        <a:defRPr sz="3200">
          <a:solidFill>
            <a:schemeClr val="tx1"/>
          </a:solidFill>
          <a:effectLst>
            <a:outerShdw blurRad="38100" dist="38100" dir="2700000" algn="tl">
              <a:srgbClr val="000000"/>
            </a:outerShdw>
          </a:effectLst>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accent2"/>
        </a:buClr>
        <a:buSzPct val="70000"/>
        <a:buFont typeface="Wingdings" charset="0"/>
        <a:buChar char="n"/>
        <a:defRPr sz="2800">
          <a:solidFill>
            <a:schemeClr val="tx1"/>
          </a:solidFill>
          <a:effectLst>
            <a:outerShdw blurRad="38100" dist="38100" dir="2700000" algn="tl">
              <a:srgbClr val="000000"/>
            </a:outerShdw>
          </a:effectLst>
          <a:latin typeface="+mn-lt"/>
          <a:ea typeface="ＭＳ Ｐゴシック" charset="0"/>
        </a:defRPr>
      </a:lvl2pPr>
      <a:lvl3pPr marL="1143000" indent="-228600" algn="l" rtl="0" eaLnBrk="0" fontAlgn="base" hangingPunct="0">
        <a:spcBef>
          <a:spcPct val="20000"/>
        </a:spcBef>
        <a:spcAft>
          <a:spcPct val="0"/>
        </a:spcAft>
        <a:buClr>
          <a:schemeClr val="tx2"/>
        </a:buClr>
        <a:buSzPct val="70000"/>
        <a:buFont typeface="Wingdings" charset="0"/>
        <a:buChar char="n"/>
        <a:defRPr sz="2400">
          <a:solidFill>
            <a:schemeClr val="tx1"/>
          </a:solidFill>
          <a:effectLst>
            <a:outerShdw blurRad="38100" dist="38100" dir="2700000" algn="tl">
              <a:srgbClr val="000000"/>
            </a:outerShdw>
          </a:effectLst>
          <a:latin typeface="+mn-lt"/>
          <a:ea typeface="ＭＳ Ｐゴシック" charset="0"/>
        </a:defRPr>
      </a:lvl3pPr>
      <a:lvl4pPr marL="1600200" indent="-228600" algn="l" rtl="0" eaLnBrk="0" fontAlgn="base" hangingPunct="0">
        <a:spcBef>
          <a:spcPct val="20000"/>
        </a:spcBef>
        <a:spcAft>
          <a:spcPct val="0"/>
        </a:spcAft>
        <a:buClr>
          <a:schemeClr val="accent2"/>
        </a:buClr>
        <a:buSzPct val="70000"/>
        <a:buFont typeface="Wingdings" charset="0"/>
        <a:buChar char="n"/>
        <a:defRPr sz="2000">
          <a:solidFill>
            <a:schemeClr val="tx1"/>
          </a:solidFill>
          <a:effectLst>
            <a:outerShdw blurRad="38100" dist="38100" dir="2700000" algn="tl">
              <a:srgbClr val="000000"/>
            </a:outerShdw>
          </a:effectLst>
          <a:latin typeface="+mn-lt"/>
          <a:ea typeface="ＭＳ Ｐゴシック" charset="0"/>
        </a:defRPr>
      </a:lvl4pPr>
      <a:lvl5pPr marL="2057400" indent="-228600" algn="l" rtl="0" eaLnBrk="0" fontAlgn="base" hangingPunct="0">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ＭＳ Ｐゴシック" charset="0"/>
        </a:defRPr>
      </a:lvl5pPr>
      <a:lvl6pPr marL="25146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hlink"/>
        </a:buClr>
        <a:buSzPct val="70000"/>
        <a:buFont typeface="Wingdings" charset="0"/>
        <a:buChar char="n"/>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96258" name="Rectangle 1026"/>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6259" name="Rectangle 1027"/>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6260" name="Rectangle 1028"/>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1" hangingPunct="1">
              <a:defRPr sz="1400">
                <a:latin typeface="+mn-lt"/>
                <a:cs typeface="+mn-cs"/>
              </a:defRPr>
            </a:lvl1pPr>
          </a:lstStyle>
          <a:p>
            <a:pPr>
              <a:defRPr/>
            </a:pPr>
            <a:endParaRPr lang="en-US"/>
          </a:p>
        </p:txBody>
      </p:sp>
      <p:sp>
        <p:nvSpPr>
          <p:cNvPr id="96261" name="Rectangle 1029"/>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400">
                <a:latin typeface="+mn-lt"/>
                <a:cs typeface="+mn-cs"/>
              </a:defRPr>
            </a:lvl1pPr>
          </a:lstStyle>
          <a:p>
            <a:pPr>
              <a:defRPr/>
            </a:pPr>
            <a:endParaRPr lang="en-US"/>
          </a:p>
        </p:txBody>
      </p:sp>
      <p:sp>
        <p:nvSpPr>
          <p:cNvPr id="96262" name="Rectangle 1030"/>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defRPr sz="1400">
                <a:latin typeface="+mn-lt"/>
                <a:cs typeface="+mn-cs"/>
              </a:defRPr>
            </a:lvl1pPr>
          </a:lstStyle>
          <a:p>
            <a:pPr>
              <a:defRPr/>
            </a:pPr>
            <a:fld id="{0F9A78E3-0CF8-E449-B49A-2381EE202EED}" type="slidenum">
              <a:rPr lang="en-US"/>
              <a:pPr>
                <a:defRPr/>
              </a:pPr>
              <a:t>‹#›</a:t>
            </a:fld>
            <a:endParaRPr lang="en-US"/>
          </a:p>
        </p:txBody>
      </p:sp>
    </p:spTree>
    <p:extLst>
      <p:ext uri="{BB962C8B-B14F-4D97-AF65-F5344CB8AC3E}">
        <p14:creationId xmlns:p14="http://schemas.microsoft.com/office/powerpoint/2010/main" val="1162736526"/>
      </p:ext>
    </p:extLst>
  </p:cSld>
  <p:clrMap bg1="lt1" tx1="dk1" bg2="lt2" tx2="dk2" accent1="accent1" accent2="accent2" accent3="accent3" accent4="accent4" accent5="accent5" accent6="accent6" hlink="hlink" folHlink="folHlink"/>
  <p:sldLayoutIdLst>
    <p:sldLayoutId id="2147483930" r:id="rId1"/>
    <p:sldLayoutId id="2147483931" r:id="rId2"/>
    <p:sldLayoutId id="2147483932" r:id="rId3"/>
    <p:sldLayoutId id="2147483933" r:id="rId4"/>
    <p:sldLayoutId id="2147483934" r:id="rId5"/>
    <p:sldLayoutId id="2147483935" r:id="rId6"/>
    <p:sldLayoutId id="2147483936" r:id="rId7"/>
    <p:sldLayoutId id="2147483937" r:id="rId8"/>
    <p:sldLayoutId id="2147483938" r:id="rId9"/>
    <p:sldLayoutId id="2147483939" r:id="rId10"/>
    <p:sldLayoutId id="2147483940" r:id="rId11"/>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63.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6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6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0.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56.xml"/><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8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1.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85.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8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1.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85.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8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1.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85.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8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1.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8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55.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sz="half" idx="4294967295"/>
          </p:nvPr>
        </p:nvSpPr>
        <p:spPr>
          <a:xfrm>
            <a:off x="0" y="0"/>
            <a:ext cx="5638800" cy="2574925"/>
          </a:xfrm>
          <a:solidFill>
            <a:schemeClr val="bg2"/>
          </a:solidFill>
        </p:spPr>
        <p:txBody>
          <a:bodyPr/>
          <a:lstStyle/>
          <a:p>
            <a:pPr marL="0" indent="0" algn="ctr" eaLnBrk="1" hangingPunct="1">
              <a:buFont typeface="Wingdings" charset="0"/>
              <a:buNone/>
              <a:defRPr/>
            </a:pPr>
            <a:r>
              <a:rPr lang="en-US" sz="4800" b="1" dirty="0"/>
              <a:t>Backgrounds </a:t>
            </a:r>
            <a:br>
              <a:rPr lang="en-US" sz="4800" b="1" dirty="0"/>
            </a:br>
            <a:r>
              <a:rPr lang="en-US" sz="4800" b="1" dirty="0"/>
              <a:t>to the New Testament</a:t>
            </a:r>
          </a:p>
        </p:txBody>
      </p:sp>
      <p:pic>
        <p:nvPicPr>
          <p:cNvPr id="51202" name="Picture 7"/>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175" y="2322513"/>
            <a:ext cx="5969000" cy="4154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03" name="Picture 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51500" y="0"/>
            <a:ext cx="34925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04" name="Rectangle 8"/>
          <p:cNvSpPr>
            <a:spLocks noChangeArrowheads="1"/>
          </p:cNvSpPr>
          <p:nvPr/>
        </p:nvSpPr>
        <p:spPr bwMode="auto">
          <a:xfrm>
            <a:off x="3267075" y="866775"/>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p>
            <a:endParaRPr lang="en-US"/>
          </a:p>
        </p:txBody>
      </p:sp>
      <p:sp>
        <p:nvSpPr>
          <p:cNvPr id="51205" name="Text Box 9"/>
          <p:cNvSpPr txBox="1">
            <a:spLocks noChangeArrowheads="1"/>
          </p:cNvSpPr>
          <p:nvPr/>
        </p:nvSpPr>
        <p:spPr bwMode="auto">
          <a:xfrm>
            <a:off x="9372600" y="-23812"/>
            <a:ext cx="3810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n-US" b="1" dirty="0">
                <a:solidFill>
                  <a:schemeClr val="bg2"/>
                </a:solidFill>
                <a:latin typeface="Arial" charset="0"/>
                <a:cs typeface="Arial" charset="0"/>
              </a:rPr>
              <a:t>8</a:t>
            </a:r>
          </a:p>
        </p:txBody>
      </p:sp>
      <p:sp>
        <p:nvSpPr>
          <p:cNvPr id="8" name="Rectangle 7">
            <a:extLst>
              <a:ext uri="{FF2B5EF4-FFF2-40B4-BE49-F238E27FC236}">
                <a16:creationId xmlns:a16="http://schemas.microsoft.com/office/drawing/2014/main" id="{BF9248DB-39F0-6D49-916F-638D84BA0B27}"/>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Dr. Rick Griffith • </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Jordan Evangelical Theological Seminary</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990600"/>
            <a:ext cx="9144000" cy="578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6562" name="Text Box 4"/>
          <p:cNvSpPr txBox="1">
            <a:spLocks noChangeArrowheads="1"/>
          </p:cNvSpPr>
          <p:nvPr/>
        </p:nvSpPr>
        <p:spPr bwMode="auto">
          <a:xfrm>
            <a:off x="1633538" y="-76200"/>
            <a:ext cx="5910262" cy="106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sz="3200" b="1">
                <a:latin typeface="Arial" charset="0"/>
                <a:ea typeface="SimSun" charset="0"/>
                <a:cs typeface="Times New Roman" charset="0"/>
              </a:rPr>
              <a:t>Every Geographical Location </a:t>
            </a:r>
          </a:p>
          <a:p>
            <a:pPr algn="ctr" eaLnBrk="1" hangingPunct="1"/>
            <a:r>
              <a:rPr lang="en-US" altLang="zh-CN" sz="3200" b="1">
                <a:latin typeface="Arial" charset="0"/>
                <a:ea typeface="SimSun" charset="0"/>
                <a:cs typeface="Times New Roman" charset="0"/>
              </a:rPr>
              <a:t>in Acts / Epistles</a:t>
            </a:r>
            <a:endParaRPr lang="en-US" sz="3200" b="1">
              <a:latin typeface="Arial" charset="0"/>
              <a:ea typeface="SimSun" charset="0"/>
              <a:cs typeface="Times New Roman" charset="0"/>
            </a:endParaRPr>
          </a:p>
        </p:txBody>
      </p:sp>
      <p:sp>
        <p:nvSpPr>
          <p:cNvPr id="66563" name="Text Box 5"/>
          <p:cNvSpPr txBox="1">
            <a:spLocks noChangeArrowheads="1"/>
          </p:cNvSpPr>
          <p:nvPr/>
        </p:nvSpPr>
        <p:spPr bwMode="auto">
          <a:xfrm>
            <a:off x="8578850" y="152400"/>
            <a:ext cx="4889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t>12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randombar(horizontal)">
                                      <p:cBhvr>
                                        <p:cTn id="7"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26"/>
          <p:cNvSpPr>
            <a:spLocks noGrp="1" noRot="1" noChangeArrowheads="1"/>
          </p:cNvSpPr>
          <p:nvPr>
            <p:ph type="title"/>
          </p:nvPr>
        </p:nvSpPr>
        <p:spPr>
          <a:xfrm>
            <a:off x="685800" y="152400"/>
            <a:ext cx="7772400" cy="1143000"/>
          </a:xfrm>
        </p:spPr>
        <p:txBody>
          <a:bodyPr/>
          <a:lstStyle/>
          <a:p>
            <a:pPr eaLnBrk="1" hangingPunct="1">
              <a:defRPr/>
            </a:pPr>
            <a:r>
              <a:rPr lang="en-US" sz="3600" b="0">
                <a:latin typeface="Arial" charset="0"/>
                <a:ea typeface="Times New Roman" charset="0"/>
              </a:rPr>
              <a:t>Authors of the New Testament</a:t>
            </a:r>
            <a:r>
              <a:rPr lang="en-US">
                <a:latin typeface="Arial" charset="0"/>
                <a:ea typeface="Arial" charset="0"/>
                <a:cs typeface="Arial" charset="0"/>
              </a:rPr>
              <a:t> </a:t>
            </a:r>
          </a:p>
        </p:txBody>
      </p:sp>
      <p:graphicFrame>
        <p:nvGraphicFramePr>
          <p:cNvPr id="55358" name="Group 1086"/>
          <p:cNvGraphicFramePr>
            <a:graphicFrameLocks noGrp="1"/>
          </p:cNvGraphicFramePr>
          <p:nvPr/>
        </p:nvGraphicFramePr>
        <p:xfrm>
          <a:off x="0" y="1371600"/>
          <a:ext cx="9144000" cy="5327789"/>
        </p:xfrm>
        <a:graphic>
          <a:graphicData uri="http://schemas.openxmlformats.org/drawingml/2006/table">
            <a:tbl>
              <a:tblPr/>
              <a:tblGrid>
                <a:gridCol w="10668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tblGrid>
              <a:tr h="83811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1"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Name</a:t>
                      </a:r>
                    </a:p>
                  </a:txBody>
                  <a:tcPr marT="45715" marB="45715"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1"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Nationality</a:t>
                      </a: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1"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Home Town</a:t>
                      </a: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600" b="1"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Occupation</a:t>
                      </a: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1"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Relation-ships</a:t>
                      </a: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1"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Chapters</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1"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Written</a:t>
                      </a: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1"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Verses</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1"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Written</a:t>
                      </a: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1"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Books</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1"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Written</a:t>
                      </a:r>
                    </a:p>
                  </a:txBody>
                  <a:tcPr marT="45715" marB="45715"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extLst>
                  <a:ext uri="{0D108BD9-81ED-4DB2-BD59-A6C34878D82A}">
                    <a16:rowId xmlns:a16="http://schemas.microsoft.com/office/drawing/2014/main" val="10000"/>
                  </a:ext>
                </a:extLst>
              </a:tr>
              <a:tr h="914358">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Matthew</a:t>
                      </a:r>
                    </a:p>
                  </a:txBody>
                  <a:tcPr marT="45715" marB="45715"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Jew</a:t>
                      </a: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6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Capernaum</a:t>
                      </a: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Tax Collector</a:t>
                      </a: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Apostle of Jesus Christ</a:t>
                      </a: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28</a:t>
                      </a: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1,071</a:t>
                      </a: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Gospel of Matthew</a:t>
                      </a:r>
                    </a:p>
                  </a:txBody>
                  <a:tcPr marT="45715" marB="45715"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r h="64922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Mark</a:t>
                      </a:r>
                    </a:p>
                  </a:txBody>
                  <a:tcPr marT="45715" marB="45715"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Jew / Roman</a:t>
                      </a: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Jerusalem</a:t>
                      </a: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Missionary</a:t>
                      </a: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Disciple of Peter</a:t>
                      </a: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16</a:t>
                      </a: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678</a:t>
                      </a: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Gospel of Mark</a:t>
                      </a:r>
                    </a:p>
                  </a:txBody>
                  <a:tcPr marT="45715" marB="45715"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2"/>
                  </a:ext>
                </a:extLst>
              </a:tr>
              <a:tr h="96922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Luke</a:t>
                      </a:r>
                    </a:p>
                  </a:txBody>
                  <a:tcPr marT="45715" marB="45715"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Greek</a:t>
                      </a: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Antioch</a:t>
                      </a: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Physician</a:t>
                      </a: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Disciple of Paul</a:t>
                      </a: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Arial" charset="0"/>
                          <a:cs typeface="Arial" charset="0"/>
                        </a:rPr>
                        <a:t> </a:t>
                      </a: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52</a:t>
                      </a: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2,158</a:t>
                      </a: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Gospel of Luke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Acts</a:t>
                      </a:r>
                    </a:p>
                  </a:txBody>
                  <a:tcPr marT="45715" marB="45715"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3"/>
                  </a:ext>
                </a:extLst>
              </a:tr>
              <a:tr h="195673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John</a:t>
                      </a:r>
                    </a:p>
                  </a:txBody>
                  <a:tcPr marT="45715" marB="45715"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Jew</a:t>
                      </a: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Bethsaida or </a:t>
                      </a:r>
                      <a:r>
                        <a:rPr kumimoji="0" lang="en-US" sz="16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Capernaum</a:t>
                      </a: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Fisherman</a:t>
                      </a: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Apostle of</a:t>
                      </a:r>
                      <a:endPar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Times New Roman" charset="0"/>
                        </a:rPr>
                        <a:t>Jesus Christ</a:t>
                      </a: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 </a:t>
                      </a: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50</a:t>
                      </a: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Times New Roman" charset="0"/>
                        </a:rPr>
                        <a:t>1,414</a:t>
                      </a: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 </a:t>
                      </a:r>
                    </a:p>
                  </a:txBody>
                  <a:tcPr marT="45715" marB="45715"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Gospel of John</a:t>
                      </a:r>
                      <a:endPar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1 John</a:t>
                      </a:r>
                      <a:endPar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2 John</a:t>
                      </a:r>
                      <a:endPar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3 John </a:t>
                      </a:r>
                      <a:endPar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charset="0"/>
                        <a:buNone/>
                        <a:tabLst/>
                      </a:pP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Times New Roman" charset="0"/>
                        </a:rPr>
                        <a:t>Revelation</a:t>
                      </a:r>
                      <a:r>
                        <a:rPr kumimoji="0" lang="en-US" sz="1800" b="0" i="0" u="none" strike="noStrike" cap="none" normalizeH="0" baseline="0">
                          <a:ln>
                            <a:noFill/>
                          </a:ln>
                          <a:solidFill>
                            <a:schemeClr val="tx1"/>
                          </a:solidFill>
                          <a:effectLst>
                            <a:outerShdw blurRad="38100" dist="38100" dir="2700000" algn="tl">
                              <a:srgbClr val="000000"/>
                            </a:outerShdw>
                          </a:effectLst>
                          <a:latin typeface="Arial Narrow" charset="0"/>
                          <a:ea typeface="ＭＳ Ｐゴシック" charset="0"/>
                          <a:cs typeface="Arial" charset="0"/>
                        </a:rPr>
                        <a:t> </a:t>
                      </a:r>
                    </a:p>
                  </a:txBody>
                  <a:tcPr marT="45715" marB="45715"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67642" name="Text Box 1083"/>
          <p:cNvSpPr txBox="1">
            <a:spLocks noChangeArrowheads="1"/>
          </p:cNvSpPr>
          <p:nvPr/>
        </p:nvSpPr>
        <p:spPr bwMode="auto">
          <a:xfrm>
            <a:off x="8559800" y="15240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solidFill>
                  <a:srgbClr val="FFFFFF"/>
                </a:solidFill>
                <a:latin typeface="Arial" charset="0"/>
                <a:cs typeface="Arial" charset="0"/>
              </a:rPr>
              <a:t>13</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rrowheads="1"/>
          </p:cNvSpPr>
          <p:nvPr>
            <p:ph type="title"/>
          </p:nvPr>
        </p:nvSpPr>
        <p:spPr>
          <a:xfrm>
            <a:off x="685800" y="152400"/>
            <a:ext cx="7772400" cy="1143000"/>
          </a:xfrm>
        </p:spPr>
        <p:txBody>
          <a:bodyPr/>
          <a:lstStyle/>
          <a:p>
            <a:pPr eaLnBrk="1" hangingPunct="1">
              <a:defRPr/>
            </a:pPr>
            <a:r>
              <a:rPr lang="en-US" sz="3600" b="0">
                <a:latin typeface="Arial" charset="0"/>
                <a:ea typeface="Times New Roman" charset="0"/>
              </a:rPr>
              <a:t>Authors of the New Testament</a:t>
            </a:r>
            <a:r>
              <a:rPr lang="en-US">
                <a:latin typeface="Arial" charset="0"/>
                <a:ea typeface="Arial" charset="0"/>
                <a:cs typeface="Arial" charset="0"/>
              </a:rPr>
              <a:t> </a:t>
            </a:r>
          </a:p>
        </p:txBody>
      </p:sp>
      <p:graphicFrame>
        <p:nvGraphicFramePr>
          <p:cNvPr id="56354" name="Group 34"/>
          <p:cNvGraphicFramePr>
            <a:graphicFrameLocks noGrp="1"/>
          </p:cNvGraphicFramePr>
          <p:nvPr/>
        </p:nvGraphicFramePr>
        <p:xfrm>
          <a:off x="0" y="1184275"/>
          <a:ext cx="9144000" cy="4770438"/>
        </p:xfrm>
        <a:graphic>
          <a:graphicData uri="http://schemas.openxmlformats.org/drawingml/2006/table">
            <a:tbl>
              <a:tblPr/>
              <a:tblGrid>
                <a:gridCol w="7620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990600">
                  <a:extLst>
                    <a:ext uri="{9D8B030D-6E8A-4147-A177-3AD203B41FA5}">
                      <a16:colId xmlns:a16="http://schemas.microsoft.com/office/drawing/2014/main" val="20004"/>
                    </a:ext>
                  </a:extLst>
                </a:gridCol>
                <a:gridCol w="1066800">
                  <a:extLst>
                    <a:ext uri="{9D8B030D-6E8A-4147-A177-3AD203B41FA5}">
                      <a16:colId xmlns:a16="http://schemas.microsoft.com/office/drawing/2014/main" val="20005"/>
                    </a:ext>
                  </a:extLst>
                </a:gridCol>
                <a:gridCol w="1066800">
                  <a:extLst>
                    <a:ext uri="{9D8B030D-6E8A-4147-A177-3AD203B41FA5}">
                      <a16:colId xmlns:a16="http://schemas.microsoft.com/office/drawing/2014/main" val="20006"/>
                    </a:ext>
                  </a:extLst>
                </a:gridCol>
                <a:gridCol w="1905000">
                  <a:extLst>
                    <a:ext uri="{9D8B030D-6E8A-4147-A177-3AD203B41FA5}">
                      <a16:colId xmlns:a16="http://schemas.microsoft.com/office/drawing/2014/main" val="20007"/>
                    </a:ext>
                  </a:extLst>
                </a:gridCol>
              </a:tblGrid>
              <a:tr h="83825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Name</a:t>
                      </a:r>
                    </a:p>
                  </a:txBody>
                  <a:tcPr marT="45723" marB="45723"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rgbClr val="3399FF"/>
                        </a:gs>
                        <a:gs pos="50000">
                          <a:schemeClr val="bg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Nationality</a:t>
                      </a: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rgbClr val="3399FF"/>
                        </a:gs>
                        <a:gs pos="50000">
                          <a:schemeClr val="bg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Home Town</a:t>
                      </a: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rgbClr val="3399FF"/>
                        </a:gs>
                        <a:gs pos="50000">
                          <a:schemeClr val="bg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Narrow" charset="0"/>
                          <a:ea typeface="ＭＳ Ｐゴシック" charset="0"/>
                          <a:cs typeface="Arial" charset="0"/>
                        </a:rPr>
                        <a:t>Occupation</a:t>
                      </a: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rgbClr val="3399FF"/>
                        </a:gs>
                        <a:gs pos="50000">
                          <a:schemeClr val="bg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Relation-ships</a:t>
                      </a: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rgbClr val="3399FF"/>
                        </a:gs>
                        <a:gs pos="50000">
                          <a:schemeClr val="bg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Chapters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Written</a:t>
                      </a: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rgbClr val="3399FF"/>
                        </a:gs>
                        <a:gs pos="50000">
                          <a:schemeClr val="bg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Verses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Written</a:t>
                      </a: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rgbClr val="3399FF"/>
                        </a:gs>
                        <a:gs pos="50000">
                          <a:schemeClr val="bg1"/>
                        </a:gs>
                        <a:gs pos="100000">
                          <a:srgbClr val="3399FF"/>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Books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Written</a:t>
                      </a:r>
                    </a:p>
                  </a:txBody>
                  <a:tcPr marT="45723" marB="45723"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rgbClr val="3399FF"/>
                        </a:gs>
                        <a:gs pos="50000">
                          <a:schemeClr val="bg1"/>
                        </a:gs>
                        <a:gs pos="100000">
                          <a:srgbClr val="3399FF"/>
                        </a:gs>
                      </a:gsLst>
                      <a:lin ang="5400000" scaled="1"/>
                    </a:gradFill>
                  </a:tcPr>
                </a:tc>
                <a:extLst>
                  <a:ext uri="{0D108BD9-81ED-4DB2-BD59-A6C34878D82A}">
                    <a16:rowId xmlns:a16="http://schemas.microsoft.com/office/drawing/2014/main" val="10000"/>
                  </a:ext>
                </a:extLst>
              </a:tr>
              <a:tr h="393218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Paul</a:t>
                      </a:r>
                    </a:p>
                  </a:txBody>
                  <a:tcPr marT="45723" marB="45723"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Jew</a:t>
                      </a: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Tarsus</a:t>
                      </a: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Tentmaker</a:t>
                      </a: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Apostle of Jesus Christ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a typeface="ＭＳ Ｐゴシック" charset="0"/>
                        <a:cs typeface="Arial" charset="0"/>
                      </a:endParaRP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87</a:t>
                      </a:r>
                      <a:endParaRPr kumimoji="0" lang="en-US" sz="1800" b="0"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(100)*</a:t>
                      </a:r>
                      <a:r>
                        <a:rPr kumimoji="0" lang="en-US" sz="1800" b="0" i="0" u="none" strike="noStrike" cap="none" normalizeH="0" baseline="0">
                          <a:ln>
                            <a:noFill/>
                          </a:ln>
                          <a:solidFill>
                            <a:schemeClr val="tx1"/>
                          </a:solidFill>
                          <a:effectLst/>
                          <a:latin typeface="Arial Narrow" charset="0"/>
                          <a:ea typeface="ＭＳ Ｐゴシック" charset="0"/>
                          <a:cs typeface="Arial" charset="0"/>
                        </a:rPr>
                        <a:t> </a:t>
                      </a: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2,033</a:t>
                      </a:r>
                      <a:endParaRPr kumimoji="0" lang="en-US" sz="1800" b="0"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(2,336)*</a:t>
                      </a:r>
                      <a:r>
                        <a:rPr kumimoji="0" lang="en-US" sz="1800" b="0" i="0" u="none" strike="noStrike" cap="none" normalizeH="0" baseline="0">
                          <a:ln>
                            <a:noFill/>
                          </a:ln>
                          <a:solidFill>
                            <a:schemeClr val="tx1"/>
                          </a:solidFill>
                          <a:effectLst/>
                          <a:latin typeface="Arial Narrow" charset="0"/>
                          <a:ea typeface="ＭＳ Ｐゴシック" charset="0"/>
                          <a:cs typeface="Arial" charset="0"/>
                        </a:rPr>
                        <a:t> </a:t>
                      </a:r>
                    </a:p>
                  </a:txBody>
                  <a:tcPr marT="45723" marB="45723"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Romans</a:t>
                      </a:r>
                      <a:endParaRPr kumimoji="0" lang="en-US" sz="1800" b="0"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1 Corinthians</a:t>
                      </a:r>
                      <a:endParaRPr kumimoji="0" lang="en-US" sz="1800" b="0"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2 Corinthians</a:t>
                      </a:r>
                      <a:endParaRPr kumimoji="0" lang="en-US" sz="1800" b="0"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Galatians</a:t>
                      </a:r>
                      <a:endParaRPr kumimoji="0" lang="en-US" sz="1800" b="0"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Ephesians</a:t>
                      </a:r>
                      <a:endParaRPr kumimoji="0" lang="en-US" sz="1800" b="0"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Philippians</a:t>
                      </a:r>
                      <a:endParaRPr kumimoji="0" lang="en-US" sz="1800" b="0"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Colossians</a:t>
                      </a:r>
                      <a:endParaRPr kumimoji="0" lang="en-US" sz="1800" b="0"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Philemon</a:t>
                      </a:r>
                      <a:endParaRPr kumimoji="0" lang="en-US" sz="1800" b="0"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1 Thessalonians</a:t>
                      </a:r>
                      <a:endParaRPr kumimoji="0" lang="en-US" sz="1800" b="0"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2 Thessalonians</a:t>
                      </a:r>
                      <a:endParaRPr kumimoji="0" lang="en-US" sz="1800" b="0"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1 Timothy</a:t>
                      </a:r>
                      <a:endParaRPr kumimoji="0" lang="en-US" sz="1800" b="0"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2 Timothy</a:t>
                      </a:r>
                      <a:endParaRPr kumimoji="0" lang="en-US" sz="1800" b="0"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Titus</a:t>
                      </a:r>
                      <a:endParaRPr kumimoji="0" lang="en-US" sz="1800" b="0"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(Hebrews?)</a:t>
                      </a:r>
                      <a:r>
                        <a:rPr kumimoji="0" lang="en-US" sz="1800" b="0" i="0" u="none" strike="noStrike" cap="none" normalizeH="0" baseline="0">
                          <a:ln>
                            <a:noFill/>
                          </a:ln>
                          <a:solidFill>
                            <a:schemeClr val="tx1"/>
                          </a:solidFill>
                          <a:effectLst/>
                          <a:latin typeface="Arial Narrow" charset="0"/>
                          <a:ea typeface="ＭＳ Ｐゴシック" charset="0"/>
                          <a:cs typeface="Arial" charset="0"/>
                        </a:rPr>
                        <a:t> </a:t>
                      </a:r>
                    </a:p>
                  </a:txBody>
                  <a:tcPr marT="45723" marB="45723"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69663" name="Text Box 32"/>
          <p:cNvSpPr txBox="1">
            <a:spLocks noChangeArrowheads="1"/>
          </p:cNvSpPr>
          <p:nvPr/>
        </p:nvSpPr>
        <p:spPr bwMode="auto">
          <a:xfrm>
            <a:off x="8559800" y="15240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solidFill>
                  <a:srgbClr val="FFFFFF"/>
                </a:solidFill>
                <a:latin typeface="Arial" charset="0"/>
                <a:cs typeface="Arial" charset="0"/>
              </a:rPr>
              <a:t>13</a:t>
            </a:r>
          </a:p>
        </p:txBody>
      </p:sp>
      <p:sp>
        <p:nvSpPr>
          <p:cNvPr id="56353" name="Text Box 33"/>
          <p:cNvSpPr txBox="1">
            <a:spLocks noChangeArrowheads="1"/>
          </p:cNvSpPr>
          <p:nvPr/>
        </p:nvSpPr>
        <p:spPr bwMode="auto">
          <a:xfrm>
            <a:off x="76200" y="6248400"/>
            <a:ext cx="4930775"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FF00"/>
                </a:solidFill>
                <a:latin typeface="Arial" charset="0"/>
                <a:cs typeface="Arial" charset="0"/>
              </a:rPr>
              <a:t>*Indicates total if Hebrews is assigned to Paul.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6353"/>
                                        </p:tgtEl>
                                        <p:attrNameLst>
                                          <p:attrName>style.visibility</p:attrName>
                                        </p:attrNameLst>
                                      </p:cBhvr>
                                      <p:to>
                                        <p:strVal val="visible"/>
                                      </p:to>
                                    </p:set>
                                    <p:anim calcmode="lin" valueType="num">
                                      <p:cBhvr additive="base">
                                        <p:cTn id="7" dur="500" fill="hold"/>
                                        <p:tgtEl>
                                          <p:spTgt spid="56353"/>
                                        </p:tgtEl>
                                        <p:attrNameLst>
                                          <p:attrName>ppt_x</p:attrName>
                                        </p:attrNameLst>
                                      </p:cBhvr>
                                      <p:tavLst>
                                        <p:tav tm="0">
                                          <p:val>
                                            <p:strVal val="0-#ppt_w/2"/>
                                          </p:val>
                                        </p:tav>
                                        <p:tav tm="100000">
                                          <p:val>
                                            <p:strVal val="#ppt_x"/>
                                          </p:val>
                                        </p:tav>
                                      </p:tavLst>
                                    </p:anim>
                                    <p:anim calcmode="lin" valueType="num">
                                      <p:cBhvr additive="base">
                                        <p:cTn id="8" dur="500" fill="hold"/>
                                        <p:tgtEl>
                                          <p:spTgt spid="563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53"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a:xfrm>
            <a:off x="685800" y="152400"/>
            <a:ext cx="7772400" cy="1143000"/>
          </a:xfrm>
        </p:spPr>
        <p:txBody>
          <a:bodyPr/>
          <a:lstStyle/>
          <a:p>
            <a:pPr eaLnBrk="1" hangingPunct="1">
              <a:defRPr/>
            </a:pPr>
            <a:r>
              <a:rPr lang="en-US" sz="3600" b="0">
                <a:latin typeface="Arial" charset="0"/>
                <a:ea typeface="Times New Roman" charset="0"/>
              </a:rPr>
              <a:t>Authors of the New Testament</a:t>
            </a:r>
            <a:r>
              <a:rPr lang="en-US">
                <a:latin typeface="Arial" charset="0"/>
                <a:ea typeface="Arial" charset="0"/>
                <a:cs typeface="Arial" charset="0"/>
              </a:rPr>
              <a:t> </a:t>
            </a:r>
          </a:p>
        </p:txBody>
      </p:sp>
      <p:graphicFrame>
        <p:nvGraphicFramePr>
          <p:cNvPr id="57396" name="Group 52"/>
          <p:cNvGraphicFramePr>
            <a:graphicFrameLocks noGrp="1"/>
          </p:cNvGraphicFramePr>
          <p:nvPr/>
        </p:nvGraphicFramePr>
        <p:xfrm>
          <a:off x="0" y="1600200"/>
          <a:ext cx="9144000" cy="3598863"/>
        </p:xfrm>
        <a:graphic>
          <a:graphicData uri="http://schemas.openxmlformats.org/drawingml/2006/table">
            <a:tbl>
              <a:tblPr/>
              <a:tblGrid>
                <a:gridCol w="9906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143000">
                  <a:extLst>
                    <a:ext uri="{9D8B030D-6E8A-4147-A177-3AD203B41FA5}">
                      <a16:colId xmlns:a16="http://schemas.microsoft.com/office/drawing/2014/main" val="20004"/>
                    </a:ext>
                  </a:extLst>
                </a:gridCol>
                <a:gridCol w="11430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1143000">
                  <a:extLst>
                    <a:ext uri="{9D8B030D-6E8A-4147-A177-3AD203B41FA5}">
                      <a16:colId xmlns:a16="http://schemas.microsoft.com/office/drawing/2014/main" val="20007"/>
                    </a:ext>
                  </a:extLst>
                </a:gridCol>
              </a:tblGrid>
              <a:tr h="8556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Name</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Nationality</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Home Town</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chemeClr val="tx1"/>
                          </a:solidFill>
                          <a:effectLst/>
                          <a:latin typeface="Arial Narrow" charset="0"/>
                          <a:ea typeface="ＭＳ Ｐゴシック" charset="0"/>
                          <a:cs typeface="Arial" charset="0"/>
                        </a:rPr>
                        <a:t>Occupation</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Relation-ships</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Chapters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Written</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Verses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Written</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Books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Arial Narrow" charset="0"/>
                          <a:ea typeface="ＭＳ Ｐゴシック" charset="0"/>
                          <a:cs typeface="Arial" charset="0"/>
                        </a:rPr>
                        <a:t>Written</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gradFill rotWithShape="1">
                      <a:gsLst>
                        <a:gs pos="0">
                          <a:schemeClr val="accent1"/>
                        </a:gs>
                        <a:gs pos="50000">
                          <a:schemeClr val="bg1"/>
                        </a:gs>
                        <a:gs pos="100000">
                          <a:schemeClr val="accent1"/>
                        </a:gs>
                      </a:gsLst>
                      <a:lin ang="5400000" scaled="1"/>
                    </a:gradFill>
                  </a:tcPr>
                </a:tc>
                <a:extLst>
                  <a:ext uri="{0D108BD9-81ED-4DB2-BD59-A6C34878D82A}">
                    <a16:rowId xmlns:a16="http://schemas.microsoft.com/office/drawing/2014/main" val="10000"/>
                  </a:ext>
                </a:extLst>
              </a:tr>
              <a:tr h="914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James</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Jew</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Nazareth</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Carpenter?</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Brother of Jesus Christ</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5</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108</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James</a:t>
                      </a:r>
                      <a:r>
                        <a:rPr kumimoji="0" lang="en-US" sz="1800" b="0" i="0" u="none" strike="noStrike" cap="none" normalizeH="0" baseline="0">
                          <a:ln>
                            <a:noFill/>
                          </a:ln>
                          <a:solidFill>
                            <a:schemeClr val="tx1"/>
                          </a:solidFill>
                          <a:effectLst/>
                          <a:latin typeface="Arial Narrow" charset="0"/>
                          <a:ea typeface="ＭＳ Ｐゴシック" charset="0"/>
                          <a:cs typeface="Arial" charset="0"/>
                        </a:rPr>
                        <a:t> </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1"/>
                  </a:ext>
                </a:extLst>
              </a:tr>
              <a:tr h="914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Peter</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Jew</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Bethsaida</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Arial" charset="0"/>
                          <a:ea typeface="ＭＳ Ｐゴシック" charset="0"/>
                          <a:cs typeface="Arial" charset="0"/>
                        </a:rPr>
                        <a:t>Fisherman</a:t>
                      </a:r>
                      <a:endParaRPr kumimoji="0" lang="en-US" sz="1600" b="0" i="0" u="none" strike="noStrike" cap="none" normalizeH="0" baseline="0">
                        <a:ln>
                          <a:noFill/>
                        </a:ln>
                        <a:solidFill>
                          <a:schemeClr val="tx1"/>
                        </a:solidFill>
                        <a:effectLst/>
                        <a:latin typeface="Arial" charset="0"/>
                        <a:ea typeface="ＭＳ Ｐゴシック" charset="0"/>
                        <a:cs typeface="Arial" charset="0"/>
                      </a:endParaRP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Apostle of Jesus Christ</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8</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166</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1 Peter</a:t>
                      </a:r>
                      <a:endParaRPr kumimoji="0" lang="en-US" sz="1800" b="0" i="0" u="none" strike="noStrike" cap="none" normalizeH="0" baseline="0">
                        <a:ln>
                          <a:noFill/>
                        </a:ln>
                        <a:solidFill>
                          <a:schemeClr val="tx1"/>
                        </a:solidFill>
                        <a:effectLst/>
                        <a:latin typeface="Arial Narrow" charset="0"/>
                        <a:ea typeface="ＭＳ Ｐゴシック" charset="0"/>
                        <a:cs typeface="Times New Roman"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2 Peter</a:t>
                      </a:r>
                      <a:r>
                        <a:rPr kumimoji="0" lang="en-US" sz="1800" b="0" i="0" u="none" strike="noStrike" cap="none" normalizeH="0" baseline="0">
                          <a:ln>
                            <a:noFill/>
                          </a:ln>
                          <a:solidFill>
                            <a:schemeClr val="tx1"/>
                          </a:solidFill>
                          <a:effectLst/>
                          <a:latin typeface="Arial Narrow" charset="0"/>
                          <a:ea typeface="ＭＳ Ｐゴシック" charset="0"/>
                          <a:cs typeface="Arial" charset="0"/>
                        </a:rPr>
                        <a:t> </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2"/>
                  </a:ext>
                </a:extLst>
              </a:tr>
              <a:tr h="9144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Jude</a:t>
                      </a:r>
                    </a:p>
                  </a:txBody>
                  <a:tcPr anchor="ct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Jew</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Nazareth</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chemeClr val="tx1"/>
                          </a:solidFill>
                          <a:effectLst/>
                          <a:latin typeface="Arial" charset="0"/>
                          <a:ea typeface="ＭＳ Ｐゴシック" charset="0"/>
                          <a:cs typeface="Arial" charset="0"/>
                        </a:rPr>
                        <a:t>Carpenter?</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Brother of Jesus Christ</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1</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25</a:t>
                      </a:r>
                    </a:p>
                  </a:txBody>
                  <a:tcPr anchor="ct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ea typeface="ＭＳ Ｐゴシック" charset="0"/>
                          <a:cs typeface="Arial" charset="0"/>
                        </a:rPr>
                        <a:t>Jude</a:t>
                      </a:r>
                      <a:r>
                        <a:rPr kumimoji="0" lang="en-US" sz="1800" b="0" i="0" u="none" strike="noStrike" cap="none" normalizeH="0" baseline="0">
                          <a:ln>
                            <a:noFill/>
                          </a:ln>
                          <a:solidFill>
                            <a:schemeClr val="tx1"/>
                          </a:solidFill>
                          <a:effectLst/>
                          <a:latin typeface="Arial Narrow" charset="0"/>
                          <a:ea typeface="ＭＳ Ｐゴシック" charset="0"/>
                          <a:cs typeface="Arial" charset="0"/>
                        </a:rPr>
                        <a:t> </a:t>
                      </a:r>
                    </a:p>
                  </a:txBody>
                  <a:tcPr anchor="ct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
        <p:nvSpPr>
          <p:cNvPr id="71729" name="Text Box 50"/>
          <p:cNvSpPr txBox="1">
            <a:spLocks noChangeArrowheads="1"/>
          </p:cNvSpPr>
          <p:nvPr/>
        </p:nvSpPr>
        <p:spPr bwMode="auto">
          <a:xfrm>
            <a:off x="8559800" y="15240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solidFill>
                  <a:srgbClr val="FFFFFF"/>
                </a:solidFill>
                <a:latin typeface="Arial" charset="0"/>
                <a:cs typeface="Arial" charset="0"/>
              </a:rPr>
              <a:t>13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 Box 3"/>
          <p:cNvSpPr txBox="1">
            <a:spLocks noChangeArrowheads="1"/>
          </p:cNvSpPr>
          <p:nvPr/>
        </p:nvSpPr>
        <p:spPr bwMode="auto">
          <a:xfrm>
            <a:off x="8578850" y="152400"/>
            <a:ext cx="4889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Times New Roman" charset="0"/>
                <a:ea typeface="ＭＳ Ｐゴシック" charset="0"/>
                <a:cs typeface="+mn-cs"/>
              </a:rPr>
              <a:t>81</a:t>
            </a:r>
          </a:p>
        </p:txBody>
      </p:sp>
      <p:pic>
        <p:nvPicPr>
          <p:cNvPr id="89090" name="Picture 4" descr="Herod's Ma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7019925" cy="9010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5061" name="Rectangle 5"/>
          <p:cNvSpPr>
            <a:spLocks noGrp="1" noRot="1" noChangeArrowheads="1"/>
          </p:cNvSpPr>
          <p:nvPr>
            <p:ph type="title" idx="4294967295"/>
          </p:nvPr>
        </p:nvSpPr>
        <p:spPr>
          <a:xfrm>
            <a:off x="5003800" y="4652963"/>
            <a:ext cx="4114800" cy="2008187"/>
          </a:xfrm>
          <a:solidFill>
            <a:srgbClr val="800000"/>
          </a:solidFill>
          <a:ln w="76200">
            <a:solidFill>
              <a:schemeClr val="bg2"/>
            </a:solidFill>
          </a:ln>
        </p:spPr>
        <p:txBody>
          <a:bodyPr/>
          <a:lstStyle/>
          <a:p>
            <a:pPr eaLnBrk="1" hangingPunct="1">
              <a:defRPr/>
            </a:pPr>
            <a:r>
              <a:rPr lang="en-US" sz="4000" dirty="0">
                <a:solidFill>
                  <a:srgbClr val="FFFFFF"/>
                </a:solidFill>
                <a:ea typeface="+mj-ea"/>
                <a:cs typeface="+mj-cs"/>
              </a:rPr>
              <a:t>Israel under Herod the Great</a:t>
            </a:r>
          </a:p>
        </p:txBody>
      </p:sp>
      <p:pic>
        <p:nvPicPr>
          <p:cNvPr id="2" name="Picture 3" descr="Herod">
            <a:extLst>
              <a:ext uri="{FF2B5EF4-FFF2-40B4-BE49-F238E27FC236}">
                <a16:creationId xmlns:a16="http://schemas.microsoft.com/office/drawing/2014/main" id="{EB0CF027-D830-8317-9B07-D2CEE3AEE1A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135844" y="1"/>
            <a:ext cx="3008155" cy="37890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erod's Map">
            <a:extLst>
              <a:ext uri="{FF2B5EF4-FFF2-40B4-BE49-F238E27FC236}">
                <a16:creationId xmlns:a16="http://schemas.microsoft.com/office/drawing/2014/main" id="{E393F82A-9ED5-23A4-E7BF-9FCEBC4B68C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7019925" cy="9010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0898" name="Text Box 1026"/>
          <p:cNvSpPr txBox="1">
            <a:spLocks noChangeArrowheads="1"/>
          </p:cNvSpPr>
          <p:nvPr/>
        </p:nvSpPr>
        <p:spPr bwMode="auto">
          <a:xfrm>
            <a:off x="5334000" y="6505599"/>
            <a:ext cx="3810000" cy="307777"/>
          </a:xfrm>
          <a:prstGeom prst="rect">
            <a:avLst/>
          </a:prstGeom>
          <a:solidFill>
            <a:schemeClr val="bg1">
              <a:alpha val="50000"/>
            </a:schemeClr>
          </a:solidFill>
          <a:ln>
            <a:noFill/>
          </a:ln>
          <a:effectLst/>
          <a:extLst>
            <a:ext uri="{91240B29-F687-4f45-9708-019B960494DF}">
              <a14:hiddenLine xmlns="" xmlns:a14="http://schemas.microsoft.com/office/drawing/2010/main" w="12700" cap="sq">
                <a:solidFill>
                  <a:schemeClr val="bg2"/>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tabLst>
                <a:tab pos="2114550" algn="l"/>
              </a:tabLst>
              <a:defRPr>
                <a:solidFill>
                  <a:schemeClr val="tx1"/>
                </a:solidFill>
                <a:latin typeface="Arial" charset="0"/>
                <a:ea typeface="ＭＳ Ｐゴシック" charset="0"/>
              </a:defRPr>
            </a:lvl1pPr>
            <a:lvl2pPr>
              <a:tabLst>
                <a:tab pos="2114550" algn="l"/>
              </a:tabLst>
              <a:defRPr>
                <a:solidFill>
                  <a:schemeClr val="tx1"/>
                </a:solidFill>
                <a:latin typeface="Arial" charset="0"/>
                <a:ea typeface="ＭＳ Ｐゴシック" charset="0"/>
              </a:defRPr>
            </a:lvl2pPr>
            <a:lvl3pPr>
              <a:tabLst>
                <a:tab pos="2114550" algn="l"/>
              </a:tabLst>
              <a:defRPr>
                <a:solidFill>
                  <a:schemeClr val="tx1"/>
                </a:solidFill>
                <a:latin typeface="Arial" charset="0"/>
                <a:ea typeface="ＭＳ Ｐゴシック" charset="0"/>
              </a:defRPr>
            </a:lvl3pPr>
            <a:lvl4pPr>
              <a:tabLst>
                <a:tab pos="2114550" algn="l"/>
              </a:tabLst>
              <a:defRPr>
                <a:solidFill>
                  <a:schemeClr val="tx1"/>
                </a:solidFill>
                <a:latin typeface="Arial" charset="0"/>
                <a:ea typeface="ＭＳ Ｐゴシック" charset="0"/>
              </a:defRPr>
            </a:lvl4pPr>
            <a:lvl5pPr>
              <a:tabLst>
                <a:tab pos="2114550" algn="l"/>
              </a:tabLst>
              <a:defRPr>
                <a:solidFill>
                  <a:schemeClr val="tx1"/>
                </a:solidFill>
                <a:latin typeface="Arial" charset="0"/>
                <a:ea typeface="ＭＳ Ｐゴシック" charset="0"/>
              </a:defRPr>
            </a:lvl5pPr>
            <a:lvl6pPr fontAlgn="base">
              <a:spcBef>
                <a:spcPct val="0"/>
              </a:spcBef>
              <a:spcAft>
                <a:spcPct val="0"/>
              </a:spcAft>
              <a:tabLst>
                <a:tab pos="2114550" algn="l"/>
              </a:tabLst>
              <a:defRPr>
                <a:solidFill>
                  <a:schemeClr val="tx1"/>
                </a:solidFill>
                <a:latin typeface="Arial" charset="0"/>
                <a:ea typeface="ＭＳ Ｐゴシック" charset="0"/>
              </a:defRPr>
            </a:lvl6pPr>
            <a:lvl7pPr fontAlgn="base">
              <a:spcBef>
                <a:spcPct val="0"/>
              </a:spcBef>
              <a:spcAft>
                <a:spcPct val="0"/>
              </a:spcAft>
              <a:tabLst>
                <a:tab pos="2114550" algn="l"/>
              </a:tabLst>
              <a:defRPr>
                <a:solidFill>
                  <a:schemeClr val="tx1"/>
                </a:solidFill>
                <a:latin typeface="Arial" charset="0"/>
                <a:ea typeface="ＭＳ Ｐゴシック" charset="0"/>
              </a:defRPr>
            </a:lvl7pPr>
            <a:lvl8pPr fontAlgn="base">
              <a:spcBef>
                <a:spcPct val="0"/>
              </a:spcBef>
              <a:spcAft>
                <a:spcPct val="0"/>
              </a:spcAft>
              <a:tabLst>
                <a:tab pos="2114550" algn="l"/>
              </a:tabLst>
              <a:defRPr>
                <a:solidFill>
                  <a:schemeClr val="tx1"/>
                </a:solidFill>
                <a:latin typeface="Arial" charset="0"/>
                <a:ea typeface="ＭＳ Ｐゴシック" charset="0"/>
              </a:defRPr>
            </a:lvl8pPr>
            <a:lvl9pPr fontAlgn="base">
              <a:spcBef>
                <a:spcPct val="0"/>
              </a:spcBef>
              <a:spcAft>
                <a:spcPct val="0"/>
              </a:spcAft>
              <a:tabLst>
                <a:tab pos="2114550" algn="l"/>
              </a:tabLst>
              <a:defRPr>
                <a:solidFill>
                  <a:schemeClr val="tx1"/>
                </a:solidFill>
                <a:latin typeface="Arial"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2114550" algn="l"/>
              </a:tabLst>
              <a:defRPr/>
            </a:pPr>
            <a:r>
              <a:rPr kumimoji="0" lang="en-US" altLang="zh-CN" sz="1400" b="0"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宋体" charset="0"/>
                <a:cs typeface="Arial"/>
              </a:rPr>
              <a:t>Beitzel, </a:t>
            </a:r>
            <a:r>
              <a:rPr kumimoji="0" lang="en-US" altLang="zh-CN" sz="1400" b="0" i="1"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宋体" charset="0"/>
                <a:cs typeface="Arial"/>
              </a:rPr>
              <a:t>Moody Atlas of Bible Lands,</a:t>
            </a:r>
            <a:r>
              <a:rPr kumimoji="0" lang="en-US" altLang="zh-CN" sz="1400" b="0"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宋体" charset="0"/>
                <a:cs typeface="Arial"/>
              </a:rPr>
              <a:t> ed. 1</a:t>
            </a:r>
            <a:endParaRPr kumimoji="0" lang="en-US" sz="1100" b="0"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ＭＳ Ｐゴシック" charset="0"/>
              <a:cs typeface="Arial"/>
            </a:endParaRPr>
          </a:p>
        </p:txBody>
      </p:sp>
      <p:sp>
        <p:nvSpPr>
          <p:cNvPr id="80901" name="Rectangle 1029"/>
          <p:cNvSpPr>
            <a:spLocks noGrp="1" noRot="1" noChangeArrowheads="1"/>
          </p:cNvSpPr>
          <p:nvPr>
            <p:ph type="title" idx="4294967295"/>
          </p:nvPr>
        </p:nvSpPr>
        <p:spPr>
          <a:xfrm>
            <a:off x="1908175" y="-26988"/>
            <a:ext cx="6192838" cy="792163"/>
          </a:xfrm>
          <a:solidFill>
            <a:schemeClr val="bg2"/>
          </a:solidFill>
        </p:spPr>
        <p:txBody>
          <a:bodyPr/>
          <a:lstStyle/>
          <a:p>
            <a:pPr eaLnBrk="1" hangingPunct="1">
              <a:defRPr/>
            </a:pPr>
            <a:r>
              <a:rPr lang="en-US" altLang="zh-CN" sz="3200" dirty="0">
                <a:solidFill>
                  <a:schemeClr val="tx1"/>
                </a:solidFill>
                <a:effectLst>
                  <a:outerShdw blurRad="50800" dist="38100" dir="2700000" algn="tl" rotWithShape="0">
                    <a:srgbClr val="000000">
                      <a:alpha val="43000"/>
                    </a:srgbClr>
                  </a:outerShdw>
                </a:effectLst>
                <a:latin typeface="Arial"/>
                <a:ea typeface="宋体" charset="0"/>
                <a:cs typeface="Arial"/>
              </a:rPr>
              <a:t>Herod</a:t>
            </a:r>
            <a:r>
              <a:rPr lang="fr-FR" altLang="zh-CN" sz="3200" dirty="0">
                <a:solidFill>
                  <a:schemeClr val="tx1"/>
                </a:solidFill>
                <a:effectLst>
                  <a:outerShdw blurRad="50800" dist="38100" dir="2700000" algn="tl" rotWithShape="0">
                    <a:srgbClr val="000000">
                      <a:alpha val="43000"/>
                    </a:srgbClr>
                  </a:outerShdw>
                </a:effectLst>
                <a:latin typeface="Arial"/>
                <a:ea typeface="宋体" charset="0"/>
                <a:cs typeface="Arial"/>
              </a:rPr>
              <a:t>'</a:t>
            </a:r>
            <a:r>
              <a:rPr lang="en-US" altLang="zh-CN" sz="3200" dirty="0">
                <a:solidFill>
                  <a:schemeClr val="tx1"/>
                </a:solidFill>
                <a:effectLst>
                  <a:outerShdw blurRad="50800" dist="38100" dir="2700000" algn="tl" rotWithShape="0">
                    <a:srgbClr val="000000">
                      <a:alpha val="43000"/>
                    </a:srgbClr>
                  </a:outerShdw>
                </a:effectLst>
                <a:latin typeface="Arial"/>
                <a:ea typeface="宋体" charset="0"/>
                <a:cs typeface="Arial"/>
              </a:rPr>
              <a:t>s Three Ruling Sons</a:t>
            </a:r>
            <a:endParaRPr lang="en-US" sz="3200" dirty="0">
              <a:solidFill>
                <a:schemeClr val="tx1"/>
              </a:solidFill>
              <a:effectLst>
                <a:outerShdw blurRad="50800" dist="38100" dir="2700000" algn="tl" rotWithShape="0">
                  <a:srgbClr val="000000">
                    <a:alpha val="43000"/>
                  </a:srgbClr>
                </a:outerShdw>
              </a:effectLst>
              <a:latin typeface="Arial"/>
              <a:ea typeface="+mj-ea"/>
              <a:cs typeface="Arial"/>
            </a:endParaRPr>
          </a:p>
        </p:txBody>
      </p:sp>
      <p:sp>
        <p:nvSpPr>
          <p:cNvPr id="80904" name="Rectangle 1032"/>
          <p:cNvSpPr>
            <a:spLocks noRot="1" noChangeArrowheads="1"/>
          </p:cNvSpPr>
          <p:nvPr/>
        </p:nvSpPr>
        <p:spPr bwMode="auto">
          <a:xfrm>
            <a:off x="7041161" y="1868480"/>
            <a:ext cx="2241187" cy="2895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CC00"/>
                </a:solidFill>
                <a:effectLst>
                  <a:outerShdw blurRad="50800" dist="38100" dir="2700000" algn="tl" rotWithShape="0">
                    <a:srgbClr val="000000">
                      <a:alpha val="43000"/>
                    </a:srgbClr>
                  </a:outerShdw>
                </a:effectLst>
                <a:uLnTx/>
                <a:uFillTx/>
                <a:latin typeface="Arial"/>
                <a:ea typeface="ＭＳ Ｐゴシック" charset="0"/>
                <a:cs typeface="Arial"/>
              </a:rPr>
              <a:t>Philip</a:t>
            </a:r>
            <a:r>
              <a:rPr kumimoji="0" lang="en-US" sz="3200" b="1"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ＭＳ Ｐゴシック" charset="0"/>
                <a:cs typeface="Arial"/>
              </a:rPr>
              <a:t> </a:t>
            </a:r>
            <a:br>
              <a:rPr kumimoji="0" lang="en-US" sz="3200" b="1"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ＭＳ Ｐゴシック" charset="0"/>
                <a:cs typeface="Arial"/>
              </a:rPr>
            </a:br>
            <a:br>
              <a:rPr kumimoji="0" lang="en-US" sz="4000" b="1"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ＭＳ Ｐゴシック" charset="0"/>
                <a:cs typeface="Arial"/>
              </a:rPr>
            </a:br>
            <a:r>
              <a:rPr kumimoji="0" lang="en-US" sz="3200" b="1" i="0" u="none" strike="noStrike" kern="1200" cap="none" spc="0" normalizeH="0" baseline="0" noProof="0" dirty="0">
                <a:ln>
                  <a:noFill/>
                </a:ln>
                <a:solidFill>
                  <a:srgbClr val="66FFFF"/>
                </a:solidFill>
                <a:effectLst>
                  <a:outerShdw blurRad="50800" dist="38100" dir="2700000" algn="tl" rotWithShape="0">
                    <a:srgbClr val="000000">
                      <a:alpha val="43000"/>
                    </a:srgbClr>
                  </a:outerShdw>
                </a:effectLst>
                <a:uLnTx/>
                <a:uFillTx/>
                <a:latin typeface="Arial"/>
                <a:ea typeface="ＭＳ Ｐゴシック" charset="0"/>
                <a:cs typeface="Arial"/>
              </a:rPr>
              <a:t>Antipas</a:t>
            </a:r>
            <a:r>
              <a:rPr kumimoji="0" lang="en-US" altLang="zh-CN" sz="3200" b="1"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宋体" charset="0"/>
                <a:cs typeface="Arial"/>
              </a:rPr>
              <a:t> </a:t>
            </a:r>
            <a:br>
              <a:rPr kumimoji="0" lang="en-US" altLang="zh-CN" sz="3200" b="1"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宋体" charset="0"/>
                <a:cs typeface="Arial"/>
              </a:rPr>
            </a:br>
            <a:br>
              <a:rPr kumimoji="0" lang="en-US" sz="4800" b="1"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ＭＳ Ｐゴシック" charset="0"/>
                <a:cs typeface="Arial"/>
              </a:rPr>
            </a:br>
            <a:r>
              <a:rPr kumimoji="0" lang="en-US" altLang="zh-CN" sz="3200" b="1"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宋体" charset="0"/>
                <a:cs typeface="Arial"/>
              </a:rPr>
              <a:t>Archelaus</a:t>
            </a:r>
            <a:endParaRPr kumimoji="0" lang="en-US" sz="3200" b="1" i="0" u="none" strike="noStrike" kern="1200" cap="none" spc="0" normalizeH="0" baseline="0" noProof="0" dirty="0">
              <a:ln>
                <a:noFill/>
              </a:ln>
              <a:solidFill>
                <a:srgbClr val="FFFFFF"/>
              </a:solidFill>
              <a:effectLst>
                <a:outerShdw blurRad="50800" dist="38100" dir="2700000" algn="tl" rotWithShape="0">
                  <a:srgbClr val="000000">
                    <a:alpha val="43000"/>
                  </a:srgbClr>
                </a:outerShdw>
              </a:effectLst>
              <a:uLnTx/>
              <a:uFillTx/>
              <a:latin typeface="Arial"/>
              <a:ea typeface="宋体" charset="0"/>
              <a:cs typeface="Arial"/>
            </a:endParaRPr>
          </a:p>
        </p:txBody>
      </p:sp>
      <p:sp>
        <p:nvSpPr>
          <p:cNvPr id="80912" name="Line 1040"/>
          <p:cNvSpPr>
            <a:spLocks noChangeShapeType="1"/>
          </p:cNvSpPr>
          <p:nvPr/>
        </p:nvSpPr>
        <p:spPr bwMode="auto">
          <a:xfrm flipH="1">
            <a:off x="3219138" y="4495800"/>
            <a:ext cx="3886200" cy="0"/>
          </a:xfrm>
          <a:prstGeom prst="line">
            <a:avLst/>
          </a:prstGeom>
          <a:noFill/>
          <a:ln w="76200">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0"/>
              <a:cs typeface="Arial"/>
            </a:endParaRPr>
          </a:p>
        </p:txBody>
      </p:sp>
      <p:sp>
        <p:nvSpPr>
          <p:cNvPr id="80914" name="Line 1042"/>
          <p:cNvSpPr>
            <a:spLocks noChangeShapeType="1"/>
          </p:cNvSpPr>
          <p:nvPr/>
        </p:nvSpPr>
        <p:spPr bwMode="auto">
          <a:xfrm flipH="1" flipV="1">
            <a:off x="5943600" y="1905000"/>
            <a:ext cx="1161738" cy="225438"/>
          </a:xfrm>
          <a:prstGeom prst="line">
            <a:avLst/>
          </a:prstGeom>
          <a:noFill/>
          <a:ln w="76200">
            <a:solidFill>
              <a:srgbClr val="FFCC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0"/>
              <a:cs typeface="Arial"/>
            </a:endParaRPr>
          </a:p>
        </p:txBody>
      </p:sp>
      <p:grpSp>
        <p:nvGrpSpPr>
          <p:cNvPr id="102407" name="Group 1044"/>
          <p:cNvGrpSpPr>
            <a:grpSpLocks/>
          </p:cNvGrpSpPr>
          <p:nvPr/>
        </p:nvGrpSpPr>
        <p:grpSpPr bwMode="auto">
          <a:xfrm>
            <a:off x="3505200" y="2764305"/>
            <a:ext cx="3535363" cy="1603375"/>
            <a:chOff x="1200" y="2032"/>
            <a:chExt cx="2227" cy="1010"/>
          </a:xfrm>
        </p:grpSpPr>
        <p:sp>
          <p:nvSpPr>
            <p:cNvPr id="80913" name="Line 1041"/>
            <p:cNvSpPr>
              <a:spLocks noChangeShapeType="1"/>
            </p:cNvSpPr>
            <p:nvPr/>
          </p:nvSpPr>
          <p:spPr bwMode="auto">
            <a:xfrm flipH="1" flipV="1">
              <a:off x="1200" y="2032"/>
              <a:ext cx="2227" cy="353"/>
            </a:xfrm>
            <a:prstGeom prst="line">
              <a:avLst/>
            </a:prstGeom>
            <a:noFill/>
            <a:ln w="76200">
              <a:solidFill>
                <a:srgbClr val="66FFFF"/>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0"/>
                <a:cs typeface="Arial"/>
              </a:endParaRPr>
            </a:p>
          </p:txBody>
        </p:sp>
        <p:sp>
          <p:nvSpPr>
            <p:cNvPr id="80915" name="Line 1043"/>
            <p:cNvSpPr>
              <a:spLocks noChangeShapeType="1"/>
            </p:cNvSpPr>
            <p:nvPr/>
          </p:nvSpPr>
          <p:spPr bwMode="auto">
            <a:xfrm flipH="1">
              <a:off x="1692" y="2385"/>
              <a:ext cx="1735" cy="657"/>
            </a:xfrm>
            <a:prstGeom prst="line">
              <a:avLst/>
            </a:prstGeom>
            <a:noFill/>
            <a:ln w="76200">
              <a:solidFill>
                <a:srgbClr val="66FFFF"/>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charset="0"/>
                <a:cs typeface="Arial"/>
              </a:endParaRPr>
            </a:p>
          </p:txBody>
        </p:sp>
      </p:grpSp>
      <p:sp>
        <p:nvSpPr>
          <p:cNvPr id="80899" name="Text Box 1027"/>
          <p:cNvSpPr txBox="1">
            <a:spLocks noChangeArrowheads="1"/>
          </p:cNvSpPr>
          <p:nvPr/>
        </p:nvSpPr>
        <p:spPr bwMode="auto">
          <a:xfrm>
            <a:off x="7816850" y="152400"/>
            <a:ext cx="1246188" cy="461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a:ea typeface="ＭＳ Ｐゴシック" charset="0"/>
                <a:cs typeface="Arial"/>
              </a:rPr>
              <a:t>80 &amp; 89</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02678557-4DF0-A24B-90E6-FC6B45F42502}"/>
              </a:ext>
            </a:extLst>
          </p:cNvPr>
          <p:cNvGraphicFramePr>
            <a:graphicFrameLocks noGrp="1"/>
          </p:cNvGraphicFramePr>
          <p:nvPr/>
        </p:nvGraphicFramePr>
        <p:xfrm>
          <a:off x="3702870" y="98468"/>
          <a:ext cx="5405634" cy="6642900"/>
        </p:xfrm>
        <a:graphic>
          <a:graphicData uri="http://schemas.openxmlformats.org/drawingml/2006/table">
            <a:tbl>
              <a:tblPr firstRow="1" bandRow="1">
                <a:tableStyleId>{2D5ABB26-0587-4C30-8999-92F81FD0307C}</a:tableStyleId>
              </a:tblPr>
              <a:tblGrid>
                <a:gridCol w="1801878">
                  <a:extLst>
                    <a:ext uri="{9D8B030D-6E8A-4147-A177-3AD203B41FA5}">
                      <a16:colId xmlns:a16="http://schemas.microsoft.com/office/drawing/2014/main" val="2580539758"/>
                    </a:ext>
                  </a:extLst>
                </a:gridCol>
                <a:gridCol w="1801878">
                  <a:extLst>
                    <a:ext uri="{9D8B030D-6E8A-4147-A177-3AD203B41FA5}">
                      <a16:colId xmlns:a16="http://schemas.microsoft.com/office/drawing/2014/main" val="3652142513"/>
                    </a:ext>
                  </a:extLst>
                </a:gridCol>
                <a:gridCol w="1801878">
                  <a:extLst>
                    <a:ext uri="{9D8B030D-6E8A-4147-A177-3AD203B41FA5}">
                      <a16:colId xmlns:a16="http://schemas.microsoft.com/office/drawing/2014/main" val="1582157318"/>
                    </a:ext>
                  </a:extLst>
                </a:gridCol>
              </a:tblGrid>
              <a:tr h="623455">
                <a:tc gridSpan="3">
                  <a:txBody>
                    <a:bodyPr/>
                    <a:lstStyle/>
                    <a:p>
                      <a:pPr algn="ctr"/>
                      <a:r>
                        <a:rPr lang="en-US" sz="1800" b="1" dirty="0"/>
                        <a:t>Herod the Great </a:t>
                      </a:r>
                      <a:br>
                        <a:rPr lang="en-US" sz="1600" b="1" dirty="0"/>
                      </a:br>
                      <a:r>
                        <a:rPr lang="en-US" sz="1400" b="1" dirty="0"/>
                        <a:t>King over all Israel</a:t>
                      </a:r>
                      <a:endParaRPr lang="en-US" sz="16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9794755"/>
                  </a:ext>
                </a:extLst>
              </a:tr>
              <a:tr h="623455">
                <a:tc>
                  <a:txBody>
                    <a:bodyPr/>
                    <a:lstStyle/>
                    <a:p>
                      <a:pPr algn="ctr"/>
                      <a:r>
                        <a:rPr lang="en-US" b="1" dirty="0"/>
                        <a:t>Archelaus</a:t>
                      </a:r>
                      <a:br>
                        <a:rPr lang="en-US" b="1" dirty="0"/>
                      </a:br>
                      <a:r>
                        <a:rPr lang="en-US" sz="1400" b="1" dirty="0"/>
                        <a:t>Ethnarch of Judea, Samaria, Idumea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ctr"/>
                      <a:r>
                        <a:rPr lang="en-US" b="1" dirty="0"/>
                        <a:t>Philip</a:t>
                      </a:r>
                      <a:br>
                        <a:rPr lang="en-US" b="1" dirty="0"/>
                      </a:br>
                      <a:r>
                        <a:rPr lang="en-US" sz="1400" b="1" dirty="0"/>
                        <a:t>Tetrarch of </a:t>
                      </a:r>
                      <a:br>
                        <a:rPr lang="en-US" sz="1400" b="1" dirty="0"/>
                      </a:br>
                      <a:r>
                        <a:rPr lang="en-US" sz="1400" b="1" dirty="0" err="1"/>
                        <a:t>Iturea</a:t>
                      </a:r>
                      <a:r>
                        <a:rPr lang="en-US" sz="1400" b="1" dirty="0"/>
                        <a:t>, </a:t>
                      </a:r>
                      <a:r>
                        <a:rPr lang="en-US" sz="1400" b="1" dirty="0" err="1"/>
                        <a:t>Gaulanitis</a:t>
                      </a:r>
                      <a:r>
                        <a:rPr lang="en-US" sz="1400" b="1" dirty="0"/>
                        <a:t>, </a:t>
                      </a:r>
                      <a:r>
                        <a:rPr lang="en-US" sz="1400" b="1" dirty="0" err="1"/>
                        <a:t>Trachonitis</a:t>
                      </a:r>
                      <a:r>
                        <a:rPr lang="en-US" sz="1400" b="1" dirty="0"/>
                        <a:t>, </a:t>
                      </a:r>
                      <a:r>
                        <a:rPr lang="en-US" sz="1400" b="1" dirty="0" err="1"/>
                        <a:t>Batanea</a:t>
                      </a:r>
                      <a:r>
                        <a:rPr lang="en-US" sz="1400" b="1" dirty="0"/>
                        <a:t>, </a:t>
                      </a:r>
                      <a:r>
                        <a:rPr lang="en-US" sz="1400" b="1" dirty="0" err="1"/>
                        <a:t>Auranitis</a:t>
                      </a:r>
                      <a:endParaRPr lang="en-US"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4">
                  <a:txBody>
                    <a:bodyPr/>
                    <a:lstStyle/>
                    <a:p>
                      <a:pPr algn="ctr"/>
                      <a:r>
                        <a:rPr lang="en-US" b="1" dirty="0"/>
                        <a:t>Antipas</a:t>
                      </a:r>
                      <a:br>
                        <a:rPr lang="en-US" b="1" dirty="0"/>
                      </a:br>
                      <a:r>
                        <a:rPr lang="en-US" sz="1400" b="1" dirty="0"/>
                        <a:t>Tetrarch of </a:t>
                      </a:r>
                      <a:br>
                        <a:rPr lang="en-US" sz="1400" b="1" dirty="0"/>
                      </a:br>
                      <a:r>
                        <a:rPr lang="en-US" sz="1400" b="1" dirty="0"/>
                        <a:t>Galilee &amp; Perea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2320875"/>
                  </a:ext>
                </a:extLst>
              </a:tr>
              <a:tr h="623455">
                <a:tc rowSpan="4">
                  <a:txBody>
                    <a:bodyPr/>
                    <a:lstStyle/>
                    <a:p>
                      <a:pPr algn="ctr"/>
                      <a:r>
                        <a:rPr lang="en-US" b="1" dirty="0"/>
                        <a:t>Romans</a:t>
                      </a:r>
                      <a:br>
                        <a:rPr lang="en-US" b="1" dirty="0"/>
                      </a:br>
                      <a:r>
                        <a:rPr lang="en-US" sz="1400" b="1" dirty="0"/>
                        <a:t>Governors (prefects or procurators)</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458181"/>
                  </a:ext>
                </a:extLst>
              </a:tr>
              <a:tr h="623455">
                <a:tc v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endParaRPr lang="en-US"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5412180"/>
                  </a:ext>
                </a:extLst>
              </a:tr>
              <a:tr h="623455">
                <a:tc v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9424341"/>
                  </a:ext>
                </a:extLst>
              </a:tr>
              <a:tr h="430732">
                <a:tc vMerge="1">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ctr"/>
                      <a:r>
                        <a:rPr lang="en-US" sz="1800" b="1" dirty="0"/>
                        <a:t>Agrippa I</a:t>
                      </a:r>
                      <a:endParaRPr lang="en-US" b="1" dirty="0"/>
                    </a:p>
                  </a:txBody>
                  <a:tcPr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91286437"/>
                  </a:ext>
                </a:extLst>
              </a:tr>
              <a:tr h="432048">
                <a:tc gridSpan="3">
                  <a:txBody>
                    <a:bodyPr/>
                    <a:lstStyle/>
                    <a:p>
                      <a:pPr algn="ctr"/>
                      <a:r>
                        <a:rPr lang="en-US" sz="1400" b="1" dirty="0"/>
                        <a:t>King eventually over all Israel</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r>
                        <a:rPr lang="en-US" b="1" dirty="0"/>
                        <a:t>Agrippa I</a:t>
                      </a: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5323390"/>
                  </a:ext>
                </a:extLst>
              </a:tr>
              <a:tr h="623455">
                <a:tc gridSpan="3">
                  <a:txBody>
                    <a:bodyPr/>
                    <a:lstStyle/>
                    <a:p>
                      <a:pPr algn="ctr"/>
                      <a:r>
                        <a:rPr lang="en-US" b="1" dirty="0"/>
                        <a:t>Romans</a:t>
                      </a:r>
                      <a:br>
                        <a:rPr lang="en-US" b="1" dirty="0"/>
                      </a:br>
                      <a:r>
                        <a:rPr lang="en-US" sz="1400" b="1" dirty="0"/>
                        <a:t>Governors (prefects or procurators)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tc hMerge="1">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78711204"/>
                  </a:ext>
                </a:extLst>
              </a:tr>
              <a:tr h="623455">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00000"/>
                    </a:solidFill>
                  </a:tcPr>
                </a:tc>
                <a:tc rowSpan="2">
                  <a:txBody>
                    <a:bodyPr/>
                    <a:lstStyle/>
                    <a:p>
                      <a:pPr algn="ctr"/>
                      <a:r>
                        <a:rPr lang="en-US" b="1" dirty="0"/>
                        <a:t>Agrippa II</a:t>
                      </a:r>
                      <a:br>
                        <a:rPr lang="en-US" b="1" dirty="0"/>
                      </a:br>
                      <a:r>
                        <a:rPr lang="en-US" sz="1400" b="1" dirty="0"/>
                        <a:t>King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extLst>
                  <a:ext uri="{0D108BD9-81ED-4DB2-BD59-A6C34878D82A}">
                    <a16:rowId xmlns:a16="http://schemas.microsoft.com/office/drawing/2014/main" val="3200931802"/>
                  </a:ext>
                </a:extLst>
              </a:tr>
              <a:tr h="623455">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00000"/>
                    </a:solidFill>
                  </a:tcPr>
                </a:tc>
                <a:tc vMerge="1">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a:t>Partially under </a:t>
                      </a:r>
                      <a:br>
                        <a:rPr lang="en-US" sz="1400" b="1" dirty="0"/>
                      </a:br>
                      <a:r>
                        <a:rPr lang="en-US" sz="1400" b="1" dirty="0"/>
                        <a:t>Herod Agrippa II</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28574287"/>
                  </a:ext>
                </a:extLst>
              </a:tr>
              <a:tr h="623455">
                <a:tc gridSpan="3">
                  <a:txBody>
                    <a:bodyPr/>
                    <a:lstStyle/>
                    <a:p>
                      <a:pPr algn="ctr"/>
                      <a:r>
                        <a:rPr lang="en-US" b="1" dirty="0"/>
                        <a:t>Jewish Revolt Against Rome</a:t>
                      </a:r>
                      <a:br>
                        <a:rPr lang="en-US" b="1" dirty="0"/>
                      </a:br>
                      <a:r>
                        <a:rPr lang="en-US" sz="1400" b="1" dirty="0"/>
                        <a:t>Titus destroyed Jerusalem and Temple on 5 Aug AD 70</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25000"/>
                      </a:schemeClr>
                    </a:solidFill>
                  </a:tcPr>
                </a:tc>
                <a:tc hMerge="1">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hMerge="1">
                  <a:txBody>
                    <a:bodyPr/>
                    <a:lstStyle/>
                    <a:p>
                      <a:pPr algn="ctr"/>
                      <a:endParaRPr lang="en-US"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extLst>
                  <a:ext uri="{0D108BD9-81ED-4DB2-BD59-A6C34878D82A}">
                    <a16:rowId xmlns:a16="http://schemas.microsoft.com/office/drawing/2014/main" val="1616914039"/>
                  </a:ext>
                </a:extLst>
              </a:tr>
            </a:tbl>
          </a:graphicData>
        </a:graphic>
      </p:graphicFrame>
      <p:sp>
        <p:nvSpPr>
          <p:cNvPr id="3" name="TextBox 2">
            <a:extLst>
              <a:ext uri="{FF2B5EF4-FFF2-40B4-BE49-F238E27FC236}">
                <a16:creationId xmlns:a16="http://schemas.microsoft.com/office/drawing/2014/main" id="{C9E28C7F-EC9F-E146-9EA1-1B703F85E205}"/>
              </a:ext>
            </a:extLst>
          </p:cNvPr>
          <p:cNvSpPr txBox="1"/>
          <p:nvPr/>
        </p:nvSpPr>
        <p:spPr>
          <a:xfrm>
            <a:off x="2942951" y="-15809"/>
            <a:ext cx="764953" cy="369332"/>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37 </a:t>
            </a: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BC</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5" name="TextBox 14">
            <a:extLst>
              <a:ext uri="{FF2B5EF4-FFF2-40B4-BE49-F238E27FC236}">
                <a16:creationId xmlns:a16="http://schemas.microsoft.com/office/drawing/2014/main" id="{F244A949-CAFE-CA47-951A-41BA0D8A8CB4}"/>
              </a:ext>
            </a:extLst>
          </p:cNvPr>
          <p:cNvSpPr txBox="1"/>
          <p:nvPr/>
        </p:nvSpPr>
        <p:spPr>
          <a:xfrm>
            <a:off x="3071191" y="539388"/>
            <a:ext cx="636713" cy="369332"/>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4 </a:t>
            </a: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BC</a:t>
            </a:r>
            <a:endPar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6" name="TextBox 15">
            <a:extLst>
              <a:ext uri="{FF2B5EF4-FFF2-40B4-BE49-F238E27FC236}">
                <a16:creationId xmlns:a16="http://schemas.microsoft.com/office/drawing/2014/main" id="{679A6B67-21CA-DA41-9A1D-7DC80F88B331}"/>
              </a:ext>
            </a:extLst>
          </p:cNvPr>
          <p:cNvSpPr txBox="1"/>
          <p:nvPr/>
        </p:nvSpPr>
        <p:spPr>
          <a:xfrm>
            <a:off x="3071191" y="1331476"/>
            <a:ext cx="636713" cy="369332"/>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AD</a:t>
            </a: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6</a:t>
            </a:r>
          </a:p>
        </p:txBody>
      </p:sp>
      <p:sp>
        <p:nvSpPr>
          <p:cNvPr id="17" name="TextBox 16">
            <a:extLst>
              <a:ext uri="{FF2B5EF4-FFF2-40B4-BE49-F238E27FC236}">
                <a16:creationId xmlns:a16="http://schemas.microsoft.com/office/drawing/2014/main" id="{B1AE72A2-5E00-A44B-8D8A-11A15431B4C7}"/>
              </a:ext>
            </a:extLst>
          </p:cNvPr>
          <p:cNvSpPr txBox="1"/>
          <p:nvPr/>
        </p:nvSpPr>
        <p:spPr>
          <a:xfrm>
            <a:off x="2942951" y="1907540"/>
            <a:ext cx="764953" cy="369332"/>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AD</a:t>
            </a: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34</a:t>
            </a:r>
          </a:p>
        </p:txBody>
      </p:sp>
      <p:sp>
        <p:nvSpPr>
          <p:cNvPr id="18" name="TextBox 17">
            <a:extLst>
              <a:ext uri="{FF2B5EF4-FFF2-40B4-BE49-F238E27FC236}">
                <a16:creationId xmlns:a16="http://schemas.microsoft.com/office/drawing/2014/main" id="{1A25A5D4-5D3B-CC44-99D9-633240F059D8}"/>
              </a:ext>
            </a:extLst>
          </p:cNvPr>
          <p:cNvSpPr txBox="1"/>
          <p:nvPr/>
        </p:nvSpPr>
        <p:spPr>
          <a:xfrm>
            <a:off x="2942951" y="2627620"/>
            <a:ext cx="764953" cy="369332"/>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AD</a:t>
            </a: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37</a:t>
            </a:r>
          </a:p>
        </p:txBody>
      </p:sp>
      <p:sp>
        <p:nvSpPr>
          <p:cNvPr id="19" name="TextBox 18">
            <a:extLst>
              <a:ext uri="{FF2B5EF4-FFF2-40B4-BE49-F238E27FC236}">
                <a16:creationId xmlns:a16="http://schemas.microsoft.com/office/drawing/2014/main" id="{CC8C2395-3107-1343-B921-E6ACF234441B}"/>
              </a:ext>
            </a:extLst>
          </p:cNvPr>
          <p:cNvSpPr txBox="1"/>
          <p:nvPr/>
        </p:nvSpPr>
        <p:spPr>
          <a:xfrm>
            <a:off x="2942951" y="3185833"/>
            <a:ext cx="764953" cy="369332"/>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AD</a:t>
            </a: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39</a:t>
            </a:r>
          </a:p>
        </p:txBody>
      </p:sp>
      <p:sp>
        <p:nvSpPr>
          <p:cNvPr id="20" name="TextBox 19">
            <a:extLst>
              <a:ext uri="{FF2B5EF4-FFF2-40B4-BE49-F238E27FC236}">
                <a16:creationId xmlns:a16="http://schemas.microsoft.com/office/drawing/2014/main" id="{9B851762-70DA-8240-B7BE-E1B8AC91E0FB}"/>
              </a:ext>
            </a:extLst>
          </p:cNvPr>
          <p:cNvSpPr txBox="1"/>
          <p:nvPr/>
        </p:nvSpPr>
        <p:spPr>
          <a:xfrm>
            <a:off x="2942951" y="3635732"/>
            <a:ext cx="764953" cy="369332"/>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AD</a:t>
            </a: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41</a:t>
            </a:r>
          </a:p>
        </p:txBody>
      </p:sp>
      <p:sp>
        <p:nvSpPr>
          <p:cNvPr id="21" name="TextBox 20">
            <a:extLst>
              <a:ext uri="{FF2B5EF4-FFF2-40B4-BE49-F238E27FC236}">
                <a16:creationId xmlns:a16="http://schemas.microsoft.com/office/drawing/2014/main" id="{79ACC610-9ABA-4E49-A4AF-253807265EEE}"/>
              </a:ext>
            </a:extLst>
          </p:cNvPr>
          <p:cNvSpPr txBox="1"/>
          <p:nvPr/>
        </p:nvSpPr>
        <p:spPr>
          <a:xfrm>
            <a:off x="2942951" y="4077072"/>
            <a:ext cx="764953" cy="369332"/>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AD</a:t>
            </a: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44</a:t>
            </a:r>
          </a:p>
        </p:txBody>
      </p:sp>
      <p:sp>
        <p:nvSpPr>
          <p:cNvPr id="22" name="TextBox 21">
            <a:extLst>
              <a:ext uri="{FF2B5EF4-FFF2-40B4-BE49-F238E27FC236}">
                <a16:creationId xmlns:a16="http://schemas.microsoft.com/office/drawing/2014/main" id="{E1A04783-F8A5-A148-9DB1-A311A76FC85B}"/>
              </a:ext>
            </a:extLst>
          </p:cNvPr>
          <p:cNvSpPr txBox="1"/>
          <p:nvPr/>
        </p:nvSpPr>
        <p:spPr>
          <a:xfrm>
            <a:off x="2942951" y="4725144"/>
            <a:ext cx="764953" cy="369332"/>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AD</a:t>
            </a: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53</a:t>
            </a:r>
          </a:p>
        </p:txBody>
      </p:sp>
      <p:sp>
        <p:nvSpPr>
          <p:cNvPr id="23" name="TextBox 22">
            <a:extLst>
              <a:ext uri="{FF2B5EF4-FFF2-40B4-BE49-F238E27FC236}">
                <a16:creationId xmlns:a16="http://schemas.microsoft.com/office/drawing/2014/main" id="{BB824029-831B-574D-92F6-ACDDEE68A86F}"/>
              </a:ext>
            </a:extLst>
          </p:cNvPr>
          <p:cNvSpPr txBox="1"/>
          <p:nvPr/>
        </p:nvSpPr>
        <p:spPr>
          <a:xfrm>
            <a:off x="2942951" y="5301208"/>
            <a:ext cx="764953" cy="369332"/>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AD</a:t>
            </a: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56</a:t>
            </a:r>
          </a:p>
        </p:txBody>
      </p:sp>
      <p:sp>
        <p:nvSpPr>
          <p:cNvPr id="24" name="TextBox 23">
            <a:extLst>
              <a:ext uri="{FF2B5EF4-FFF2-40B4-BE49-F238E27FC236}">
                <a16:creationId xmlns:a16="http://schemas.microsoft.com/office/drawing/2014/main" id="{D5040267-6598-C748-8B7E-E87B2733B688}"/>
              </a:ext>
            </a:extLst>
          </p:cNvPr>
          <p:cNvSpPr txBox="1"/>
          <p:nvPr/>
        </p:nvSpPr>
        <p:spPr>
          <a:xfrm>
            <a:off x="2942951" y="5949280"/>
            <a:ext cx="764953" cy="369332"/>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AD</a:t>
            </a: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66</a:t>
            </a:r>
          </a:p>
        </p:txBody>
      </p:sp>
      <p:sp>
        <p:nvSpPr>
          <p:cNvPr id="25" name="TextBox 24">
            <a:extLst>
              <a:ext uri="{FF2B5EF4-FFF2-40B4-BE49-F238E27FC236}">
                <a16:creationId xmlns:a16="http://schemas.microsoft.com/office/drawing/2014/main" id="{E1D233D5-7B5E-FE4F-8BED-8A74A95558A2}"/>
              </a:ext>
            </a:extLst>
          </p:cNvPr>
          <p:cNvSpPr txBox="1"/>
          <p:nvPr/>
        </p:nvSpPr>
        <p:spPr>
          <a:xfrm>
            <a:off x="2942951" y="6498395"/>
            <a:ext cx="764953" cy="369332"/>
          </a:xfrm>
          <a:prstGeom prst="rect">
            <a:avLst/>
          </a:prstGeom>
          <a:noFill/>
        </p:spPr>
        <p:txBody>
          <a:bodyPr wrap="non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AD</a:t>
            </a:r>
            <a:r>
              <a:rPr kumimoji="0" lang="en-US" sz="18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70</a:t>
            </a:r>
          </a:p>
        </p:txBody>
      </p:sp>
      <p:sp>
        <p:nvSpPr>
          <p:cNvPr id="23555" name="Text Box 3"/>
          <p:cNvSpPr txBox="1">
            <a:spLocks noChangeArrowheads="1"/>
          </p:cNvSpPr>
          <p:nvPr/>
        </p:nvSpPr>
        <p:spPr bwMode="auto">
          <a:xfrm>
            <a:off x="8532440" y="87015"/>
            <a:ext cx="527710"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cap="sq">
                <a:solidFill>
                  <a:schemeClr val="tx1"/>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88</a:t>
            </a:r>
          </a:p>
        </p:txBody>
      </p:sp>
      <p:sp>
        <p:nvSpPr>
          <p:cNvPr id="23556" name="Text Box 4"/>
          <p:cNvSpPr txBox="1">
            <a:spLocks noChangeArrowheads="1"/>
          </p:cNvSpPr>
          <p:nvPr/>
        </p:nvSpPr>
        <p:spPr bwMode="auto">
          <a:xfrm>
            <a:off x="0" y="5867400"/>
            <a:ext cx="2362200" cy="830997"/>
          </a:xfrm>
          <a:prstGeom prst="rect">
            <a:avLst/>
          </a:prstGeom>
          <a:solidFill>
            <a:schemeClr val="bg1">
              <a:alpha val="50000"/>
            </a:schemeClr>
          </a:solidFill>
          <a:ln>
            <a:noFill/>
          </a:ln>
          <a:effectLst/>
          <a:extLst>
            <a:ext uri="{91240B29-F687-4f45-9708-019B960494DF}">
              <a14:hiddenLine xmlns="" xmlns:a14="http://schemas.microsoft.com/office/drawing/2010/main" w="12700" cap="sq">
                <a:solidFill>
                  <a:schemeClr val="bg2"/>
                </a:solidFill>
                <a:miter lim="800000"/>
                <a:headEnd type="none" w="sm" len="sm"/>
                <a:tailEnd type="none" w="sm" len="sm"/>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1" u="none" strike="noStrike" kern="1200" cap="none" spc="0" normalizeH="0" baseline="0" noProof="0" dirty="0">
                <a:ln>
                  <a:noFill/>
                </a:ln>
                <a:solidFill>
                  <a:srgbClr val="FFFFFF"/>
                </a:solidFill>
                <a:effectLst/>
                <a:uLnTx/>
                <a:uFillTx/>
                <a:latin typeface="Arial" panose="020B0604020202020204" pitchFamily="34" charset="0"/>
                <a:ea typeface="宋体" charset="0"/>
                <a:cs typeface="Arial" panose="020B0604020202020204" pitchFamily="34" charset="0"/>
              </a:rPr>
              <a:t>Adapted from </a:t>
            </a:r>
            <a:br>
              <a:rPr kumimoji="0" lang="en-US" altLang="zh-CN" sz="1600" b="1" i="1" u="none" strike="noStrike" kern="1200" cap="none" spc="0" normalizeH="0" baseline="0" noProof="0" dirty="0">
                <a:ln>
                  <a:noFill/>
                </a:ln>
                <a:solidFill>
                  <a:srgbClr val="FFFFFF"/>
                </a:solidFill>
                <a:effectLst/>
                <a:uLnTx/>
                <a:uFillTx/>
                <a:latin typeface="Arial" panose="020B0604020202020204" pitchFamily="34" charset="0"/>
                <a:ea typeface="宋体" charset="0"/>
                <a:cs typeface="Arial" panose="020B0604020202020204" pitchFamily="34" charset="0"/>
              </a:rPr>
            </a:br>
            <a:r>
              <a:rPr kumimoji="0" lang="en-US" altLang="zh-CN" sz="1600" b="1" i="1" u="none" strike="noStrike" kern="1200" cap="none" spc="0" normalizeH="0" baseline="0" noProof="0" dirty="0">
                <a:ln>
                  <a:noFill/>
                </a:ln>
                <a:solidFill>
                  <a:srgbClr val="FFFFFF"/>
                </a:solidFill>
                <a:effectLst/>
                <a:uLnTx/>
                <a:uFillTx/>
                <a:latin typeface="Arial" panose="020B0604020202020204" pitchFamily="34" charset="0"/>
                <a:ea typeface="宋体" charset="0"/>
                <a:cs typeface="Arial" panose="020B0604020202020204" pitchFamily="34" charset="0"/>
              </a:rPr>
              <a:t>John Grassmick,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1" i="1" u="none" strike="noStrike" kern="1200" cap="none" spc="0" normalizeH="0" baseline="0" noProof="0" dirty="0">
                <a:ln>
                  <a:noFill/>
                </a:ln>
                <a:solidFill>
                  <a:srgbClr val="FFFFFF"/>
                </a:solidFill>
                <a:effectLst/>
                <a:uLnTx/>
                <a:uFillTx/>
                <a:latin typeface="Arial" panose="020B0604020202020204" pitchFamily="34" charset="0"/>
                <a:ea typeface="宋体" charset="0"/>
                <a:cs typeface="Arial" panose="020B0604020202020204" pitchFamily="34" charset="0"/>
              </a:rPr>
              <a:t>Dallas Seminary</a:t>
            </a:r>
            <a:endParaRPr kumimoji="0" lang="en-US" sz="1600" b="1" i="1"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23557" name="Rectangle 5"/>
          <p:cNvSpPr>
            <a:spLocks noGrp="1" noRot="1" noChangeArrowheads="1"/>
          </p:cNvSpPr>
          <p:nvPr>
            <p:ph type="title"/>
          </p:nvPr>
        </p:nvSpPr>
        <p:spPr>
          <a:xfrm>
            <a:off x="0" y="0"/>
            <a:ext cx="2771800" cy="4221163"/>
          </a:xfrm>
        </p:spPr>
        <p:txBody>
          <a:bodyPr/>
          <a:lstStyle/>
          <a:p>
            <a:pPr eaLnBrk="1" hangingPunct="1">
              <a:defRPr/>
            </a:pPr>
            <a:r>
              <a:rPr lang="en-US" altLang="zh-CN" sz="3600" dirty="0">
                <a:solidFill>
                  <a:schemeClr val="tx1"/>
                </a:solidFill>
                <a:effectLst/>
                <a:ea typeface="宋体" charset="0"/>
                <a:cs typeface="宋体" charset="0"/>
              </a:rPr>
              <a:t>Chronology</a:t>
            </a:r>
            <a:br>
              <a:rPr lang="en-US" altLang="zh-CN" sz="3600" dirty="0">
                <a:solidFill>
                  <a:schemeClr val="tx1"/>
                </a:solidFill>
                <a:effectLst/>
                <a:ea typeface="宋体" charset="0"/>
                <a:cs typeface="宋体" charset="0"/>
              </a:rPr>
            </a:br>
            <a:r>
              <a:rPr lang="en-US" altLang="zh-CN" sz="3600" dirty="0">
                <a:solidFill>
                  <a:schemeClr val="tx1"/>
                </a:solidFill>
                <a:effectLst/>
                <a:ea typeface="宋体" charset="0"/>
                <a:cs typeface="宋体" charset="0"/>
              </a:rPr>
              <a:t>of the</a:t>
            </a:r>
            <a:br>
              <a:rPr lang="en-US" altLang="zh-CN" sz="3600" dirty="0">
                <a:solidFill>
                  <a:schemeClr val="tx1"/>
                </a:solidFill>
                <a:effectLst/>
                <a:ea typeface="宋体" charset="0"/>
                <a:cs typeface="宋体" charset="0"/>
              </a:rPr>
            </a:br>
            <a:r>
              <a:rPr lang="en-US" altLang="zh-CN" sz="3600" dirty="0">
                <a:solidFill>
                  <a:schemeClr val="tx1"/>
                </a:solidFill>
                <a:effectLst/>
                <a:ea typeface="宋体" charset="0"/>
                <a:cs typeface="宋体" charset="0"/>
              </a:rPr>
              <a:t>Herodian Dynasty</a:t>
            </a:r>
            <a:br>
              <a:rPr lang="en-US" altLang="zh-CN" sz="3600" dirty="0">
                <a:solidFill>
                  <a:schemeClr val="tx1"/>
                </a:solidFill>
                <a:effectLst/>
                <a:ea typeface="宋体" charset="0"/>
                <a:cs typeface="宋体" charset="0"/>
              </a:rPr>
            </a:br>
            <a:r>
              <a:rPr lang="en-US" altLang="zh-CN" sz="2800" dirty="0">
                <a:solidFill>
                  <a:schemeClr val="tx1"/>
                </a:solidFill>
                <a:effectLst/>
                <a:ea typeface="宋体" charset="0"/>
                <a:cs typeface="宋体" charset="0"/>
              </a:rPr>
              <a:t>(37 </a:t>
            </a:r>
            <a:r>
              <a:rPr lang="en-US" altLang="zh-CN" sz="2000" dirty="0">
                <a:solidFill>
                  <a:schemeClr val="tx1"/>
                </a:solidFill>
                <a:effectLst/>
                <a:ea typeface="宋体" charset="0"/>
                <a:cs typeface="宋体" charset="0"/>
              </a:rPr>
              <a:t>BC—AD</a:t>
            </a:r>
            <a:r>
              <a:rPr lang="en-US" altLang="zh-CN" sz="2800" dirty="0">
                <a:solidFill>
                  <a:schemeClr val="tx1"/>
                </a:solidFill>
                <a:effectLst/>
                <a:ea typeface="宋体" charset="0"/>
                <a:cs typeface="宋体" charset="0"/>
              </a:rPr>
              <a:t> 70)</a:t>
            </a:r>
            <a:endParaRPr lang="en-US" sz="2800" dirty="0">
              <a:solidFill>
                <a:schemeClr val="tx1"/>
              </a:solidFill>
              <a:effectLst/>
              <a:ea typeface="+mj-ea"/>
              <a:cs typeface="+mj-cs"/>
            </a:endParaRPr>
          </a:p>
        </p:txBody>
      </p:sp>
      <p:pic>
        <p:nvPicPr>
          <p:cNvPr id="26" name="Picture 2">
            <a:extLst>
              <a:ext uri="{FF2B5EF4-FFF2-40B4-BE49-F238E27FC236}">
                <a16:creationId xmlns:a16="http://schemas.microsoft.com/office/drawing/2014/main" id="{3AF15B01-C958-9846-B946-02B69A8EB35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252520" y="-15809"/>
            <a:ext cx="489585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5048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ext Box 3"/>
          <p:cNvSpPr txBox="1">
            <a:spLocks noChangeArrowheads="1"/>
          </p:cNvSpPr>
          <p:nvPr/>
        </p:nvSpPr>
        <p:spPr bwMode="auto">
          <a:xfrm>
            <a:off x="1524000" y="76200"/>
            <a:ext cx="6096000" cy="1631216"/>
          </a:xfrm>
          <a:prstGeom prst="rect">
            <a:avLst/>
          </a:prstGeom>
          <a:solidFill>
            <a:schemeClr val="bg1">
              <a:alpha val="50195"/>
            </a:schemeClr>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tabLst>
                <a:tab pos="2114550" algn="l"/>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2114550" algn="l"/>
              </a:tabLst>
              <a:defRPr sz="2400">
                <a:solidFill>
                  <a:schemeClr val="tx1"/>
                </a:solidFill>
                <a:latin typeface="Times New Roman" charset="0"/>
                <a:ea typeface="ＭＳ Ｐゴシック" charset="0"/>
              </a:defRPr>
            </a:lvl2pPr>
            <a:lvl3pPr marL="1143000" indent="-228600" eaLnBrk="0" hangingPunct="0">
              <a:tabLst>
                <a:tab pos="2114550" algn="l"/>
              </a:tabLst>
              <a:defRPr sz="2400">
                <a:solidFill>
                  <a:schemeClr val="tx1"/>
                </a:solidFill>
                <a:latin typeface="Times New Roman" charset="0"/>
                <a:ea typeface="ＭＳ Ｐゴシック" charset="0"/>
              </a:defRPr>
            </a:lvl3pPr>
            <a:lvl4pPr marL="1600200" indent="-228600" eaLnBrk="0" hangingPunct="0">
              <a:tabLst>
                <a:tab pos="2114550" algn="l"/>
              </a:tabLst>
              <a:defRPr sz="2400">
                <a:solidFill>
                  <a:schemeClr val="tx1"/>
                </a:solidFill>
                <a:latin typeface="Times New Roman" charset="0"/>
                <a:ea typeface="ＭＳ Ｐゴシック" charset="0"/>
              </a:defRPr>
            </a:lvl4pPr>
            <a:lvl5pPr marL="2057400" indent="-228600" eaLnBrk="0" hangingPunct="0">
              <a:tabLst>
                <a:tab pos="2114550" algn="l"/>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2114550" algn="l"/>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2114550" algn="l"/>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2114550" algn="l"/>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2114550" algn="l"/>
              </a:tabLst>
              <a:defRPr sz="2400">
                <a:solidFill>
                  <a:schemeClr val="tx1"/>
                </a:solidFill>
                <a:latin typeface="Times New Roman" charset="0"/>
                <a:ea typeface="ＭＳ Ｐゴシック" charset="0"/>
              </a:defRPr>
            </a:lvl9pPr>
          </a:lstStyle>
          <a:p>
            <a:pPr algn="ctr" eaLnBrk="1" hangingPunct="1"/>
            <a:r>
              <a:rPr lang="en-US" altLang="zh-CN" sz="2800" b="1" dirty="0">
                <a:latin typeface="Times" charset="0"/>
                <a:ea typeface="SimSun" charset="0"/>
                <a:cs typeface="SimSun" charset="0"/>
              </a:rPr>
              <a:t> </a:t>
            </a:r>
            <a:r>
              <a:rPr lang="en-US" altLang="zh-CN" sz="3600" b="1" dirty="0">
                <a:latin typeface="Arial" charset="0"/>
                <a:ea typeface="SimSun" charset="0"/>
                <a:cs typeface="Times New Roman" charset="0"/>
              </a:rPr>
              <a:t>Genealogical Chart</a:t>
            </a:r>
          </a:p>
          <a:p>
            <a:pPr algn="ctr" eaLnBrk="1" hangingPunct="1"/>
            <a:r>
              <a:rPr lang="en-US" altLang="zh-CN" sz="3600" b="1" dirty="0">
                <a:latin typeface="Arial" charset="0"/>
                <a:ea typeface="SimSun" charset="0"/>
                <a:cs typeface="Times New Roman" charset="0"/>
              </a:rPr>
              <a:t>of the Herodian Dynasty</a:t>
            </a:r>
            <a:r>
              <a:rPr lang="en-US" altLang="zh-CN" sz="2800" b="1" dirty="0">
                <a:latin typeface="Times" charset="0"/>
                <a:ea typeface="SimSun" charset="0"/>
                <a:cs typeface="SimSun" charset="0"/>
              </a:rPr>
              <a:t> </a:t>
            </a:r>
            <a:endParaRPr lang="en-US" altLang="zh-CN" sz="2800" dirty="0">
              <a:latin typeface="Times" charset="0"/>
              <a:ea typeface="SimSun" charset="0"/>
              <a:cs typeface="SimSun" charset="0"/>
            </a:endParaRPr>
          </a:p>
          <a:p>
            <a:pPr algn="ctr" eaLnBrk="1" hangingPunct="1"/>
            <a:r>
              <a:rPr lang="en-US" altLang="zh-CN" sz="2800" dirty="0">
                <a:latin typeface="Times" charset="0"/>
                <a:ea typeface="SimSun" charset="0"/>
                <a:cs typeface="SimSun" charset="0"/>
              </a:rPr>
              <a:t>H. Wayne House</a:t>
            </a:r>
          </a:p>
        </p:txBody>
      </p:sp>
      <p:pic>
        <p:nvPicPr>
          <p:cNvPr id="30725" name="Picture 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781175"/>
            <a:ext cx="9144000" cy="500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6803" name="Text Box 7"/>
          <p:cNvSpPr txBox="1">
            <a:spLocks noChangeArrowheads="1"/>
          </p:cNvSpPr>
          <p:nvPr/>
        </p:nvSpPr>
        <p:spPr bwMode="auto">
          <a:xfrm>
            <a:off x="8578850" y="152400"/>
            <a:ext cx="4889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t>17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0725"/>
                                        </p:tgtEl>
                                        <p:attrNameLst>
                                          <p:attrName>style.visibility</p:attrName>
                                        </p:attrNameLst>
                                      </p:cBhvr>
                                      <p:to>
                                        <p:strVal val="visible"/>
                                      </p:to>
                                    </p:set>
                                    <p:animEffect transition="in" filter="checkerboard(across)">
                                      <p:cBhvr>
                                        <p:cTn id="7" dur="500"/>
                                        <p:tgtEl>
                                          <p:spTgt spid="307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026"/>
          <p:cNvSpPr>
            <a:spLocks noGrp="1" noChangeArrowheads="1"/>
          </p:cNvSpPr>
          <p:nvPr>
            <p:ph type="title"/>
          </p:nvPr>
        </p:nvSpPr>
        <p:spPr>
          <a:xfrm>
            <a:off x="0" y="5181600"/>
            <a:ext cx="9144000" cy="1143000"/>
          </a:xfrm>
        </p:spPr>
        <p:txBody>
          <a:bodyPr/>
          <a:lstStyle/>
          <a:p>
            <a:pPr eaLnBrk="1" hangingPunct="1">
              <a:defRPr/>
            </a:pPr>
            <a:r>
              <a:rPr lang="en-US" b="1" dirty="0">
                <a:solidFill>
                  <a:schemeClr val="bg1"/>
                </a:solidFill>
                <a:cs typeface="+mj-cs"/>
              </a:rPr>
              <a:t>The Temple from the East</a:t>
            </a:r>
          </a:p>
        </p:txBody>
      </p:sp>
      <p:pic>
        <p:nvPicPr>
          <p:cNvPr id="139266" name="Picture 3" descr="View of the Temple From the Eas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4672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ext Box 4"/>
          <p:cNvSpPr txBox="1">
            <a:spLocks noChangeArrowheads="1"/>
          </p:cNvSpPr>
          <p:nvPr/>
        </p:nvSpPr>
        <p:spPr bwMode="auto">
          <a:xfrm>
            <a:off x="101270" y="76200"/>
            <a:ext cx="52771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latin typeface="Arial" panose="020B0604020202020204" pitchFamily="34" charset="0"/>
                <a:cs typeface="Arial" panose="020B0604020202020204" pitchFamily="34" charset="0"/>
              </a:rPr>
              <a:t>19</a:t>
            </a:r>
          </a:p>
        </p:txBody>
      </p:sp>
      <p:sp>
        <p:nvSpPr>
          <p:cNvPr id="80898" name="Text Box 5"/>
          <p:cNvSpPr txBox="1">
            <a:spLocks noChangeArrowheads="1"/>
          </p:cNvSpPr>
          <p:nvPr/>
        </p:nvSpPr>
        <p:spPr bwMode="auto">
          <a:xfrm>
            <a:off x="565492" y="334119"/>
            <a:ext cx="3638199" cy="1077218"/>
          </a:xfrm>
          <a:prstGeom prst="rect">
            <a:avLst/>
          </a:prstGeom>
          <a:solidFill>
            <a:schemeClr val="bg1">
              <a:alpha val="50195"/>
            </a:schemeClr>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sz="3200" b="1" dirty="0">
                <a:latin typeface="Arial" panose="020B0604020202020204" pitchFamily="34" charset="0"/>
                <a:ea typeface="SimSun" charset="0"/>
                <a:cs typeface="Arial" panose="020B0604020202020204" pitchFamily="34" charset="0"/>
              </a:rPr>
              <a:t> Roman and Jewish Leaders </a:t>
            </a:r>
            <a:endParaRPr lang="en-US" sz="3200" b="1" dirty="0">
              <a:latin typeface="Arial" panose="020B0604020202020204" pitchFamily="34" charset="0"/>
              <a:ea typeface="SimSun" charset="0"/>
              <a:cs typeface="Arial" panose="020B0604020202020204" pitchFamily="34" charset="0"/>
            </a:endParaRPr>
          </a:p>
        </p:txBody>
      </p:sp>
      <p:grpSp>
        <p:nvGrpSpPr>
          <p:cNvPr id="2" name="Group 9"/>
          <p:cNvGrpSpPr>
            <a:grpSpLocks/>
          </p:cNvGrpSpPr>
          <p:nvPr/>
        </p:nvGrpSpPr>
        <p:grpSpPr bwMode="auto">
          <a:xfrm>
            <a:off x="4638675" y="0"/>
            <a:ext cx="4505325" cy="6858000"/>
            <a:chOff x="2922" y="0"/>
            <a:chExt cx="2838" cy="4320"/>
          </a:xfrm>
        </p:grpSpPr>
        <p:pic>
          <p:nvPicPr>
            <p:cNvPr id="8090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22" y="0"/>
              <a:ext cx="2838" cy="4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0905" name="Rectangle 8"/>
            <p:cNvSpPr>
              <a:spLocks noChangeArrowheads="1"/>
            </p:cNvSpPr>
            <p:nvPr/>
          </p:nvSpPr>
          <p:spPr bwMode="auto">
            <a:xfrm>
              <a:off x="2928" y="3024"/>
              <a:ext cx="336" cy="1296"/>
            </a:xfrm>
            <a:prstGeom prst="rect">
              <a:avLst/>
            </a:prstGeom>
            <a:solidFill>
              <a:schemeClr val="tx1"/>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nchor="ctr"/>
            <a:lstStyle/>
            <a:p>
              <a:endParaRPr lang="en-US" b="1">
                <a:latin typeface="Arial" panose="020B0604020202020204" pitchFamily="34" charset="0"/>
                <a:cs typeface="Arial" panose="020B0604020202020204" pitchFamily="34" charset="0"/>
              </a:endParaRPr>
            </a:p>
          </p:txBody>
        </p:sp>
      </p:grpSp>
      <p:grpSp>
        <p:nvGrpSpPr>
          <p:cNvPr id="80900" name="Group 20"/>
          <p:cNvGrpSpPr>
            <a:grpSpLocks/>
          </p:cNvGrpSpPr>
          <p:nvPr/>
        </p:nvGrpSpPr>
        <p:grpSpPr bwMode="auto">
          <a:xfrm>
            <a:off x="642938" y="1981200"/>
            <a:ext cx="3505200" cy="4619625"/>
            <a:chOff x="798" y="1680"/>
            <a:chExt cx="1506" cy="2286"/>
          </a:xfrm>
        </p:grpSpPr>
        <p:pic>
          <p:nvPicPr>
            <p:cNvPr id="80901" name="Picture 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98" y="1680"/>
              <a:ext cx="1506" cy="22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0902" name="Line 10"/>
            <p:cNvSpPr>
              <a:spLocks noChangeShapeType="1"/>
            </p:cNvSpPr>
            <p:nvPr/>
          </p:nvSpPr>
          <p:spPr bwMode="auto">
            <a:xfrm flipV="1">
              <a:off x="1900" y="1704"/>
              <a:ext cx="0" cy="461"/>
            </a:xfrm>
            <a:prstGeom prst="line">
              <a:avLst/>
            </a:prstGeom>
            <a:noFill/>
            <a:ln w="76200" cap="sq">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b="1">
                <a:latin typeface="Arial" panose="020B0604020202020204" pitchFamily="34" charset="0"/>
                <a:cs typeface="Arial" panose="020B0604020202020204" pitchFamily="34" charset="0"/>
              </a:endParaRPr>
            </a:p>
          </p:txBody>
        </p:sp>
        <p:sp>
          <p:nvSpPr>
            <p:cNvPr id="80903" name="Line 11"/>
            <p:cNvSpPr>
              <a:spLocks noChangeShapeType="1"/>
            </p:cNvSpPr>
            <p:nvPr/>
          </p:nvSpPr>
          <p:spPr bwMode="auto">
            <a:xfrm flipV="1">
              <a:off x="1756" y="1704"/>
              <a:ext cx="0" cy="86"/>
            </a:xfrm>
            <a:prstGeom prst="line">
              <a:avLst/>
            </a:prstGeom>
            <a:noFill/>
            <a:ln w="76200" cap="sq">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b="1">
                <a:latin typeface="Arial" panose="020B0604020202020204" pitchFamily="34" charset="0"/>
                <a:cs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ectangle 107"/>
          <p:cNvSpPr>
            <a:spLocks noChangeArrowheads="1"/>
          </p:cNvSpPr>
          <p:nvPr/>
        </p:nvSpPr>
        <p:spPr bwMode="auto">
          <a:xfrm>
            <a:off x="755576" y="564930"/>
            <a:ext cx="6624736" cy="343790"/>
          </a:xfrm>
          <a:prstGeom prst="rect">
            <a:avLst/>
          </a:prstGeom>
          <a:noFill/>
          <a:ln w="9525">
            <a:noFill/>
            <a:miter lim="800000"/>
            <a:headEnd/>
            <a:tailEnd/>
          </a:ln>
          <a:effectLst>
            <a:outerShdw blurRad="63500" dist="35921" dir="2700000" algn="ctr" rotWithShape="0">
              <a:srgbClr val="000514">
                <a:alpha val="74998"/>
              </a:srgbClr>
            </a:outerShdw>
          </a:effectLst>
        </p:spPr>
        <p:txBody>
          <a:bodyPr anchor="ctr"/>
          <a:lstStyle/>
          <a:p>
            <a:pPr marL="0" marR="0" lvl="0" indent="0" algn="ctr" defTabSz="914400" rtl="0" eaLnBrk="0" fontAlgn="base" latinLnBrk="0" hangingPunct="0">
              <a:lnSpc>
                <a:spcPct val="100000"/>
              </a:lnSpc>
              <a:spcBef>
                <a:spcPct val="20000"/>
              </a:spcBef>
              <a:spcAft>
                <a:spcPts val="0"/>
              </a:spcAft>
              <a:buClr>
                <a:srgbClr val="FFCC00"/>
              </a:buClr>
              <a:buSzPct val="70000"/>
              <a:buFont typeface="Wingdings" charset="0"/>
              <a:buNone/>
              <a:tabLst/>
              <a:defRPr/>
            </a:pPr>
            <a:r>
              <a:rPr kumimoji="0" lang="en-US" sz="11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Dr. Rick Griffith • BibleStudyDownloads.org</a:t>
            </a:r>
          </a:p>
        </p:txBody>
      </p:sp>
      <p:sp>
        <p:nvSpPr>
          <p:cNvPr id="4097" name="Line 2"/>
          <p:cNvSpPr>
            <a:spLocks noChangeShapeType="1"/>
          </p:cNvSpPr>
          <p:nvPr/>
        </p:nvSpPr>
        <p:spPr bwMode="auto">
          <a:xfrm flipH="1" flipV="1">
            <a:off x="-1797050" y="125413"/>
            <a:ext cx="25400" cy="25400"/>
          </a:xfrm>
          <a:prstGeom prst="line">
            <a:avLst/>
          </a:prstGeom>
          <a:noFill/>
          <a:ln w="12700">
            <a:pattFill prst="pct50">
              <a:fgClr>
                <a:srgbClr val="000000"/>
              </a:fgClr>
              <a:bgClr>
                <a:srgbClr val="FFFFFF"/>
              </a:bgClr>
            </a:patt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098" name="Line 3"/>
          <p:cNvSpPr>
            <a:spLocks noChangeShapeType="1"/>
          </p:cNvSpPr>
          <p:nvPr/>
        </p:nvSpPr>
        <p:spPr bwMode="auto">
          <a:xfrm flipH="1" flipV="1">
            <a:off x="-1797050" y="125413"/>
            <a:ext cx="25400" cy="25400"/>
          </a:xfrm>
          <a:prstGeom prst="line">
            <a:avLst/>
          </a:prstGeom>
          <a:noFill/>
          <a:ln w="12700">
            <a:pattFill prst="pct50">
              <a:fgClr>
                <a:srgbClr val="000000"/>
              </a:fgClr>
              <a:bgClr>
                <a:srgbClr val="FFFFFF"/>
              </a:bgClr>
            </a:patt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099" name="Rectangle 4"/>
          <p:cNvSpPr>
            <a:spLocks noChangeArrowheads="1"/>
          </p:cNvSpPr>
          <p:nvPr/>
        </p:nvSpPr>
        <p:spPr bwMode="auto">
          <a:xfrm>
            <a:off x="1492250" y="2068513"/>
            <a:ext cx="1574800" cy="3568700"/>
          </a:xfrm>
          <a:prstGeom prst="rect">
            <a:avLst/>
          </a:prstGeom>
          <a:gradFill rotWithShape="0">
            <a:gsLst>
              <a:gs pos="0">
                <a:srgbClr val="4C3013"/>
              </a:gs>
              <a:gs pos="100000">
                <a:srgbClr val="FFA040"/>
              </a:gs>
            </a:gsLst>
            <a:lin ang="0" scaled="1"/>
          </a:gradFill>
          <a:ln w="254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1123332" name="Rectangle 5"/>
          <p:cNvSpPr>
            <a:spLocks noChangeArrowheads="1"/>
          </p:cNvSpPr>
          <p:nvPr/>
        </p:nvSpPr>
        <p:spPr bwMode="auto">
          <a:xfrm>
            <a:off x="1104900" y="1643063"/>
            <a:ext cx="7988300" cy="406400"/>
          </a:xfrm>
          <a:prstGeom prst="rect">
            <a:avLst/>
          </a:prstGeom>
          <a:gradFill rotWithShape="0">
            <a:gsLst>
              <a:gs pos="22000">
                <a:schemeClr val="bg1">
                  <a:lumMod val="75000"/>
                </a:schemeClr>
              </a:gs>
              <a:gs pos="50000">
                <a:srgbClr val="010201"/>
              </a:gs>
              <a:gs pos="100000">
                <a:schemeClr val="bg1">
                  <a:lumMod val="75000"/>
                </a:schemeClr>
              </a:gs>
            </a:gsLst>
            <a:lin ang="5400000" scaled="1"/>
          </a:gradFill>
          <a:ln w="12700">
            <a:solidFill>
              <a:schemeClr val="bg2"/>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104454" name="Rectangle 6"/>
          <p:cNvSpPr>
            <a:spLocks noChangeArrowheads="1"/>
          </p:cNvSpPr>
          <p:nvPr/>
        </p:nvSpPr>
        <p:spPr bwMode="auto">
          <a:xfrm>
            <a:off x="1158875" y="1690688"/>
            <a:ext cx="2338388" cy="366712"/>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Kosher-Normal" charset="0"/>
                <a:ea typeface="ＭＳ Ｐゴシック" charset="0"/>
                <a:cs typeface="Kosher-Normal" charset="0"/>
              </a:rPr>
              <a:t>Noahic Covenant</a:t>
            </a:r>
          </a:p>
        </p:txBody>
      </p:sp>
      <p:sp>
        <p:nvSpPr>
          <p:cNvPr id="104455" name="Rectangle 7"/>
          <p:cNvSpPr>
            <a:spLocks noChangeArrowheads="1"/>
          </p:cNvSpPr>
          <p:nvPr/>
        </p:nvSpPr>
        <p:spPr bwMode="auto">
          <a:xfrm>
            <a:off x="0" y="947738"/>
            <a:ext cx="762000" cy="5969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Adam rules with God (Gen. 1:26, 28; 2:19)</a:t>
            </a:r>
            <a:r>
              <a:rPr kumimoji="0" lang="en-US" sz="9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 </a:t>
            </a:r>
          </a:p>
        </p:txBody>
      </p:sp>
      <p:sp>
        <p:nvSpPr>
          <p:cNvPr id="104456" name="Rectangle 8"/>
          <p:cNvSpPr>
            <a:spLocks noChangeArrowheads="1"/>
          </p:cNvSpPr>
          <p:nvPr/>
        </p:nvSpPr>
        <p:spPr bwMode="auto">
          <a:xfrm>
            <a:off x="685800" y="947738"/>
            <a:ext cx="876300"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Satan begins rule as god of this world (Gen. 3:15;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2 Cor. 4:4)</a:t>
            </a:r>
          </a:p>
        </p:txBody>
      </p:sp>
      <p:sp>
        <p:nvSpPr>
          <p:cNvPr id="104457" name="Rectangle 9"/>
          <p:cNvSpPr>
            <a:spLocks noChangeArrowheads="1"/>
          </p:cNvSpPr>
          <p:nvPr/>
        </p:nvSpPr>
        <p:spPr bwMode="auto">
          <a:xfrm rot="16200000" flipH="1">
            <a:off x="-1072358" y="3744716"/>
            <a:ext cx="4608515" cy="52070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Kosher-Normal" pitchFamily="24" charset="0"/>
                <a:ea typeface="ＭＳ Ｐゴシック" charset="-128"/>
                <a:cs typeface="ＭＳ Ｐゴシック" charset="-128"/>
              </a:rPr>
              <a:t>Abrahamic Covenant</a:t>
            </a:r>
          </a:p>
        </p:txBody>
      </p:sp>
      <p:sp>
        <p:nvSpPr>
          <p:cNvPr id="4105" name="Rectangle 10"/>
          <p:cNvSpPr>
            <a:spLocks noChangeArrowheads="1"/>
          </p:cNvSpPr>
          <p:nvPr/>
        </p:nvSpPr>
        <p:spPr bwMode="auto">
          <a:xfrm>
            <a:off x="2019300" y="2062163"/>
            <a:ext cx="3886200" cy="1244600"/>
          </a:xfrm>
          <a:prstGeom prst="rect">
            <a:avLst/>
          </a:prstGeom>
          <a:gradFill rotWithShape="0">
            <a:gsLst>
              <a:gs pos="0">
                <a:srgbClr val="CF0E30"/>
              </a:gs>
              <a:gs pos="100000">
                <a:srgbClr val="3E040E"/>
              </a:gs>
            </a:gsLst>
            <a:lin ang="0" scaled="1"/>
          </a:gradFill>
          <a:ln w="12700">
            <a:solidFill>
              <a:srgbClr val="372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06" name="Rectangle 11"/>
          <p:cNvSpPr>
            <a:spLocks noChangeArrowheads="1"/>
          </p:cNvSpPr>
          <p:nvPr/>
        </p:nvSpPr>
        <p:spPr bwMode="auto">
          <a:xfrm>
            <a:off x="3048000" y="4462463"/>
            <a:ext cx="2857500" cy="1181100"/>
          </a:xfrm>
          <a:prstGeom prst="rect">
            <a:avLst/>
          </a:prstGeom>
          <a:gradFill rotWithShape="0">
            <a:gsLst>
              <a:gs pos="0">
                <a:srgbClr val="1B3900"/>
              </a:gs>
              <a:gs pos="100000">
                <a:srgbClr val="438E00"/>
              </a:gs>
            </a:gsLst>
            <a:lin ang="21180000"/>
          </a:gra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07" name="Rectangle 12"/>
          <p:cNvSpPr>
            <a:spLocks noChangeArrowheads="1"/>
          </p:cNvSpPr>
          <p:nvPr/>
        </p:nvSpPr>
        <p:spPr bwMode="auto">
          <a:xfrm>
            <a:off x="1879600" y="5656263"/>
            <a:ext cx="3949700" cy="609600"/>
          </a:xfrm>
          <a:prstGeom prst="rect">
            <a:avLst/>
          </a:prstGeom>
          <a:gradFill rotWithShape="0">
            <a:gsLst>
              <a:gs pos="0">
                <a:srgbClr val="474747"/>
              </a:gs>
              <a:gs pos="100000">
                <a:srgbClr val="000000"/>
              </a:gs>
            </a:gsLst>
            <a:lin ang="0" scaled="1"/>
          </a:gra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104461" name="Rectangle 13"/>
          <p:cNvSpPr>
            <a:spLocks noChangeArrowheads="1"/>
          </p:cNvSpPr>
          <p:nvPr/>
        </p:nvSpPr>
        <p:spPr bwMode="auto">
          <a:xfrm>
            <a:off x="2035175" y="2166938"/>
            <a:ext cx="2663825" cy="366712"/>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Kosher-Normal" charset="0"/>
                <a:ea typeface="ＭＳ Ｐゴシック" charset="0"/>
                <a:cs typeface="Kosher-Normal" charset="0"/>
              </a:rPr>
              <a:t>Land Covenant</a:t>
            </a:r>
          </a:p>
        </p:txBody>
      </p:sp>
      <p:sp>
        <p:nvSpPr>
          <p:cNvPr id="1123341" name="Rectangle 14"/>
          <p:cNvSpPr>
            <a:spLocks noChangeArrowheads="1"/>
          </p:cNvSpPr>
          <p:nvPr/>
        </p:nvSpPr>
        <p:spPr bwMode="auto">
          <a:xfrm>
            <a:off x="2400300" y="3268663"/>
            <a:ext cx="3505200" cy="1181100"/>
          </a:xfrm>
          <a:prstGeom prst="rect">
            <a:avLst/>
          </a:prstGeom>
          <a:solidFill>
            <a:schemeClr val="accent5">
              <a:lumMod val="25000"/>
            </a:schemeClr>
          </a:solidFill>
          <a:ln w="12700">
            <a:solidFill>
              <a:srgbClr val="000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104463" name="Rectangle 15"/>
          <p:cNvSpPr>
            <a:spLocks noChangeArrowheads="1"/>
          </p:cNvSpPr>
          <p:nvPr/>
        </p:nvSpPr>
        <p:spPr bwMode="auto">
          <a:xfrm>
            <a:off x="2581275" y="3335338"/>
            <a:ext cx="3065463" cy="366712"/>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outerShdw blurRad="38100" dist="38100" dir="2700000" algn="tl">
                    <a:srgbClr val="000000"/>
                  </a:outerShdw>
                </a:effectLst>
                <a:uLnTx/>
                <a:uFillTx/>
                <a:latin typeface="Kosher-Normal" charset="0"/>
                <a:ea typeface="ＭＳ Ｐゴシック" charset="0"/>
                <a:cs typeface="Kosher-Normal" charset="0"/>
              </a:rPr>
              <a:t>Davidic Covenant</a:t>
            </a:r>
          </a:p>
        </p:txBody>
      </p:sp>
      <p:sp>
        <p:nvSpPr>
          <p:cNvPr id="104464" name="Rectangle 16"/>
          <p:cNvSpPr>
            <a:spLocks noChangeArrowheads="1"/>
          </p:cNvSpPr>
          <p:nvPr/>
        </p:nvSpPr>
        <p:spPr bwMode="auto">
          <a:xfrm>
            <a:off x="3140075" y="4443413"/>
            <a:ext cx="2513013" cy="366712"/>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FFFFFF"/>
                </a:solidFill>
                <a:effectLst>
                  <a:outerShdw blurRad="38100" dist="38100" dir="2700000" algn="tl">
                    <a:srgbClr val="000000"/>
                  </a:outerShdw>
                </a:effectLst>
                <a:uLnTx/>
                <a:uFillTx/>
                <a:latin typeface="Kosher-Normal" charset="0"/>
                <a:ea typeface="ＭＳ Ｐゴシック" charset="0"/>
                <a:cs typeface="Kosher-Normal" charset="0"/>
              </a:rPr>
              <a:t>New Covenant</a:t>
            </a:r>
          </a:p>
        </p:txBody>
      </p:sp>
      <p:sp>
        <p:nvSpPr>
          <p:cNvPr id="104465" name="Rectangle 17"/>
          <p:cNvSpPr>
            <a:spLocks noChangeArrowheads="1"/>
          </p:cNvSpPr>
          <p:nvPr/>
        </p:nvSpPr>
        <p:spPr bwMode="auto">
          <a:xfrm>
            <a:off x="1958975" y="5662613"/>
            <a:ext cx="3503613" cy="366712"/>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Kosher-Normal"/>
                <a:ea typeface="ＭＳ Ｐゴシック" charset="-128"/>
                <a:cs typeface="Kosher-Normal"/>
              </a:rPr>
              <a:t>Mosaic Covenant</a:t>
            </a:r>
          </a:p>
        </p:txBody>
      </p:sp>
      <p:grpSp>
        <p:nvGrpSpPr>
          <p:cNvPr id="4113" name="Group 18"/>
          <p:cNvGrpSpPr>
            <a:grpSpLocks/>
          </p:cNvGrpSpPr>
          <p:nvPr/>
        </p:nvGrpSpPr>
        <p:grpSpPr bwMode="auto">
          <a:xfrm>
            <a:off x="5721350" y="1336675"/>
            <a:ext cx="165100" cy="279400"/>
            <a:chOff x="3584" y="867"/>
            <a:chExt cx="104" cy="176"/>
          </a:xfrm>
        </p:grpSpPr>
        <p:sp>
          <p:nvSpPr>
            <p:cNvPr id="4201" name="Line 19"/>
            <p:cNvSpPr>
              <a:spLocks noChangeShapeType="1"/>
            </p:cNvSpPr>
            <p:nvPr/>
          </p:nvSpPr>
          <p:spPr bwMode="auto">
            <a:xfrm>
              <a:off x="3640" y="867"/>
              <a:ext cx="0" cy="176"/>
            </a:xfrm>
            <a:prstGeom prst="line">
              <a:avLst/>
            </a:prstGeom>
            <a:noFill/>
            <a:ln w="50800">
              <a:solidFill>
                <a:srgbClr val="CF0E3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202" name="Line 20"/>
            <p:cNvSpPr>
              <a:spLocks noChangeShapeType="1"/>
            </p:cNvSpPr>
            <p:nvPr/>
          </p:nvSpPr>
          <p:spPr bwMode="auto">
            <a:xfrm>
              <a:off x="3584" y="923"/>
              <a:ext cx="104" cy="0"/>
            </a:xfrm>
            <a:prstGeom prst="line">
              <a:avLst/>
            </a:prstGeom>
            <a:noFill/>
            <a:ln w="50800">
              <a:solidFill>
                <a:srgbClr val="CF0E3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grpSp>
      <p:sp>
        <p:nvSpPr>
          <p:cNvPr id="104469" name="Rectangle 21"/>
          <p:cNvSpPr>
            <a:spLocks noChangeArrowheads="1"/>
          </p:cNvSpPr>
          <p:nvPr/>
        </p:nvSpPr>
        <p:spPr bwMode="auto">
          <a:xfrm>
            <a:off x="1752600" y="947738"/>
            <a:ext cx="1806575" cy="577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God covenants with Abraham to reestablish man</a:t>
            </a:r>
            <a:r>
              <a:rPr kumimoji="0" lang="fr-FR"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t>
            </a: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 rule via Israel as a "kingdom of priests" (Gen. 12:1-3; Exod. 19:6)</a:t>
            </a:r>
          </a:p>
        </p:txBody>
      </p:sp>
      <p:sp>
        <p:nvSpPr>
          <p:cNvPr id="104470" name="Rectangle 22"/>
          <p:cNvSpPr>
            <a:spLocks noChangeArrowheads="1"/>
          </p:cNvSpPr>
          <p:nvPr/>
        </p:nvSpPr>
        <p:spPr bwMode="auto">
          <a:xfrm>
            <a:off x="79375" y="730250"/>
            <a:ext cx="1684338" cy="274638"/>
          </a:xfrm>
          <a:prstGeom prst="rect">
            <a:avLst/>
          </a:prstGeom>
          <a:noFill/>
          <a:ln w="12700">
            <a:noFill/>
            <a:miter lim="800000"/>
            <a:headEnd/>
            <a:tailEnd/>
          </a:ln>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FFA040"/>
                </a:solidFill>
                <a:effectLst>
                  <a:outerShdw blurRad="38100" dist="38100" dir="2700000" algn="tl">
                    <a:srgbClr val="000000"/>
                  </a:outerShdw>
                </a:effectLst>
                <a:uLnTx/>
                <a:uFillTx/>
                <a:latin typeface="Arial" charset="0"/>
                <a:ea typeface="ＭＳ Ｐゴシック" charset="0"/>
                <a:cs typeface="Arial" charset="0"/>
              </a:rPr>
              <a:t>Kingdom Teaching...</a:t>
            </a:r>
          </a:p>
        </p:txBody>
      </p:sp>
      <p:sp>
        <p:nvSpPr>
          <p:cNvPr id="4116" name="Line 23"/>
          <p:cNvSpPr>
            <a:spLocks noChangeShapeType="1"/>
          </p:cNvSpPr>
          <p:nvPr/>
        </p:nvSpPr>
        <p:spPr bwMode="auto">
          <a:xfrm>
            <a:off x="695325" y="1109663"/>
            <a:ext cx="0" cy="406400"/>
          </a:xfrm>
          <a:prstGeom prst="line">
            <a:avLst/>
          </a:prstGeom>
          <a:noFill/>
          <a:ln w="12700">
            <a:solidFill>
              <a:schemeClr val="accent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17" name="Freeform 24"/>
          <p:cNvSpPr>
            <a:spLocks/>
          </p:cNvSpPr>
          <p:nvPr/>
        </p:nvSpPr>
        <p:spPr bwMode="auto">
          <a:xfrm>
            <a:off x="635000" y="1449388"/>
            <a:ext cx="122238" cy="179387"/>
          </a:xfrm>
          <a:custGeom>
            <a:avLst/>
            <a:gdLst>
              <a:gd name="T0" fmla="*/ 2147483647 w 77"/>
              <a:gd name="T1" fmla="*/ 2147483647 h 113"/>
              <a:gd name="T2" fmla="*/ 0 w 77"/>
              <a:gd name="T3" fmla="*/ 0 h 113"/>
              <a:gd name="T4" fmla="*/ 2147483647 w 77"/>
              <a:gd name="T5" fmla="*/ 2147483647 h 113"/>
              <a:gd name="T6" fmla="*/ 2147483647 w 77"/>
              <a:gd name="T7" fmla="*/ 0 h 113"/>
              <a:gd name="T8" fmla="*/ 2147483647 w 77"/>
              <a:gd name="T9" fmla="*/ 2147483647 h 113"/>
              <a:gd name="T10" fmla="*/ 0 60000 65536"/>
              <a:gd name="T11" fmla="*/ 0 60000 65536"/>
              <a:gd name="T12" fmla="*/ 0 60000 65536"/>
              <a:gd name="T13" fmla="*/ 0 60000 65536"/>
              <a:gd name="T14" fmla="*/ 0 60000 65536"/>
              <a:gd name="T15" fmla="*/ 0 w 77"/>
              <a:gd name="T16" fmla="*/ 0 h 113"/>
              <a:gd name="T17" fmla="*/ 77 w 77"/>
              <a:gd name="T18" fmla="*/ 113 h 113"/>
            </a:gdLst>
            <a:ahLst/>
            <a:cxnLst>
              <a:cxn ang="T10">
                <a:pos x="T0" y="T1"/>
              </a:cxn>
              <a:cxn ang="T11">
                <a:pos x="T2" y="T3"/>
              </a:cxn>
              <a:cxn ang="T12">
                <a:pos x="T4" y="T5"/>
              </a:cxn>
              <a:cxn ang="T13">
                <a:pos x="T6" y="T7"/>
              </a:cxn>
              <a:cxn ang="T14">
                <a:pos x="T8" y="T9"/>
              </a:cxn>
            </a:cxnLst>
            <a:rect l="T15" t="T16" r="T17" b="T18"/>
            <a:pathLst>
              <a:path w="77" h="113">
                <a:moveTo>
                  <a:pt x="38" y="37"/>
                </a:moveTo>
                <a:lnTo>
                  <a:pt x="0" y="0"/>
                </a:lnTo>
                <a:lnTo>
                  <a:pt x="38" y="112"/>
                </a:lnTo>
                <a:lnTo>
                  <a:pt x="76" y="0"/>
                </a:lnTo>
                <a:lnTo>
                  <a:pt x="38" y="37"/>
                </a:lnTo>
              </a:path>
            </a:pathLst>
          </a:custGeom>
          <a:solidFill>
            <a:schemeClr val="accent1"/>
          </a:solidFill>
          <a:ln w="12700" cap="rnd">
            <a:solidFill>
              <a:schemeClr val="accent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104473" name="Rectangle 25"/>
          <p:cNvSpPr>
            <a:spLocks noChangeArrowheads="1"/>
          </p:cNvSpPr>
          <p:nvPr/>
        </p:nvSpPr>
        <p:spPr bwMode="auto">
          <a:xfrm>
            <a:off x="222250" y="1614488"/>
            <a:ext cx="881063"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Fall of Man (Gen. 3)</a:t>
            </a:r>
          </a:p>
        </p:txBody>
      </p:sp>
      <p:sp>
        <p:nvSpPr>
          <p:cNvPr id="104474" name="Rectangle 26"/>
          <p:cNvSpPr>
            <a:spLocks noChangeArrowheads="1"/>
          </p:cNvSpPr>
          <p:nvPr/>
        </p:nvSpPr>
        <p:spPr bwMode="auto">
          <a:xfrm>
            <a:off x="3379788" y="947738"/>
            <a:ext cx="13049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Israel</a:t>
            </a:r>
            <a:r>
              <a:rPr kumimoji="0" lang="fr-FR" altLang="ja-JP"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t>
            </a: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 failure to witness to nations as a kingdom of priests is judged via exile under foreign rule</a:t>
            </a:r>
          </a:p>
        </p:txBody>
      </p:sp>
      <p:sp>
        <p:nvSpPr>
          <p:cNvPr id="104475" name="Rectangle 27"/>
          <p:cNvSpPr>
            <a:spLocks noChangeArrowheads="1"/>
          </p:cNvSpPr>
          <p:nvPr/>
        </p:nvSpPr>
        <p:spPr bwMode="auto">
          <a:xfrm>
            <a:off x="3216275" y="4740275"/>
            <a:ext cx="1812925" cy="82232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Jeremiah 31:31-34 promises:</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Forgiveness</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Indwelling Spirit</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New heart, nature, mind</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Reunification of Israel and Judah</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No need for evangelism</a:t>
            </a:r>
          </a:p>
        </p:txBody>
      </p:sp>
      <p:sp>
        <p:nvSpPr>
          <p:cNvPr id="104476" name="Rectangle 28"/>
          <p:cNvSpPr>
            <a:spLocks noChangeArrowheads="1"/>
          </p:cNvSpPr>
          <p:nvPr/>
        </p:nvSpPr>
        <p:spPr bwMode="auto">
          <a:xfrm>
            <a:off x="2682875" y="3632200"/>
            <a:ext cx="20415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2 Samuel 7:12-16 promises:</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Sons ("house" never wiped out)</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Kingdom (political dynasty)</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Throne (right to rule by descendants)</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Temple (son to build it)</a:t>
            </a:r>
          </a:p>
        </p:txBody>
      </p:sp>
      <p:sp>
        <p:nvSpPr>
          <p:cNvPr id="104477" name="Rectangle 29"/>
          <p:cNvSpPr>
            <a:spLocks noChangeArrowheads="1"/>
          </p:cNvSpPr>
          <p:nvPr/>
        </p:nvSpPr>
        <p:spPr bwMode="auto">
          <a:xfrm>
            <a:off x="2301875" y="2479675"/>
            <a:ext cx="3200400" cy="577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Genesis 15:18 (cf. Deut. 30:1-10) promises:</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Land from Wadi of Egypt to Euphrates River (Isa. 27:12)</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Eternal possession of land (Gen. 17:8) after exile/restoration</a:t>
            </a:r>
          </a:p>
          <a:p>
            <a:pPr marL="0" marR="0" lvl="0" indent="0" algn="l" defTabSz="914400" rtl="0" eaLnBrk="0" fontAlgn="base" latinLnBrk="0" hangingPunct="0">
              <a:lnSpc>
                <a:spcPct val="100000"/>
              </a:lnSpc>
              <a:spcBef>
                <a:spcPct val="0"/>
              </a:spcBef>
              <a:spcAft>
                <a:spcPct val="0"/>
              </a:spcAft>
              <a:buClrTx/>
              <a:buSzPct val="100000"/>
              <a:buFontTx/>
              <a:buChar char="•"/>
              <a:tabLst/>
              <a:defRPr/>
            </a:pPr>
            <a:r>
              <a:rPr kumimoji="0" lang="en-US" sz="8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Whole world blessed via the land (Isa. 14:1-2)</a:t>
            </a:r>
          </a:p>
        </p:txBody>
      </p:sp>
      <p:sp>
        <p:nvSpPr>
          <p:cNvPr id="104478" name="Rectangle 30"/>
          <p:cNvSpPr>
            <a:spLocks noChangeArrowheads="1"/>
          </p:cNvSpPr>
          <p:nvPr/>
        </p:nvSpPr>
        <p:spPr bwMode="auto">
          <a:xfrm>
            <a:off x="5867400" y="955675"/>
            <a:ext cx="1011238"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Jesus extends His kingdom in mystery form to the Church (Matt. 13)</a:t>
            </a:r>
          </a:p>
        </p:txBody>
      </p:sp>
      <p:sp>
        <p:nvSpPr>
          <p:cNvPr id="104479" name="Rectangle 31"/>
          <p:cNvSpPr>
            <a:spLocks noChangeArrowheads="1"/>
          </p:cNvSpPr>
          <p:nvPr/>
        </p:nvSpPr>
        <p:spPr bwMode="auto">
          <a:xfrm>
            <a:off x="4675188" y="947738"/>
            <a:ext cx="10763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Israel rejects Messiah</a:t>
            </a:r>
            <a:r>
              <a:rPr kumimoji="0" lang="fr-FR" altLang="ja-JP"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t>
            </a: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 offer of kingdom (Matt. 12:41-42; 23:37-39)</a:t>
            </a:r>
          </a:p>
        </p:txBody>
      </p:sp>
      <p:sp>
        <p:nvSpPr>
          <p:cNvPr id="104480" name="Rectangle 32"/>
          <p:cNvSpPr>
            <a:spLocks noChangeArrowheads="1"/>
          </p:cNvSpPr>
          <p:nvPr/>
        </p:nvSpPr>
        <p:spPr bwMode="auto">
          <a:xfrm>
            <a:off x="6732588" y="949325"/>
            <a:ext cx="10763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Christ subdues Israel</a:t>
            </a:r>
            <a:r>
              <a:rPr kumimoji="0" lang="fr-FR" altLang="ja-JP"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t>
            </a:r>
            <a:r>
              <a:rPr kumimoji="0" lang="en-US" sz="8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 enemies and nation believes (Rom. 11:26-27)</a:t>
            </a:r>
          </a:p>
        </p:txBody>
      </p:sp>
      <p:sp>
        <p:nvSpPr>
          <p:cNvPr id="4126" name="AutoShape 33"/>
          <p:cNvSpPr>
            <a:spLocks noChangeArrowheads="1"/>
          </p:cNvSpPr>
          <p:nvPr/>
        </p:nvSpPr>
        <p:spPr bwMode="auto">
          <a:xfrm rot="-5400000">
            <a:off x="5881688" y="1463675"/>
            <a:ext cx="228600" cy="76200"/>
          </a:xfrm>
          <a:prstGeom prst="rightArrow">
            <a:avLst>
              <a:gd name="adj1" fmla="val 50000"/>
              <a:gd name="adj2" fmla="val 150014"/>
            </a:avLst>
          </a:prstGeom>
          <a:solidFill>
            <a:schemeClr val="accent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4127" name="Rectangle 34"/>
          <p:cNvSpPr>
            <a:spLocks noChangeArrowheads="1"/>
          </p:cNvSpPr>
          <p:nvPr/>
        </p:nvSpPr>
        <p:spPr bwMode="auto">
          <a:xfrm>
            <a:off x="5810250" y="4456113"/>
            <a:ext cx="3297238" cy="1193800"/>
          </a:xfrm>
          <a:prstGeom prst="rect">
            <a:avLst/>
          </a:prstGeom>
          <a:gradFill rotWithShape="0">
            <a:gsLst>
              <a:gs pos="0">
                <a:srgbClr val="438E00"/>
              </a:gs>
              <a:gs pos="100000">
                <a:srgbClr val="D9E8CC"/>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28" name="Rectangle 35"/>
          <p:cNvSpPr>
            <a:spLocks noChangeArrowheads="1"/>
          </p:cNvSpPr>
          <p:nvPr/>
        </p:nvSpPr>
        <p:spPr bwMode="auto">
          <a:xfrm>
            <a:off x="5816600" y="2062163"/>
            <a:ext cx="1981200" cy="1244600"/>
          </a:xfrm>
          <a:prstGeom prst="rect">
            <a:avLst/>
          </a:prstGeom>
          <a:gradFill rotWithShape="0">
            <a:gsLst>
              <a:gs pos="0">
                <a:srgbClr val="3E040E"/>
              </a:gs>
              <a:gs pos="100000">
                <a:srgbClr val="CF0E30"/>
              </a:gs>
            </a:gsLst>
            <a:lin ang="0" scaled="1"/>
          </a:gradFill>
          <a:ln w="12700">
            <a:solidFill>
              <a:srgbClr val="372000"/>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29" name="Rectangle 36"/>
          <p:cNvSpPr>
            <a:spLocks noChangeArrowheads="1"/>
          </p:cNvSpPr>
          <p:nvPr/>
        </p:nvSpPr>
        <p:spPr bwMode="auto">
          <a:xfrm>
            <a:off x="7720013" y="2063750"/>
            <a:ext cx="1384300" cy="1211263"/>
          </a:xfrm>
          <a:prstGeom prst="rect">
            <a:avLst/>
          </a:prstGeom>
          <a:solidFill>
            <a:srgbClr val="CF0E30"/>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30" name="Rectangle 37"/>
          <p:cNvSpPr>
            <a:spLocks noChangeArrowheads="1"/>
          </p:cNvSpPr>
          <p:nvPr/>
        </p:nvSpPr>
        <p:spPr bwMode="auto">
          <a:xfrm>
            <a:off x="5810250" y="3271838"/>
            <a:ext cx="3289300" cy="1312862"/>
          </a:xfrm>
          <a:prstGeom prst="rect">
            <a:avLst/>
          </a:prstGeom>
          <a:gradFill rotWithShape="0">
            <a:gsLst>
              <a:gs pos="0">
                <a:srgbClr val="CFC630"/>
              </a:gs>
              <a:gs pos="100000">
                <a:srgbClr val="FFFFFF"/>
              </a:gs>
            </a:gsLst>
            <a:lin ang="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104486" name="Rectangle 38"/>
          <p:cNvSpPr>
            <a:spLocks noChangeArrowheads="1"/>
          </p:cNvSpPr>
          <p:nvPr/>
        </p:nvSpPr>
        <p:spPr bwMode="auto">
          <a:xfrm>
            <a:off x="5818188" y="2479675"/>
            <a:ext cx="1719262" cy="700088"/>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Israel judged for rejecting Messiah by dispersion away from land for 19 centuries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a:t>
            </a:r>
            <a:r>
              <a:rPr kumimoji="0" lang="en-US" sz="6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AD</a:t>
            </a: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70–</a:t>
            </a:r>
            <a:r>
              <a:rPr kumimoji="0" lang="en-US" sz="6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AD</a:t>
            </a: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 1948) but now partially restored (Ezek. 37:1-7)</a:t>
            </a:r>
          </a:p>
        </p:txBody>
      </p:sp>
      <p:sp>
        <p:nvSpPr>
          <p:cNvPr id="104487" name="Rectangle 39"/>
          <p:cNvSpPr>
            <a:spLocks noChangeArrowheads="1"/>
          </p:cNvSpPr>
          <p:nvPr/>
        </p:nvSpPr>
        <p:spPr bwMode="auto">
          <a:xfrm>
            <a:off x="6054725" y="3389313"/>
            <a:ext cx="1336675" cy="57785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pitchFamily="24" charset="0"/>
                <a:ea typeface="ＭＳ Ｐゴシック" charset="-128"/>
                <a:cs typeface="ＭＳ Ｐゴシック" charset="-128"/>
              </a:rPr>
              <a:t>Christ is Head over His Church, which is a spiritual temple (Eph. 2:19-22; 2 Cor. 6:16)</a:t>
            </a:r>
          </a:p>
        </p:txBody>
      </p:sp>
      <p:sp>
        <p:nvSpPr>
          <p:cNvPr id="104488" name="Rectangle 40"/>
          <p:cNvSpPr>
            <a:spLocks noChangeArrowheads="1"/>
          </p:cNvSpPr>
          <p:nvPr/>
        </p:nvSpPr>
        <p:spPr bwMode="auto">
          <a:xfrm>
            <a:off x="5935663" y="4740275"/>
            <a:ext cx="1397000" cy="57785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pitchFamily="24" charset="0"/>
                <a:ea typeface="ＭＳ Ｐゴシック" charset="-128"/>
                <a:cs typeface="ＭＳ Ｐゴシック" charset="-128"/>
              </a:rPr>
              <a:t>Mosaic Law replaced with first three elements of the New Covenant (Luke 22:20; 2 Cor. 3:6)</a:t>
            </a:r>
          </a:p>
        </p:txBody>
      </p:sp>
      <p:sp>
        <p:nvSpPr>
          <p:cNvPr id="4134" name="AutoShape 41"/>
          <p:cNvSpPr>
            <a:spLocks noChangeArrowheads="1"/>
          </p:cNvSpPr>
          <p:nvPr/>
        </p:nvSpPr>
        <p:spPr bwMode="auto">
          <a:xfrm rot="16200000" flipH="1">
            <a:off x="7583488" y="1476375"/>
            <a:ext cx="228600" cy="76200"/>
          </a:xfrm>
          <a:prstGeom prst="rightArrow">
            <a:avLst>
              <a:gd name="adj1" fmla="val 50000"/>
              <a:gd name="adj2" fmla="val 150014"/>
            </a:avLst>
          </a:prstGeom>
          <a:solidFill>
            <a:schemeClr val="accent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4135" name="Line 42"/>
          <p:cNvSpPr>
            <a:spLocks noChangeShapeType="1"/>
          </p:cNvSpPr>
          <p:nvPr/>
        </p:nvSpPr>
        <p:spPr bwMode="auto">
          <a:xfrm>
            <a:off x="7707313" y="1649413"/>
            <a:ext cx="0" cy="4038600"/>
          </a:xfrm>
          <a:prstGeom prst="line">
            <a:avLst/>
          </a:prstGeom>
          <a:noFill/>
          <a:ln w="25400">
            <a:solidFill>
              <a:srgbClr val="000000"/>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104491" name="Rectangle 43"/>
          <p:cNvSpPr>
            <a:spLocks noChangeArrowheads="1"/>
          </p:cNvSpPr>
          <p:nvPr/>
        </p:nvSpPr>
        <p:spPr bwMode="auto">
          <a:xfrm>
            <a:off x="7620000" y="2057400"/>
            <a:ext cx="1546225" cy="2286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MESSIANIC     KINGDOM</a:t>
            </a:r>
          </a:p>
        </p:txBody>
      </p:sp>
      <p:sp>
        <p:nvSpPr>
          <p:cNvPr id="4137" name="Line 44"/>
          <p:cNvSpPr>
            <a:spLocks noChangeShapeType="1"/>
          </p:cNvSpPr>
          <p:nvPr/>
        </p:nvSpPr>
        <p:spPr bwMode="auto">
          <a:xfrm>
            <a:off x="8489950" y="2017713"/>
            <a:ext cx="0" cy="3657600"/>
          </a:xfrm>
          <a:prstGeom prst="line">
            <a:avLst/>
          </a:prstGeom>
          <a:noFill/>
          <a:ln w="12700">
            <a:solidFill>
              <a:srgbClr val="6E0043"/>
            </a:solidFill>
            <a:prstDash val="sysDot"/>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104493" name="Rectangle 45"/>
          <p:cNvSpPr>
            <a:spLocks noChangeArrowheads="1"/>
          </p:cNvSpPr>
          <p:nvPr/>
        </p:nvSpPr>
        <p:spPr bwMode="auto">
          <a:xfrm>
            <a:off x="7696200" y="2192338"/>
            <a:ext cx="1414463" cy="2413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Millennial      Eternal</a:t>
            </a:r>
          </a:p>
        </p:txBody>
      </p:sp>
      <p:sp>
        <p:nvSpPr>
          <p:cNvPr id="104494" name="Rectangle 46"/>
          <p:cNvSpPr>
            <a:spLocks noChangeArrowheads="1"/>
          </p:cNvSpPr>
          <p:nvPr/>
        </p:nvSpPr>
        <p:spPr bwMode="auto">
          <a:xfrm>
            <a:off x="7659688" y="2411413"/>
            <a:ext cx="911225" cy="82232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Full restoration (Ezek. 37:8-28) Jerusalem world capital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(Isa. 2:1-5)</a:t>
            </a:r>
          </a:p>
        </p:txBody>
      </p:sp>
      <p:sp>
        <p:nvSpPr>
          <p:cNvPr id="104495" name="Rectangle 47"/>
          <p:cNvSpPr>
            <a:spLocks noChangeArrowheads="1"/>
          </p:cNvSpPr>
          <p:nvPr/>
        </p:nvSpPr>
        <p:spPr bwMode="auto">
          <a:xfrm>
            <a:off x="8412163" y="2411413"/>
            <a:ext cx="730250" cy="582612"/>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New Jerusalem</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(Rev. 21–22)</a:t>
            </a:r>
          </a:p>
        </p:txBody>
      </p:sp>
      <p:sp>
        <p:nvSpPr>
          <p:cNvPr id="104496" name="Rectangle 48"/>
          <p:cNvSpPr>
            <a:spLocks noChangeArrowheads="1"/>
          </p:cNvSpPr>
          <p:nvPr/>
        </p:nvSpPr>
        <p:spPr bwMode="auto">
          <a:xfrm>
            <a:off x="7724775" y="3389313"/>
            <a:ext cx="803275" cy="950912"/>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Christ reigns over the world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(Isa. 11)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000000"/>
                </a:solidFill>
                <a:effectLst/>
                <a:uLnTx/>
                <a:uFillTx/>
                <a:latin typeface="Arial" pitchFamily="24" charset="0"/>
                <a:ea typeface="ＭＳ Ｐゴシック" charset="-128"/>
                <a:cs typeface="ＭＳ Ｐゴシック" charset="-128"/>
              </a:rPr>
              <a:t>with saints (Rev. 5:10; 20:4-6)</a:t>
            </a:r>
          </a:p>
        </p:txBody>
      </p:sp>
      <p:sp>
        <p:nvSpPr>
          <p:cNvPr id="104497" name="Rectangle 49"/>
          <p:cNvSpPr>
            <a:spLocks noChangeArrowheads="1"/>
          </p:cNvSpPr>
          <p:nvPr/>
        </p:nvSpPr>
        <p:spPr bwMode="auto">
          <a:xfrm>
            <a:off x="7850188" y="947738"/>
            <a:ext cx="10763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Christ rules over everything with saints (Eph. 1:9-10; Rev. 20:1-6; 22:5b)</a:t>
            </a:r>
          </a:p>
        </p:txBody>
      </p:sp>
      <p:grpSp>
        <p:nvGrpSpPr>
          <p:cNvPr id="4143" name="Group 50"/>
          <p:cNvGrpSpPr>
            <a:grpSpLocks/>
          </p:cNvGrpSpPr>
          <p:nvPr/>
        </p:nvGrpSpPr>
        <p:grpSpPr bwMode="auto">
          <a:xfrm>
            <a:off x="4679950" y="4954588"/>
            <a:ext cx="76200" cy="304800"/>
            <a:chOff x="2928" y="3216"/>
            <a:chExt cx="48" cy="192"/>
          </a:xfrm>
        </p:grpSpPr>
        <p:sp>
          <p:nvSpPr>
            <p:cNvPr id="4198" name="Line 51"/>
            <p:cNvSpPr>
              <a:spLocks noChangeShapeType="1"/>
            </p:cNvSpPr>
            <p:nvPr/>
          </p:nvSpPr>
          <p:spPr bwMode="auto">
            <a:xfrm>
              <a:off x="2928" y="3216"/>
              <a:ext cx="4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99" name="Line 52"/>
            <p:cNvSpPr>
              <a:spLocks noChangeShapeType="1"/>
            </p:cNvSpPr>
            <p:nvPr/>
          </p:nvSpPr>
          <p:spPr bwMode="auto">
            <a:xfrm>
              <a:off x="2928" y="3408"/>
              <a:ext cx="4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200" name="Line 53"/>
            <p:cNvSpPr>
              <a:spLocks noChangeShapeType="1"/>
            </p:cNvSpPr>
            <p:nvPr/>
          </p:nvSpPr>
          <p:spPr bwMode="auto">
            <a:xfrm>
              <a:off x="2976" y="3216"/>
              <a:ext cx="0" cy="192"/>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grpSp>
      <p:grpSp>
        <p:nvGrpSpPr>
          <p:cNvPr id="4144" name="Group 54"/>
          <p:cNvGrpSpPr>
            <a:grpSpLocks/>
          </p:cNvGrpSpPr>
          <p:nvPr/>
        </p:nvGrpSpPr>
        <p:grpSpPr bwMode="auto">
          <a:xfrm>
            <a:off x="4946650" y="5311775"/>
            <a:ext cx="76200" cy="212725"/>
            <a:chOff x="3072" y="3418"/>
            <a:chExt cx="48" cy="134"/>
          </a:xfrm>
        </p:grpSpPr>
        <p:sp>
          <p:nvSpPr>
            <p:cNvPr id="4195" name="Line 55"/>
            <p:cNvSpPr>
              <a:spLocks noChangeShapeType="1"/>
            </p:cNvSpPr>
            <p:nvPr/>
          </p:nvSpPr>
          <p:spPr bwMode="auto">
            <a:xfrm>
              <a:off x="3072" y="3418"/>
              <a:ext cx="4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96" name="Line 56"/>
            <p:cNvSpPr>
              <a:spLocks noChangeShapeType="1"/>
            </p:cNvSpPr>
            <p:nvPr/>
          </p:nvSpPr>
          <p:spPr bwMode="auto">
            <a:xfrm>
              <a:off x="3072" y="3552"/>
              <a:ext cx="4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97" name="Line 57"/>
            <p:cNvSpPr>
              <a:spLocks noChangeShapeType="1"/>
            </p:cNvSpPr>
            <p:nvPr/>
          </p:nvSpPr>
          <p:spPr bwMode="auto">
            <a:xfrm>
              <a:off x="3120" y="3418"/>
              <a:ext cx="0" cy="13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grpSp>
      <p:sp>
        <p:nvSpPr>
          <p:cNvPr id="104506" name="Rectangle 58"/>
          <p:cNvSpPr>
            <a:spLocks noChangeArrowheads="1"/>
          </p:cNvSpPr>
          <p:nvPr/>
        </p:nvSpPr>
        <p:spPr bwMode="auto">
          <a:xfrm rot="16200000">
            <a:off x="1532732" y="2543969"/>
            <a:ext cx="598487"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Nadianne" charset="0"/>
                <a:ea typeface="ＭＳ Ｐゴシック" charset="-128"/>
                <a:cs typeface="ＭＳ Ｐゴシック" charset="-128"/>
              </a:rPr>
              <a:t>land</a:t>
            </a:r>
          </a:p>
        </p:txBody>
      </p:sp>
      <p:sp>
        <p:nvSpPr>
          <p:cNvPr id="104507" name="Rectangle 59"/>
          <p:cNvSpPr>
            <a:spLocks noChangeArrowheads="1"/>
          </p:cNvSpPr>
          <p:nvPr/>
        </p:nvSpPr>
        <p:spPr bwMode="auto">
          <a:xfrm rot="16200000">
            <a:off x="1893888" y="3694113"/>
            <a:ext cx="644525"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Nadianne" charset="0"/>
                <a:ea typeface="ＭＳ Ｐゴシック" charset="-128"/>
                <a:cs typeface="ＭＳ Ｐゴシック" charset="-128"/>
              </a:rPr>
              <a:t>seed</a:t>
            </a:r>
          </a:p>
        </p:txBody>
      </p:sp>
      <p:sp>
        <p:nvSpPr>
          <p:cNvPr id="104508" name="Rectangle 60"/>
          <p:cNvSpPr>
            <a:spLocks noChangeArrowheads="1"/>
          </p:cNvSpPr>
          <p:nvPr/>
        </p:nvSpPr>
        <p:spPr bwMode="auto">
          <a:xfrm rot="16200000">
            <a:off x="2378869" y="4898231"/>
            <a:ext cx="1004888"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Nadianne" charset="0"/>
                <a:ea typeface="ＭＳ Ｐゴシック" charset="-128"/>
                <a:cs typeface="ＭＳ Ｐゴシック" charset="-128"/>
              </a:rPr>
              <a:t>blessing</a:t>
            </a:r>
          </a:p>
        </p:txBody>
      </p:sp>
      <p:sp>
        <p:nvSpPr>
          <p:cNvPr id="104509" name="Rectangle 61"/>
          <p:cNvSpPr>
            <a:spLocks noChangeArrowheads="1"/>
          </p:cNvSpPr>
          <p:nvPr/>
        </p:nvSpPr>
        <p:spPr bwMode="auto">
          <a:xfrm rot="16200000">
            <a:off x="904081" y="3653632"/>
            <a:ext cx="1449387" cy="30480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Genesis 12:1-3</a:t>
            </a:r>
          </a:p>
        </p:txBody>
      </p:sp>
      <p:sp>
        <p:nvSpPr>
          <p:cNvPr id="104510" name="Rectangle 62"/>
          <p:cNvSpPr>
            <a:spLocks noChangeArrowheads="1"/>
          </p:cNvSpPr>
          <p:nvPr/>
        </p:nvSpPr>
        <p:spPr bwMode="auto">
          <a:xfrm>
            <a:off x="8416925" y="3389313"/>
            <a:ext cx="750888" cy="822325"/>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pitchFamily="24" charset="0"/>
                <a:ea typeface="ＭＳ Ｐゴシック" charset="-128"/>
                <a:cs typeface="ＭＳ Ｐゴシック" charset="-128"/>
              </a:rPr>
              <a:t>Christ hands kingdom over to Father (1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pitchFamily="24" charset="0"/>
                <a:ea typeface="ＭＳ Ｐゴシック" charset="-128"/>
                <a:cs typeface="ＭＳ Ｐゴシック" charset="-128"/>
              </a:rPr>
              <a:t> Cor. 15:24)</a:t>
            </a:r>
          </a:p>
        </p:txBody>
      </p:sp>
      <p:grpSp>
        <p:nvGrpSpPr>
          <p:cNvPr id="4150" name="Group 63"/>
          <p:cNvGrpSpPr>
            <a:grpSpLocks/>
          </p:cNvGrpSpPr>
          <p:nvPr/>
        </p:nvGrpSpPr>
        <p:grpSpPr bwMode="auto">
          <a:xfrm>
            <a:off x="7854950" y="1636713"/>
            <a:ext cx="611188" cy="450850"/>
            <a:chOff x="4928" y="1056"/>
            <a:chExt cx="385" cy="284"/>
          </a:xfrm>
        </p:grpSpPr>
        <p:sp>
          <p:nvSpPr>
            <p:cNvPr id="104512" name="Freeform 64"/>
            <p:cNvSpPr>
              <a:spLocks/>
            </p:cNvSpPr>
            <p:nvPr/>
          </p:nvSpPr>
          <p:spPr bwMode="auto">
            <a:xfrm>
              <a:off x="4928" y="1056"/>
              <a:ext cx="385" cy="193"/>
            </a:xfrm>
            <a:custGeom>
              <a:avLst/>
              <a:gdLst/>
              <a:ahLst/>
              <a:cxnLst>
                <a:cxn ang="0">
                  <a:pos x="0" y="192"/>
                </a:cxn>
                <a:cxn ang="0">
                  <a:pos x="48" y="0"/>
                </a:cxn>
                <a:cxn ang="0">
                  <a:pos x="96" y="96"/>
                </a:cxn>
                <a:cxn ang="0">
                  <a:pos x="100" y="98"/>
                </a:cxn>
                <a:cxn ang="0">
                  <a:pos x="144" y="0"/>
                </a:cxn>
                <a:cxn ang="0">
                  <a:pos x="192" y="96"/>
                </a:cxn>
                <a:cxn ang="0">
                  <a:pos x="240" y="0"/>
                </a:cxn>
                <a:cxn ang="0">
                  <a:pos x="288" y="96"/>
                </a:cxn>
                <a:cxn ang="0">
                  <a:pos x="336" y="0"/>
                </a:cxn>
                <a:cxn ang="0">
                  <a:pos x="384" y="192"/>
                </a:cxn>
              </a:cxnLst>
              <a:rect l="0" t="0" r="r" b="b"/>
              <a:pathLst>
                <a:path w="385" h="193">
                  <a:moveTo>
                    <a:pt x="0" y="192"/>
                  </a:moveTo>
                  <a:lnTo>
                    <a:pt x="48" y="0"/>
                  </a:lnTo>
                  <a:lnTo>
                    <a:pt x="96" y="96"/>
                  </a:lnTo>
                  <a:lnTo>
                    <a:pt x="100" y="98"/>
                  </a:lnTo>
                  <a:lnTo>
                    <a:pt x="144" y="0"/>
                  </a:lnTo>
                  <a:lnTo>
                    <a:pt x="192" y="96"/>
                  </a:lnTo>
                  <a:lnTo>
                    <a:pt x="240" y="0"/>
                  </a:lnTo>
                  <a:lnTo>
                    <a:pt x="288" y="96"/>
                  </a:lnTo>
                  <a:lnTo>
                    <a:pt x="336" y="0"/>
                  </a:lnTo>
                  <a:lnTo>
                    <a:pt x="384" y="192"/>
                  </a:lnTo>
                </a:path>
              </a:pathLst>
            </a:custGeom>
            <a:solidFill>
              <a:schemeClr val="folHlink"/>
            </a:solidFill>
            <a:ln w="12700" cap="rnd" cmpd="sng">
              <a:solidFill>
                <a:schemeClr val="tx1"/>
              </a:solidFill>
              <a:prstDash val="solid"/>
              <a:round/>
              <a:headEnd type="none" w="med" len="med"/>
              <a:tailEnd type="none" w="med" len="me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24" charset="0"/>
                <a:ea typeface="ＭＳ Ｐゴシック" charset="-128"/>
                <a:cs typeface="ＭＳ Ｐゴシック" charset="-128"/>
              </a:endParaRPr>
            </a:p>
          </p:txBody>
        </p:sp>
        <p:sp>
          <p:nvSpPr>
            <p:cNvPr id="104513" name="Rectangle 65"/>
            <p:cNvSpPr>
              <a:spLocks noChangeArrowheads="1"/>
            </p:cNvSpPr>
            <p:nvPr/>
          </p:nvSpPr>
          <p:spPr bwMode="auto">
            <a:xfrm>
              <a:off x="4928" y="1248"/>
              <a:ext cx="384" cy="48"/>
            </a:xfrm>
            <a:prstGeom prst="rect">
              <a:avLst/>
            </a:prstGeom>
            <a:solidFill>
              <a:schemeClr val="folHlink"/>
            </a:solidFill>
            <a:ln w="12700">
              <a:noFill/>
              <a:miter lim="800000"/>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24" charset="0"/>
                <a:ea typeface="ＭＳ Ｐゴシック" charset="-128"/>
                <a:cs typeface="ＭＳ Ｐゴシック" charset="-128"/>
              </a:endParaRPr>
            </a:p>
          </p:txBody>
        </p:sp>
        <p:sp>
          <p:nvSpPr>
            <p:cNvPr id="104514" name="Oval 66"/>
            <p:cNvSpPr>
              <a:spLocks noChangeArrowheads="1"/>
            </p:cNvSpPr>
            <p:nvPr/>
          </p:nvSpPr>
          <p:spPr bwMode="auto">
            <a:xfrm>
              <a:off x="4932" y="1252"/>
              <a:ext cx="376" cy="88"/>
            </a:xfrm>
            <a:prstGeom prst="ellipse">
              <a:avLst/>
            </a:prstGeom>
            <a:solidFill>
              <a:schemeClr val="hlink"/>
            </a:solidFill>
            <a:ln w="12700">
              <a:solidFill>
                <a:schemeClr val="tx1"/>
              </a:solidFill>
              <a:round/>
              <a:headEnd/>
              <a:tailEnd/>
            </a:ln>
            <a:effectLst>
              <a:outerShdw blurRad="63500" dist="35921" dir="2700000" algn="ctr" rotWithShape="0">
                <a:srgbClr val="000000">
                  <a:alpha val="74998"/>
                </a:srgb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24" charset="0"/>
                <a:ea typeface="ＭＳ Ｐゴシック" charset="-128"/>
                <a:cs typeface="ＭＳ Ｐゴシック" charset="-128"/>
              </a:endParaRPr>
            </a:p>
          </p:txBody>
        </p:sp>
        <p:sp>
          <p:nvSpPr>
            <p:cNvPr id="104515" name="Line 67"/>
            <p:cNvSpPr>
              <a:spLocks noChangeShapeType="1"/>
            </p:cNvSpPr>
            <p:nvPr/>
          </p:nvSpPr>
          <p:spPr bwMode="auto">
            <a:xfrm>
              <a:off x="4928"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12" charset="0"/>
                <a:ea typeface="ＭＳ Ｐゴシック" charset="-128"/>
                <a:cs typeface="ＭＳ Ｐゴシック" charset="-128"/>
              </a:endParaRPr>
            </a:p>
          </p:txBody>
        </p:sp>
        <p:sp>
          <p:nvSpPr>
            <p:cNvPr id="104516" name="Line 68"/>
            <p:cNvSpPr>
              <a:spLocks noChangeShapeType="1"/>
            </p:cNvSpPr>
            <p:nvPr/>
          </p:nvSpPr>
          <p:spPr bwMode="auto">
            <a:xfrm>
              <a:off x="5312"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12" charset="0"/>
                <a:ea typeface="ＭＳ Ｐゴシック" charset="-128"/>
                <a:cs typeface="ＭＳ Ｐゴシック" charset="-128"/>
              </a:endParaRPr>
            </a:p>
          </p:txBody>
        </p:sp>
      </p:grpSp>
      <p:grpSp>
        <p:nvGrpSpPr>
          <p:cNvPr id="4151" name="Group 69"/>
          <p:cNvGrpSpPr>
            <a:grpSpLocks/>
          </p:cNvGrpSpPr>
          <p:nvPr/>
        </p:nvGrpSpPr>
        <p:grpSpPr bwMode="auto">
          <a:xfrm>
            <a:off x="4832350" y="5053013"/>
            <a:ext cx="1184275" cy="104775"/>
            <a:chOff x="3024" y="3278"/>
            <a:chExt cx="746" cy="66"/>
          </a:xfrm>
        </p:grpSpPr>
        <p:sp>
          <p:nvSpPr>
            <p:cNvPr id="4188" name="Line 70"/>
            <p:cNvSpPr>
              <a:spLocks noChangeShapeType="1"/>
            </p:cNvSpPr>
            <p:nvPr/>
          </p:nvSpPr>
          <p:spPr bwMode="auto">
            <a:xfrm>
              <a:off x="3024" y="3312"/>
              <a:ext cx="672" cy="0"/>
            </a:xfrm>
            <a:prstGeom prst="line">
              <a:avLst/>
            </a:prstGeom>
            <a:noFill/>
            <a:ln w="12700">
              <a:solidFill>
                <a:schemeClr val="tx1"/>
              </a:solidFill>
              <a:prstDash val="sysDot"/>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89" name="AutoShape 71"/>
            <p:cNvSpPr>
              <a:spLocks noChangeArrowheads="1"/>
            </p:cNvSpPr>
            <p:nvPr/>
          </p:nvSpPr>
          <p:spPr bwMode="auto">
            <a:xfrm rot="5400000">
              <a:off x="3717" y="3291"/>
              <a:ext cx="66" cy="40"/>
            </a:xfrm>
            <a:prstGeom prst="triangle">
              <a:avLst>
                <a:gd name="adj" fmla="val 49995"/>
              </a:avLst>
            </a:prstGeom>
            <a:solidFill>
              <a:schemeClr val="tx1"/>
            </a:solidFill>
            <a:ln w="12700">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grpSp>
      <p:grpSp>
        <p:nvGrpSpPr>
          <p:cNvPr id="4152" name="Group 72"/>
          <p:cNvGrpSpPr>
            <a:grpSpLocks/>
          </p:cNvGrpSpPr>
          <p:nvPr/>
        </p:nvGrpSpPr>
        <p:grpSpPr bwMode="auto">
          <a:xfrm>
            <a:off x="5060950" y="5364163"/>
            <a:ext cx="3001963" cy="104775"/>
            <a:chOff x="3168" y="3458"/>
            <a:chExt cx="1891" cy="66"/>
          </a:xfrm>
        </p:grpSpPr>
        <p:sp>
          <p:nvSpPr>
            <p:cNvPr id="4186" name="Line 73"/>
            <p:cNvSpPr>
              <a:spLocks noChangeShapeType="1"/>
            </p:cNvSpPr>
            <p:nvPr/>
          </p:nvSpPr>
          <p:spPr bwMode="auto">
            <a:xfrm>
              <a:off x="3168" y="3493"/>
              <a:ext cx="1812" cy="6"/>
            </a:xfrm>
            <a:prstGeom prst="line">
              <a:avLst/>
            </a:prstGeom>
            <a:noFill/>
            <a:ln w="12700">
              <a:solidFill>
                <a:srgbClr val="010201"/>
              </a:solidFill>
              <a:prstDash val="sysDot"/>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87" name="AutoShape 74"/>
            <p:cNvSpPr>
              <a:spLocks noChangeArrowheads="1"/>
            </p:cNvSpPr>
            <p:nvPr/>
          </p:nvSpPr>
          <p:spPr bwMode="auto">
            <a:xfrm rot="5400000">
              <a:off x="5006" y="3471"/>
              <a:ext cx="66" cy="40"/>
            </a:xfrm>
            <a:prstGeom prst="triangle">
              <a:avLst>
                <a:gd name="adj" fmla="val 49995"/>
              </a:avLst>
            </a:prstGeom>
            <a:solidFill>
              <a:schemeClr val="tx1"/>
            </a:solidFill>
            <a:ln w="12700">
              <a:solidFill>
                <a:srgbClr val="01020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grpSp>
      <p:sp>
        <p:nvSpPr>
          <p:cNvPr id="104524" name="Rectangle 76"/>
          <p:cNvSpPr>
            <a:spLocks noChangeArrowheads="1"/>
          </p:cNvSpPr>
          <p:nvPr/>
        </p:nvSpPr>
        <p:spPr bwMode="auto">
          <a:xfrm>
            <a:off x="0" y="6416501"/>
            <a:ext cx="9144000" cy="39687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Scripture has a dual kingdom-covenant theme.  Israel</a:t>
            </a:r>
            <a:r>
              <a:rPr kumimoji="0" lang="fr-FR"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a:t>
            </a:r>
            <a:r>
              <a:rPr kumimoji="0" lang="en-US" sz="10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s role from Abraham to Christ expands to include the Church (continuity) yet the Church never replaces the nation as the "new Israel" (discontinuity).  Israel will enjoy world prominence after trusting Christ at His second coming.</a:t>
            </a:r>
          </a:p>
        </p:txBody>
      </p:sp>
      <p:sp>
        <p:nvSpPr>
          <p:cNvPr id="104525" name="Rectangle 77"/>
          <p:cNvSpPr>
            <a:spLocks noChangeArrowheads="1"/>
          </p:cNvSpPr>
          <p:nvPr/>
        </p:nvSpPr>
        <p:spPr bwMode="auto">
          <a:xfrm>
            <a:off x="5030788" y="2055813"/>
            <a:ext cx="600075" cy="22542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ISRAEL</a:t>
            </a:r>
          </a:p>
        </p:txBody>
      </p:sp>
      <p:sp>
        <p:nvSpPr>
          <p:cNvPr id="104526" name="Rectangle 78"/>
          <p:cNvSpPr>
            <a:spLocks noChangeArrowheads="1"/>
          </p:cNvSpPr>
          <p:nvPr/>
        </p:nvSpPr>
        <p:spPr bwMode="auto">
          <a:xfrm>
            <a:off x="6334125" y="2055813"/>
            <a:ext cx="676275" cy="22542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CHURCH</a:t>
            </a:r>
          </a:p>
        </p:txBody>
      </p:sp>
      <p:sp>
        <p:nvSpPr>
          <p:cNvPr id="104527" name="Rectangle 79"/>
          <p:cNvSpPr>
            <a:spLocks noChangeArrowheads="1"/>
          </p:cNvSpPr>
          <p:nvPr/>
        </p:nvSpPr>
        <p:spPr bwMode="auto">
          <a:xfrm>
            <a:off x="4800600" y="2200275"/>
            <a:ext cx="976313" cy="21113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(National Focus)</a:t>
            </a:r>
          </a:p>
        </p:txBody>
      </p:sp>
      <p:graphicFrame>
        <p:nvGraphicFramePr>
          <p:cNvPr id="4157" name="Object 2"/>
          <p:cNvGraphicFramePr>
            <a:graphicFrameLocks/>
          </p:cNvGraphicFramePr>
          <p:nvPr/>
        </p:nvGraphicFramePr>
        <p:xfrm>
          <a:off x="7423150" y="85725"/>
          <a:ext cx="665163" cy="636588"/>
        </p:xfrm>
        <a:graphic>
          <a:graphicData uri="http://schemas.openxmlformats.org/presentationml/2006/ole">
            <mc:AlternateContent xmlns:mc="http://schemas.openxmlformats.org/markup-compatibility/2006">
              <mc:Choice xmlns:v="urn:schemas-microsoft-com:vml" Requires="v">
                <p:oleObj name="Microsoft ClipArt Gallery" r:id="rId3" imgW="2120900" imgH="2108200" progId="">
                  <p:embed/>
                </p:oleObj>
              </mc:Choice>
              <mc:Fallback>
                <p:oleObj name="Microsoft ClipArt Gallery" r:id="rId3" imgW="2120900" imgH="2108200" progId="">
                  <p:embed/>
                  <p:pic>
                    <p:nvPicPr>
                      <p:cNvPr id="4157" name="Object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3150" y="85725"/>
                        <a:ext cx="665163" cy="636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04529" name="Rectangle 81"/>
          <p:cNvSpPr>
            <a:spLocks noChangeArrowheads="1"/>
          </p:cNvSpPr>
          <p:nvPr/>
        </p:nvSpPr>
        <p:spPr bwMode="auto">
          <a:xfrm>
            <a:off x="5932488" y="2200275"/>
            <a:ext cx="1479550" cy="21113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The "New Man" (Eph. 2:15)</a:t>
            </a:r>
          </a:p>
        </p:txBody>
      </p:sp>
      <p:sp>
        <p:nvSpPr>
          <p:cNvPr id="4159" name="Line 82"/>
          <p:cNvSpPr>
            <a:spLocks noChangeShapeType="1"/>
          </p:cNvSpPr>
          <p:nvPr/>
        </p:nvSpPr>
        <p:spPr bwMode="auto">
          <a:xfrm>
            <a:off x="5815013" y="2076450"/>
            <a:ext cx="0" cy="1185863"/>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104531" name="Rectangle 83"/>
          <p:cNvSpPr>
            <a:spLocks noChangeArrowheads="1"/>
          </p:cNvSpPr>
          <p:nvPr/>
        </p:nvSpPr>
        <p:spPr bwMode="auto">
          <a:xfrm>
            <a:off x="8245475" y="5710238"/>
            <a:ext cx="863600" cy="3048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700" b="1" i="1"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10th Edition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700" b="1" i="1"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10 Nov 2020</a:t>
            </a:r>
          </a:p>
        </p:txBody>
      </p:sp>
      <p:grpSp>
        <p:nvGrpSpPr>
          <p:cNvPr id="4161" name="Group 84"/>
          <p:cNvGrpSpPr>
            <a:grpSpLocks/>
          </p:cNvGrpSpPr>
          <p:nvPr/>
        </p:nvGrpSpPr>
        <p:grpSpPr bwMode="auto">
          <a:xfrm>
            <a:off x="1419225" y="2047875"/>
            <a:ext cx="165100" cy="176213"/>
            <a:chOff x="874" y="1315"/>
            <a:chExt cx="104" cy="111"/>
          </a:xfrm>
        </p:grpSpPr>
        <p:sp>
          <p:nvSpPr>
            <p:cNvPr id="4184" name="AutoShape 85"/>
            <p:cNvSpPr>
              <a:spLocks noChangeArrowheads="1"/>
            </p:cNvSpPr>
            <p:nvPr/>
          </p:nvSpPr>
          <p:spPr bwMode="auto">
            <a:xfrm>
              <a:off x="874" y="1315"/>
              <a:ext cx="100" cy="81"/>
            </a:xfrm>
            <a:prstGeom prst="triangle">
              <a:avLst>
                <a:gd name="adj" fmla="val 49995"/>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85" name="AutoShape 86"/>
            <p:cNvSpPr>
              <a:spLocks noChangeArrowheads="1"/>
            </p:cNvSpPr>
            <p:nvPr/>
          </p:nvSpPr>
          <p:spPr bwMode="auto">
            <a:xfrm rot="10800000" flipH="1">
              <a:off x="876" y="1340"/>
              <a:ext cx="102" cy="86"/>
            </a:xfrm>
            <a:prstGeom prst="triangle">
              <a:avLst>
                <a:gd name="adj" fmla="val 49995"/>
              </a:avLst>
            </a:prstGeom>
            <a:solidFill>
              <a:schemeClr val="tx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grpSp>
      <p:grpSp>
        <p:nvGrpSpPr>
          <p:cNvPr id="4162" name="Group 87"/>
          <p:cNvGrpSpPr>
            <a:grpSpLocks/>
          </p:cNvGrpSpPr>
          <p:nvPr/>
        </p:nvGrpSpPr>
        <p:grpSpPr bwMode="auto">
          <a:xfrm>
            <a:off x="2336800" y="3294063"/>
            <a:ext cx="288925" cy="222250"/>
            <a:chOff x="1452" y="2100"/>
            <a:chExt cx="182" cy="140"/>
          </a:xfrm>
        </p:grpSpPr>
        <p:sp>
          <p:nvSpPr>
            <p:cNvPr id="4179" name="Freeform 88"/>
            <p:cNvSpPr>
              <a:spLocks/>
            </p:cNvSpPr>
            <p:nvPr/>
          </p:nvSpPr>
          <p:spPr bwMode="auto">
            <a:xfrm>
              <a:off x="1452" y="2100"/>
              <a:ext cx="182" cy="97"/>
            </a:xfrm>
            <a:custGeom>
              <a:avLst/>
              <a:gdLst>
                <a:gd name="T0" fmla="*/ 0 w 182"/>
                <a:gd name="T1" fmla="*/ 96 h 97"/>
                <a:gd name="T2" fmla="*/ 23 w 182"/>
                <a:gd name="T3" fmla="*/ 0 h 97"/>
                <a:gd name="T4" fmla="*/ 45 w 182"/>
                <a:gd name="T5" fmla="*/ 48 h 97"/>
                <a:gd name="T6" fmla="*/ 47 w 182"/>
                <a:gd name="T7" fmla="*/ 49 h 97"/>
                <a:gd name="T8" fmla="*/ 68 w 182"/>
                <a:gd name="T9" fmla="*/ 0 h 97"/>
                <a:gd name="T10" fmla="*/ 91 w 182"/>
                <a:gd name="T11" fmla="*/ 48 h 97"/>
                <a:gd name="T12" fmla="*/ 113 w 182"/>
                <a:gd name="T13" fmla="*/ 0 h 97"/>
                <a:gd name="T14" fmla="*/ 136 w 182"/>
                <a:gd name="T15" fmla="*/ 48 h 97"/>
                <a:gd name="T16" fmla="*/ 158 w 182"/>
                <a:gd name="T17" fmla="*/ 0 h 97"/>
                <a:gd name="T18" fmla="*/ 181 w 182"/>
                <a:gd name="T19" fmla="*/ 96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97"/>
                <a:gd name="T32" fmla="*/ 182 w 182"/>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97">
                  <a:moveTo>
                    <a:pt x="0" y="96"/>
                  </a:moveTo>
                  <a:lnTo>
                    <a:pt x="23" y="0"/>
                  </a:lnTo>
                  <a:lnTo>
                    <a:pt x="45" y="48"/>
                  </a:lnTo>
                  <a:lnTo>
                    <a:pt x="47" y="49"/>
                  </a:lnTo>
                  <a:lnTo>
                    <a:pt x="68" y="0"/>
                  </a:lnTo>
                  <a:lnTo>
                    <a:pt x="91" y="48"/>
                  </a:lnTo>
                  <a:lnTo>
                    <a:pt x="113" y="0"/>
                  </a:lnTo>
                  <a:lnTo>
                    <a:pt x="136" y="48"/>
                  </a:lnTo>
                  <a:lnTo>
                    <a:pt x="158" y="0"/>
                  </a:lnTo>
                  <a:lnTo>
                    <a:pt x="181" y="96"/>
                  </a:lnTo>
                </a:path>
              </a:pathLst>
            </a:custGeom>
            <a:solidFill>
              <a:schemeClr val="folHlink"/>
            </a:solidFill>
            <a:ln w="12700" cap="rnd">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80" name="Rectangle 89"/>
            <p:cNvSpPr>
              <a:spLocks noChangeArrowheads="1"/>
            </p:cNvSpPr>
            <p:nvPr/>
          </p:nvSpPr>
          <p:spPr bwMode="auto">
            <a:xfrm>
              <a:off x="1452" y="2196"/>
              <a:ext cx="181" cy="24"/>
            </a:xfrm>
            <a:prstGeom prst="rect">
              <a:avLst/>
            </a:prstGeom>
            <a:solidFill>
              <a:schemeClr val="folHlink"/>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81" name="Oval 90"/>
            <p:cNvSpPr>
              <a:spLocks noChangeArrowheads="1"/>
            </p:cNvSpPr>
            <p:nvPr/>
          </p:nvSpPr>
          <p:spPr bwMode="auto">
            <a:xfrm>
              <a:off x="1456" y="2200"/>
              <a:ext cx="173" cy="40"/>
            </a:xfrm>
            <a:prstGeom prst="ellipse">
              <a:avLst/>
            </a:prstGeom>
            <a:solidFill>
              <a:schemeClr val="hlink"/>
            </a:solidFill>
            <a:ln w="127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cs typeface="+mn-cs"/>
              </a:endParaRPr>
            </a:p>
          </p:txBody>
        </p:sp>
        <p:sp>
          <p:nvSpPr>
            <p:cNvPr id="4182" name="Line 91"/>
            <p:cNvSpPr>
              <a:spLocks noChangeShapeType="1"/>
            </p:cNvSpPr>
            <p:nvPr/>
          </p:nvSpPr>
          <p:spPr bwMode="auto">
            <a:xfrm>
              <a:off x="1452" y="2196"/>
              <a:ext cx="0" cy="2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sp>
          <p:nvSpPr>
            <p:cNvPr id="4183" name="Line 92"/>
            <p:cNvSpPr>
              <a:spLocks noChangeShapeType="1"/>
            </p:cNvSpPr>
            <p:nvPr/>
          </p:nvSpPr>
          <p:spPr bwMode="auto">
            <a:xfrm>
              <a:off x="1633" y="2196"/>
              <a:ext cx="0" cy="24"/>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000" b="0" i="0" u="none" strike="noStrike" kern="1200" cap="none" spc="0" normalizeH="0" baseline="0" noProof="0">
                <a:ln>
                  <a:noFill/>
                </a:ln>
                <a:solidFill>
                  <a:srgbClr val="FFFFFF"/>
                </a:solidFill>
                <a:effectLst/>
                <a:uLnTx/>
                <a:uFillTx/>
                <a:latin typeface="Arial" charset="0"/>
                <a:ea typeface="ＭＳ Ｐゴシック" charset="0"/>
                <a:cs typeface="+mn-cs"/>
              </a:endParaRPr>
            </a:p>
          </p:txBody>
        </p:sp>
      </p:grpSp>
      <p:grpSp>
        <p:nvGrpSpPr>
          <p:cNvPr id="4163" name="Group 93"/>
          <p:cNvGrpSpPr>
            <a:grpSpLocks/>
          </p:cNvGrpSpPr>
          <p:nvPr/>
        </p:nvGrpSpPr>
        <p:grpSpPr bwMode="auto">
          <a:xfrm>
            <a:off x="1806575" y="1389063"/>
            <a:ext cx="298450" cy="238125"/>
            <a:chOff x="1118" y="900"/>
            <a:chExt cx="188" cy="150"/>
          </a:xfrm>
        </p:grpSpPr>
        <p:grpSp>
          <p:nvGrpSpPr>
            <p:cNvPr id="4173" name="Group 94"/>
            <p:cNvGrpSpPr>
              <a:grpSpLocks/>
            </p:cNvGrpSpPr>
            <p:nvPr/>
          </p:nvGrpSpPr>
          <p:grpSpPr bwMode="auto">
            <a:xfrm>
              <a:off x="1118" y="900"/>
              <a:ext cx="84" cy="150"/>
              <a:chOff x="1118" y="900"/>
              <a:chExt cx="84" cy="150"/>
            </a:xfrm>
          </p:grpSpPr>
          <p:sp>
            <p:nvSpPr>
              <p:cNvPr id="4177" name="Rectangle 95"/>
              <p:cNvSpPr>
                <a:spLocks noChangeArrowheads="1"/>
              </p:cNvSpPr>
              <p:nvPr/>
            </p:nvSpPr>
            <p:spPr bwMode="auto">
              <a:xfrm>
                <a:off x="1118" y="935"/>
                <a:ext cx="84" cy="115"/>
              </a:xfrm>
              <a:prstGeom prst="rect">
                <a:avLst/>
              </a:prstGeom>
              <a:solidFill>
                <a:schemeClr val="accent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4178" name="Oval 96"/>
              <p:cNvSpPr>
                <a:spLocks noChangeArrowheads="1"/>
              </p:cNvSpPr>
              <p:nvPr/>
            </p:nvSpPr>
            <p:spPr bwMode="auto">
              <a:xfrm>
                <a:off x="1118" y="900"/>
                <a:ext cx="84" cy="56"/>
              </a:xfrm>
              <a:prstGeom prst="ellipse">
                <a:avLst/>
              </a:prstGeom>
              <a:solidFill>
                <a:schemeClr val="accent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grpSp>
          <p:nvGrpSpPr>
            <p:cNvPr id="4174" name="Group 97"/>
            <p:cNvGrpSpPr>
              <a:grpSpLocks/>
            </p:cNvGrpSpPr>
            <p:nvPr/>
          </p:nvGrpSpPr>
          <p:grpSpPr bwMode="auto">
            <a:xfrm>
              <a:off x="1222" y="900"/>
              <a:ext cx="84" cy="150"/>
              <a:chOff x="1222" y="900"/>
              <a:chExt cx="84" cy="150"/>
            </a:xfrm>
          </p:grpSpPr>
          <p:sp>
            <p:nvSpPr>
              <p:cNvPr id="4175" name="Rectangle 98"/>
              <p:cNvSpPr>
                <a:spLocks noChangeArrowheads="1"/>
              </p:cNvSpPr>
              <p:nvPr/>
            </p:nvSpPr>
            <p:spPr bwMode="auto">
              <a:xfrm>
                <a:off x="1222" y="935"/>
                <a:ext cx="84" cy="115"/>
              </a:xfrm>
              <a:prstGeom prst="rect">
                <a:avLst/>
              </a:prstGeom>
              <a:solidFill>
                <a:schemeClr val="accent2"/>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sp>
            <p:nvSpPr>
              <p:cNvPr id="4176" name="Oval 99"/>
              <p:cNvSpPr>
                <a:spLocks noChangeArrowheads="1"/>
              </p:cNvSpPr>
              <p:nvPr/>
            </p:nvSpPr>
            <p:spPr bwMode="auto">
              <a:xfrm>
                <a:off x="1222" y="900"/>
                <a:ext cx="84" cy="56"/>
              </a:xfrm>
              <a:prstGeom prst="ellipse">
                <a:avLst/>
              </a:prstGeom>
              <a:solidFill>
                <a:schemeClr val="accent2"/>
              </a:solidFill>
              <a:ln>
                <a:noFill/>
              </a:ln>
              <a:extLst>
                <a:ext uri="{91240B29-F687-4f45-9708-019B960494DF}">
                  <a14:hiddenLine xmlns:a14="http://schemas.microsoft.com/office/drawing/2010/main" xmlns="" w="12700">
                    <a:solidFill>
                      <a:srgbClr val="000000"/>
                    </a:solidFill>
                    <a:round/>
                    <a:headEnd/>
                    <a:tailEnd/>
                  </a14:hiddenLine>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grpSp>
      </p:grpSp>
      <p:sp>
        <p:nvSpPr>
          <p:cNvPr id="104548" name="Rectangle 100"/>
          <p:cNvSpPr>
            <a:spLocks noChangeArrowheads="1"/>
          </p:cNvSpPr>
          <p:nvPr/>
        </p:nvSpPr>
        <p:spPr bwMode="auto">
          <a:xfrm>
            <a:off x="7761288" y="4587875"/>
            <a:ext cx="771525" cy="822325"/>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pitchFamily="24" charset="0"/>
                <a:ea typeface="ＭＳ Ｐゴシック" charset="-128"/>
                <a:cs typeface="ＭＳ Ｐゴシック" charset="-128"/>
              </a:rPr>
              <a:t>All 5 elements fulfilled in national restoration (Zech. 8)</a:t>
            </a:r>
          </a:p>
        </p:txBody>
      </p:sp>
      <p:sp>
        <p:nvSpPr>
          <p:cNvPr id="104549" name="Rectangle 101"/>
          <p:cNvSpPr>
            <a:spLocks noChangeArrowheads="1"/>
          </p:cNvSpPr>
          <p:nvPr/>
        </p:nvSpPr>
        <p:spPr bwMode="auto">
          <a:xfrm>
            <a:off x="8448675" y="4572000"/>
            <a:ext cx="669925" cy="822325"/>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pitchFamily="24" charset="0"/>
                <a:ea typeface="ＭＳ Ｐゴシック" charset="-128"/>
                <a:cs typeface="ＭＳ Ｐゴシック" charset="-128"/>
              </a:rPr>
              <a:t>All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pitchFamily="24" charset="0"/>
                <a:ea typeface="ＭＳ Ｐゴシック" charset="-128"/>
                <a:cs typeface="ＭＳ Ｐゴシック" charset="-128"/>
              </a:rPr>
              <a:t>things made new!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000000"/>
                </a:solidFill>
                <a:effectLst/>
                <a:uLnTx/>
                <a:uFillTx/>
                <a:latin typeface="Arial" pitchFamily="24" charset="0"/>
                <a:ea typeface="ＭＳ Ｐゴシック" charset="-128"/>
                <a:cs typeface="ＭＳ Ｐゴシック" charset="-128"/>
              </a:rPr>
              <a:t>(Rev. 21:5)</a:t>
            </a:r>
          </a:p>
        </p:txBody>
      </p:sp>
      <p:sp>
        <p:nvSpPr>
          <p:cNvPr id="104550" name="Rectangle 102"/>
          <p:cNvSpPr>
            <a:spLocks noChangeArrowheads="1"/>
          </p:cNvSpPr>
          <p:nvPr/>
        </p:nvSpPr>
        <p:spPr bwMode="auto">
          <a:xfrm>
            <a:off x="2055813" y="5926138"/>
            <a:ext cx="3738562"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a:ln>
                  <a:noFill/>
                </a:ln>
                <a:solidFill>
                  <a:srgbClr val="FFFFFF"/>
                </a:solidFill>
                <a:effectLst/>
                <a:uLnTx/>
                <a:uFillTx/>
                <a:latin typeface="Arial" pitchFamily="24" charset="0"/>
                <a:ea typeface="ＭＳ Ｐゴシック" charset="-128"/>
                <a:cs typeface="ＭＳ Ｐゴシック" charset="-128"/>
              </a:rPr>
              <a:t>Temporary (Gal. 3:19) and conditional (Deut. 28) to reveal sin (Rom. 7:7) and regulate Israel (Gal. 3:23-25)</a:t>
            </a:r>
          </a:p>
        </p:txBody>
      </p:sp>
      <p:sp>
        <p:nvSpPr>
          <p:cNvPr id="104551" name="Rectangle 103"/>
          <p:cNvSpPr>
            <a:spLocks noChangeArrowheads="1"/>
          </p:cNvSpPr>
          <p:nvPr/>
        </p:nvSpPr>
        <p:spPr bwMode="auto">
          <a:xfrm>
            <a:off x="5894388" y="5765800"/>
            <a:ext cx="1955800" cy="45878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Law abolished, fulfilled, and replaced at the cross (Rom. 7:1-6;</a:t>
            </a:r>
            <a:b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br>
            <a:r>
              <a:rPr kumimoji="0" lang="en-US" sz="8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1 Cor. 9:19-21; Heb. 8:13)</a:t>
            </a:r>
          </a:p>
        </p:txBody>
      </p:sp>
      <p:sp>
        <p:nvSpPr>
          <p:cNvPr id="104552" name="Rectangle 104"/>
          <p:cNvSpPr>
            <a:spLocks noChangeArrowheads="1"/>
          </p:cNvSpPr>
          <p:nvPr/>
        </p:nvSpPr>
        <p:spPr bwMode="auto">
          <a:xfrm>
            <a:off x="3463925" y="1760538"/>
            <a:ext cx="2417763" cy="228600"/>
          </a:xfrm>
          <a:prstGeom prst="rect">
            <a:avLst/>
          </a:prstGeom>
          <a:noFill/>
          <a:ln w="12700">
            <a:noFill/>
            <a:miter lim="800000"/>
            <a:headEnd/>
            <a:tailEnd/>
          </a:ln>
          <a:effectLst/>
        </p:spPr>
        <p:txBody>
          <a:bodyPr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charset="0"/>
                <a:ea typeface="ＭＳ Ｐゴシック" charset="0"/>
                <a:cs typeface="Arial" charset="0"/>
              </a:rPr>
              <a:t>Genesis 6:18; 9:8-17</a:t>
            </a:r>
          </a:p>
        </p:txBody>
      </p:sp>
      <p:sp>
        <p:nvSpPr>
          <p:cNvPr id="104554" name="Rectangle 106"/>
          <p:cNvSpPr>
            <a:spLocks noChangeArrowheads="1"/>
          </p:cNvSpPr>
          <p:nvPr/>
        </p:nvSpPr>
        <p:spPr bwMode="auto">
          <a:xfrm>
            <a:off x="-685800" y="3886200"/>
            <a:ext cx="180975" cy="576263"/>
          </a:xfrm>
          <a:prstGeom prst="rect">
            <a:avLst/>
          </a:prstGeom>
          <a:noFill/>
          <a:ln w="12700">
            <a:noFill/>
            <a:miter lim="800000"/>
            <a:headEnd/>
            <a:tailEnd/>
          </a:ln>
          <a:effectLst>
            <a:outerShdw blurRad="63500" dist="38099" dir="2700000" algn="ctr" rotWithShape="0">
              <a:schemeClr val="hlink">
                <a:alpha val="50000"/>
              </a:schemeClr>
            </a:outerShdw>
          </a:effectLst>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a:ln>
                <a:noFill/>
              </a:ln>
              <a:solidFill>
                <a:srgbClr val="FFA040"/>
              </a:solidFill>
              <a:effectLst>
                <a:outerShdw blurRad="38100" dist="38100" dir="2700000" algn="tl">
                  <a:srgbClr val="000000"/>
                </a:outerShdw>
              </a:effectLst>
              <a:uLnTx/>
              <a:uFillTx/>
              <a:latin typeface="Braggadocio" pitchFamily="24" charset="0"/>
              <a:ea typeface="ＭＳ Ｐゴシック" charset="-128"/>
              <a:cs typeface="ＭＳ Ｐゴシック" charset="-128"/>
            </a:endParaRPr>
          </a:p>
        </p:txBody>
      </p:sp>
      <p:sp>
        <p:nvSpPr>
          <p:cNvPr id="104555" name="Rectangle 107"/>
          <p:cNvSpPr>
            <a:spLocks noGrp="1" noChangeArrowheads="1"/>
          </p:cNvSpPr>
          <p:nvPr>
            <p:ph type="ctrTitle"/>
          </p:nvPr>
        </p:nvSpPr>
        <p:spPr>
          <a:xfrm>
            <a:off x="0" y="116632"/>
            <a:ext cx="8001000" cy="533400"/>
          </a:xfrm>
          <a:ln w="12700">
            <a:miter lim="800000"/>
            <a:headEnd/>
            <a:tailEnd/>
          </a:ln>
          <a:effectLst>
            <a:outerShdw blurRad="63500" dist="35921" dir="2700000" algn="ctr" rotWithShape="0">
              <a:srgbClr val="000000">
                <a:alpha val="74998"/>
              </a:srgbClr>
            </a:outerShdw>
          </a:effectLst>
        </p:spPr>
        <p:txBody>
          <a:bodyPr/>
          <a:lstStyle/>
          <a:p>
            <a:pPr>
              <a:defRPr/>
            </a:pPr>
            <a:r>
              <a:rPr lang="en-US" sz="4000" dirty="0">
                <a:effectLst>
                  <a:glow rad="215900">
                    <a:schemeClr val="bg1">
                      <a:lumMod val="50000"/>
                      <a:alpha val="75000"/>
                    </a:schemeClr>
                  </a:glow>
                </a:effectLst>
                <a:latin typeface="Impact"/>
                <a:cs typeface="Impact"/>
              </a:rPr>
              <a:t>Kingdom &amp; Covenants Timeline</a:t>
            </a:r>
            <a:endParaRPr lang="en-US" sz="5400" dirty="0">
              <a:effectLst>
                <a:glow rad="215900">
                  <a:schemeClr val="bg1">
                    <a:lumMod val="50000"/>
                    <a:alpha val="75000"/>
                  </a:schemeClr>
                </a:glow>
              </a:effectLst>
              <a:latin typeface="Impact"/>
              <a:cs typeface="Impact"/>
            </a:endParaRPr>
          </a:p>
        </p:txBody>
      </p:sp>
      <p:sp>
        <p:nvSpPr>
          <p:cNvPr id="112" name="Text Box 105">
            <a:extLst>
              <a:ext uri="{FF2B5EF4-FFF2-40B4-BE49-F238E27FC236}">
                <a16:creationId xmlns:a16="http://schemas.microsoft.com/office/drawing/2014/main" id="{525CF8B8-EE7D-2142-BA82-6D42EB268AB8}"/>
              </a:ext>
            </a:extLst>
          </p:cNvPr>
          <p:cNvSpPr txBox="1">
            <a:spLocks noChangeArrowheads="1"/>
          </p:cNvSpPr>
          <p:nvPr/>
        </p:nvSpPr>
        <p:spPr bwMode="auto">
          <a:xfrm>
            <a:off x="9285288" y="158750"/>
            <a:ext cx="1435100" cy="1938992"/>
          </a:xfrm>
          <a:prstGeom prst="rect">
            <a:avLst/>
          </a:prstGeom>
          <a:solidFill>
            <a:schemeClr val="accent4">
              <a:lumMod val="10000"/>
            </a:schemeClr>
          </a:solidFill>
          <a:ln w="12700">
            <a:noFill/>
            <a:miter lim="800000"/>
            <a:headEnd/>
            <a:tailEnd/>
          </a:ln>
          <a:effectLst>
            <a:outerShdw blurRad="63500" dist="35921" dir="2700000" algn="ctr" rotWithShape="0">
              <a:srgbClr val="000000">
                <a:alpha val="74998"/>
              </a:srgbClr>
            </a:outerShdw>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CH-34a</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OS1-22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OS2-337</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NS-9g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24" charset="0"/>
                <a:ea typeface="ＭＳ Ｐゴシック" charset="-128"/>
                <a:cs typeface="ＭＳ Ｐゴシック" charset="-128"/>
              </a:rPr>
              <a:t>SA-19</a:t>
            </a:r>
          </a:p>
        </p:txBody>
      </p:sp>
      <p:sp>
        <p:nvSpPr>
          <p:cNvPr id="113" name="Text Box 105">
            <a:extLst>
              <a:ext uri="{FF2B5EF4-FFF2-40B4-BE49-F238E27FC236}">
                <a16:creationId xmlns:a16="http://schemas.microsoft.com/office/drawing/2014/main" id="{680D5F20-B1E3-0B4A-9ECB-DFBF805B8610}"/>
              </a:ext>
            </a:extLst>
          </p:cNvPr>
          <p:cNvSpPr txBox="1">
            <a:spLocks noChangeArrowheads="1"/>
          </p:cNvSpPr>
          <p:nvPr/>
        </p:nvSpPr>
        <p:spPr bwMode="auto">
          <a:xfrm>
            <a:off x="10820034" y="116632"/>
            <a:ext cx="699230"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11" charset="0"/>
                <a:ea typeface="ＭＳ Ｐゴシック" charset="0"/>
                <a:cs typeface="ＭＳ Ｐゴシック" charset="0"/>
              </a:rPr>
              <a:t>34a</a:t>
            </a:r>
          </a:p>
        </p:txBody>
      </p:sp>
      <p:sp>
        <p:nvSpPr>
          <p:cNvPr id="114" name="Text Box 105">
            <a:extLst>
              <a:ext uri="{FF2B5EF4-FFF2-40B4-BE49-F238E27FC236}">
                <a16:creationId xmlns:a16="http://schemas.microsoft.com/office/drawing/2014/main" id="{2EE5C198-4531-D143-9B35-1AD90D64F94B}"/>
              </a:ext>
            </a:extLst>
          </p:cNvPr>
          <p:cNvSpPr txBox="1">
            <a:spLocks noChangeArrowheads="1"/>
          </p:cNvSpPr>
          <p:nvPr/>
        </p:nvSpPr>
        <p:spPr bwMode="auto">
          <a:xfrm>
            <a:off x="10905795" y="510340"/>
            <a:ext cx="527709"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11" charset="0"/>
                <a:ea typeface="ＭＳ Ｐゴシック" charset="0"/>
                <a:cs typeface="ＭＳ Ｐゴシック" charset="0"/>
              </a:rPr>
              <a:t>22</a:t>
            </a:r>
          </a:p>
        </p:txBody>
      </p:sp>
      <p:sp>
        <p:nvSpPr>
          <p:cNvPr id="110" name="Text Box 105">
            <a:extLst>
              <a:ext uri="{FF2B5EF4-FFF2-40B4-BE49-F238E27FC236}">
                <a16:creationId xmlns:a16="http://schemas.microsoft.com/office/drawing/2014/main" id="{D7EAFB07-1FF7-EB49-A858-41BDBBC84D48}"/>
              </a:ext>
            </a:extLst>
          </p:cNvPr>
          <p:cNvSpPr txBox="1">
            <a:spLocks noChangeArrowheads="1"/>
          </p:cNvSpPr>
          <p:nvPr/>
        </p:nvSpPr>
        <p:spPr bwMode="auto">
          <a:xfrm>
            <a:off x="10905795" y="1658417"/>
            <a:ext cx="527709"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11" charset="0"/>
                <a:ea typeface="ＭＳ Ｐゴシック" charset="0"/>
                <a:cs typeface="ＭＳ Ｐゴシック" charset="0"/>
              </a:rPr>
              <a:t>19</a:t>
            </a:r>
          </a:p>
        </p:txBody>
      </p:sp>
      <p:sp>
        <p:nvSpPr>
          <p:cNvPr id="111" name="Text Box 105">
            <a:extLst>
              <a:ext uri="{FF2B5EF4-FFF2-40B4-BE49-F238E27FC236}">
                <a16:creationId xmlns:a16="http://schemas.microsoft.com/office/drawing/2014/main" id="{51CF567A-240E-DB40-A314-08F3C5442B32}"/>
              </a:ext>
            </a:extLst>
          </p:cNvPr>
          <p:cNvSpPr txBox="1">
            <a:spLocks noChangeArrowheads="1"/>
          </p:cNvSpPr>
          <p:nvPr/>
        </p:nvSpPr>
        <p:spPr bwMode="auto">
          <a:xfrm>
            <a:off x="10897779" y="1264708"/>
            <a:ext cx="543740"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11" charset="0"/>
                <a:ea typeface="ＭＳ Ｐゴシック" charset="0"/>
                <a:cs typeface="ＭＳ Ｐゴシック" charset="0"/>
              </a:rPr>
              <a:t>9g</a:t>
            </a:r>
          </a:p>
        </p:txBody>
      </p:sp>
      <p:sp>
        <p:nvSpPr>
          <p:cNvPr id="115" name="Text Box 105">
            <a:extLst>
              <a:ext uri="{FF2B5EF4-FFF2-40B4-BE49-F238E27FC236}">
                <a16:creationId xmlns:a16="http://schemas.microsoft.com/office/drawing/2014/main" id="{1DFBF9D9-19D8-DA43-8995-8DDD5C3694ED}"/>
              </a:ext>
            </a:extLst>
          </p:cNvPr>
          <p:cNvSpPr txBox="1">
            <a:spLocks noChangeArrowheads="1"/>
          </p:cNvSpPr>
          <p:nvPr/>
        </p:nvSpPr>
        <p:spPr bwMode="auto">
          <a:xfrm>
            <a:off x="10830426" y="905194"/>
            <a:ext cx="699230"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11" charset="0"/>
                <a:ea typeface="ＭＳ Ｐゴシック" charset="0"/>
                <a:cs typeface="ＭＳ Ｐゴシック" charset="0"/>
              </a:rPr>
              <a:t>337</a:t>
            </a:r>
          </a:p>
        </p:txBody>
      </p:sp>
      <p:sp>
        <p:nvSpPr>
          <p:cNvPr id="116" name="Text Box 105">
            <a:extLst>
              <a:ext uri="{FF2B5EF4-FFF2-40B4-BE49-F238E27FC236}">
                <a16:creationId xmlns:a16="http://schemas.microsoft.com/office/drawing/2014/main" id="{BAEE0B93-B0DF-484E-A291-AC738B8FC0A6}"/>
              </a:ext>
            </a:extLst>
          </p:cNvPr>
          <p:cNvSpPr txBox="1">
            <a:spLocks noChangeArrowheads="1"/>
          </p:cNvSpPr>
          <p:nvPr/>
        </p:nvSpPr>
        <p:spPr bwMode="auto">
          <a:xfrm>
            <a:off x="8453541" y="125876"/>
            <a:ext cx="527709" cy="46166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itchFamily="-111" charset="0"/>
                <a:ea typeface="ＭＳ Ｐゴシック" charset="0"/>
                <a:cs typeface="ＭＳ Ｐゴシック" charset="0"/>
              </a:rPr>
              <a:t>22</a:t>
            </a:r>
          </a:p>
        </p:txBody>
      </p:sp>
      <p:sp>
        <p:nvSpPr>
          <p:cNvPr id="117" name="Oval 116">
            <a:extLst>
              <a:ext uri="{FF2B5EF4-FFF2-40B4-BE49-F238E27FC236}">
                <a16:creationId xmlns:a16="http://schemas.microsoft.com/office/drawing/2014/main" id="{160B4493-D7D2-7440-9165-5FE1B26099D4}"/>
              </a:ext>
            </a:extLst>
          </p:cNvPr>
          <p:cNvSpPr/>
          <p:nvPr/>
        </p:nvSpPr>
        <p:spPr bwMode="auto">
          <a:xfrm>
            <a:off x="5721350" y="5562600"/>
            <a:ext cx="2087563" cy="862013"/>
          </a:xfrm>
          <a:prstGeom prst="ellipse">
            <a:avLst/>
          </a:prstGeom>
          <a:noFill/>
          <a:ln w="76200"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Times New Roman" pitchFamily="-112" charset="0"/>
              <a:ea typeface="ＭＳ Ｐゴシック" charset="0"/>
              <a:cs typeface="+mn-cs"/>
            </a:endParaRPr>
          </a:p>
        </p:txBody>
      </p:sp>
    </p:spTree>
    <p:extLst>
      <p:ext uri="{BB962C8B-B14F-4D97-AF65-F5344CB8AC3E}">
        <p14:creationId xmlns:p14="http://schemas.microsoft.com/office/powerpoint/2010/main" val="26377328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2000"/>
                                        <p:tgtEl>
                                          <p:spTgt spid="117"/>
                                        </p:tgtEl>
                                      </p:cBhvr>
                                    </p:animEffect>
                                    <p:anim calcmode="lin" valueType="num">
                                      <p:cBhvr>
                                        <p:cTn id="8" dur="2000" fill="hold"/>
                                        <p:tgtEl>
                                          <p:spTgt spid="117"/>
                                        </p:tgtEl>
                                        <p:attrNameLst>
                                          <p:attrName>ppt_w</p:attrName>
                                        </p:attrNameLst>
                                      </p:cBhvr>
                                      <p:tavLst>
                                        <p:tav tm="0" fmla="#ppt_w*sin(2.5*pi*$)">
                                          <p:val>
                                            <p:fltVal val="0"/>
                                          </p:val>
                                        </p:tav>
                                        <p:tav tm="100000">
                                          <p:val>
                                            <p:fltVal val="1"/>
                                          </p:val>
                                        </p:tav>
                                      </p:tavLst>
                                    </p:anim>
                                    <p:anim calcmode="lin" valueType="num">
                                      <p:cBhvr>
                                        <p:cTn id="9" dur="2000" fill="hold"/>
                                        <p:tgtEl>
                                          <p:spTgt spid="1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ctrTitle"/>
          </p:nvPr>
        </p:nvSpPr>
        <p:spPr>
          <a:xfrm>
            <a:off x="685800" y="3930650"/>
            <a:ext cx="7772400" cy="914400"/>
          </a:xfrm>
        </p:spPr>
        <p:txBody>
          <a:bodyPr/>
          <a:lstStyle/>
          <a:p>
            <a:pPr eaLnBrk="1" hangingPunct="1"/>
            <a:r>
              <a:rPr lang="en-US" b="1">
                <a:solidFill>
                  <a:srgbClr val="FFFFFF"/>
                </a:solidFill>
                <a:latin typeface="Arial" charset="0"/>
                <a:ea typeface="ＭＳ Ｐゴシック" charset="0"/>
                <a:cs typeface="ＭＳ Ｐゴシック" charset="0"/>
              </a:rPr>
              <a:t>Jewish Sects</a:t>
            </a:r>
          </a:p>
        </p:txBody>
      </p:sp>
      <p:sp>
        <p:nvSpPr>
          <p:cNvPr id="2051" name="Rectangle 3"/>
          <p:cNvSpPr>
            <a:spLocks noGrp="1" noChangeArrowheads="1"/>
          </p:cNvSpPr>
          <p:nvPr>
            <p:ph type="subTitle" idx="1"/>
          </p:nvPr>
        </p:nvSpPr>
        <p:spPr>
          <a:xfrm>
            <a:off x="1905000" y="4921250"/>
            <a:ext cx="5638800" cy="1143000"/>
          </a:xfrm>
          <a:effectLst>
            <a:outerShdw blurRad="63500" dist="38099" dir="2700000" algn="ctr" rotWithShape="0">
              <a:srgbClr val="000000">
                <a:alpha val="74998"/>
              </a:srgbClr>
            </a:outerShdw>
          </a:effectLst>
        </p:spPr>
        <p:txBody>
          <a:bodyPr/>
          <a:lstStyle/>
          <a:p>
            <a:pPr eaLnBrk="1" hangingPunct="1">
              <a:buFont typeface="Wingdings" charset="0"/>
              <a:buNone/>
              <a:defRPr/>
            </a:pPr>
            <a:r>
              <a:rPr lang="en-US" b="1" dirty="0">
                <a:latin typeface="Verdana" charset="0"/>
                <a:ea typeface="ＭＳ Ｐゴシック" charset="0"/>
                <a:cs typeface="ＭＳ Ｐゴシック" charset="0"/>
              </a:rPr>
              <a:t>Influential Subgroups in First Century Israel</a:t>
            </a:r>
          </a:p>
        </p:txBody>
      </p:sp>
      <p:pic>
        <p:nvPicPr>
          <p:cNvPr id="79875" name="Picture 4" descr="Pharisee &amp; Scrib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43200" y="44450"/>
            <a:ext cx="3608388" cy="381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gradFill flip="none" rotWithShape="1">
            <a:gsLst>
              <a:gs pos="0">
                <a:schemeClr val="bg2">
                  <a:lumMod val="75000"/>
                </a:schemeClr>
              </a:gs>
              <a:gs pos="100000">
                <a:srgbClr val="000000"/>
              </a:gs>
            </a:gsLst>
            <a:path path="rect">
              <a:fillToRect l="50000" t="50000" r="50000" b="50000"/>
            </a:path>
            <a:tileRect/>
          </a:gradFill>
          <a:ln w="9525" cap="flat" cmpd="sng" algn="ctr">
            <a:noFill/>
            <a:prstDash val="solid"/>
            <a:round/>
            <a:headEnd type="none" w="med" len="med"/>
            <a:tailEnd type="none" w="med" len="me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pitchFamily="-105" charset="0"/>
              <a:ea typeface="ＭＳ Ｐゴシック" charset="0"/>
            </a:endParaRPr>
          </a:p>
        </p:txBody>
      </p:sp>
      <p:sp>
        <p:nvSpPr>
          <p:cNvPr id="102402" name="Left-Right Arrow 22"/>
          <p:cNvSpPr>
            <a:spLocks noChangeArrowheads="1"/>
          </p:cNvSpPr>
          <p:nvPr/>
        </p:nvSpPr>
        <p:spPr bwMode="auto">
          <a:xfrm rot="-5400000">
            <a:off x="2196306" y="2888457"/>
            <a:ext cx="4175125" cy="1081088"/>
          </a:xfrm>
          <a:prstGeom prst="leftRightArrow">
            <a:avLst>
              <a:gd name="adj1" fmla="val 50000"/>
              <a:gd name="adj2" fmla="val 49937"/>
            </a:avLst>
          </a:prstGeom>
          <a:gradFill rotWithShape="1">
            <a:gsLst>
              <a:gs pos="0">
                <a:srgbClr val="EEA051"/>
              </a:gs>
              <a:gs pos="100000">
                <a:srgbClr val="FFFFFF"/>
              </a:gs>
            </a:gsLst>
            <a:path path="rect">
              <a:fillToRect l="50000" t="50000" r="50000" b="50000"/>
            </a:path>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charset="0"/>
              <a:ea typeface="ＭＳ Ｐゴシック" charset="0"/>
            </a:endParaRPr>
          </a:p>
        </p:txBody>
      </p:sp>
      <p:sp>
        <p:nvSpPr>
          <p:cNvPr id="102403" name="Left-Right Arrow 1"/>
          <p:cNvSpPr>
            <a:spLocks noChangeArrowheads="1"/>
          </p:cNvSpPr>
          <p:nvPr/>
        </p:nvSpPr>
        <p:spPr bwMode="auto">
          <a:xfrm>
            <a:off x="2195513" y="2673350"/>
            <a:ext cx="4176712" cy="1079500"/>
          </a:xfrm>
          <a:prstGeom prst="leftRightArrow">
            <a:avLst>
              <a:gd name="adj1" fmla="val 50000"/>
              <a:gd name="adj2" fmla="val 50030"/>
            </a:avLst>
          </a:prstGeom>
          <a:gradFill rotWithShape="1">
            <a:gsLst>
              <a:gs pos="0">
                <a:srgbClr val="EEA051"/>
              </a:gs>
              <a:gs pos="100000">
                <a:srgbClr val="FFFFFF"/>
              </a:gs>
            </a:gsLst>
            <a:path path="rect">
              <a:fillToRect l="50000" t="50000" r="50000" b="50000"/>
            </a:path>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charset="0"/>
              <a:ea typeface="ＭＳ Ｐゴシック" charset="0"/>
            </a:endParaRPr>
          </a:p>
        </p:txBody>
      </p:sp>
      <p:sp>
        <p:nvSpPr>
          <p:cNvPr id="102404" name="Rectangle 2"/>
          <p:cNvSpPr>
            <a:spLocks noGrp="1" noChangeArrowheads="1"/>
          </p:cNvSpPr>
          <p:nvPr>
            <p:ph type="title"/>
          </p:nvPr>
        </p:nvSpPr>
        <p:spPr>
          <a:xfrm>
            <a:off x="0" y="30163"/>
            <a:ext cx="2386013" cy="2216150"/>
          </a:xfrm>
          <a:noFill/>
          <a:extLst>
            <a:ext uri="{909E8E84-426E-40dd-AFC4-6F175D3DCCD1}">
              <a14:hiddenFill xmlns="" xmlns:a14="http://schemas.microsoft.com/office/drawing/2010/main">
                <a:solidFill>
                  <a:srgbClr val="000000"/>
                </a:solidFill>
              </a14:hiddenFill>
            </a:ext>
          </a:extLst>
        </p:spPr>
        <p:txBody>
          <a:bodyPr/>
          <a:lstStyle/>
          <a:p>
            <a:pPr eaLnBrk="1" hangingPunct="1"/>
            <a:r>
              <a:rPr lang="en-US" i="1" dirty="0">
                <a:latin typeface="Arial" charset="0"/>
                <a:ea typeface="ＭＳ Ｐゴシック" charset="0"/>
                <a:cs typeface="ＭＳ Ｐゴシック" charset="0"/>
              </a:rPr>
              <a:t>The Jewish Sects</a:t>
            </a:r>
          </a:p>
        </p:txBody>
      </p:sp>
      <p:sp>
        <p:nvSpPr>
          <p:cNvPr id="102405" name="Text Box 5"/>
          <p:cNvSpPr txBox="1">
            <a:spLocks noChangeArrowheads="1"/>
          </p:cNvSpPr>
          <p:nvPr/>
        </p:nvSpPr>
        <p:spPr bwMode="auto">
          <a:xfrm>
            <a:off x="8243888" y="76200"/>
            <a:ext cx="852487"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115a</a:t>
            </a:r>
          </a:p>
        </p:txBody>
      </p:sp>
      <p:sp>
        <p:nvSpPr>
          <p:cNvPr id="102406" name="TextBox 1"/>
          <p:cNvSpPr txBox="1">
            <a:spLocks noChangeArrowheads="1"/>
          </p:cNvSpPr>
          <p:nvPr/>
        </p:nvSpPr>
        <p:spPr bwMode="auto">
          <a:xfrm>
            <a:off x="250825" y="5300663"/>
            <a:ext cx="1800225"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Verdana" charset="0"/>
                <a:ea typeface="ＭＳ Ｐゴシック" charset="0"/>
              </a:rPr>
              <a:t>Attitude towards life is in white</a:t>
            </a:r>
          </a:p>
        </p:txBody>
      </p:sp>
      <p:sp>
        <p:nvSpPr>
          <p:cNvPr id="10" name="TextBox 9"/>
          <p:cNvSpPr txBox="1"/>
          <p:nvPr/>
        </p:nvSpPr>
        <p:spPr>
          <a:xfrm>
            <a:off x="6372225" y="6083300"/>
            <a:ext cx="2520950" cy="523875"/>
          </a:xfrm>
          <a:prstGeom prst="rect">
            <a:avLst/>
          </a:prstGeom>
          <a:noFill/>
        </p:spPr>
        <p:txBody>
          <a:bodyPr>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5CB9E7">
                    <a:lumMod val="60000"/>
                    <a:lumOff val="40000"/>
                  </a:srgbClr>
                </a:solidFill>
                <a:effectLst/>
                <a:uLnTx/>
                <a:uFillTx/>
                <a:latin typeface="A_Bernhard" charset="0"/>
                <a:ea typeface="MS Mincho" charset="0"/>
                <a:cs typeface="MS Mincho" charset="0"/>
              </a:rPr>
              <a:t>Samaritans</a:t>
            </a:r>
          </a:p>
        </p:txBody>
      </p:sp>
      <p:sp>
        <p:nvSpPr>
          <p:cNvPr id="102408" name="TextBox 1"/>
          <p:cNvSpPr txBox="1">
            <a:spLocks noChangeArrowheads="1"/>
          </p:cNvSpPr>
          <p:nvPr/>
        </p:nvSpPr>
        <p:spPr bwMode="auto">
          <a:xfrm>
            <a:off x="3203575" y="604838"/>
            <a:ext cx="2160588"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C000"/>
                </a:solidFill>
                <a:effectLst/>
                <a:uLnTx/>
                <a:uFillTx/>
                <a:latin typeface="Verdana" charset="0"/>
                <a:ea typeface="ＭＳ Ｐゴシック" charset="0"/>
              </a:rPr>
              <a:t>Pharisees</a:t>
            </a:r>
          </a:p>
        </p:txBody>
      </p:sp>
      <p:sp>
        <p:nvSpPr>
          <p:cNvPr id="102409" name="TextBox 1"/>
          <p:cNvSpPr txBox="1">
            <a:spLocks noChangeArrowheads="1"/>
          </p:cNvSpPr>
          <p:nvPr/>
        </p:nvSpPr>
        <p:spPr bwMode="auto">
          <a:xfrm>
            <a:off x="1150938" y="3575050"/>
            <a:ext cx="216058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FFFFFF"/>
                </a:solidFill>
                <a:effectLst/>
                <a:uLnTx/>
                <a:uFillTx/>
                <a:latin typeface="Verdana" charset="0"/>
                <a:ea typeface="ＭＳ Ｐゴシック" charset="0"/>
              </a:rPr>
              <a:t>Revolt</a:t>
            </a:r>
          </a:p>
        </p:txBody>
      </p:sp>
      <p:sp>
        <p:nvSpPr>
          <p:cNvPr id="102410" name="TextBox 1"/>
          <p:cNvSpPr txBox="1">
            <a:spLocks noChangeArrowheads="1"/>
          </p:cNvSpPr>
          <p:nvPr/>
        </p:nvSpPr>
        <p:spPr bwMode="auto">
          <a:xfrm>
            <a:off x="6275388" y="2981325"/>
            <a:ext cx="2328862"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C000"/>
                </a:solidFill>
                <a:effectLst/>
                <a:uLnTx/>
                <a:uFillTx/>
                <a:latin typeface="Verdana" charset="0"/>
                <a:ea typeface="ＭＳ Ｐゴシック" charset="0"/>
              </a:rPr>
              <a:t>Sadducees</a:t>
            </a:r>
          </a:p>
        </p:txBody>
      </p:sp>
      <p:sp>
        <p:nvSpPr>
          <p:cNvPr id="102411" name="TextBox 1"/>
          <p:cNvSpPr txBox="1">
            <a:spLocks noChangeArrowheads="1"/>
          </p:cNvSpPr>
          <p:nvPr/>
        </p:nvSpPr>
        <p:spPr bwMode="auto">
          <a:xfrm>
            <a:off x="6203950" y="3575050"/>
            <a:ext cx="21590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FFFFFF"/>
                </a:solidFill>
                <a:effectLst/>
                <a:uLnTx/>
                <a:uFillTx/>
                <a:latin typeface="Verdana" charset="0"/>
                <a:ea typeface="ＭＳ Ｐゴシック" charset="0"/>
              </a:rPr>
              <a:t>Resignation</a:t>
            </a:r>
          </a:p>
        </p:txBody>
      </p:sp>
      <p:sp>
        <p:nvSpPr>
          <p:cNvPr id="102412" name="TextBox 1"/>
          <p:cNvSpPr txBox="1">
            <a:spLocks noChangeArrowheads="1"/>
          </p:cNvSpPr>
          <p:nvPr/>
        </p:nvSpPr>
        <p:spPr bwMode="auto">
          <a:xfrm>
            <a:off x="4498975" y="1028700"/>
            <a:ext cx="21605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FFFFFF"/>
                </a:solidFill>
                <a:effectLst/>
                <a:uLnTx/>
                <a:uFillTx/>
                <a:latin typeface="Verdana" charset="0"/>
                <a:ea typeface="ＭＳ Ｐゴシック" charset="0"/>
              </a:rPr>
              <a:t>Integration</a:t>
            </a:r>
          </a:p>
        </p:txBody>
      </p:sp>
      <p:sp>
        <p:nvSpPr>
          <p:cNvPr id="102413" name="TextBox 1"/>
          <p:cNvSpPr txBox="1">
            <a:spLocks noChangeArrowheads="1"/>
          </p:cNvSpPr>
          <p:nvPr/>
        </p:nvSpPr>
        <p:spPr bwMode="auto">
          <a:xfrm rot="5400000">
            <a:off x="3260725" y="2795588"/>
            <a:ext cx="21590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90"/>
                </a:solidFill>
                <a:effectLst/>
                <a:uLnTx/>
                <a:uFillTx/>
                <a:latin typeface="Verdana" charset="0"/>
                <a:ea typeface="ＭＳ Ｐゴシック" charset="0"/>
              </a:rPr>
              <a:t>Religion</a:t>
            </a:r>
          </a:p>
        </p:txBody>
      </p:sp>
      <p:sp>
        <p:nvSpPr>
          <p:cNvPr id="102414" name="TextBox 1"/>
          <p:cNvSpPr txBox="1">
            <a:spLocks noChangeArrowheads="1"/>
          </p:cNvSpPr>
          <p:nvPr/>
        </p:nvSpPr>
        <p:spPr bwMode="auto">
          <a:xfrm>
            <a:off x="4579938" y="3028950"/>
            <a:ext cx="14319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90"/>
                </a:solidFill>
                <a:effectLst/>
                <a:uLnTx/>
                <a:uFillTx/>
                <a:latin typeface="Verdana" charset="0"/>
                <a:ea typeface="ＭＳ Ｐゴシック" charset="0"/>
              </a:rPr>
              <a:t>Politics</a:t>
            </a:r>
          </a:p>
        </p:txBody>
      </p:sp>
      <p:sp>
        <p:nvSpPr>
          <p:cNvPr id="102415" name="TextBox 1"/>
          <p:cNvSpPr txBox="1">
            <a:spLocks noChangeArrowheads="1"/>
          </p:cNvSpPr>
          <p:nvPr/>
        </p:nvSpPr>
        <p:spPr bwMode="auto">
          <a:xfrm>
            <a:off x="4498975" y="5183188"/>
            <a:ext cx="216058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FFFFFF"/>
                </a:solidFill>
                <a:effectLst/>
                <a:uLnTx/>
                <a:uFillTx/>
                <a:latin typeface="Verdana" charset="0"/>
                <a:ea typeface="ＭＳ Ｐゴシック" charset="0"/>
              </a:rPr>
              <a:t>Isolation</a:t>
            </a:r>
          </a:p>
        </p:txBody>
      </p:sp>
      <p:sp>
        <p:nvSpPr>
          <p:cNvPr id="102416" name="TextBox 1"/>
          <p:cNvSpPr txBox="1">
            <a:spLocks noChangeArrowheads="1"/>
          </p:cNvSpPr>
          <p:nvPr/>
        </p:nvSpPr>
        <p:spPr bwMode="auto">
          <a:xfrm>
            <a:off x="3203575" y="5584825"/>
            <a:ext cx="2160588"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C000"/>
                </a:solidFill>
                <a:effectLst/>
                <a:uLnTx/>
                <a:uFillTx/>
                <a:latin typeface="Verdana" charset="0"/>
                <a:ea typeface="ＭＳ Ｐゴシック" charset="0"/>
              </a:rPr>
              <a:t>Essenes</a:t>
            </a:r>
          </a:p>
        </p:txBody>
      </p:sp>
      <p:sp>
        <p:nvSpPr>
          <p:cNvPr id="102417" name="TextBox 1"/>
          <p:cNvSpPr txBox="1">
            <a:spLocks noChangeArrowheads="1"/>
          </p:cNvSpPr>
          <p:nvPr/>
        </p:nvSpPr>
        <p:spPr bwMode="auto">
          <a:xfrm rot="-5400000">
            <a:off x="-573881" y="2982119"/>
            <a:ext cx="216058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C000"/>
                </a:solidFill>
                <a:effectLst/>
                <a:uLnTx/>
                <a:uFillTx/>
                <a:latin typeface="Verdana" charset="0"/>
                <a:ea typeface="ＭＳ Ｐゴシック" charset="0"/>
              </a:rPr>
              <a:t>Sicarii</a:t>
            </a:r>
          </a:p>
        </p:txBody>
      </p:sp>
      <p:sp>
        <p:nvSpPr>
          <p:cNvPr id="102418" name="TextBox 1"/>
          <p:cNvSpPr txBox="1">
            <a:spLocks noChangeArrowheads="1"/>
          </p:cNvSpPr>
          <p:nvPr/>
        </p:nvSpPr>
        <p:spPr bwMode="auto">
          <a:xfrm>
            <a:off x="755650" y="2981325"/>
            <a:ext cx="180022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C000"/>
                </a:solidFill>
                <a:effectLst/>
                <a:uLnTx/>
                <a:uFillTx/>
                <a:latin typeface="Verdana" charset="0"/>
                <a:ea typeface="ＭＳ Ｐゴシック" charset="0"/>
              </a:rPr>
              <a:t>Zealots</a:t>
            </a:r>
          </a:p>
        </p:txBody>
      </p:sp>
      <p:sp>
        <p:nvSpPr>
          <p:cNvPr id="102419" name="TextBox 1"/>
          <p:cNvSpPr txBox="1">
            <a:spLocks noChangeArrowheads="1"/>
          </p:cNvSpPr>
          <p:nvPr/>
        </p:nvSpPr>
        <p:spPr bwMode="auto">
          <a:xfrm rot="-5400000">
            <a:off x="7676357" y="2982119"/>
            <a:ext cx="216058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C000"/>
                </a:solidFill>
                <a:effectLst/>
                <a:uLnTx/>
                <a:uFillTx/>
                <a:latin typeface="Verdana" charset="0"/>
                <a:ea typeface="ＭＳ Ｐゴシック" charset="0"/>
              </a:rPr>
              <a:t>Herodians</a:t>
            </a:r>
          </a:p>
        </p:txBody>
      </p:sp>
      <p:sp>
        <p:nvSpPr>
          <p:cNvPr id="24" name="Oval 6"/>
          <p:cNvSpPr>
            <a:spLocks noChangeArrowheads="1"/>
          </p:cNvSpPr>
          <p:nvPr/>
        </p:nvSpPr>
        <p:spPr bwMode="auto">
          <a:xfrm>
            <a:off x="5715000" y="5410200"/>
            <a:ext cx="3429000" cy="1447800"/>
          </a:xfrm>
          <a:prstGeom prst="ellipse">
            <a:avLst/>
          </a:prstGeom>
          <a:noFill/>
          <a:ln w="5715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charset="0"/>
              <a:ea typeface="ＭＳ Ｐゴシック" charset="0"/>
            </a:endParaRPr>
          </a:p>
        </p:txBody>
      </p:sp>
      <p:sp>
        <p:nvSpPr>
          <p:cNvPr id="25" name="Oval 7"/>
          <p:cNvSpPr>
            <a:spLocks noChangeArrowheads="1"/>
          </p:cNvSpPr>
          <p:nvPr/>
        </p:nvSpPr>
        <p:spPr bwMode="auto">
          <a:xfrm>
            <a:off x="0" y="2286000"/>
            <a:ext cx="9144000" cy="1905000"/>
          </a:xfrm>
          <a:prstGeom prst="ellipse">
            <a:avLst/>
          </a:prstGeom>
          <a:noFill/>
          <a:ln w="5715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charset="0"/>
              <a:ea typeface="ＭＳ Ｐゴシック" charset="0"/>
            </a:endParaRPr>
          </a:p>
        </p:txBody>
      </p:sp>
      <p:sp>
        <p:nvSpPr>
          <p:cNvPr id="26" name="Oval 9"/>
          <p:cNvSpPr>
            <a:spLocks noChangeArrowheads="1"/>
          </p:cNvSpPr>
          <p:nvPr/>
        </p:nvSpPr>
        <p:spPr bwMode="auto">
          <a:xfrm rot="5400000">
            <a:off x="1028700" y="1714500"/>
            <a:ext cx="6858000" cy="3429000"/>
          </a:xfrm>
          <a:prstGeom prst="ellipse">
            <a:avLst/>
          </a:prstGeom>
          <a:noFill/>
          <a:ln w="5715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770" decel="100000"/>
                                        <p:tgtEl>
                                          <p:spTgt spid="24"/>
                                        </p:tgtEl>
                                      </p:cBhvr>
                                    </p:animEffect>
                                    <p:animScale>
                                      <p:cBhvr>
                                        <p:cTn id="8" dur="770" decel="100000"/>
                                        <p:tgtEl>
                                          <p:spTgt spid="24"/>
                                        </p:tgtEl>
                                      </p:cBhvr>
                                      <p:from x="10000" y="10000"/>
                                      <p:to x="200000" y="450000"/>
                                    </p:animScale>
                                    <p:animScale>
                                      <p:cBhvr>
                                        <p:cTn id="9" dur="1230" accel="100000" fill="hold">
                                          <p:stCondLst>
                                            <p:cond delay="770"/>
                                          </p:stCondLst>
                                        </p:cTn>
                                        <p:tgtEl>
                                          <p:spTgt spid="24"/>
                                        </p:tgtEl>
                                      </p:cBhvr>
                                      <p:from x="200000" y="450000"/>
                                      <p:to x="100000" y="100000"/>
                                    </p:animScale>
                                    <p:set>
                                      <p:cBhvr>
                                        <p:cTn id="10" dur="770" fill="hold"/>
                                        <p:tgtEl>
                                          <p:spTgt spid="24"/>
                                        </p:tgtEl>
                                        <p:attrNameLst>
                                          <p:attrName>ppt_x</p:attrName>
                                        </p:attrNameLst>
                                      </p:cBhvr>
                                      <p:to>
                                        <p:strVal val="(0.5)"/>
                                      </p:to>
                                    </p:set>
                                    <p:anim from="(0.5)" to="(#ppt_x)" calcmode="lin" valueType="num">
                                      <p:cBhvr>
                                        <p:cTn id="11" dur="1230" accel="100000" fill="hold">
                                          <p:stCondLst>
                                            <p:cond delay="770"/>
                                          </p:stCondLst>
                                        </p:cTn>
                                        <p:tgtEl>
                                          <p:spTgt spid="24"/>
                                        </p:tgtEl>
                                        <p:attrNameLst>
                                          <p:attrName>ppt_x</p:attrName>
                                        </p:attrNameLst>
                                      </p:cBhvr>
                                    </p:anim>
                                    <p:set>
                                      <p:cBhvr>
                                        <p:cTn id="12" dur="770" fill="hold"/>
                                        <p:tgtEl>
                                          <p:spTgt spid="24"/>
                                        </p:tgtEl>
                                        <p:attrNameLst>
                                          <p:attrName>ppt_y</p:attrName>
                                        </p:attrNameLst>
                                      </p:cBhvr>
                                      <p:to>
                                        <p:strVal val="(#ppt_y+0.4)"/>
                                      </p:to>
                                    </p:set>
                                    <p:anim from="(#ppt_y+0.4)" to="(#ppt_y)" calcmode="lin" valueType="num">
                                      <p:cBhvr>
                                        <p:cTn id="13" dur="1230" accel="100000" fill="hold">
                                          <p:stCondLst>
                                            <p:cond delay="770"/>
                                          </p:stCondLst>
                                        </p:cTn>
                                        <p:tgtEl>
                                          <p:spTgt spid="24"/>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51"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770" decel="100000"/>
                                        <p:tgtEl>
                                          <p:spTgt spid="26"/>
                                        </p:tgtEl>
                                      </p:cBhvr>
                                    </p:animEffect>
                                    <p:animScale>
                                      <p:cBhvr>
                                        <p:cTn id="19" dur="770" decel="100000"/>
                                        <p:tgtEl>
                                          <p:spTgt spid="26"/>
                                        </p:tgtEl>
                                      </p:cBhvr>
                                      <p:from x="10000" y="10000"/>
                                      <p:to x="200000" y="450000"/>
                                    </p:animScale>
                                    <p:animScale>
                                      <p:cBhvr>
                                        <p:cTn id="20" dur="1230" accel="100000" fill="hold">
                                          <p:stCondLst>
                                            <p:cond delay="770"/>
                                          </p:stCondLst>
                                        </p:cTn>
                                        <p:tgtEl>
                                          <p:spTgt spid="26"/>
                                        </p:tgtEl>
                                      </p:cBhvr>
                                      <p:from x="200000" y="450000"/>
                                      <p:to x="100000" y="100000"/>
                                    </p:animScale>
                                    <p:set>
                                      <p:cBhvr>
                                        <p:cTn id="21" dur="770" fill="hold"/>
                                        <p:tgtEl>
                                          <p:spTgt spid="26"/>
                                        </p:tgtEl>
                                        <p:attrNameLst>
                                          <p:attrName>ppt_x</p:attrName>
                                        </p:attrNameLst>
                                      </p:cBhvr>
                                      <p:to>
                                        <p:strVal val="(0.5)"/>
                                      </p:to>
                                    </p:set>
                                    <p:anim from="(0.5)" to="(#ppt_x)" calcmode="lin" valueType="num">
                                      <p:cBhvr>
                                        <p:cTn id="22" dur="1230" accel="100000" fill="hold">
                                          <p:stCondLst>
                                            <p:cond delay="770"/>
                                          </p:stCondLst>
                                        </p:cTn>
                                        <p:tgtEl>
                                          <p:spTgt spid="26"/>
                                        </p:tgtEl>
                                        <p:attrNameLst>
                                          <p:attrName>ppt_x</p:attrName>
                                        </p:attrNameLst>
                                      </p:cBhvr>
                                    </p:anim>
                                    <p:set>
                                      <p:cBhvr>
                                        <p:cTn id="23" dur="770" fill="hold"/>
                                        <p:tgtEl>
                                          <p:spTgt spid="26"/>
                                        </p:tgtEl>
                                        <p:attrNameLst>
                                          <p:attrName>ppt_y</p:attrName>
                                        </p:attrNameLst>
                                      </p:cBhvr>
                                      <p:to>
                                        <p:strVal val="(#ppt_y+0.4)"/>
                                      </p:to>
                                    </p:set>
                                    <p:anim from="(#ppt_y+0.4)" to="(#ppt_y)" calcmode="lin" valueType="num">
                                      <p:cBhvr>
                                        <p:cTn id="24" dur="1230" accel="100000" fill="hold">
                                          <p:stCondLst>
                                            <p:cond delay="770"/>
                                          </p:stCondLst>
                                        </p:cTn>
                                        <p:tgtEl>
                                          <p:spTgt spid="26"/>
                                        </p:tgtEl>
                                        <p:attrNameLst>
                                          <p:attrName>ppt_y</p:attrName>
                                        </p:attrNameLst>
                                      </p:cBhvr>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5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770" decel="100000"/>
                                        <p:tgtEl>
                                          <p:spTgt spid="25"/>
                                        </p:tgtEl>
                                      </p:cBhvr>
                                    </p:animEffect>
                                    <p:animScale>
                                      <p:cBhvr>
                                        <p:cTn id="30" dur="770" decel="100000"/>
                                        <p:tgtEl>
                                          <p:spTgt spid="25"/>
                                        </p:tgtEl>
                                      </p:cBhvr>
                                      <p:from x="10000" y="10000"/>
                                      <p:to x="200000" y="450000"/>
                                    </p:animScale>
                                    <p:animScale>
                                      <p:cBhvr>
                                        <p:cTn id="31" dur="1230" accel="100000" fill="hold">
                                          <p:stCondLst>
                                            <p:cond delay="770"/>
                                          </p:stCondLst>
                                        </p:cTn>
                                        <p:tgtEl>
                                          <p:spTgt spid="25"/>
                                        </p:tgtEl>
                                      </p:cBhvr>
                                      <p:from x="200000" y="450000"/>
                                      <p:to x="100000" y="100000"/>
                                    </p:animScale>
                                    <p:set>
                                      <p:cBhvr>
                                        <p:cTn id="32" dur="770" fill="hold"/>
                                        <p:tgtEl>
                                          <p:spTgt spid="25"/>
                                        </p:tgtEl>
                                        <p:attrNameLst>
                                          <p:attrName>ppt_x</p:attrName>
                                        </p:attrNameLst>
                                      </p:cBhvr>
                                      <p:to>
                                        <p:strVal val="(0.5)"/>
                                      </p:to>
                                    </p:set>
                                    <p:anim from="(0.5)" to="(#ppt_x)" calcmode="lin" valueType="num">
                                      <p:cBhvr>
                                        <p:cTn id="33" dur="1230" accel="100000" fill="hold">
                                          <p:stCondLst>
                                            <p:cond delay="770"/>
                                          </p:stCondLst>
                                        </p:cTn>
                                        <p:tgtEl>
                                          <p:spTgt spid="25"/>
                                        </p:tgtEl>
                                        <p:attrNameLst>
                                          <p:attrName>ppt_x</p:attrName>
                                        </p:attrNameLst>
                                      </p:cBhvr>
                                    </p:anim>
                                    <p:set>
                                      <p:cBhvr>
                                        <p:cTn id="34" dur="770" fill="hold"/>
                                        <p:tgtEl>
                                          <p:spTgt spid="25"/>
                                        </p:tgtEl>
                                        <p:attrNameLst>
                                          <p:attrName>ppt_y</p:attrName>
                                        </p:attrNameLst>
                                      </p:cBhvr>
                                      <p:to>
                                        <p:strVal val="(#ppt_y+0.4)"/>
                                      </p:to>
                                    </p:set>
                                    <p:anim from="(#ppt_y+0.4)" to="(#ppt_y)" calcmode="lin" valueType="num">
                                      <p:cBhvr>
                                        <p:cTn id="35" dur="1230" accel="100000" fill="hold">
                                          <p:stCondLst>
                                            <p:cond delay="770"/>
                                          </p:stCondLst>
                                        </p:cTn>
                                        <p:tgtEl>
                                          <p:spTgt spid="2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gradFill flip="none" rotWithShape="1">
            <a:gsLst>
              <a:gs pos="0">
                <a:schemeClr val="bg2">
                  <a:lumMod val="75000"/>
                </a:schemeClr>
              </a:gs>
              <a:gs pos="100000">
                <a:srgbClr val="000000"/>
              </a:gs>
            </a:gsLst>
            <a:path path="rect">
              <a:fillToRect l="50000" t="50000" r="50000" b="50000"/>
            </a:path>
            <a:tileRect/>
          </a:gradFill>
          <a:ln w="9525" cap="flat" cmpd="sng" algn="ctr">
            <a:noFill/>
            <a:prstDash val="solid"/>
            <a:round/>
            <a:headEnd type="none" w="med" len="med"/>
            <a:tailEnd type="none" w="med" len="med"/>
          </a:ln>
          <a:effectLst/>
        </p:spPr>
        <p:txBody>
          <a:bodyPr/>
          <a:lstStyle/>
          <a:p>
            <a:pPr eaLnBrk="0" hangingPunct="0"/>
            <a:endParaRPr lang="en-US" sz="1800">
              <a:solidFill>
                <a:srgbClr val="FFFFFF"/>
              </a:solidFill>
              <a:latin typeface="Verdana" pitchFamily="-105" charset="0"/>
            </a:endParaRPr>
          </a:p>
        </p:txBody>
      </p:sp>
      <p:sp>
        <p:nvSpPr>
          <p:cNvPr id="104450" name="Left-Right Arrow 22"/>
          <p:cNvSpPr>
            <a:spLocks noChangeArrowheads="1"/>
          </p:cNvSpPr>
          <p:nvPr/>
        </p:nvSpPr>
        <p:spPr bwMode="auto">
          <a:xfrm rot="-5400000">
            <a:off x="2196306" y="2888457"/>
            <a:ext cx="4175125" cy="1081088"/>
          </a:xfrm>
          <a:prstGeom prst="leftRightArrow">
            <a:avLst>
              <a:gd name="adj1" fmla="val 50000"/>
              <a:gd name="adj2" fmla="val 49937"/>
            </a:avLst>
          </a:prstGeom>
          <a:gradFill rotWithShape="1">
            <a:gsLst>
              <a:gs pos="0">
                <a:srgbClr val="EEA051"/>
              </a:gs>
              <a:gs pos="100000">
                <a:srgbClr val="FFFFFF"/>
              </a:gs>
            </a:gsLst>
            <a:path path="rect">
              <a:fillToRect l="50000" t="50000" r="50000" b="50000"/>
            </a:path>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charset="0"/>
              <a:ea typeface="ＭＳ Ｐゴシック" charset="0"/>
            </a:endParaRPr>
          </a:p>
        </p:txBody>
      </p:sp>
      <p:sp>
        <p:nvSpPr>
          <p:cNvPr id="104451" name="Left-Right Arrow 1"/>
          <p:cNvSpPr>
            <a:spLocks noChangeArrowheads="1"/>
          </p:cNvSpPr>
          <p:nvPr/>
        </p:nvSpPr>
        <p:spPr bwMode="auto">
          <a:xfrm>
            <a:off x="2195513" y="2673350"/>
            <a:ext cx="4176712" cy="1079500"/>
          </a:xfrm>
          <a:prstGeom prst="leftRightArrow">
            <a:avLst>
              <a:gd name="adj1" fmla="val 50000"/>
              <a:gd name="adj2" fmla="val 50030"/>
            </a:avLst>
          </a:prstGeom>
          <a:gradFill rotWithShape="1">
            <a:gsLst>
              <a:gs pos="0">
                <a:srgbClr val="EEA051"/>
              </a:gs>
              <a:gs pos="100000">
                <a:srgbClr val="FFFFFF"/>
              </a:gs>
            </a:gsLst>
            <a:path path="rect">
              <a:fillToRect l="50000" t="50000" r="50000" b="50000"/>
            </a:path>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charset="0"/>
              <a:ea typeface="ＭＳ Ｐゴシック" charset="0"/>
            </a:endParaRPr>
          </a:p>
        </p:txBody>
      </p:sp>
      <p:sp>
        <p:nvSpPr>
          <p:cNvPr id="104452" name="Rectangle 2"/>
          <p:cNvSpPr>
            <a:spLocks noGrp="1" noChangeArrowheads="1"/>
          </p:cNvSpPr>
          <p:nvPr>
            <p:ph type="title"/>
          </p:nvPr>
        </p:nvSpPr>
        <p:spPr>
          <a:xfrm>
            <a:off x="0" y="30163"/>
            <a:ext cx="2386013" cy="2216150"/>
          </a:xfrm>
          <a:noFill/>
          <a:extLst>
            <a:ext uri="{909E8E84-426E-40dd-AFC4-6F175D3DCCD1}">
              <a14:hiddenFill xmlns="" xmlns:a14="http://schemas.microsoft.com/office/drawing/2010/main">
                <a:solidFill>
                  <a:srgbClr val="000000"/>
                </a:solidFill>
              </a14:hiddenFill>
            </a:ext>
          </a:extLst>
        </p:spPr>
        <p:txBody>
          <a:bodyPr/>
          <a:lstStyle/>
          <a:p>
            <a:pPr eaLnBrk="1" hangingPunct="1"/>
            <a:r>
              <a:rPr lang="en-US" i="1">
                <a:latin typeface="Arial" charset="0"/>
                <a:ea typeface="ＭＳ Ｐゴシック" charset="0"/>
                <a:cs typeface="ＭＳ Ｐゴシック" charset="0"/>
              </a:rPr>
              <a:t>The Jewish Sects</a:t>
            </a:r>
          </a:p>
        </p:txBody>
      </p:sp>
      <p:sp>
        <p:nvSpPr>
          <p:cNvPr id="104453" name="TextBox 1"/>
          <p:cNvSpPr txBox="1">
            <a:spLocks noChangeArrowheads="1"/>
          </p:cNvSpPr>
          <p:nvPr/>
        </p:nvSpPr>
        <p:spPr bwMode="auto">
          <a:xfrm>
            <a:off x="250825" y="5300663"/>
            <a:ext cx="1800225"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Verdana" charset="0"/>
                <a:ea typeface="ＭＳ Ｐゴシック" charset="0"/>
              </a:rPr>
              <a:t>Attitude towards life is in white</a:t>
            </a:r>
          </a:p>
        </p:txBody>
      </p:sp>
      <p:sp>
        <p:nvSpPr>
          <p:cNvPr id="10" name="TextBox 9"/>
          <p:cNvSpPr txBox="1"/>
          <p:nvPr/>
        </p:nvSpPr>
        <p:spPr>
          <a:xfrm>
            <a:off x="6372225" y="6083300"/>
            <a:ext cx="2520950" cy="523875"/>
          </a:xfrm>
          <a:prstGeom prst="rect">
            <a:avLst/>
          </a:prstGeom>
          <a:noFill/>
        </p:spPr>
        <p:txBody>
          <a:bodyPr>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5CB9E7">
                    <a:lumMod val="60000"/>
                    <a:lumOff val="40000"/>
                  </a:srgbClr>
                </a:solidFill>
                <a:effectLst/>
                <a:uLnTx/>
                <a:uFillTx/>
                <a:latin typeface="A_Bernhard" charset="0"/>
                <a:ea typeface="MS Mincho" charset="0"/>
                <a:cs typeface="MS Mincho" charset="0"/>
              </a:rPr>
              <a:t>Samaritans</a:t>
            </a:r>
          </a:p>
        </p:txBody>
      </p:sp>
      <p:sp>
        <p:nvSpPr>
          <p:cNvPr id="104455" name="TextBox 1"/>
          <p:cNvSpPr txBox="1">
            <a:spLocks noChangeArrowheads="1"/>
          </p:cNvSpPr>
          <p:nvPr/>
        </p:nvSpPr>
        <p:spPr bwMode="auto">
          <a:xfrm>
            <a:off x="3203575" y="604838"/>
            <a:ext cx="2160588"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C000"/>
                </a:solidFill>
                <a:effectLst/>
                <a:uLnTx/>
                <a:uFillTx/>
                <a:latin typeface="Verdana" charset="0"/>
                <a:ea typeface="ＭＳ Ｐゴシック" charset="0"/>
              </a:rPr>
              <a:t>Pharisees</a:t>
            </a:r>
          </a:p>
        </p:txBody>
      </p:sp>
      <p:sp>
        <p:nvSpPr>
          <p:cNvPr id="104456" name="TextBox 1"/>
          <p:cNvSpPr txBox="1">
            <a:spLocks noChangeArrowheads="1"/>
          </p:cNvSpPr>
          <p:nvPr/>
        </p:nvSpPr>
        <p:spPr bwMode="auto">
          <a:xfrm>
            <a:off x="1150938" y="3575050"/>
            <a:ext cx="216058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FFFFFF"/>
                </a:solidFill>
                <a:effectLst/>
                <a:uLnTx/>
                <a:uFillTx/>
                <a:latin typeface="Verdana" charset="0"/>
                <a:ea typeface="ＭＳ Ｐゴシック" charset="0"/>
              </a:rPr>
              <a:t>Revolt</a:t>
            </a:r>
          </a:p>
        </p:txBody>
      </p:sp>
      <p:sp>
        <p:nvSpPr>
          <p:cNvPr id="104457" name="TextBox 1"/>
          <p:cNvSpPr txBox="1">
            <a:spLocks noChangeArrowheads="1"/>
          </p:cNvSpPr>
          <p:nvPr/>
        </p:nvSpPr>
        <p:spPr bwMode="auto">
          <a:xfrm>
            <a:off x="6275388" y="2981325"/>
            <a:ext cx="2328862"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C000"/>
                </a:solidFill>
                <a:effectLst/>
                <a:uLnTx/>
                <a:uFillTx/>
                <a:latin typeface="Verdana" charset="0"/>
                <a:ea typeface="ＭＳ Ｐゴシック" charset="0"/>
              </a:rPr>
              <a:t>Sadducees</a:t>
            </a:r>
          </a:p>
        </p:txBody>
      </p:sp>
      <p:sp>
        <p:nvSpPr>
          <p:cNvPr id="104458" name="TextBox 1"/>
          <p:cNvSpPr txBox="1">
            <a:spLocks noChangeArrowheads="1"/>
          </p:cNvSpPr>
          <p:nvPr/>
        </p:nvSpPr>
        <p:spPr bwMode="auto">
          <a:xfrm>
            <a:off x="6203950" y="3575050"/>
            <a:ext cx="21590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FFFFFF"/>
                </a:solidFill>
                <a:effectLst/>
                <a:uLnTx/>
                <a:uFillTx/>
                <a:latin typeface="Verdana" charset="0"/>
                <a:ea typeface="ＭＳ Ｐゴシック" charset="0"/>
              </a:rPr>
              <a:t>Resignation</a:t>
            </a:r>
          </a:p>
        </p:txBody>
      </p:sp>
      <p:sp>
        <p:nvSpPr>
          <p:cNvPr id="104459" name="TextBox 1"/>
          <p:cNvSpPr txBox="1">
            <a:spLocks noChangeArrowheads="1"/>
          </p:cNvSpPr>
          <p:nvPr/>
        </p:nvSpPr>
        <p:spPr bwMode="auto">
          <a:xfrm>
            <a:off x="4498975" y="1028700"/>
            <a:ext cx="21605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FFFFFF"/>
                </a:solidFill>
                <a:effectLst/>
                <a:uLnTx/>
                <a:uFillTx/>
                <a:latin typeface="Verdana" charset="0"/>
                <a:ea typeface="ＭＳ Ｐゴシック" charset="0"/>
              </a:rPr>
              <a:t>Integration</a:t>
            </a:r>
          </a:p>
        </p:txBody>
      </p:sp>
      <p:sp>
        <p:nvSpPr>
          <p:cNvPr id="104460" name="TextBox 1"/>
          <p:cNvSpPr txBox="1">
            <a:spLocks noChangeArrowheads="1"/>
          </p:cNvSpPr>
          <p:nvPr/>
        </p:nvSpPr>
        <p:spPr bwMode="auto">
          <a:xfrm rot="5400000">
            <a:off x="3260725" y="2795588"/>
            <a:ext cx="21590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90"/>
                </a:solidFill>
                <a:effectLst/>
                <a:uLnTx/>
                <a:uFillTx/>
                <a:latin typeface="Verdana" charset="0"/>
                <a:ea typeface="ＭＳ Ｐゴシック" charset="0"/>
              </a:rPr>
              <a:t>Religion</a:t>
            </a:r>
          </a:p>
        </p:txBody>
      </p:sp>
      <p:sp>
        <p:nvSpPr>
          <p:cNvPr id="104461" name="TextBox 1"/>
          <p:cNvSpPr txBox="1">
            <a:spLocks noChangeArrowheads="1"/>
          </p:cNvSpPr>
          <p:nvPr/>
        </p:nvSpPr>
        <p:spPr bwMode="auto">
          <a:xfrm>
            <a:off x="4579938" y="3028950"/>
            <a:ext cx="14319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90"/>
                </a:solidFill>
                <a:effectLst/>
                <a:uLnTx/>
                <a:uFillTx/>
                <a:latin typeface="Verdana" charset="0"/>
                <a:ea typeface="ＭＳ Ｐゴシック" charset="0"/>
              </a:rPr>
              <a:t>Politics</a:t>
            </a:r>
          </a:p>
        </p:txBody>
      </p:sp>
      <p:sp>
        <p:nvSpPr>
          <p:cNvPr id="104462" name="TextBox 1"/>
          <p:cNvSpPr txBox="1">
            <a:spLocks noChangeArrowheads="1"/>
          </p:cNvSpPr>
          <p:nvPr/>
        </p:nvSpPr>
        <p:spPr bwMode="auto">
          <a:xfrm>
            <a:off x="4498975" y="5183188"/>
            <a:ext cx="216058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FFFFFF"/>
                </a:solidFill>
                <a:effectLst/>
                <a:uLnTx/>
                <a:uFillTx/>
                <a:latin typeface="Verdana" charset="0"/>
                <a:ea typeface="ＭＳ Ｐゴシック" charset="0"/>
              </a:rPr>
              <a:t>Isolation</a:t>
            </a:r>
          </a:p>
        </p:txBody>
      </p:sp>
      <p:sp>
        <p:nvSpPr>
          <p:cNvPr id="104463" name="TextBox 1"/>
          <p:cNvSpPr txBox="1">
            <a:spLocks noChangeArrowheads="1"/>
          </p:cNvSpPr>
          <p:nvPr/>
        </p:nvSpPr>
        <p:spPr bwMode="auto">
          <a:xfrm>
            <a:off x="3203575" y="5584825"/>
            <a:ext cx="2160588"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C000"/>
                </a:solidFill>
                <a:effectLst/>
                <a:uLnTx/>
                <a:uFillTx/>
                <a:latin typeface="Verdana" charset="0"/>
                <a:ea typeface="ＭＳ Ｐゴシック" charset="0"/>
              </a:rPr>
              <a:t>Essenes</a:t>
            </a:r>
          </a:p>
        </p:txBody>
      </p:sp>
      <p:sp>
        <p:nvSpPr>
          <p:cNvPr id="104464" name="TextBox 1"/>
          <p:cNvSpPr txBox="1">
            <a:spLocks noChangeArrowheads="1"/>
          </p:cNvSpPr>
          <p:nvPr/>
        </p:nvSpPr>
        <p:spPr bwMode="auto">
          <a:xfrm rot="-5400000">
            <a:off x="-573881" y="2982119"/>
            <a:ext cx="216058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C000"/>
                </a:solidFill>
                <a:effectLst/>
                <a:uLnTx/>
                <a:uFillTx/>
                <a:latin typeface="Verdana" charset="0"/>
                <a:ea typeface="ＭＳ Ｐゴシック" charset="0"/>
              </a:rPr>
              <a:t>Sicarii</a:t>
            </a:r>
          </a:p>
        </p:txBody>
      </p:sp>
      <p:sp>
        <p:nvSpPr>
          <p:cNvPr id="104465" name="TextBox 1"/>
          <p:cNvSpPr txBox="1">
            <a:spLocks noChangeArrowheads="1"/>
          </p:cNvSpPr>
          <p:nvPr/>
        </p:nvSpPr>
        <p:spPr bwMode="auto">
          <a:xfrm>
            <a:off x="755650" y="2981325"/>
            <a:ext cx="180022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C000"/>
                </a:solidFill>
                <a:effectLst/>
                <a:uLnTx/>
                <a:uFillTx/>
                <a:latin typeface="Verdana" charset="0"/>
                <a:ea typeface="ＭＳ Ｐゴシック" charset="0"/>
              </a:rPr>
              <a:t>Zealots</a:t>
            </a:r>
          </a:p>
        </p:txBody>
      </p:sp>
      <p:sp>
        <p:nvSpPr>
          <p:cNvPr id="104466" name="TextBox 1"/>
          <p:cNvSpPr txBox="1">
            <a:spLocks noChangeArrowheads="1"/>
          </p:cNvSpPr>
          <p:nvPr/>
        </p:nvSpPr>
        <p:spPr bwMode="auto">
          <a:xfrm rot="-5400000">
            <a:off x="7676357" y="2982119"/>
            <a:ext cx="216058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C000"/>
                </a:solidFill>
                <a:effectLst/>
                <a:uLnTx/>
                <a:uFillTx/>
                <a:latin typeface="Verdana" charset="0"/>
                <a:ea typeface="ＭＳ Ｐゴシック" charset="0"/>
              </a:rPr>
              <a:t>Herodians</a:t>
            </a:r>
          </a:p>
        </p:txBody>
      </p:sp>
      <p:sp>
        <p:nvSpPr>
          <p:cNvPr id="35846" name="Oval 6"/>
          <p:cNvSpPr>
            <a:spLocks noChangeArrowheads="1"/>
          </p:cNvSpPr>
          <p:nvPr/>
        </p:nvSpPr>
        <p:spPr bwMode="auto">
          <a:xfrm>
            <a:off x="2771775" y="333375"/>
            <a:ext cx="3429000" cy="1447800"/>
          </a:xfrm>
          <a:prstGeom prst="ellipse">
            <a:avLst/>
          </a:prstGeom>
          <a:noFill/>
          <a:ln w="5715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charset="0"/>
              <a:ea typeface="ＭＳ Ｐゴシック" charset="0"/>
            </a:endParaRPr>
          </a:p>
        </p:txBody>
      </p:sp>
      <p:sp>
        <p:nvSpPr>
          <p:cNvPr id="104468" name="Text Box 5"/>
          <p:cNvSpPr txBox="1">
            <a:spLocks noChangeArrowheads="1"/>
          </p:cNvSpPr>
          <p:nvPr/>
        </p:nvSpPr>
        <p:spPr bwMode="auto">
          <a:xfrm>
            <a:off x="8243888" y="76200"/>
            <a:ext cx="852487"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FFFF"/>
                </a:solidFill>
                <a:effectLst/>
                <a:uLnTx/>
                <a:uFillTx/>
                <a:latin typeface="Arial" charset="0"/>
                <a:ea typeface="ＭＳ Ｐゴシック" charset="0"/>
                <a:cs typeface="Arial" charset="0"/>
              </a:rPr>
              <a:t>115a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5846"/>
                                        </p:tgtEl>
                                        <p:attrNameLst>
                                          <p:attrName>style.visibility</p:attrName>
                                        </p:attrNameLst>
                                      </p:cBhvr>
                                      <p:to>
                                        <p:strVal val="visible"/>
                                      </p:to>
                                    </p:set>
                                    <p:animEffect transition="in" filter="fade">
                                      <p:cBhvr>
                                        <p:cTn id="7" dur="770" decel="100000"/>
                                        <p:tgtEl>
                                          <p:spTgt spid="35846"/>
                                        </p:tgtEl>
                                      </p:cBhvr>
                                    </p:animEffect>
                                    <p:animScale>
                                      <p:cBhvr>
                                        <p:cTn id="8" dur="770" decel="100000"/>
                                        <p:tgtEl>
                                          <p:spTgt spid="35846"/>
                                        </p:tgtEl>
                                      </p:cBhvr>
                                      <p:from x="10000" y="10000"/>
                                      <p:to x="200000" y="450000"/>
                                    </p:animScale>
                                    <p:animScale>
                                      <p:cBhvr>
                                        <p:cTn id="9" dur="1230" accel="100000" fill="hold">
                                          <p:stCondLst>
                                            <p:cond delay="770"/>
                                          </p:stCondLst>
                                        </p:cTn>
                                        <p:tgtEl>
                                          <p:spTgt spid="35846"/>
                                        </p:tgtEl>
                                      </p:cBhvr>
                                      <p:from x="200000" y="450000"/>
                                      <p:to x="100000" y="100000"/>
                                    </p:animScale>
                                    <p:set>
                                      <p:cBhvr>
                                        <p:cTn id="10" dur="770" fill="hold"/>
                                        <p:tgtEl>
                                          <p:spTgt spid="35846"/>
                                        </p:tgtEl>
                                        <p:attrNameLst>
                                          <p:attrName>ppt_x</p:attrName>
                                        </p:attrNameLst>
                                      </p:cBhvr>
                                      <p:to>
                                        <p:strVal val="(0.5)"/>
                                      </p:to>
                                    </p:set>
                                    <p:anim from="(0.5)" to="(#ppt_x)" calcmode="lin" valueType="num">
                                      <p:cBhvr>
                                        <p:cTn id="11" dur="1230" accel="100000" fill="hold">
                                          <p:stCondLst>
                                            <p:cond delay="770"/>
                                          </p:stCondLst>
                                        </p:cTn>
                                        <p:tgtEl>
                                          <p:spTgt spid="35846"/>
                                        </p:tgtEl>
                                        <p:attrNameLst>
                                          <p:attrName>ppt_x</p:attrName>
                                        </p:attrNameLst>
                                      </p:cBhvr>
                                    </p:anim>
                                    <p:set>
                                      <p:cBhvr>
                                        <p:cTn id="12" dur="770" fill="hold"/>
                                        <p:tgtEl>
                                          <p:spTgt spid="35846"/>
                                        </p:tgtEl>
                                        <p:attrNameLst>
                                          <p:attrName>ppt_y</p:attrName>
                                        </p:attrNameLst>
                                      </p:cBhvr>
                                      <p:to>
                                        <p:strVal val="(#ppt_y+0.4)"/>
                                      </p:to>
                                    </p:set>
                                    <p:anim from="(#ppt_y+0.4)" to="(#ppt_y)" calcmode="lin" valueType="num">
                                      <p:cBhvr>
                                        <p:cTn id="13" dur="1230" accel="100000" fill="hold">
                                          <p:stCondLst>
                                            <p:cond delay="770"/>
                                          </p:stCondLst>
                                        </p:cTn>
                                        <p:tgtEl>
                                          <p:spTgt spid="3584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a:xfrm>
            <a:off x="3276600" y="76200"/>
            <a:ext cx="4648200" cy="788988"/>
          </a:xfrm>
        </p:spPr>
        <p:txBody>
          <a:bodyPr/>
          <a:lstStyle/>
          <a:p>
            <a:pPr eaLnBrk="1" hangingPunct="1"/>
            <a:r>
              <a:rPr lang="en-US">
                <a:latin typeface="Arial" charset="0"/>
                <a:ea typeface="ＭＳ Ｐゴシック" charset="0"/>
                <a:cs typeface="ＭＳ Ｐゴシック" charset="0"/>
              </a:rPr>
              <a:t>Pharisees</a:t>
            </a:r>
          </a:p>
        </p:txBody>
      </p:sp>
      <p:sp>
        <p:nvSpPr>
          <p:cNvPr id="15363" name="Text Box 3"/>
          <p:cNvSpPr txBox="1">
            <a:spLocks noChangeArrowheads="1"/>
          </p:cNvSpPr>
          <p:nvPr/>
        </p:nvSpPr>
        <p:spPr bwMode="auto">
          <a:xfrm>
            <a:off x="3124200" y="838200"/>
            <a:ext cx="4953000" cy="533400"/>
          </a:xfrm>
          <a:prstGeom prst="rect">
            <a:avLst/>
          </a:prstGeom>
          <a:noFill/>
          <a:ln w="12700" cap="sq">
            <a:noFill/>
            <a:miter lim="800000"/>
            <a:headEnd type="none" w="sm" len="sm"/>
            <a:tailEnd type="none" w="sm" len="sm"/>
          </a:ln>
          <a:effectLst/>
        </p:spPr>
        <p:txBody>
          <a:bodyPr/>
          <a:lstStyle>
            <a:lvl1pPr marL="457200" indent="-457200">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457200" marR="0" lvl="0" indent="-457200" algn="ctr" defTabSz="914400" rtl="0" eaLnBrk="1" fontAlgn="base" latinLnBrk="0" hangingPunct="1">
              <a:lnSpc>
                <a:spcPct val="90000"/>
              </a:lnSpc>
              <a:spcBef>
                <a:spcPct val="20000"/>
              </a:spcBef>
              <a:spcAft>
                <a:spcPct val="0"/>
              </a:spcAft>
              <a:buClr>
                <a:srgbClr val="FFFFFF"/>
              </a:buClr>
              <a:buSzTx/>
              <a:buFont typeface="Wingdings" charset="0"/>
              <a:buNone/>
              <a:tabLst/>
              <a:defRPr/>
            </a:pPr>
            <a:r>
              <a:rPr kumimoji="0" lang="en-US" sz="3200" b="0" i="0" u="none" strike="noStrike" kern="1200" cap="none" spc="0" normalizeH="0" baseline="0" noProof="0">
                <a:ln>
                  <a:noFill/>
                </a:ln>
                <a:solidFill>
                  <a:srgbClr val="FFFFFF"/>
                </a:solidFill>
                <a:effectLst>
                  <a:outerShdw blurRad="38100" dist="38100" dir="2700000" algn="tl">
                    <a:srgbClr val="000000"/>
                  </a:outerShdw>
                </a:effectLst>
                <a:uLnTx/>
                <a:uFillTx/>
                <a:latin typeface="Arial Narrow" charset="0"/>
                <a:ea typeface="ＭＳ Ｐゴシック" charset="0"/>
                <a:cs typeface="Arial" charset="0"/>
              </a:rPr>
              <a:t>Roots: Hasidim (2nd cent. BC)</a:t>
            </a:r>
          </a:p>
        </p:txBody>
      </p:sp>
      <p:sp>
        <p:nvSpPr>
          <p:cNvPr id="15366" name="Text Box 6"/>
          <p:cNvSpPr txBox="1">
            <a:spLocks noChangeArrowheads="1"/>
          </p:cNvSpPr>
          <p:nvPr/>
        </p:nvSpPr>
        <p:spPr bwMode="auto">
          <a:xfrm>
            <a:off x="3276600" y="1752600"/>
            <a:ext cx="5867400" cy="5334000"/>
          </a:xfrm>
          <a:prstGeom prst="rect">
            <a:avLst/>
          </a:prstGeom>
          <a:noFill/>
          <a:ln w="12700" cap="sq">
            <a:noFill/>
            <a:miter lim="800000"/>
            <a:headEnd type="none" w="sm" len="sm"/>
            <a:tailEnd type="none" w="sm" len="sm"/>
          </a:ln>
          <a:effectLst/>
        </p:spPr>
        <p:txBody>
          <a:bodyPr/>
          <a:lstStyle>
            <a:lvl1pPr marL="457200" indent="-457200">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457200" marR="0" lvl="0" indent="-457200" algn="l" defTabSz="914400" rtl="0" eaLnBrk="1" fontAlgn="base" latinLnBrk="0" hangingPunct="1">
              <a:lnSpc>
                <a:spcPct val="90000"/>
              </a:lnSpc>
              <a:spcBef>
                <a:spcPct val="20000"/>
              </a:spcBef>
              <a:spcAft>
                <a:spcPct val="0"/>
              </a:spcAft>
              <a:buClr>
                <a:srgbClr val="FFFFFF"/>
              </a:buClr>
              <a:buSzTx/>
              <a:buFont typeface="Arial" charset="0"/>
              <a:buAutoNum type="arabicPeriod"/>
              <a:tabLst/>
              <a:defRPr/>
            </a:pPr>
            <a:r>
              <a:rPr kumimoji="0" lang="en-US" sz="2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Narrow" charset="0"/>
                <a:ea typeface="ＭＳ Ｐゴシック" charset="0"/>
                <a:cs typeface="Arial" charset="0"/>
              </a:rPr>
              <a:t>They accepted as equally inspired and authoritative all 39 OT books and the oral tradition.</a:t>
            </a:r>
          </a:p>
          <a:p>
            <a:pPr marL="457200" marR="0" lvl="0" indent="-457200" algn="l" defTabSz="914400" rtl="0" eaLnBrk="1" fontAlgn="base" latinLnBrk="0" hangingPunct="1">
              <a:lnSpc>
                <a:spcPct val="90000"/>
              </a:lnSpc>
              <a:spcBef>
                <a:spcPct val="20000"/>
              </a:spcBef>
              <a:spcAft>
                <a:spcPct val="0"/>
              </a:spcAft>
              <a:buClr>
                <a:srgbClr val="FFFFFF"/>
              </a:buClr>
              <a:buSzTx/>
              <a:buFont typeface="Arial" charset="0"/>
              <a:buAutoNum type="arabicPeriod"/>
              <a:tabLst/>
              <a:defRPr/>
            </a:pPr>
            <a:endParaRPr kumimoji="0" lang="en-US" sz="2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Narrow" charset="0"/>
              <a:ea typeface="ＭＳ Ｐゴシック" charset="0"/>
              <a:cs typeface="Times New Roman" charset="0"/>
            </a:endParaRPr>
          </a:p>
          <a:p>
            <a:pPr marL="457200" marR="0" lvl="0" indent="-457200" algn="l" defTabSz="914400" rtl="0" eaLnBrk="1" fontAlgn="base" latinLnBrk="0" hangingPunct="1">
              <a:lnSpc>
                <a:spcPct val="90000"/>
              </a:lnSpc>
              <a:spcBef>
                <a:spcPct val="20000"/>
              </a:spcBef>
              <a:spcAft>
                <a:spcPct val="0"/>
              </a:spcAft>
              <a:buClr>
                <a:srgbClr val="FFFFFF"/>
              </a:buClr>
              <a:buSzTx/>
              <a:buFont typeface="Arial" charset="0"/>
              <a:buAutoNum type="arabicPeriod" startAt="2"/>
              <a:tabLst/>
              <a:defRPr/>
            </a:pPr>
            <a:r>
              <a:rPr kumimoji="0" lang="en-US" sz="2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Narrow" charset="0"/>
                <a:ea typeface="ＭＳ Ｐゴシック" charset="0"/>
                <a:cs typeface="Arial" charset="0"/>
              </a:rPr>
              <a:t>They held to a mediating view that made it impossible for either free will or the sovereignty of God to cancel out the other.</a:t>
            </a:r>
          </a:p>
          <a:p>
            <a:pPr marL="457200" marR="0" lvl="0" indent="-457200" algn="l" defTabSz="914400" rtl="0" eaLnBrk="1" fontAlgn="base" latinLnBrk="0" hangingPunct="1">
              <a:lnSpc>
                <a:spcPct val="90000"/>
              </a:lnSpc>
              <a:spcBef>
                <a:spcPct val="20000"/>
              </a:spcBef>
              <a:spcAft>
                <a:spcPct val="0"/>
              </a:spcAft>
              <a:buClr>
                <a:srgbClr val="FFFFFF"/>
              </a:buClr>
              <a:buSzTx/>
              <a:buFont typeface="Arial" charset="0"/>
              <a:buAutoNum type="arabicPeriod"/>
              <a:tabLst/>
              <a:defRPr/>
            </a:pPr>
            <a:endParaRPr kumimoji="0" lang="en-US" sz="2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Narrow" charset="0"/>
              <a:ea typeface="ＭＳ Ｐゴシック" charset="0"/>
              <a:cs typeface="Arial" charset="0"/>
            </a:endParaRPr>
          </a:p>
          <a:p>
            <a:pPr marL="457200" marR="0" lvl="0" indent="-457200" algn="l" defTabSz="914400" rtl="0" eaLnBrk="1" fontAlgn="base" latinLnBrk="0" hangingPunct="1">
              <a:lnSpc>
                <a:spcPct val="90000"/>
              </a:lnSpc>
              <a:spcBef>
                <a:spcPct val="20000"/>
              </a:spcBef>
              <a:spcAft>
                <a:spcPct val="0"/>
              </a:spcAft>
              <a:buClr>
                <a:srgbClr val="FFFFFF"/>
              </a:buClr>
              <a:buSzTx/>
              <a:buFont typeface="Arial" charset="0"/>
              <a:buAutoNum type="arabicPeriod" startAt="3"/>
              <a:tabLst/>
              <a:defRPr/>
            </a:pPr>
            <a:r>
              <a:rPr kumimoji="0" lang="en-US" sz="2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Narrow" charset="0"/>
                <a:ea typeface="ＭＳ Ｐゴシック" charset="0"/>
                <a:cs typeface="Arial" charset="0"/>
              </a:rPr>
              <a:t>They accepted a rather developed hierarchy of angels and demons.</a:t>
            </a:r>
          </a:p>
        </p:txBody>
      </p:sp>
      <p:grpSp>
        <p:nvGrpSpPr>
          <p:cNvPr id="106500" name="Group 8"/>
          <p:cNvGrpSpPr>
            <a:grpSpLocks/>
          </p:cNvGrpSpPr>
          <p:nvPr/>
        </p:nvGrpSpPr>
        <p:grpSpPr bwMode="auto">
          <a:xfrm>
            <a:off x="12700" y="685800"/>
            <a:ext cx="3187700" cy="6172200"/>
            <a:chOff x="8" y="432"/>
            <a:chExt cx="2008" cy="3888"/>
          </a:xfrm>
        </p:grpSpPr>
        <p:pic>
          <p:nvPicPr>
            <p:cNvPr id="106504" name="Picture 5" descr="Pharisee &amp; Scrib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 y="432"/>
              <a:ext cx="2008" cy="3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6505" name="Picture 7" descr="Pharisee &amp; Scrib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824" y="1296"/>
              <a:ext cx="192" cy="16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5369" name="Text Box 9"/>
          <p:cNvSpPr txBox="1">
            <a:spLocks noChangeArrowheads="1"/>
          </p:cNvSpPr>
          <p:nvPr/>
        </p:nvSpPr>
        <p:spPr bwMode="auto">
          <a:xfrm>
            <a:off x="9296400" y="762000"/>
            <a:ext cx="8953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Times New Roman" charset="0"/>
                <a:ea typeface="ＭＳ Ｐゴシック" charset="0"/>
              </a:rPr>
              <a:t>65-66</a:t>
            </a:r>
          </a:p>
        </p:txBody>
      </p:sp>
      <p:sp>
        <p:nvSpPr>
          <p:cNvPr id="106502" name="Text Box 10"/>
          <p:cNvSpPr txBox="1">
            <a:spLocks noChangeArrowheads="1"/>
          </p:cNvSpPr>
          <p:nvPr/>
        </p:nvSpPr>
        <p:spPr bwMode="auto">
          <a:xfrm>
            <a:off x="5175250" y="6477000"/>
            <a:ext cx="38862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FFFFFF"/>
                </a:solidFill>
                <a:effectLst/>
                <a:uLnTx/>
                <a:uFillTx/>
                <a:latin typeface="Verdana" charset="0"/>
                <a:ea typeface="ＭＳ Ｐゴシック" charset="0"/>
              </a:rPr>
              <a:t>Bible Visual Resource Book</a:t>
            </a:r>
            <a:r>
              <a:rPr kumimoji="0" lang="en-US" sz="1800" b="0" i="0" u="none" strike="noStrike" kern="1200" cap="none" spc="0" normalizeH="0" baseline="0" noProof="0">
                <a:ln>
                  <a:noFill/>
                </a:ln>
                <a:solidFill>
                  <a:srgbClr val="FFFFFF"/>
                </a:solidFill>
                <a:effectLst/>
                <a:uLnTx/>
                <a:uFillTx/>
                <a:latin typeface="Verdana" charset="0"/>
                <a:ea typeface="ＭＳ Ｐゴシック" charset="0"/>
              </a:rPr>
              <a:t>, 185</a:t>
            </a:r>
          </a:p>
        </p:txBody>
      </p:sp>
      <p:sp>
        <p:nvSpPr>
          <p:cNvPr id="11" name="Text Box 5"/>
          <p:cNvSpPr txBox="1">
            <a:spLocks noChangeArrowheads="1"/>
          </p:cNvSpPr>
          <p:nvPr/>
        </p:nvSpPr>
        <p:spPr bwMode="auto">
          <a:xfrm>
            <a:off x="8412163" y="76200"/>
            <a:ext cx="698500" cy="461963"/>
          </a:xfrm>
          <a:prstGeom prst="rect">
            <a:avLst/>
          </a:prstGeom>
          <a:solidFill>
            <a:schemeClr val="bg2"/>
          </a:solid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charset="0"/>
                <a:ea typeface="ＭＳ Ｐゴシック" charset="0"/>
              </a:rPr>
              <a:t>123</a:t>
            </a:r>
            <a:endParaRPr kumimoji="0" lang="en-US" sz="2000" b="1" i="0" u="none" strike="noStrike" kern="1200" cap="none" spc="0" normalizeH="0" baseline="0" noProof="0" dirty="0">
              <a:ln>
                <a:noFill/>
              </a:ln>
              <a:solidFill>
                <a:srgbClr val="FFFFFF"/>
              </a:solidFill>
              <a:effectLst/>
              <a:uLnTx/>
              <a:uFillTx/>
              <a:latin typeface="Verdana"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additive="base">
                                        <p:cTn id="7" dur="500" fill="hold"/>
                                        <p:tgtEl>
                                          <p:spTgt spid="15363"/>
                                        </p:tgtEl>
                                        <p:attrNameLst>
                                          <p:attrName>ppt_x</p:attrName>
                                        </p:attrNameLst>
                                      </p:cBhvr>
                                      <p:tavLst>
                                        <p:tav tm="0">
                                          <p:val>
                                            <p:strVal val="0-#ppt_w/2"/>
                                          </p:val>
                                        </p:tav>
                                        <p:tav tm="100000">
                                          <p:val>
                                            <p:strVal val="#ppt_x"/>
                                          </p:val>
                                        </p:tav>
                                      </p:tavLst>
                                    </p:anim>
                                    <p:anim calcmode="lin" valueType="num">
                                      <p:cBhvr additive="base">
                                        <p:cTn id="8" dur="500" fill="hold"/>
                                        <p:tgtEl>
                                          <p:spTgt spid="15363"/>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iterate type="lt">
                                    <p:tmAbs val="0"/>
                                  </p:iterate>
                                  <p:childTnLst>
                                    <p:set>
                                      <p:cBhvr>
                                        <p:cTn id="12" dur="1" fill="hold">
                                          <p:stCondLst>
                                            <p:cond delay="0"/>
                                          </p:stCondLst>
                                        </p:cTn>
                                        <p:tgtEl>
                                          <p:spTgt spid="15366">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iterate type="lt">
                                    <p:tmAbs val="0"/>
                                  </p:iterate>
                                  <p:childTnLst>
                                    <p:set>
                                      <p:cBhvr>
                                        <p:cTn id="14" dur="1" fill="hold">
                                          <p:stCondLst>
                                            <p:cond delay="0"/>
                                          </p:stCondLst>
                                        </p:cTn>
                                        <p:tgtEl>
                                          <p:spTgt spid="15366">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iterate type="lt">
                                    <p:tmAbs val="0"/>
                                  </p:iterate>
                                  <p:childTnLst>
                                    <p:set>
                                      <p:cBhvr>
                                        <p:cTn id="16" dur="1" fill="hold">
                                          <p:stCondLst>
                                            <p:cond delay="0"/>
                                          </p:stCondLst>
                                        </p:cTn>
                                        <p:tgtEl>
                                          <p:spTgt spid="1536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utoUpdateAnimBg="0"/>
      <p:bldP spid="15366"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5"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51500" y="0"/>
            <a:ext cx="34925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8546" name="Rectangle 3"/>
          <p:cNvSpPr>
            <a:spLocks noGrp="1" noChangeArrowheads="1"/>
          </p:cNvSpPr>
          <p:nvPr>
            <p:ph type="title"/>
          </p:nvPr>
        </p:nvSpPr>
        <p:spPr>
          <a:xfrm>
            <a:off x="0" y="0"/>
            <a:ext cx="5105400" cy="1398587"/>
          </a:xfrm>
        </p:spPr>
        <p:txBody>
          <a:bodyPr/>
          <a:lstStyle/>
          <a:p>
            <a:pPr eaLnBrk="1" hangingPunct="1"/>
            <a:r>
              <a:rPr lang="en-US" sz="4800" b="1">
                <a:latin typeface="Arial" charset="0"/>
                <a:ea typeface="ＭＳ Ｐゴシック" charset="0"/>
                <a:cs typeface="ＭＳ Ｐゴシック" charset="0"/>
              </a:rPr>
              <a:t>Pharisees </a:t>
            </a:r>
            <a:br>
              <a:rPr lang="en-US" sz="4800" b="1">
                <a:latin typeface="Arial" charset="0"/>
                <a:ea typeface="ＭＳ Ｐゴシック" charset="0"/>
                <a:cs typeface="ＭＳ Ｐゴシック" charset="0"/>
              </a:rPr>
            </a:br>
            <a:r>
              <a:rPr lang="en-US" sz="4800" b="1">
                <a:latin typeface="Arial" charset="0"/>
                <a:ea typeface="ＭＳ Ｐゴシック" charset="0"/>
                <a:cs typeface="ＭＳ Ｐゴシック" charset="0"/>
              </a:rPr>
              <a:t>&amp; Phylacteries</a:t>
            </a:r>
          </a:p>
        </p:txBody>
      </p:sp>
      <p:sp>
        <p:nvSpPr>
          <p:cNvPr id="108547" name="Rectangle 4"/>
          <p:cNvSpPr>
            <a:spLocks noChangeArrowheads="1"/>
          </p:cNvSpPr>
          <p:nvPr/>
        </p:nvSpPr>
        <p:spPr bwMode="auto">
          <a:xfrm>
            <a:off x="3267075" y="866775"/>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charset="0"/>
              <a:ea typeface="ＭＳ Ｐゴシック" charset="0"/>
            </a:endParaRPr>
          </a:p>
        </p:txBody>
      </p:sp>
      <p:sp>
        <p:nvSpPr>
          <p:cNvPr id="16390" name="Text Box 6"/>
          <p:cNvSpPr txBox="1">
            <a:spLocks noChangeArrowheads="1"/>
          </p:cNvSpPr>
          <p:nvPr/>
        </p:nvSpPr>
        <p:spPr bwMode="auto">
          <a:xfrm>
            <a:off x="152400" y="1676400"/>
            <a:ext cx="5499100" cy="4548188"/>
          </a:xfrm>
          <a:prstGeom prst="rect">
            <a:avLst/>
          </a:prstGeom>
          <a:noFill/>
          <a:ln w="12700" cap="sq">
            <a:noFill/>
            <a:miter lim="800000"/>
            <a:headEnd type="none" w="sm" len="sm"/>
            <a:tailEnd type="none" w="sm" len="sm"/>
          </a:ln>
          <a:effectLst/>
        </p:spPr>
        <p:txBody>
          <a:bodyPr/>
          <a:lstStyle>
            <a:lvl1pPr marL="457200" indent="-457200">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457200" marR="0" lvl="0" indent="-457200" algn="l" defTabSz="914400" rtl="0" eaLnBrk="1" fontAlgn="base" latinLnBrk="0" hangingPunct="1">
              <a:lnSpc>
                <a:spcPct val="90000"/>
              </a:lnSpc>
              <a:spcBef>
                <a:spcPct val="20000"/>
              </a:spcBef>
              <a:spcAft>
                <a:spcPct val="0"/>
              </a:spcAft>
              <a:buClr>
                <a:srgbClr val="FFFFFF"/>
              </a:buClr>
              <a:buSzTx/>
              <a:buFont typeface="Wingdings" charset="0"/>
              <a:buNone/>
              <a:tabLst/>
              <a:defRPr/>
            </a:pPr>
            <a:r>
              <a:rPr kumimoji="0" lang="en-US" sz="2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Narrow" charset="0"/>
                <a:cs typeface="Arial" charset="0"/>
              </a:rPr>
              <a:t>4. They taught that there was a future for the dead.</a:t>
            </a:r>
          </a:p>
          <a:p>
            <a:pPr marL="457200" marR="0" lvl="0" indent="-457200" algn="l" defTabSz="914400" rtl="0" eaLnBrk="1" fontAlgn="base" latinLnBrk="0" hangingPunct="1">
              <a:lnSpc>
                <a:spcPct val="90000"/>
              </a:lnSpc>
              <a:spcBef>
                <a:spcPct val="20000"/>
              </a:spcBef>
              <a:spcAft>
                <a:spcPct val="0"/>
              </a:spcAft>
              <a:buClr>
                <a:srgbClr val="FFFFFF"/>
              </a:buClr>
              <a:buSzTx/>
              <a:buFont typeface="Wingdings" charset="0"/>
              <a:buNone/>
              <a:tabLst/>
              <a:defRPr/>
            </a:pPr>
            <a:endParaRPr kumimoji="0" lang="en-US" sz="16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Narrow" charset="0"/>
              <a:cs typeface="Times New Roman" charset="0"/>
            </a:endParaRPr>
          </a:p>
          <a:p>
            <a:pPr marL="457200" marR="0" lvl="0" indent="-457200" algn="l" defTabSz="914400" rtl="0" eaLnBrk="1" fontAlgn="base" latinLnBrk="0" hangingPunct="1">
              <a:lnSpc>
                <a:spcPct val="90000"/>
              </a:lnSpc>
              <a:spcBef>
                <a:spcPct val="20000"/>
              </a:spcBef>
              <a:spcAft>
                <a:spcPct val="0"/>
              </a:spcAft>
              <a:buClr>
                <a:srgbClr val="FFFFFF"/>
              </a:buClr>
              <a:buSzTx/>
              <a:buFont typeface="Wingdings" charset="0"/>
              <a:buNone/>
              <a:tabLst/>
              <a:defRPr/>
            </a:pPr>
            <a:r>
              <a:rPr kumimoji="0" lang="en-US" sz="2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Narrow" charset="0"/>
                <a:cs typeface="Arial" charset="0"/>
              </a:rPr>
              <a:t>5. They believed in the immortality of the soul and in reward and retribution after death.</a:t>
            </a:r>
          </a:p>
          <a:p>
            <a:pPr>
              <a:lnSpc>
                <a:spcPct val="90000"/>
              </a:lnSpc>
              <a:spcBef>
                <a:spcPct val="20000"/>
              </a:spcBef>
              <a:buClr>
                <a:srgbClr val="FFFFFF"/>
              </a:buClr>
              <a:defRPr/>
            </a:pPr>
            <a:endParaRPr lang="en-US" sz="1200" b="1" dirty="0">
              <a:solidFill>
                <a:srgbClr val="FFFF00"/>
              </a:solidFill>
              <a:effectLst>
                <a:outerShdw blurRad="38100" dist="38100" dir="2700000" algn="tl">
                  <a:srgbClr val="000000"/>
                </a:outerShdw>
              </a:effectLst>
              <a:latin typeface="Arial Narrow" charset="0"/>
              <a:cs typeface="Times New Roman" charset="0"/>
            </a:endParaRPr>
          </a:p>
          <a:p>
            <a:pPr lvl="0">
              <a:lnSpc>
                <a:spcPct val="90000"/>
              </a:lnSpc>
              <a:spcBef>
                <a:spcPct val="20000"/>
              </a:spcBef>
              <a:buClr>
                <a:srgbClr val="FFFFFF"/>
              </a:buClr>
              <a:defRPr/>
            </a:pPr>
            <a:r>
              <a:rPr lang="en-US" sz="2800" b="1" dirty="0">
                <a:solidFill>
                  <a:srgbClr val="FFFF00"/>
                </a:solidFill>
                <a:effectLst>
                  <a:outerShdw blurRad="38100" dist="38100" dir="2700000" algn="tl">
                    <a:srgbClr val="000000"/>
                  </a:outerShdw>
                </a:effectLst>
                <a:latin typeface="Arial Narrow" charset="0"/>
                <a:cs typeface="Times New Roman" charset="0"/>
              </a:rPr>
              <a:t>6. They were champions of human equality.</a:t>
            </a:r>
          </a:p>
          <a:p>
            <a:pPr>
              <a:lnSpc>
                <a:spcPct val="90000"/>
              </a:lnSpc>
              <a:spcBef>
                <a:spcPct val="20000"/>
              </a:spcBef>
              <a:buClr>
                <a:srgbClr val="FFFFFF"/>
              </a:buClr>
              <a:defRPr/>
            </a:pPr>
            <a:endParaRPr lang="en-US" sz="1600" b="1" dirty="0">
              <a:solidFill>
                <a:srgbClr val="FFFF00"/>
              </a:solidFill>
              <a:effectLst>
                <a:outerShdw blurRad="38100" dist="38100" dir="2700000" algn="tl">
                  <a:srgbClr val="000000"/>
                </a:outerShdw>
              </a:effectLst>
              <a:latin typeface="Arial Narrow" charset="0"/>
              <a:cs typeface="Times New Roman" charset="0"/>
            </a:endParaRPr>
          </a:p>
          <a:p>
            <a:pPr lvl="0">
              <a:lnSpc>
                <a:spcPct val="90000"/>
              </a:lnSpc>
              <a:spcBef>
                <a:spcPct val="20000"/>
              </a:spcBef>
              <a:buClr>
                <a:srgbClr val="FFFFFF"/>
              </a:buClr>
              <a:defRPr/>
            </a:pPr>
            <a:r>
              <a:rPr lang="en-US" sz="2800" b="1" dirty="0">
                <a:solidFill>
                  <a:srgbClr val="FFFF00"/>
                </a:solidFill>
                <a:effectLst>
                  <a:outerShdw blurRad="38100" dist="38100" dir="2700000" algn="tl">
                    <a:srgbClr val="000000"/>
                  </a:outerShdw>
                </a:effectLst>
                <a:latin typeface="Arial Narrow" charset="0"/>
                <a:cs typeface="Times New Roman" charset="0"/>
              </a:rPr>
              <a:t>7. The emphasis of their teaching was ethical rather than theological.</a:t>
            </a:r>
          </a:p>
          <a:p>
            <a:pPr marL="457200" marR="0" lvl="0" indent="-457200" algn="l" defTabSz="914400" rtl="0" eaLnBrk="1" fontAlgn="base" latinLnBrk="0" hangingPunct="1">
              <a:lnSpc>
                <a:spcPct val="90000"/>
              </a:lnSpc>
              <a:spcBef>
                <a:spcPct val="20000"/>
              </a:spcBef>
              <a:spcAft>
                <a:spcPct val="0"/>
              </a:spcAft>
              <a:buClr>
                <a:srgbClr val="FFFFFF"/>
              </a:buClr>
              <a:buSzTx/>
              <a:buFont typeface="Wingdings" charset="0"/>
              <a:buNone/>
              <a:tabLst/>
              <a:defRPr/>
            </a:pPr>
            <a:endParaRPr kumimoji="0" lang="en-US" sz="28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Narrow" charset="0"/>
              <a:cs typeface="Times New Roman" charset="0"/>
            </a:endParaRPr>
          </a:p>
        </p:txBody>
      </p:sp>
      <p:sp>
        <p:nvSpPr>
          <p:cNvPr id="108549" name="Text Box 7"/>
          <p:cNvSpPr txBox="1">
            <a:spLocks noChangeArrowheads="1"/>
          </p:cNvSpPr>
          <p:nvPr/>
        </p:nvSpPr>
        <p:spPr bwMode="auto">
          <a:xfrm>
            <a:off x="1752600" y="6491288"/>
            <a:ext cx="3886200"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FFFFFF"/>
                </a:solidFill>
                <a:effectLst/>
                <a:uLnTx/>
                <a:uFillTx/>
                <a:latin typeface="Verdana" charset="0"/>
                <a:ea typeface="ＭＳ Ｐゴシック" charset="0"/>
              </a:rPr>
              <a:t>Bible Visual Resource Book</a:t>
            </a:r>
            <a:r>
              <a:rPr kumimoji="0" lang="en-US" sz="1800" b="0" i="0" u="none" strike="noStrike" kern="1200" cap="none" spc="0" normalizeH="0" baseline="0" noProof="0">
                <a:ln>
                  <a:noFill/>
                </a:ln>
                <a:solidFill>
                  <a:srgbClr val="FFFFFF"/>
                </a:solidFill>
                <a:effectLst/>
                <a:uLnTx/>
                <a:uFillTx/>
                <a:latin typeface="Verdana" charset="0"/>
                <a:ea typeface="ＭＳ Ｐゴシック" charset="0"/>
              </a:rPr>
              <a:t>, 185</a:t>
            </a:r>
          </a:p>
        </p:txBody>
      </p:sp>
      <p:sp>
        <p:nvSpPr>
          <p:cNvPr id="8" name="Text Box 5"/>
          <p:cNvSpPr txBox="1">
            <a:spLocks noChangeArrowheads="1"/>
          </p:cNvSpPr>
          <p:nvPr/>
        </p:nvSpPr>
        <p:spPr bwMode="auto">
          <a:xfrm>
            <a:off x="8412163" y="76200"/>
            <a:ext cx="698500" cy="461963"/>
          </a:xfrm>
          <a:prstGeom prst="rect">
            <a:avLst/>
          </a:prstGeom>
          <a:solidFill>
            <a:schemeClr val="bg2"/>
          </a:solid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charset="0"/>
                <a:ea typeface="ＭＳ Ｐゴシック" charset="0"/>
              </a:rPr>
              <a:t>123</a:t>
            </a:r>
            <a:endParaRPr kumimoji="0" lang="en-US" sz="2000" b="1" i="0" u="none" strike="noStrike" kern="1200" cap="none" spc="0" normalizeH="0" baseline="0" noProof="0" dirty="0">
              <a:ln>
                <a:noFill/>
              </a:ln>
              <a:solidFill>
                <a:srgbClr val="FFFFFF"/>
              </a:solidFill>
              <a:effectLst/>
              <a:uLnTx/>
              <a:uFillTx/>
              <a:latin typeface="Verdana"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390"/>
                                        </p:tgtEl>
                                        <p:attrNameLst>
                                          <p:attrName>style.visibility</p:attrName>
                                        </p:attrNameLst>
                                      </p:cBhvr>
                                      <p:to>
                                        <p:strVal val="visible"/>
                                      </p:to>
                                    </p:set>
                                    <p:anim calcmode="lin" valueType="num">
                                      <p:cBhvr additive="base">
                                        <p:cTn id="7" dur="500" fill="hold"/>
                                        <p:tgtEl>
                                          <p:spTgt spid="16390"/>
                                        </p:tgtEl>
                                        <p:attrNameLst>
                                          <p:attrName>ppt_x</p:attrName>
                                        </p:attrNameLst>
                                      </p:cBhvr>
                                      <p:tavLst>
                                        <p:tav tm="0">
                                          <p:val>
                                            <p:strVal val="0-#ppt_w/2"/>
                                          </p:val>
                                        </p:tav>
                                        <p:tav tm="100000">
                                          <p:val>
                                            <p:strVal val="#ppt_x"/>
                                          </p:val>
                                        </p:tav>
                                      </p:tavLst>
                                    </p:anim>
                                    <p:anim calcmode="lin" valueType="num">
                                      <p:cBhvr additive="base">
                                        <p:cTn id="8" dur="500" fill="hold"/>
                                        <p:tgtEl>
                                          <p:spTgt spid="163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gradFill flip="none" rotWithShape="1">
            <a:gsLst>
              <a:gs pos="0">
                <a:schemeClr val="bg2">
                  <a:lumMod val="75000"/>
                </a:schemeClr>
              </a:gs>
              <a:gs pos="100000">
                <a:srgbClr val="000000"/>
              </a:gs>
            </a:gsLst>
            <a:path path="rect">
              <a:fillToRect l="50000" t="50000" r="50000" b="50000"/>
            </a:path>
            <a:tileRect/>
          </a:gradFill>
          <a:ln w="9525" cap="flat" cmpd="sng" algn="ctr">
            <a:noFill/>
            <a:prstDash val="solid"/>
            <a:round/>
            <a:headEnd type="none" w="med" len="med"/>
            <a:tailEnd type="none" w="med" len="med"/>
          </a:ln>
          <a:effectLst/>
        </p:spPr>
        <p:txBody>
          <a:bodyPr/>
          <a:lstStyle/>
          <a:p>
            <a:pPr eaLnBrk="0" hangingPunct="0"/>
            <a:endParaRPr lang="en-US" sz="1800">
              <a:solidFill>
                <a:srgbClr val="FFFFFF"/>
              </a:solidFill>
              <a:latin typeface="Verdana" pitchFamily="-105" charset="0"/>
            </a:endParaRPr>
          </a:p>
        </p:txBody>
      </p:sp>
      <p:sp>
        <p:nvSpPr>
          <p:cNvPr id="116738" name="Left-Right Arrow 22"/>
          <p:cNvSpPr>
            <a:spLocks noChangeArrowheads="1"/>
          </p:cNvSpPr>
          <p:nvPr/>
        </p:nvSpPr>
        <p:spPr bwMode="auto">
          <a:xfrm rot="-5400000">
            <a:off x="2196306" y="2888457"/>
            <a:ext cx="4175125" cy="1081088"/>
          </a:xfrm>
          <a:prstGeom prst="leftRightArrow">
            <a:avLst>
              <a:gd name="adj1" fmla="val 50000"/>
              <a:gd name="adj2" fmla="val 49937"/>
            </a:avLst>
          </a:prstGeom>
          <a:gradFill rotWithShape="1">
            <a:gsLst>
              <a:gs pos="0">
                <a:srgbClr val="EEA051"/>
              </a:gs>
              <a:gs pos="100000">
                <a:srgbClr val="FFFFFF"/>
              </a:gs>
            </a:gsLst>
            <a:path path="rect">
              <a:fillToRect l="50000" t="50000" r="50000" b="50000"/>
            </a:path>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charset="0"/>
              <a:ea typeface="ＭＳ Ｐゴシック" charset="0"/>
            </a:endParaRPr>
          </a:p>
        </p:txBody>
      </p:sp>
      <p:sp>
        <p:nvSpPr>
          <p:cNvPr id="116739" name="Left-Right Arrow 1"/>
          <p:cNvSpPr>
            <a:spLocks noChangeArrowheads="1"/>
          </p:cNvSpPr>
          <p:nvPr/>
        </p:nvSpPr>
        <p:spPr bwMode="auto">
          <a:xfrm>
            <a:off x="2195513" y="2673350"/>
            <a:ext cx="4176712" cy="1079500"/>
          </a:xfrm>
          <a:prstGeom prst="leftRightArrow">
            <a:avLst>
              <a:gd name="adj1" fmla="val 50000"/>
              <a:gd name="adj2" fmla="val 50030"/>
            </a:avLst>
          </a:prstGeom>
          <a:gradFill rotWithShape="1">
            <a:gsLst>
              <a:gs pos="0">
                <a:srgbClr val="EEA051"/>
              </a:gs>
              <a:gs pos="100000">
                <a:srgbClr val="FFFFFF"/>
              </a:gs>
            </a:gsLst>
            <a:path path="rect">
              <a:fillToRect l="50000" t="50000" r="50000" b="50000"/>
            </a:path>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charset="0"/>
              <a:ea typeface="ＭＳ Ｐゴシック" charset="0"/>
            </a:endParaRPr>
          </a:p>
        </p:txBody>
      </p:sp>
      <p:sp>
        <p:nvSpPr>
          <p:cNvPr id="116740" name="Rectangle 2"/>
          <p:cNvSpPr>
            <a:spLocks noGrp="1" noChangeArrowheads="1"/>
          </p:cNvSpPr>
          <p:nvPr>
            <p:ph type="title"/>
          </p:nvPr>
        </p:nvSpPr>
        <p:spPr>
          <a:xfrm>
            <a:off x="0" y="30163"/>
            <a:ext cx="2386013" cy="2216150"/>
          </a:xfrm>
          <a:noFill/>
          <a:extLst>
            <a:ext uri="{909E8E84-426E-40dd-AFC4-6F175D3DCCD1}">
              <a14:hiddenFill xmlns="" xmlns:a14="http://schemas.microsoft.com/office/drawing/2010/main">
                <a:solidFill>
                  <a:srgbClr val="000000"/>
                </a:solidFill>
              </a14:hiddenFill>
            </a:ext>
          </a:extLst>
        </p:spPr>
        <p:txBody>
          <a:bodyPr/>
          <a:lstStyle/>
          <a:p>
            <a:pPr eaLnBrk="1" hangingPunct="1"/>
            <a:r>
              <a:rPr lang="en-US" i="1">
                <a:latin typeface="Arial" charset="0"/>
                <a:ea typeface="ＭＳ Ｐゴシック" charset="0"/>
                <a:cs typeface="ＭＳ Ｐゴシック" charset="0"/>
              </a:rPr>
              <a:t>The Jewish Sects</a:t>
            </a:r>
          </a:p>
        </p:txBody>
      </p:sp>
      <p:sp>
        <p:nvSpPr>
          <p:cNvPr id="116741" name="Text Box 5"/>
          <p:cNvSpPr txBox="1">
            <a:spLocks noChangeArrowheads="1"/>
          </p:cNvSpPr>
          <p:nvPr/>
        </p:nvSpPr>
        <p:spPr bwMode="auto">
          <a:xfrm>
            <a:off x="8367713" y="76200"/>
            <a:ext cx="741362"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cs typeface="Arial" charset="0"/>
              </a:rPr>
              <a:t>115a</a:t>
            </a:r>
          </a:p>
        </p:txBody>
      </p:sp>
      <p:sp>
        <p:nvSpPr>
          <p:cNvPr id="116742" name="TextBox 1"/>
          <p:cNvSpPr txBox="1">
            <a:spLocks noChangeArrowheads="1"/>
          </p:cNvSpPr>
          <p:nvPr/>
        </p:nvSpPr>
        <p:spPr bwMode="auto">
          <a:xfrm>
            <a:off x="250825" y="5300663"/>
            <a:ext cx="1800225"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Verdana" charset="0"/>
                <a:ea typeface="ＭＳ Ｐゴシック" charset="0"/>
              </a:rPr>
              <a:t>Attitude towards life is in white</a:t>
            </a:r>
          </a:p>
        </p:txBody>
      </p:sp>
      <p:sp>
        <p:nvSpPr>
          <p:cNvPr id="10" name="TextBox 9"/>
          <p:cNvSpPr txBox="1"/>
          <p:nvPr/>
        </p:nvSpPr>
        <p:spPr>
          <a:xfrm>
            <a:off x="6372225" y="6083300"/>
            <a:ext cx="2520950" cy="523875"/>
          </a:xfrm>
          <a:prstGeom prst="rect">
            <a:avLst/>
          </a:prstGeom>
          <a:noFill/>
        </p:spPr>
        <p:txBody>
          <a:bodyPr>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5CB9E7">
                    <a:lumMod val="60000"/>
                    <a:lumOff val="40000"/>
                  </a:srgbClr>
                </a:solidFill>
                <a:effectLst/>
                <a:uLnTx/>
                <a:uFillTx/>
                <a:latin typeface="A_Bernhard" charset="0"/>
                <a:ea typeface="MS Mincho" charset="0"/>
                <a:cs typeface="MS Mincho" charset="0"/>
              </a:rPr>
              <a:t>Samaritans</a:t>
            </a:r>
          </a:p>
        </p:txBody>
      </p:sp>
      <p:sp>
        <p:nvSpPr>
          <p:cNvPr id="116744" name="TextBox 1"/>
          <p:cNvSpPr txBox="1">
            <a:spLocks noChangeArrowheads="1"/>
          </p:cNvSpPr>
          <p:nvPr/>
        </p:nvSpPr>
        <p:spPr bwMode="auto">
          <a:xfrm>
            <a:off x="3203575" y="604838"/>
            <a:ext cx="2160588"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C000"/>
                </a:solidFill>
                <a:effectLst/>
                <a:uLnTx/>
                <a:uFillTx/>
                <a:latin typeface="Verdana" charset="0"/>
                <a:ea typeface="ＭＳ Ｐゴシック" charset="0"/>
              </a:rPr>
              <a:t>Pharisees</a:t>
            </a:r>
          </a:p>
        </p:txBody>
      </p:sp>
      <p:sp>
        <p:nvSpPr>
          <p:cNvPr id="116745" name="TextBox 1"/>
          <p:cNvSpPr txBox="1">
            <a:spLocks noChangeArrowheads="1"/>
          </p:cNvSpPr>
          <p:nvPr/>
        </p:nvSpPr>
        <p:spPr bwMode="auto">
          <a:xfrm>
            <a:off x="1150938" y="3575050"/>
            <a:ext cx="216058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FFFFFF"/>
                </a:solidFill>
                <a:effectLst/>
                <a:uLnTx/>
                <a:uFillTx/>
                <a:latin typeface="Verdana" charset="0"/>
                <a:ea typeface="ＭＳ Ｐゴシック" charset="0"/>
              </a:rPr>
              <a:t>Revolt</a:t>
            </a:r>
          </a:p>
        </p:txBody>
      </p:sp>
      <p:sp>
        <p:nvSpPr>
          <p:cNvPr id="116746" name="TextBox 1"/>
          <p:cNvSpPr txBox="1">
            <a:spLocks noChangeArrowheads="1"/>
          </p:cNvSpPr>
          <p:nvPr/>
        </p:nvSpPr>
        <p:spPr bwMode="auto">
          <a:xfrm>
            <a:off x="6275388" y="2981325"/>
            <a:ext cx="2328862"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C000"/>
                </a:solidFill>
                <a:effectLst/>
                <a:uLnTx/>
                <a:uFillTx/>
                <a:latin typeface="Verdana" charset="0"/>
                <a:ea typeface="ＭＳ Ｐゴシック" charset="0"/>
              </a:rPr>
              <a:t>Sadducees</a:t>
            </a:r>
          </a:p>
        </p:txBody>
      </p:sp>
      <p:sp>
        <p:nvSpPr>
          <p:cNvPr id="116747" name="TextBox 1"/>
          <p:cNvSpPr txBox="1">
            <a:spLocks noChangeArrowheads="1"/>
          </p:cNvSpPr>
          <p:nvPr/>
        </p:nvSpPr>
        <p:spPr bwMode="auto">
          <a:xfrm>
            <a:off x="6203950" y="3575050"/>
            <a:ext cx="21590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FFFFFF"/>
                </a:solidFill>
                <a:effectLst/>
                <a:uLnTx/>
                <a:uFillTx/>
                <a:latin typeface="Verdana" charset="0"/>
                <a:ea typeface="ＭＳ Ｐゴシック" charset="0"/>
              </a:rPr>
              <a:t>Resignation</a:t>
            </a:r>
          </a:p>
        </p:txBody>
      </p:sp>
      <p:sp>
        <p:nvSpPr>
          <p:cNvPr id="116748" name="TextBox 1"/>
          <p:cNvSpPr txBox="1">
            <a:spLocks noChangeArrowheads="1"/>
          </p:cNvSpPr>
          <p:nvPr/>
        </p:nvSpPr>
        <p:spPr bwMode="auto">
          <a:xfrm>
            <a:off x="4498975" y="1028700"/>
            <a:ext cx="21605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FFFFFF"/>
                </a:solidFill>
                <a:effectLst/>
                <a:uLnTx/>
                <a:uFillTx/>
                <a:latin typeface="Verdana" charset="0"/>
                <a:ea typeface="ＭＳ Ｐゴシック" charset="0"/>
              </a:rPr>
              <a:t>Integration</a:t>
            </a:r>
          </a:p>
        </p:txBody>
      </p:sp>
      <p:sp>
        <p:nvSpPr>
          <p:cNvPr id="116749" name="TextBox 1"/>
          <p:cNvSpPr txBox="1">
            <a:spLocks noChangeArrowheads="1"/>
          </p:cNvSpPr>
          <p:nvPr/>
        </p:nvSpPr>
        <p:spPr bwMode="auto">
          <a:xfrm rot="5400000">
            <a:off x="3260725" y="2795588"/>
            <a:ext cx="21590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90"/>
                </a:solidFill>
                <a:effectLst/>
                <a:uLnTx/>
                <a:uFillTx/>
                <a:latin typeface="Verdana" charset="0"/>
                <a:ea typeface="ＭＳ Ｐゴシック" charset="0"/>
              </a:rPr>
              <a:t>Religion</a:t>
            </a:r>
          </a:p>
        </p:txBody>
      </p:sp>
      <p:sp>
        <p:nvSpPr>
          <p:cNvPr id="116750" name="TextBox 1"/>
          <p:cNvSpPr txBox="1">
            <a:spLocks noChangeArrowheads="1"/>
          </p:cNvSpPr>
          <p:nvPr/>
        </p:nvSpPr>
        <p:spPr bwMode="auto">
          <a:xfrm>
            <a:off x="4579938" y="3028950"/>
            <a:ext cx="14319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90"/>
                </a:solidFill>
                <a:effectLst/>
                <a:uLnTx/>
                <a:uFillTx/>
                <a:latin typeface="Verdana" charset="0"/>
                <a:ea typeface="ＭＳ Ｐゴシック" charset="0"/>
              </a:rPr>
              <a:t>Politics</a:t>
            </a:r>
          </a:p>
        </p:txBody>
      </p:sp>
      <p:sp>
        <p:nvSpPr>
          <p:cNvPr id="116751" name="TextBox 1"/>
          <p:cNvSpPr txBox="1">
            <a:spLocks noChangeArrowheads="1"/>
          </p:cNvSpPr>
          <p:nvPr/>
        </p:nvSpPr>
        <p:spPr bwMode="auto">
          <a:xfrm>
            <a:off x="4498975" y="5183188"/>
            <a:ext cx="216058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FFFFFF"/>
                </a:solidFill>
                <a:effectLst/>
                <a:uLnTx/>
                <a:uFillTx/>
                <a:latin typeface="Verdana" charset="0"/>
                <a:ea typeface="ＭＳ Ｐゴシック" charset="0"/>
              </a:rPr>
              <a:t>Isolation</a:t>
            </a:r>
          </a:p>
        </p:txBody>
      </p:sp>
      <p:sp>
        <p:nvSpPr>
          <p:cNvPr id="116752" name="TextBox 1"/>
          <p:cNvSpPr txBox="1">
            <a:spLocks noChangeArrowheads="1"/>
          </p:cNvSpPr>
          <p:nvPr/>
        </p:nvSpPr>
        <p:spPr bwMode="auto">
          <a:xfrm>
            <a:off x="3203575" y="5584825"/>
            <a:ext cx="2160588"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C000"/>
                </a:solidFill>
                <a:effectLst/>
                <a:uLnTx/>
                <a:uFillTx/>
                <a:latin typeface="Verdana" charset="0"/>
                <a:ea typeface="ＭＳ Ｐゴシック" charset="0"/>
              </a:rPr>
              <a:t>Essenes</a:t>
            </a:r>
          </a:p>
        </p:txBody>
      </p:sp>
      <p:sp>
        <p:nvSpPr>
          <p:cNvPr id="116753" name="TextBox 1"/>
          <p:cNvSpPr txBox="1">
            <a:spLocks noChangeArrowheads="1"/>
          </p:cNvSpPr>
          <p:nvPr/>
        </p:nvSpPr>
        <p:spPr bwMode="auto">
          <a:xfrm rot="-5400000">
            <a:off x="-573881" y="2982119"/>
            <a:ext cx="216058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C000"/>
                </a:solidFill>
                <a:effectLst/>
                <a:uLnTx/>
                <a:uFillTx/>
                <a:latin typeface="Verdana" charset="0"/>
                <a:ea typeface="ＭＳ Ｐゴシック" charset="0"/>
              </a:rPr>
              <a:t>Sicarii</a:t>
            </a:r>
          </a:p>
        </p:txBody>
      </p:sp>
      <p:sp>
        <p:nvSpPr>
          <p:cNvPr id="116754" name="TextBox 1"/>
          <p:cNvSpPr txBox="1">
            <a:spLocks noChangeArrowheads="1"/>
          </p:cNvSpPr>
          <p:nvPr/>
        </p:nvSpPr>
        <p:spPr bwMode="auto">
          <a:xfrm>
            <a:off x="755650" y="2981325"/>
            <a:ext cx="180022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C000"/>
                </a:solidFill>
                <a:effectLst/>
                <a:uLnTx/>
                <a:uFillTx/>
                <a:latin typeface="Verdana" charset="0"/>
                <a:ea typeface="ＭＳ Ｐゴシック" charset="0"/>
              </a:rPr>
              <a:t>Zealots</a:t>
            </a:r>
          </a:p>
        </p:txBody>
      </p:sp>
      <p:sp>
        <p:nvSpPr>
          <p:cNvPr id="116755" name="TextBox 1"/>
          <p:cNvSpPr txBox="1">
            <a:spLocks noChangeArrowheads="1"/>
          </p:cNvSpPr>
          <p:nvPr/>
        </p:nvSpPr>
        <p:spPr bwMode="auto">
          <a:xfrm rot="-5400000">
            <a:off x="7676357" y="2982119"/>
            <a:ext cx="216058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C000"/>
                </a:solidFill>
                <a:effectLst/>
                <a:uLnTx/>
                <a:uFillTx/>
                <a:latin typeface="Verdana" charset="0"/>
                <a:ea typeface="ＭＳ Ｐゴシック" charset="0"/>
              </a:rPr>
              <a:t>Herodians</a:t>
            </a:r>
          </a:p>
        </p:txBody>
      </p:sp>
      <p:sp>
        <p:nvSpPr>
          <p:cNvPr id="35846" name="Oval 6"/>
          <p:cNvSpPr>
            <a:spLocks noChangeArrowheads="1"/>
          </p:cNvSpPr>
          <p:nvPr/>
        </p:nvSpPr>
        <p:spPr bwMode="auto">
          <a:xfrm>
            <a:off x="5076825" y="2636838"/>
            <a:ext cx="3429000" cy="1447800"/>
          </a:xfrm>
          <a:prstGeom prst="ellipse">
            <a:avLst/>
          </a:prstGeom>
          <a:noFill/>
          <a:ln w="5715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5846"/>
                                        </p:tgtEl>
                                        <p:attrNameLst>
                                          <p:attrName>style.visibility</p:attrName>
                                        </p:attrNameLst>
                                      </p:cBhvr>
                                      <p:to>
                                        <p:strVal val="visible"/>
                                      </p:to>
                                    </p:set>
                                    <p:animEffect transition="in" filter="fade">
                                      <p:cBhvr>
                                        <p:cTn id="7" dur="770" decel="100000"/>
                                        <p:tgtEl>
                                          <p:spTgt spid="35846"/>
                                        </p:tgtEl>
                                      </p:cBhvr>
                                    </p:animEffect>
                                    <p:animScale>
                                      <p:cBhvr>
                                        <p:cTn id="8" dur="770" decel="100000"/>
                                        <p:tgtEl>
                                          <p:spTgt spid="35846"/>
                                        </p:tgtEl>
                                      </p:cBhvr>
                                      <p:from x="10000" y="10000"/>
                                      <p:to x="200000" y="450000"/>
                                    </p:animScale>
                                    <p:animScale>
                                      <p:cBhvr>
                                        <p:cTn id="9" dur="1230" accel="100000" fill="hold">
                                          <p:stCondLst>
                                            <p:cond delay="770"/>
                                          </p:stCondLst>
                                        </p:cTn>
                                        <p:tgtEl>
                                          <p:spTgt spid="35846"/>
                                        </p:tgtEl>
                                      </p:cBhvr>
                                      <p:from x="200000" y="450000"/>
                                      <p:to x="100000" y="100000"/>
                                    </p:animScale>
                                    <p:set>
                                      <p:cBhvr>
                                        <p:cTn id="10" dur="770" fill="hold"/>
                                        <p:tgtEl>
                                          <p:spTgt spid="35846"/>
                                        </p:tgtEl>
                                        <p:attrNameLst>
                                          <p:attrName>ppt_x</p:attrName>
                                        </p:attrNameLst>
                                      </p:cBhvr>
                                      <p:to>
                                        <p:strVal val="(0.5)"/>
                                      </p:to>
                                    </p:set>
                                    <p:anim from="(0.5)" to="(#ppt_x)" calcmode="lin" valueType="num">
                                      <p:cBhvr>
                                        <p:cTn id="11" dur="1230" accel="100000" fill="hold">
                                          <p:stCondLst>
                                            <p:cond delay="770"/>
                                          </p:stCondLst>
                                        </p:cTn>
                                        <p:tgtEl>
                                          <p:spTgt spid="35846"/>
                                        </p:tgtEl>
                                        <p:attrNameLst>
                                          <p:attrName>ppt_x</p:attrName>
                                        </p:attrNameLst>
                                      </p:cBhvr>
                                    </p:anim>
                                    <p:set>
                                      <p:cBhvr>
                                        <p:cTn id="12" dur="770" fill="hold"/>
                                        <p:tgtEl>
                                          <p:spTgt spid="35846"/>
                                        </p:tgtEl>
                                        <p:attrNameLst>
                                          <p:attrName>ppt_y</p:attrName>
                                        </p:attrNameLst>
                                      </p:cBhvr>
                                      <p:to>
                                        <p:strVal val="(#ppt_y+0.4)"/>
                                      </p:to>
                                    </p:set>
                                    <p:anim from="(#ppt_y+0.4)" to="(#ppt_y)" calcmode="lin" valueType="num">
                                      <p:cBhvr>
                                        <p:cTn id="13" dur="1230" accel="100000" fill="hold">
                                          <p:stCondLst>
                                            <p:cond delay="770"/>
                                          </p:stCondLst>
                                        </p:cTn>
                                        <p:tgtEl>
                                          <p:spTgt spid="3584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title"/>
          </p:nvPr>
        </p:nvSpPr>
        <p:spPr>
          <a:xfrm>
            <a:off x="457200" y="0"/>
            <a:ext cx="8229600" cy="838200"/>
          </a:xfrm>
        </p:spPr>
        <p:txBody>
          <a:bodyPr/>
          <a:lstStyle/>
          <a:p>
            <a:pPr eaLnBrk="1" hangingPunct="1"/>
            <a:r>
              <a:rPr lang="en-US">
                <a:latin typeface="Arial" charset="0"/>
                <a:ea typeface="ＭＳ Ｐゴシック" charset="0"/>
                <a:cs typeface="ＭＳ Ｐゴシック" charset="0"/>
              </a:rPr>
              <a:t>Sadducees</a:t>
            </a:r>
          </a:p>
        </p:txBody>
      </p:sp>
      <p:sp>
        <p:nvSpPr>
          <p:cNvPr id="18435" name="Text Box 3"/>
          <p:cNvSpPr txBox="1">
            <a:spLocks noChangeArrowheads="1"/>
          </p:cNvSpPr>
          <p:nvPr/>
        </p:nvSpPr>
        <p:spPr bwMode="auto">
          <a:xfrm>
            <a:off x="-152400" y="914400"/>
            <a:ext cx="6172200" cy="5943600"/>
          </a:xfrm>
          <a:prstGeom prst="rect">
            <a:avLst/>
          </a:prstGeom>
          <a:noFill/>
          <a:ln w="12700" cap="sq">
            <a:noFill/>
            <a:miter lim="800000"/>
            <a:headEnd type="none" w="sm" len="sm"/>
            <a:tailEnd type="none" w="sm" len="sm"/>
          </a:ln>
          <a:effectLst>
            <a:outerShdw blurRad="63500" dist="35921" dir="2700000" algn="ctr" rotWithShape="0">
              <a:srgbClr val="000000">
                <a:alpha val="74998"/>
              </a:srgbClr>
            </a:outerShdw>
          </a:effectLst>
        </p:spPr>
        <p:txBody>
          <a:bodyPr/>
          <a:lstStyle>
            <a:lvl1pPr marL="457200" indent="-457200">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457200" marR="0" lvl="0" indent="-457200" algn="l" defTabSz="914400" rtl="0" eaLnBrk="1" fontAlgn="base" latinLnBrk="0" hangingPunct="1">
              <a:lnSpc>
                <a:spcPct val="100000"/>
              </a:lnSpc>
              <a:spcBef>
                <a:spcPct val="0"/>
              </a:spcBef>
              <a:spcAft>
                <a:spcPct val="0"/>
              </a:spcAft>
              <a:buClr>
                <a:srgbClr val="FFFFFF"/>
              </a:buClr>
              <a:buSzTx/>
              <a:buFont typeface="Wingdings" charset="0"/>
              <a:buNone/>
              <a:tabLst/>
              <a:defRPr/>
            </a:pPr>
            <a:r>
              <a:rPr kumimoji="0" lang="en-US" sz="3200" b="0" i="0" u="none" strike="noStrike" kern="1200" cap="none" spc="0" normalizeH="0" baseline="0" noProof="0" dirty="0">
                <a:ln>
                  <a:noFill/>
                </a:ln>
                <a:solidFill>
                  <a:srgbClr val="FFFFFF"/>
                </a:solidFill>
                <a:effectLst/>
                <a:uLnTx/>
                <a:uFillTx/>
                <a:latin typeface="Arial Narrow" charset="0"/>
                <a:ea typeface="ＭＳ Ｐゴシック" charset="0"/>
                <a:cs typeface="Arial" charset="0"/>
              </a:rPr>
              <a:t>	They probably began during the </a:t>
            </a:r>
            <a:r>
              <a:rPr kumimoji="0" lang="en-US" sz="3200" b="0" i="0" u="none" strike="noStrike" kern="1200" cap="none" spc="0" normalizeH="0" baseline="0" noProof="0" dirty="0" err="1">
                <a:ln>
                  <a:noFill/>
                </a:ln>
                <a:solidFill>
                  <a:srgbClr val="FFFFFF"/>
                </a:solidFill>
                <a:effectLst/>
                <a:uLnTx/>
                <a:uFillTx/>
                <a:latin typeface="Arial Narrow" charset="0"/>
                <a:ea typeface="ＭＳ Ｐゴシック" charset="0"/>
                <a:cs typeface="Arial" charset="0"/>
              </a:rPr>
              <a:t>Hasmonean</a:t>
            </a:r>
            <a:r>
              <a:rPr kumimoji="0" lang="en-US" sz="3200" b="0" i="0" u="none" strike="noStrike" kern="1200" cap="none" spc="0" normalizeH="0" baseline="0" noProof="0" dirty="0">
                <a:ln>
                  <a:noFill/>
                </a:ln>
                <a:solidFill>
                  <a:srgbClr val="FFFFFF"/>
                </a:solidFill>
                <a:effectLst/>
                <a:uLnTx/>
                <a:uFillTx/>
                <a:latin typeface="Arial Narrow" charset="0"/>
                <a:ea typeface="ＭＳ Ｐゴシック" charset="0"/>
                <a:cs typeface="Arial" charset="0"/>
              </a:rPr>
              <a:t> period (166 – 63 BC). They ended c. A.D. 70 with the fall of Jerusalem.</a:t>
            </a:r>
          </a:p>
          <a:p>
            <a:pPr marL="457200" marR="0" lvl="0" indent="-457200" algn="l" defTabSz="914400" rtl="0" eaLnBrk="1" fontAlgn="base" latinLnBrk="0" hangingPunct="1">
              <a:lnSpc>
                <a:spcPct val="100000"/>
              </a:lnSpc>
              <a:spcBef>
                <a:spcPct val="0"/>
              </a:spcBef>
              <a:spcAft>
                <a:spcPct val="0"/>
              </a:spcAft>
              <a:buClr>
                <a:srgbClr val="FFFFFF"/>
              </a:buClr>
              <a:buSzTx/>
              <a:buFont typeface="Wingdings" charset="0"/>
              <a:buNone/>
              <a:tabLst/>
              <a:defRPr/>
            </a:pPr>
            <a:r>
              <a:rPr kumimoji="0" lang="en-US" sz="3200" b="0" i="0" u="none" strike="noStrike" kern="1200" cap="none" spc="0" normalizeH="0" baseline="0" noProof="0" dirty="0">
                <a:ln>
                  <a:noFill/>
                </a:ln>
                <a:solidFill>
                  <a:srgbClr val="FFFFFF"/>
                </a:solidFill>
                <a:effectLst/>
                <a:uLnTx/>
                <a:uFillTx/>
                <a:latin typeface="Arial Narrow" charset="0"/>
                <a:ea typeface="ＭＳ Ｐゴシック" charset="0"/>
                <a:cs typeface="Arial" charset="0"/>
              </a:rPr>
              <a:t>	</a:t>
            </a:r>
            <a:r>
              <a:rPr kumimoji="0" lang="en-US" sz="3200" b="0" i="0" u="none" strike="noStrike" kern="1200" cap="none" spc="0" normalizeH="0" baseline="0" noProof="0" dirty="0">
                <a:ln>
                  <a:noFill/>
                </a:ln>
                <a:solidFill>
                  <a:srgbClr val="FFFF00"/>
                </a:solidFill>
                <a:effectLst/>
                <a:uLnTx/>
                <a:uFillTx/>
                <a:latin typeface="Arial Narrow" charset="0"/>
                <a:ea typeface="ＭＳ Ｐゴシック" charset="0"/>
                <a:cs typeface="Arial" charset="0"/>
              </a:rPr>
              <a:t>1.They denied that the oral law was authoritative and binding.</a:t>
            </a:r>
            <a:endParaRPr kumimoji="0" lang="en-US" sz="3200" b="0" i="0" u="none" strike="noStrike" kern="1200" cap="none" spc="0" normalizeH="0" baseline="0" noProof="0" dirty="0">
              <a:ln>
                <a:noFill/>
              </a:ln>
              <a:solidFill>
                <a:srgbClr val="FFFF00"/>
              </a:solidFill>
              <a:effectLst/>
              <a:uLnTx/>
              <a:uFillTx/>
              <a:latin typeface="Arial Narrow" charset="0"/>
              <a:ea typeface="ＭＳ Ｐゴシック" charset="0"/>
              <a:cs typeface="Times New Roman" charset="0"/>
            </a:endParaRPr>
          </a:p>
          <a:p>
            <a:pPr marL="457200" marR="0" lvl="0" indent="-457200" algn="l" defTabSz="914400" rtl="0" eaLnBrk="1" fontAlgn="base" latinLnBrk="0" hangingPunct="1">
              <a:lnSpc>
                <a:spcPct val="100000"/>
              </a:lnSpc>
              <a:spcBef>
                <a:spcPct val="0"/>
              </a:spcBef>
              <a:spcAft>
                <a:spcPct val="0"/>
              </a:spcAft>
              <a:buClr>
                <a:srgbClr val="FFFFFF"/>
              </a:buClr>
              <a:buSzTx/>
              <a:buFont typeface="Wingdings" charset="0"/>
              <a:buNone/>
              <a:tabLst/>
              <a:defRPr/>
            </a:pPr>
            <a:r>
              <a:rPr kumimoji="0" lang="en-US" sz="3200" b="0" i="0" u="none" strike="noStrike" kern="1200" cap="none" spc="0" normalizeH="0" baseline="0" noProof="0" dirty="0">
                <a:ln>
                  <a:noFill/>
                </a:ln>
                <a:solidFill>
                  <a:srgbClr val="FFFF00"/>
                </a:solidFill>
                <a:effectLst/>
                <a:uLnTx/>
                <a:uFillTx/>
                <a:latin typeface="Arial Narrow" charset="0"/>
                <a:ea typeface="ＭＳ Ｐゴシック" charset="0"/>
                <a:cs typeface="Times New Roman" charset="0"/>
              </a:rPr>
              <a:t>	2. </a:t>
            </a:r>
            <a:r>
              <a:rPr kumimoji="0" lang="en-US" sz="3200" b="0" i="0" u="none" strike="noStrike" kern="1200" cap="none" spc="0" normalizeH="0" baseline="0" noProof="0" dirty="0">
                <a:ln>
                  <a:noFill/>
                </a:ln>
                <a:solidFill>
                  <a:srgbClr val="FFFF00"/>
                </a:solidFill>
                <a:effectLst/>
                <a:uLnTx/>
                <a:uFillTx/>
                <a:latin typeface="Arial Narrow" charset="0"/>
                <a:ea typeface="ＭＳ Ｐゴシック" charset="0"/>
                <a:cs typeface="Arial" charset="0"/>
              </a:rPr>
              <a:t>They interpreted Mosaic law more literally than did the Pharisees.</a:t>
            </a:r>
            <a:endParaRPr kumimoji="0" lang="en-US" sz="3200" b="0" i="0" u="none" strike="noStrike" kern="1200" cap="none" spc="0" normalizeH="0" baseline="0" noProof="0" dirty="0">
              <a:ln>
                <a:noFill/>
              </a:ln>
              <a:solidFill>
                <a:srgbClr val="FFFF00"/>
              </a:solidFill>
              <a:effectLst/>
              <a:uLnTx/>
              <a:uFillTx/>
              <a:latin typeface="Arial Narrow" charset="0"/>
              <a:ea typeface="ＭＳ Ｐゴシック" charset="0"/>
              <a:cs typeface="Times New Roman" charset="0"/>
            </a:endParaRPr>
          </a:p>
          <a:p>
            <a:pPr marL="457200" marR="0" lvl="0" indent="-457200" algn="l" defTabSz="914400" rtl="0" eaLnBrk="1" fontAlgn="base" latinLnBrk="0" hangingPunct="1">
              <a:lnSpc>
                <a:spcPct val="100000"/>
              </a:lnSpc>
              <a:spcBef>
                <a:spcPct val="0"/>
              </a:spcBef>
              <a:spcAft>
                <a:spcPct val="0"/>
              </a:spcAft>
              <a:buClr>
                <a:srgbClr val="FFFFFF"/>
              </a:buClr>
              <a:buSzTx/>
              <a:buFont typeface="Wingdings" charset="0"/>
              <a:buNone/>
              <a:tabLst/>
              <a:defRPr/>
            </a:pPr>
            <a:r>
              <a:rPr kumimoji="0" lang="en-US" sz="3200" b="0" i="0" u="none" strike="noStrike" kern="1200" cap="none" spc="0" normalizeH="0" baseline="0" noProof="0" dirty="0">
                <a:ln>
                  <a:noFill/>
                </a:ln>
                <a:solidFill>
                  <a:srgbClr val="FFFF00"/>
                </a:solidFill>
                <a:effectLst/>
                <a:uLnTx/>
                <a:uFillTx/>
                <a:latin typeface="Arial Narrow" charset="0"/>
                <a:ea typeface="ＭＳ Ｐゴシック" charset="0"/>
                <a:cs typeface="Times New Roman" charset="0"/>
              </a:rPr>
              <a:t>	3. </a:t>
            </a:r>
            <a:r>
              <a:rPr kumimoji="0" lang="en-US" sz="3200" b="0" i="0" u="none" strike="noStrike" kern="1200" cap="none" spc="0" normalizeH="0" baseline="0" noProof="0" dirty="0">
                <a:ln>
                  <a:noFill/>
                </a:ln>
                <a:solidFill>
                  <a:srgbClr val="FFFF00"/>
                </a:solidFill>
                <a:effectLst/>
                <a:uLnTx/>
                <a:uFillTx/>
                <a:latin typeface="Arial Narrow" charset="0"/>
                <a:ea typeface="ＭＳ Ｐゴシック" charset="0"/>
                <a:cs typeface="Arial" charset="0"/>
              </a:rPr>
              <a:t>They were very exacting in Levitical purity.</a:t>
            </a:r>
            <a:endParaRPr kumimoji="0" lang="en-US" sz="3200" b="0" i="0" u="none" strike="noStrike" kern="1200" cap="none" spc="0" normalizeH="0" baseline="0" noProof="0" dirty="0">
              <a:ln>
                <a:noFill/>
              </a:ln>
              <a:solidFill>
                <a:srgbClr val="FFFF00"/>
              </a:solidFill>
              <a:effectLst/>
              <a:uLnTx/>
              <a:uFillTx/>
              <a:latin typeface="Arial Narrow" charset="0"/>
              <a:ea typeface="ＭＳ Ｐゴシック" charset="0"/>
              <a:cs typeface="Times New Roman" charset="0"/>
            </a:endParaRPr>
          </a:p>
          <a:p>
            <a:pPr marL="457200" marR="0" lvl="0" indent="-457200" algn="l" defTabSz="914400" rtl="0" eaLnBrk="1" fontAlgn="base" latinLnBrk="0" hangingPunct="1">
              <a:lnSpc>
                <a:spcPct val="100000"/>
              </a:lnSpc>
              <a:spcBef>
                <a:spcPct val="0"/>
              </a:spcBef>
              <a:spcAft>
                <a:spcPct val="0"/>
              </a:spcAft>
              <a:buClr>
                <a:srgbClr val="FFFFFF"/>
              </a:buClr>
              <a:buSzTx/>
              <a:buFont typeface="Wingdings" charset="0"/>
              <a:buNone/>
              <a:tabLst/>
              <a:defRPr/>
            </a:pPr>
            <a:r>
              <a:rPr kumimoji="0" lang="en-US" sz="3200" b="0" i="0" u="none" strike="noStrike" kern="1200" cap="none" spc="0" normalizeH="0" baseline="0" noProof="0" dirty="0">
                <a:ln>
                  <a:noFill/>
                </a:ln>
                <a:solidFill>
                  <a:srgbClr val="FFFF00"/>
                </a:solidFill>
                <a:effectLst/>
                <a:uLnTx/>
                <a:uFillTx/>
                <a:latin typeface="Arial Narrow" charset="0"/>
                <a:ea typeface="ＭＳ Ｐゴシック" charset="0"/>
                <a:cs typeface="Times New Roman" charset="0"/>
              </a:rPr>
              <a:t>	4. </a:t>
            </a:r>
            <a:r>
              <a:rPr kumimoji="0" lang="en-US" sz="3200" b="0" i="0" u="none" strike="noStrike" kern="1200" cap="none" spc="0" normalizeH="0" baseline="0" noProof="0" dirty="0">
                <a:ln>
                  <a:noFill/>
                </a:ln>
                <a:solidFill>
                  <a:srgbClr val="FFFF00"/>
                </a:solidFill>
                <a:effectLst/>
                <a:uLnTx/>
                <a:uFillTx/>
                <a:latin typeface="Arial Narrow" charset="0"/>
                <a:ea typeface="ＭＳ Ｐゴシック" charset="0"/>
                <a:cs typeface="Arial" charset="0"/>
              </a:rPr>
              <a:t>They attributed all to free will.</a:t>
            </a:r>
            <a:endParaRPr kumimoji="0" lang="en-US" sz="3200" b="0" i="0" u="none" strike="noStrike" kern="1200" cap="none" spc="0" normalizeH="0" baseline="0" noProof="0" dirty="0">
              <a:ln>
                <a:noFill/>
              </a:ln>
              <a:solidFill>
                <a:srgbClr val="FFFF00"/>
              </a:solidFill>
              <a:effectLst/>
              <a:uLnTx/>
              <a:uFillTx/>
              <a:latin typeface="Arial Narrow" charset="0"/>
              <a:ea typeface="Arial" charset="0"/>
              <a:cs typeface="Arial" charset="0"/>
            </a:endParaRPr>
          </a:p>
        </p:txBody>
      </p:sp>
      <p:pic>
        <p:nvPicPr>
          <p:cNvPr id="118787" name="Picture 5" descr="Gamalie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89650" y="585788"/>
            <a:ext cx="3054350" cy="6272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 Box 5"/>
          <p:cNvSpPr txBox="1">
            <a:spLocks noChangeArrowheads="1"/>
          </p:cNvSpPr>
          <p:nvPr/>
        </p:nvSpPr>
        <p:spPr bwMode="auto">
          <a:xfrm>
            <a:off x="8412163" y="76200"/>
            <a:ext cx="698500" cy="461963"/>
          </a:xfrm>
          <a:prstGeom prst="rect">
            <a:avLst/>
          </a:prstGeom>
          <a:solidFill>
            <a:schemeClr val="bg2"/>
          </a:solid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charset="0"/>
                <a:ea typeface="ＭＳ Ｐゴシック" charset="0"/>
              </a:rPr>
              <a:t>123</a:t>
            </a:r>
            <a:endParaRPr kumimoji="0" lang="en-US" sz="2000" b="1" i="0" u="none" strike="noStrike" kern="1200" cap="none" spc="0" normalizeH="0" baseline="0" noProof="0" dirty="0">
              <a:ln>
                <a:noFill/>
              </a:ln>
              <a:solidFill>
                <a:srgbClr val="FFFFFF"/>
              </a:solidFill>
              <a:effectLst/>
              <a:uLnTx/>
              <a:uFillTx/>
              <a:latin typeface="Verdana"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 calcmode="lin" valueType="num">
                                      <p:cBhvr additive="base">
                                        <p:cTn id="7" dur="500" fill="hold"/>
                                        <p:tgtEl>
                                          <p:spTgt spid="18435"/>
                                        </p:tgtEl>
                                        <p:attrNameLst>
                                          <p:attrName>ppt_x</p:attrName>
                                        </p:attrNameLst>
                                      </p:cBhvr>
                                      <p:tavLst>
                                        <p:tav tm="0">
                                          <p:val>
                                            <p:strVal val="0-#ppt_w/2"/>
                                          </p:val>
                                        </p:tav>
                                        <p:tav tm="100000">
                                          <p:val>
                                            <p:strVal val="#ppt_x"/>
                                          </p:val>
                                        </p:tav>
                                      </p:tavLst>
                                    </p:anim>
                                    <p:anim calcmode="lin" valueType="num">
                                      <p:cBhvr additive="base">
                                        <p:cTn id="8" dur="500" fill="hold"/>
                                        <p:tgtEl>
                                          <p:spTgt spid="1843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3" name="Picture 4" descr="doorwaysofjerusalem"/>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212263" cy="1196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0834" name="Rectangle 2"/>
          <p:cNvSpPr>
            <a:spLocks noGrp="1" noChangeArrowheads="1"/>
          </p:cNvSpPr>
          <p:nvPr>
            <p:ph type="title"/>
          </p:nvPr>
        </p:nvSpPr>
        <p:spPr/>
        <p:txBody>
          <a:bodyPr/>
          <a:lstStyle/>
          <a:p>
            <a:pPr eaLnBrk="1" hangingPunct="1"/>
            <a:r>
              <a:rPr lang="en-US" sz="3600" b="1">
                <a:solidFill>
                  <a:srgbClr val="FFFFFF"/>
                </a:solidFill>
                <a:latin typeface="Arial" charset="0"/>
                <a:ea typeface="ＭＳ Ｐゴシック" charset="0"/>
                <a:cs typeface="ＭＳ Ｐゴシック" charset="0"/>
              </a:rPr>
              <a:t>Sadducees went through any door into Jerusalem!</a:t>
            </a:r>
          </a:p>
        </p:txBody>
      </p:sp>
      <p:sp>
        <p:nvSpPr>
          <p:cNvPr id="120835" name="Text Box 5"/>
          <p:cNvSpPr txBox="1">
            <a:spLocks noChangeArrowheads="1"/>
          </p:cNvSpPr>
          <p:nvPr/>
        </p:nvSpPr>
        <p:spPr bwMode="auto">
          <a:xfrm>
            <a:off x="5175250" y="6477000"/>
            <a:ext cx="38862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FFFFFF"/>
                </a:solidFill>
                <a:effectLst/>
                <a:uLnTx/>
                <a:uFillTx/>
                <a:latin typeface="Verdana" charset="0"/>
                <a:ea typeface="ＭＳ Ｐゴシック" charset="0"/>
              </a:rPr>
              <a:t>Bible Visual Resource Book</a:t>
            </a:r>
            <a:r>
              <a:rPr kumimoji="0" lang="en-US" sz="1800" b="0" i="0" u="none" strike="noStrike" kern="1200" cap="none" spc="0" normalizeH="0" baseline="0" noProof="0">
                <a:ln>
                  <a:noFill/>
                </a:ln>
                <a:solidFill>
                  <a:srgbClr val="FFFFFF"/>
                </a:solidFill>
                <a:effectLst/>
                <a:uLnTx/>
                <a:uFillTx/>
                <a:latin typeface="Verdana" charset="0"/>
                <a:ea typeface="ＭＳ Ｐゴシック" charset="0"/>
              </a:rPr>
              <a:t>, 185</a:t>
            </a:r>
          </a:p>
        </p:txBody>
      </p:sp>
      <p:sp>
        <p:nvSpPr>
          <p:cNvPr id="30726" name="Text Box 6"/>
          <p:cNvSpPr txBox="1">
            <a:spLocks noChangeArrowheads="1"/>
          </p:cNvSpPr>
          <p:nvPr/>
        </p:nvSpPr>
        <p:spPr bwMode="auto">
          <a:xfrm>
            <a:off x="457200" y="2057400"/>
            <a:ext cx="8534400" cy="2667000"/>
          </a:xfrm>
          <a:prstGeom prst="rect">
            <a:avLst/>
          </a:prstGeom>
          <a:solidFill>
            <a:srgbClr val="800000">
              <a:alpha val="63000"/>
            </a:srgbClr>
          </a:solidFill>
          <a:ln w="12700" cap="sq">
            <a:noFill/>
            <a:miter lim="800000"/>
            <a:headEnd type="none" w="sm" len="sm"/>
            <a:tailEnd type="none" w="sm" len="sm"/>
          </a:ln>
          <a:effectLst>
            <a:outerShdw blurRad="63500" dist="38099" dir="2700000" algn="ctr" rotWithShape="0">
              <a:srgbClr val="000000">
                <a:alpha val="74998"/>
              </a:srgbClr>
            </a:outerShdw>
          </a:effectLst>
        </p:spPr>
        <p:txBody>
          <a:bodyPr/>
          <a:lstStyle>
            <a:lvl1pPr marL="457200" indent="-457200">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457200" marR="0" lvl="0" indent="-457200" algn="l" defTabSz="914400" rtl="0" eaLnBrk="1" fontAlgn="base" latinLnBrk="0" hangingPunct="1">
              <a:lnSpc>
                <a:spcPct val="100000"/>
              </a:lnSpc>
              <a:spcBef>
                <a:spcPct val="0"/>
              </a:spcBef>
              <a:spcAft>
                <a:spcPct val="0"/>
              </a:spcAft>
              <a:buClr>
                <a:srgbClr val="FFFFFF"/>
              </a:buClr>
              <a:buSzTx/>
              <a:buFont typeface="Wingdings" charset="0"/>
              <a:buNone/>
              <a:tabLst/>
              <a:defRPr/>
            </a:pPr>
            <a:r>
              <a:rPr kumimoji="0" 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Narrow" charset="0"/>
                <a:ea typeface="ＭＳ Ｐゴシック" charset="0"/>
                <a:cs typeface="Times New Roman" charset="0"/>
              </a:rPr>
              <a:t>5.	</a:t>
            </a:r>
            <a:r>
              <a:rPr kumimoji="0" 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Narrow" charset="0"/>
                <a:ea typeface="ＭＳ Ｐゴシック" charset="0"/>
                <a:cs typeface="Arial" charset="0"/>
              </a:rPr>
              <a:t>They argued there is neither resurrection of the dead nor a future life.</a:t>
            </a:r>
          </a:p>
          <a:p>
            <a:pPr marL="457200" marR="0" lvl="0" indent="-457200" algn="l" defTabSz="914400" rtl="0" eaLnBrk="1" fontAlgn="base" latinLnBrk="0" hangingPunct="1">
              <a:lnSpc>
                <a:spcPct val="100000"/>
              </a:lnSpc>
              <a:spcBef>
                <a:spcPct val="0"/>
              </a:spcBef>
              <a:spcAft>
                <a:spcPct val="0"/>
              </a:spcAft>
              <a:buClr>
                <a:srgbClr val="FFFFFF"/>
              </a:buClr>
              <a:buSzTx/>
              <a:buFont typeface="Wingdings" charset="0"/>
              <a:buNone/>
              <a:tabLst/>
              <a:defRPr/>
            </a:pPr>
            <a:r>
              <a:rPr kumimoji="0" 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Narrow" charset="0"/>
                <a:ea typeface="ＭＳ Ｐゴシック" charset="0"/>
                <a:cs typeface="Times New Roman" charset="0"/>
              </a:rPr>
              <a:t>6.	</a:t>
            </a:r>
            <a:r>
              <a:rPr kumimoji="0" 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Narrow" charset="0"/>
                <a:ea typeface="ＭＳ Ｐゴシック" charset="0"/>
                <a:cs typeface="Arial" charset="0"/>
              </a:rPr>
              <a:t>They rejected a belief in angels and demons.</a:t>
            </a:r>
          </a:p>
          <a:p>
            <a:pPr marL="457200" marR="0" lvl="0" indent="-457200" algn="l" defTabSz="914400" rtl="0" eaLnBrk="1" fontAlgn="base" latinLnBrk="0" hangingPunct="1">
              <a:lnSpc>
                <a:spcPct val="100000"/>
              </a:lnSpc>
              <a:spcBef>
                <a:spcPct val="0"/>
              </a:spcBef>
              <a:spcAft>
                <a:spcPct val="0"/>
              </a:spcAft>
              <a:buClr>
                <a:srgbClr val="FFFFFF"/>
              </a:buClr>
              <a:buSzTx/>
              <a:buFont typeface="Wingdings" charset="0"/>
              <a:buNone/>
              <a:tabLst/>
              <a:defRPr/>
            </a:pPr>
            <a:r>
              <a:rPr kumimoji="0" 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Narrow" charset="0"/>
                <a:ea typeface="ＭＳ Ｐゴシック" charset="0"/>
                <a:cs typeface="Times New Roman" charset="0"/>
              </a:rPr>
              <a:t>7.	</a:t>
            </a:r>
            <a:r>
              <a:rPr kumimoji="0" 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Narrow" charset="0"/>
                <a:ea typeface="ＭＳ Ｐゴシック" charset="0"/>
                <a:cs typeface="Arial" charset="0"/>
              </a:rPr>
              <a:t>They rejected the idea of a spiritual world.</a:t>
            </a:r>
            <a:endParaRPr kumimoji="0" 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Narrow" charset="0"/>
              <a:ea typeface="ＭＳ Ｐゴシック" charset="0"/>
              <a:cs typeface="Times New Roman" charset="0"/>
            </a:endParaRPr>
          </a:p>
          <a:p>
            <a:pPr marL="457200" marR="0" lvl="0" indent="-457200" algn="l" defTabSz="914400" rtl="0" eaLnBrk="1" fontAlgn="base" latinLnBrk="0" hangingPunct="1">
              <a:lnSpc>
                <a:spcPct val="100000"/>
              </a:lnSpc>
              <a:spcBef>
                <a:spcPct val="0"/>
              </a:spcBef>
              <a:spcAft>
                <a:spcPct val="0"/>
              </a:spcAft>
              <a:buClr>
                <a:srgbClr val="FFFFFF"/>
              </a:buClr>
              <a:buSzTx/>
              <a:buFont typeface="Wingdings" charset="0"/>
              <a:buNone/>
              <a:tabLst/>
              <a:defRPr/>
            </a:pPr>
            <a:r>
              <a:rPr kumimoji="0" 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Narrow" charset="0"/>
                <a:ea typeface="ＭＳ Ｐゴシック" charset="0"/>
                <a:cs typeface="Times New Roman" charset="0"/>
              </a:rPr>
              <a:t>8.	</a:t>
            </a:r>
            <a:r>
              <a:rPr kumimoji="0" 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Narrow" charset="0"/>
                <a:ea typeface="ＭＳ Ｐゴシック" charset="0"/>
                <a:cs typeface="Arial" charset="0"/>
              </a:rPr>
              <a:t>Only the books of Moses were canonical.</a:t>
            </a:r>
            <a:r>
              <a:rPr kumimoji="0" lang="en-US" sz="32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Arial Narrow" charset="0"/>
                <a:ea typeface="Arial" charset="0"/>
                <a:cs typeface="Arial" charset="0"/>
              </a:rPr>
              <a:t> </a:t>
            </a:r>
          </a:p>
        </p:txBody>
      </p:sp>
      <p:sp>
        <p:nvSpPr>
          <p:cNvPr id="6" name="Text Box 5"/>
          <p:cNvSpPr txBox="1">
            <a:spLocks noChangeArrowheads="1"/>
          </p:cNvSpPr>
          <p:nvPr/>
        </p:nvSpPr>
        <p:spPr bwMode="auto">
          <a:xfrm>
            <a:off x="8412163" y="76200"/>
            <a:ext cx="698500" cy="461963"/>
          </a:xfrm>
          <a:prstGeom prst="rect">
            <a:avLst/>
          </a:prstGeom>
          <a:solidFill>
            <a:schemeClr val="bg2"/>
          </a:solidFill>
          <a:ln w="9525">
            <a:noFill/>
            <a:miter lim="800000"/>
            <a:headEnd/>
            <a:tailEnd/>
          </a:ln>
          <a:effectLst>
            <a:outerShdw blurRad="63500" dist="35921" dir="2700000" algn="ctr" rotWithShape="0">
              <a:srgbClr val="000000">
                <a:alpha val="74998"/>
              </a:srgbClr>
            </a:outerShdw>
          </a:effectLst>
        </p:spPr>
        <p:txBody>
          <a:bodyPr wrap="none">
            <a:spAutoFit/>
          </a:bodyP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charset="0"/>
                <a:ea typeface="ＭＳ Ｐゴシック" charset="0"/>
              </a:rPr>
              <a:t>123</a:t>
            </a:r>
            <a:endParaRPr kumimoji="0" lang="en-US" sz="2000" b="1" i="0" u="none" strike="noStrike" kern="1200" cap="none" spc="0" normalizeH="0" baseline="0" noProof="0" dirty="0">
              <a:ln>
                <a:noFill/>
              </a:ln>
              <a:solidFill>
                <a:srgbClr val="FFFFFF"/>
              </a:solidFill>
              <a:effectLst/>
              <a:uLnTx/>
              <a:uFillTx/>
              <a:latin typeface="Verdana"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0726"/>
                                        </p:tgtEl>
                                        <p:attrNameLst>
                                          <p:attrName>style.visibility</p:attrName>
                                        </p:attrNameLst>
                                      </p:cBhvr>
                                      <p:to>
                                        <p:strVal val="visible"/>
                                      </p:to>
                                    </p:set>
                                    <p:animEffect transition="in" filter="checkerboard(across)">
                                      <p:cBhvr>
                                        <p:cTn id="7" dur="500"/>
                                        <p:tgtEl>
                                          <p:spTgt spid="30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gradFill flip="none" rotWithShape="1">
            <a:gsLst>
              <a:gs pos="0">
                <a:schemeClr val="bg2">
                  <a:lumMod val="75000"/>
                </a:schemeClr>
              </a:gs>
              <a:gs pos="100000">
                <a:srgbClr val="000000"/>
              </a:gs>
            </a:gsLst>
            <a:path path="rect">
              <a:fillToRect l="50000" t="50000" r="50000" b="50000"/>
            </a:path>
            <a:tileRect/>
          </a:gradFill>
          <a:ln w="9525" cap="flat" cmpd="sng" algn="ctr">
            <a:noFill/>
            <a:prstDash val="solid"/>
            <a:round/>
            <a:headEnd type="none" w="med" len="med"/>
            <a:tailEnd type="none" w="med" len="med"/>
          </a:ln>
          <a:effectLst/>
        </p:spPr>
        <p:txBody>
          <a:bodyPr/>
          <a:lstStyle/>
          <a:p>
            <a:pPr eaLnBrk="0" hangingPunct="0"/>
            <a:endParaRPr lang="en-US" sz="1800">
              <a:solidFill>
                <a:srgbClr val="FFFFFF"/>
              </a:solidFill>
              <a:latin typeface="Verdana" pitchFamily="-105" charset="0"/>
            </a:endParaRPr>
          </a:p>
        </p:txBody>
      </p:sp>
      <p:sp>
        <p:nvSpPr>
          <p:cNvPr id="153602" name="Left-Right Arrow 22"/>
          <p:cNvSpPr>
            <a:spLocks noChangeArrowheads="1"/>
          </p:cNvSpPr>
          <p:nvPr/>
        </p:nvSpPr>
        <p:spPr bwMode="auto">
          <a:xfrm rot="-5400000">
            <a:off x="2196306" y="2888457"/>
            <a:ext cx="4175125" cy="1081088"/>
          </a:xfrm>
          <a:prstGeom prst="leftRightArrow">
            <a:avLst>
              <a:gd name="adj1" fmla="val 50000"/>
              <a:gd name="adj2" fmla="val 49937"/>
            </a:avLst>
          </a:prstGeom>
          <a:gradFill rotWithShape="1">
            <a:gsLst>
              <a:gs pos="0">
                <a:srgbClr val="EEA051"/>
              </a:gs>
              <a:gs pos="100000">
                <a:srgbClr val="FFFFFF"/>
              </a:gs>
            </a:gsLst>
            <a:path path="rect">
              <a:fillToRect l="50000" t="50000" r="50000" b="50000"/>
            </a:path>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charset="0"/>
              <a:ea typeface="ＭＳ Ｐゴシック" charset="0"/>
            </a:endParaRPr>
          </a:p>
        </p:txBody>
      </p:sp>
      <p:sp>
        <p:nvSpPr>
          <p:cNvPr id="153603" name="Left-Right Arrow 1"/>
          <p:cNvSpPr>
            <a:spLocks noChangeArrowheads="1"/>
          </p:cNvSpPr>
          <p:nvPr/>
        </p:nvSpPr>
        <p:spPr bwMode="auto">
          <a:xfrm>
            <a:off x="2195513" y="2673350"/>
            <a:ext cx="4176712" cy="1079500"/>
          </a:xfrm>
          <a:prstGeom prst="leftRightArrow">
            <a:avLst>
              <a:gd name="adj1" fmla="val 50000"/>
              <a:gd name="adj2" fmla="val 50030"/>
            </a:avLst>
          </a:prstGeom>
          <a:gradFill rotWithShape="1">
            <a:gsLst>
              <a:gs pos="0">
                <a:srgbClr val="EEA051"/>
              </a:gs>
              <a:gs pos="100000">
                <a:srgbClr val="FFFFFF"/>
              </a:gs>
            </a:gsLst>
            <a:path path="rect">
              <a:fillToRect l="50000" t="50000" r="50000" b="50000"/>
            </a:path>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charset="0"/>
              <a:ea typeface="ＭＳ Ｐゴシック" charset="0"/>
            </a:endParaRPr>
          </a:p>
        </p:txBody>
      </p:sp>
      <p:sp>
        <p:nvSpPr>
          <p:cNvPr id="153604" name="Rectangle 2"/>
          <p:cNvSpPr>
            <a:spLocks noGrp="1" noChangeArrowheads="1"/>
          </p:cNvSpPr>
          <p:nvPr>
            <p:ph type="title"/>
          </p:nvPr>
        </p:nvSpPr>
        <p:spPr>
          <a:xfrm>
            <a:off x="0" y="30163"/>
            <a:ext cx="2386013" cy="2216150"/>
          </a:xfrm>
          <a:noFill/>
          <a:extLst>
            <a:ext uri="{909E8E84-426E-40dd-AFC4-6F175D3DCCD1}">
              <a14:hiddenFill xmlns="" xmlns:a14="http://schemas.microsoft.com/office/drawing/2010/main">
                <a:solidFill>
                  <a:srgbClr val="000000"/>
                </a:solidFill>
              </a14:hiddenFill>
            </a:ext>
          </a:extLst>
        </p:spPr>
        <p:txBody>
          <a:bodyPr/>
          <a:lstStyle/>
          <a:p>
            <a:pPr eaLnBrk="1" hangingPunct="1"/>
            <a:r>
              <a:rPr lang="en-US" i="1">
                <a:latin typeface="Arial" charset="0"/>
                <a:ea typeface="ＭＳ Ｐゴシック" charset="0"/>
                <a:cs typeface="ＭＳ Ｐゴシック" charset="0"/>
              </a:rPr>
              <a:t>The Jewish Sects</a:t>
            </a:r>
          </a:p>
        </p:txBody>
      </p:sp>
      <p:sp>
        <p:nvSpPr>
          <p:cNvPr id="153605" name="Text Box 5"/>
          <p:cNvSpPr txBox="1">
            <a:spLocks noChangeArrowheads="1"/>
          </p:cNvSpPr>
          <p:nvPr/>
        </p:nvSpPr>
        <p:spPr bwMode="auto">
          <a:xfrm>
            <a:off x="8367713" y="76200"/>
            <a:ext cx="741362"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cs typeface="Arial" charset="0"/>
              </a:rPr>
              <a:t>115a</a:t>
            </a:r>
          </a:p>
        </p:txBody>
      </p:sp>
      <p:sp>
        <p:nvSpPr>
          <p:cNvPr id="153606" name="TextBox 1"/>
          <p:cNvSpPr txBox="1">
            <a:spLocks noChangeArrowheads="1"/>
          </p:cNvSpPr>
          <p:nvPr/>
        </p:nvSpPr>
        <p:spPr bwMode="auto">
          <a:xfrm>
            <a:off x="250825" y="5300663"/>
            <a:ext cx="1800225"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Verdana" charset="0"/>
                <a:ea typeface="ＭＳ Ｐゴシック" charset="0"/>
              </a:rPr>
              <a:t>Attitude towards life is in white</a:t>
            </a:r>
          </a:p>
        </p:txBody>
      </p:sp>
      <p:sp>
        <p:nvSpPr>
          <p:cNvPr id="10" name="TextBox 9"/>
          <p:cNvSpPr txBox="1"/>
          <p:nvPr/>
        </p:nvSpPr>
        <p:spPr>
          <a:xfrm>
            <a:off x="6372225" y="6083300"/>
            <a:ext cx="2520950" cy="523875"/>
          </a:xfrm>
          <a:prstGeom prst="rect">
            <a:avLst/>
          </a:prstGeom>
          <a:noFill/>
        </p:spPr>
        <p:txBody>
          <a:bodyPr>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5CB9E7">
                    <a:lumMod val="60000"/>
                    <a:lumOff val="40000"/>
                  </a:srgbClr>
                </a:solidFill>
                <a:effectLst/>
                <a:uLnTx/>
                <a:uFillTx/>
                <a:latin typeface="A_Bernhard" charset="0"/>
                <a:ea typeface="MS Mincho" charset="0"/>
                <a:cs typeface="MS Mincho" charset="0"/>
              </a:rPr>
              <a:t>Samaritans</a:t>
            </a:r>
          </a:p>
        </p:txBody>
      </p:sp>
      <p:sp>
        <p:nvSpPr>
          <p:cNvPr id="153608" name="TextBox 1"/>
          <p:cNvSpPr txBox="1">
            <a:spLocks noChangeArrowheads="1"/>
          </p:cNvSpPr>
          <p:nvPr/>
        </p:nvSpPr>
        <p:spPr bwMode="auto">
          <a:xfrm>
            <a:off x="3203575" y="604838"/>
            <a:ext cx="2160588"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C000"/>
                </a:solidFill>
                <a:effectLst/>
                <a:uLnTx/>
                <a:uFillTx/>
                <a:latin typeface="Verdana" charset="0"/>
                <a:ea typeface="ＭＳ Ｐゴシック" charset="0"/>
              </a:rPr>
              <a:t>Pharisees</a:t>
            </a:r>
          </a:p>
        </p:txBody>
      </p:sp>
      <p:sp>
        <p:nvSpPr>
          <p:cNvPr id="153609" name="TextBox 1"/>
          <p:cNvSpPr txBox="1">
            <a:spLocks noChangeArrowheads="1"/>
          </p:cNvSpPr>
          <p:nvPr/>
        </p:nvSpPr>
        <p:spPr bwMode="auto">
          <a:xfrm>
            <a:off x="1150938" y="3575050"/>
            <a:ext cx="216058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FFFFFF"/>
                </a:solidFill>
                <a:effectLst/>
                <a:uLnTx/>
                <a:uFillTx/>
                <a:latin typeface="Verdana" charset="0"/>
                <a:ea typeface="ＭＳ Ｐゴシック" charset="0"/>
              </a:rPr>
              <a:t>Revolt</a:t>
            </a:r>
          </a:p>
        </p:txBody>
      </p:sp>
      <p:sp>
        <p:nvSpPr>
          <p:cNvPr id="153610" name="TextBox 1"/>
          <p:cNvSpPr txBox="1">
            <a:spLocks noChangeArrowheads="1"/>
          </p:cNvSpPr>
          <p:nvPr/>
        </p:nvSpPr>
        <p:spPr bwMode="auto">
          <a:xfrm>
            <a:off x="6275388" y="2981325"/>
            <a:ext cx="2328862"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C000"/>
                </a:solidFill>
                <a:effectLst/>
                <a:uLnTx/>
                <a:uFillTx/>
                <a:latin typeface="Verdana" charset="0"/>
                <a:ea typeface="ＭＳ Ｐゴシック" charset="0"/>
              </a:rPr>
              <a:t>Sadducees</a:t>
            </a:r>
          </a:p>
        </p:txBody>
      </p:sp>
      <p:sp>
        <p:nvSpPr>
          <p:cNvPr id="153611" name="TextBox 1"/>
          <p:cNvSpPr txBox="1">
            <a:spLocks noChangeArrowheads="1"/>
          </p:cNvSpPr>
          <p:nvPr/>
        </p:nvSpPr>
        <p:spPr bwMode="auto">
          <a:xfrm>
            <a:off x="6203950" y="3575050"/>
            <a:ext cx="21590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FFFFFF"/>
                </a:solidFill>
                <a:effectLst/>
                <a:uLnTx/>
                <a:uFillTx/>
                <a:latin typeface="Verdana" charset="0"/>
                <a:ea typeface="ＭＳ Ｐゴシック" charset="0"/>
              </a:rPr>
              <a:t>Resignation</a:t>
            </a:r>
          </a:p>
        </p:txBody>
      </p:sp>
      <p:sp>
        <p:nvSpPr>
          <p:cNvPr id="153612" name="TextBox 1"/>
          <p:cNvSpPr txBox="1">
            <a:spLocks noChangeArrowheads="1"/>
          </p:cNvSpPr>
          <p:nvPr/>
        </p:nvSpPr>
        <p:spPr bwMode="auto">
          <a:xfrm>
            <a:off x="4498975" y="1028700"/>
            <a:ext cx="21605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FFFFFF"/>
                </a:solidFill>
                <a:effectLst/>
                <a:uLnTx/>
                <a:uFillTx/>
                <a:latin typeface="Verdana" charset="0"/>
                <a:ea typeface="ＭＳ Ｐゴシック" charset="0"/>
              </a:rPr>
              <a:t>Integration</a:t>
            </a:r>
          </a:p>
        </p:txBody>
      </p:sp>
      <p:sp>
        <p:nvSpPr>
          <p:cNvPr id="153613" name="TextBox 1"/>
          <p:cNvSpPr txBox="1">
            <a:spLocks noChangeArrowheads="1"/>
          </p:cNvSpPr>
          <p:nvPr/>
        </p:nvSpPr>
        <p:spPr bwMode="auto">
          <a:xfrm rot="5400000">
            <a:off x="3260725" y="2795588"/>
            <a:ext cx="21590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90"/>
                </a:solidFill>
                <a:effectLst/>
                <a:uLnTx/>
                <a:uFillTx/>
                <a:latin typeface="Verdana" charset="0"/>
                <a:ea typeface="ＭＳ Ｐゴシック" charset="0"/>
              </a:rPr>
              <a:t>Religion</a:t>
            </a:r>
          </a:p>
        </p:txBody>
      </p:sp>
      <p:sp>
        <p:nvSpPr>
          <p:cNvPr id="153614" name="TextBox 1"/>
          <p:cNvSpPr txBox="1">
            <a:spLocks noChangeArrowheads="1"/>
          </p:cNvSpPr>
          <p:nvPr/>
        </p:nvSpPr>
        <p:spPr bwMode="auto">
          <a:xfrm>
            <a:off x="4579938" y="3028950"/>
            <a:ext cx="14319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90"/>
                </a:solidFill>
                <a:effectLst/>
                <a:uLnTx/>
                <a:uFillTx/>
                <a:latin typeface="Verdana" charset="0"/>
                <a:ea typeface="ＭＳ Ｐゴシック" charset="0"/>
              </a:rPr>
              <a:t>Politics</a:t>
            </a:r>
          </a:p>
        </p:txBody>
      </p:sp>
      <p:sp>
        <p:nvSpPr>
          <p:cNvPr id="153615" name="TextBox 1"/>
          <p:cNvSpPr txBox="1">
            <a:spLocks noChangeArrowheads="1"/>
          </p:cNvSpPr>
          <p:nvPr/>
        </p:nvSpPr>
        <p:spPr bwMode="auto">
          <a:xfrm>
            <a:off x="4498975" y="5183188"/>
            <a:ext cx="216058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FFFFFF"/>
                </a:solidFill>
                <a:effectLst/>
                <a:uLnTx/>
                <a:uFillTx/>
                <a:latin typeface="Verdana" charset="0"/>
                <a:ea typeface="ＭＳ Ｐゴシック" charset="0"/>
              </a:rPr>
              <a:t>Isolation</a:t>
            </a:r>
          </a:p>
        </p:txBody>
      </p:sp>
      <p:sp>
        <p:nvSpPr>
          <p:cNvPr id="153616" name="TextBox 1"/>
          <p:cNvSpPr txBox="1">
            <a:spLocks noChangeArrowheads="1"/>
          </p:cNvSpPr>
          <p:nvPr/>
        </p:nvSpPr>
        <p:spPr bwMode="auto">
          <a:xfrm>
            <a:off x="3203575" y="5584825"/>
            <a:ext cx="2160588"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C000"/>
                </a:solidFill>
                <a:effectLst/>
                <a:uLnTx/>
                <a:uFillTx/>
                <a:latin typeface="Verdana" charset="0"/>
                <a:ea typeface="ＭＳ Ｐゴシック" charset="0"/>
              </a:rPr>
              <a:t>Essenes</a:t>
            </a:r>
          </a:p>
        </p:txBody>
      </p:sp>
      <p:sp>
        <p:nvSpPr>
          <p:cNvPr id="153617" name="TextBox 1"/>
          <p:cNvSpPr txBox="1">
            <a:spLocks noChangeArrowheads="1"/>
          </p:cNvSpPr>
          <p:nvPr/>
        </p:nvSpPr>
        <p:spPr bwMode="auto">
          <a:xfrm rot="-5400000">
            <a:off x="-573881" y="2982119"/>
            <a:ext cx="216058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C000"/>
                </a:solidFill>
                <a:effectLst/>
                <a:uLnTx/>
                <a:uFillTx/>
                <a:latin typeface="Verdana" charset="0"/>
                <a:ea typeface="ＭＳ Ｐゴシック" charset="0"/>
              </a:rPr>
              <a:t>Sicarii</a:t>
            </a:r>
          </a:p>
        </p:txBody>
      </p:sp>
      <p:sp>
        <p:nvSpPr>
          <p:cNvPr id="153618" name="TextBox 1"/>
          <p:cNvSpPr txBox="1">
            <a:spLocks noChangeArrowheads="1"/>
          </p:cNvSpPr>
          <p:nvPr/>
        </p:nvSpPr>
        <p:spPr bwMode="auto">
          <a:xfrm>
            <a:off x="755650" y="2981325"/>
            <a:ext cx="180022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C000"/>
                </a:solidFill>
                <a:effectLst/>
                <a:uLnTx/>
                <a:uFillTx/>
                <a:latin typeface="Verdana" charset="0"/>
                <a:ea typeface="ＭＳ Ｐゴシック" charset="0"/>
              </a:rPr>
              <a:t>Zealots</a:t>
            </a:r>
          </a:p>
        </p:txBody>
      </p:sp>
      <p:sp>
        <p:nvSpPr>
          <p:cNvPr id="153619" name="TextBox 1"/>
          <p:cNvSpPr txBox="1">
            <a:spLocks noChangeArrowheads="1"/>
          </p:cNvSpPr>
          <p:nvPr/>
        </p:nvSpPr>
        <p:spPr bwMode="auto">
          <a:xfrm rot="-5400000">
            <a:off x="7676357" y="2982119"/>
            <a:ext cx="216058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C000"/>
                </a:solidFill>
                <a:effectLst/>
                <a:uLnTx/>
                <a:uFillTx/>
                <a:latin typeface="Verdana" charset="0"/>
                <a:ea typeface="ＭＳ Ｐゴシック" charset="0"/>
              </a:rPr>
              <a:t>Herodians</a:t>
            </a:r>
          </a:p>
        </p:txBody>
      </p:sp>
      <p:sp>
        <p:nvSpPr>
          <p:cNvPr id="35846" name="Oval 6"/>
          <p:cNvSpPr>
            <a:spLocks noChangeArrowheads="1"/>
          </p:cNvSpPr>
          <p:nvPr/>
        </p:nvSpPr>
        <p:spPr bwMode="auto">
          <a:xfrm>
            <a:off x="2771775" y="5013325"/>
            <a:ext cx="3429000" cy="1447800"/>
          </a:xfrm>
          <a:prstGeom prst="ellipse">
            <a:avLst/>
          </a:prstGeom>
          <a:noFill/>
          <a:ln w="5715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5846"/>
                                        </p:tgtEl>
                                        <p:attrNameLst>
                                          <p:attrName>style.visibility</p:attrName>
                                        </p:attrNameLst>
                                      </p:cBhvr>
                                      <p:to>
                                        <p:strVal val="visible"/>
                                      </p:to>
                                    </p:set>
                                    <p:animEffect transition="in" filter="fade">
                                      <p:cBhvr>
                                        <p:cTn id="7" dur="770" decel="100000"/>
                                        <p:tgtEl>
                                          <p:spTgt spid="35846"/>
                                        </p:tgtEl>
                                      </p:cBhvr>
                                    </p:animEffect>
                                    <p:animScale>
                                      <p:cBhvr>
                                        <p:cTn id="8" dur="770" decel="100000"/>
                                        <p:tgtEl>
                                          <p:spTgt spid="35846"/>
                                        </p:tgtEl>
                                      </p:cBhvr>
                                      <p:from x="10000" y="10000"/>
                                      <p:to x="200000" y="450000"/>
                                    </p:animScale>
                                    <p:animScale>
                                      <p:cBhvr>
                                        <p:cTn id="9" dur="1230" accel="100000" fill="hold">
                                          <p:stCondLst>
                                            <p:cond delay="770"/>
                                          </p:stCondLst>
                                        </p:cTn>
                                        <p:tgtEl>
                                          <p:spTgt spid="35846"/>
                                        </p:tgtEl>
                                      </p:cBhvr>
                                      <p:from x="200000" y="450000"/>
                                      <p:to x="100000" y="100000"/>
                                    </p:animScale>
                                    <p:set>
                                      <p:cBhvr>
                                        <p:cTn id="10" dur="770" fill="hold"/>
                                        <p:tgtEl>
                                          <p:spTgt spid="35846"/>
                                        </p:tgtEl>
                                        <p:attrNameLst>
                                          <p:attrName>ppt_x</p:attrName>
                                        </p:attrNameLst>
                                      </p:cBhvr>
                                      <p:to>
                                        <p:strVal val="(0.5)"/>
                                      </p:to>
                                    </p:set>
                                    <p:anim from="(0.5)" to="(#ppt_x)" calcmode="lin" valueType="num">
                                      <p:cBhvr>
                                        <p:cTn id="11" dur="1230" accel="100000" fill="hold">
                                          <p:stCondLst>
                                            <p:cond delay="770"/>
                                          </p:stCondLst>
                                        </p:cTn>
                                        <p:tgtEl>
                                          <p:spTgt spid="35846"/>
                                        </p:tgtEl>
                                        <p:attrNameLst>
                                          <p:attrName>ppt_x</p:attrName>
                                        </p:attrNameLst>
                                      </p:cBhvr>
                                    </p:anim>
                                    <p:set>
                                      <p:cBhvr>
                                        <p:cTn id="12" dur="770" fill="hold"/>
                                        <p:tgtEl>
                                          <p:spTgt spid="35846"/>
                                        </p:tgtEl>
                                        <p:attrNameLst>
                                          <p:attrName>ppt_y</p:attrName>
                                        </p:attrNameLst>
                                      </p:cBhvr>
                                      <p:to>
                                        <p:strVal val="(#ppt_y+0.4)"/>
                                      </p:to>
                                    </p:set>
                                    <p:anim from="(#ppt_y+0.4)" to="(#ppt_y)" calcmode="lin" valueType="num">
                                      <p:cBhvr>
                                        <p:cTn id="13" dur="1230" accel="100000" fill="hold">
                                          <p:stCondLst>
                                            <p:cond delay="770"/>
                                          </p:stCondLst>
                                        </p:cTn>
                                        <p:tgtEl>
                                          <p:spTgt spid="3584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49" name="Picture 6" descr="Dead Sea000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948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5650" name="Text Box 2"/>
          <p:cNvSpPr txBox="1">
            <a:spLocks noChangeArrowheads="1"/>
          </p:cNvSpPr>
          <p:nvPr/>
        </p:nvSpPr>
        <p:spPr bwMode="auto">
          <a:xfrm rot="-5400000">
            <a:off x="-415131" y="3456782"/>
            <a:ext cx="1635125" cy="369887"/>
          </a:xfrm>
          <a:prstGeom prst="rect">
            <a:avLst/>
          </a:prstGeom>
          <a:solidFill>
            <a:schemeClr val="tx1"/>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0066CC"/>
                </a:solidFill>
                <a:effectLst/>
                <a:uLnTx/>
                <a:uFillTx/>
                <a:latin typeface="Arial" charset="0"/>
                <a:ea typeface="ＭＳ Ｐゴシック" charset="0"/>
                <a:cs typeface="Arial" charset="0"/>
              </a:rPr>
              <a:t>Jewish Sects</a:t>
            </a:r>
          </a:p>
        </p:txBody>
      </p:sp>
      <p:sp>
        <p:nvSpPr>
          <p:cNvPr id="14339" name="Text Box 3"/>
          <p:cNvSpPr txBox="1">
            <a:spLocks noChangeArrowheads="1"/>
          </p:cNvSpPr>
          <p:nvPr/>
        </p:nvSpPr>
        <p:spPr bwMode="auto">
          <a:xfrm>
            <a:off x="609600" y="914400"/>
            <a:ext cx="8534400" cy="2227263"/>
          </a:xfrm>
          <a:prstGeom prst="rect">
            <a:avLst/>
          </a:prstGeom>
          <a:noFill/>
          <a:ln w="12700" cap="sq">
            <a:noFill/>
            <a:miter lim="800000"/>
            <a:headEnd type="none" w="sm" len="sm"/>
            <a:tailEnd type="none" w="sm" len="sm"/>
          </a:ln>
          <a:effectLst/>
        </p:spPr>
        <p:txBody>
          <a:bodyP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0" marR="0" lvl="0" indent="0" algn="l" defTabSz="914400" rtl="0" eaLnBrk="1" fontAlgn="base" latinLnBrk="0" hangingPunct="1">
              <a:lnSpc>
                <a:spcPct val="90000"/>
              </a:lnSpc>
              <a:spcBef>
                <a:spcPct val="20000"/>
              </a:spcBef>
              <a:spcAft>
                <a:spcPct val="0"/>
              </a:spcAft>
              <a:buClr>
                <a:srgbClr val="FFFFFF"/>
              </a:buClr>
              <a:buSzTx/>
              <a:buFont typeface="Wingdings" charset="0"/>
              <a:buNone/>
              <a:tabLst/>
              <a:defRPr/>
            </a:pPr>
            <a:r>
              <a:rPr kumimoji="0" lang="en-US" sz="2800" b="1" i="0" u="none" strike="noStrike" kern="1200" cap="none" spc="0" normalizeH="0" baseline="0" noProof="0" dirty="0">
                <a:ln>
                  <a:noFill/>
                </a:ln>
                <a:solidFill>
                  <a:srgbClr val="FFFFFF"/>
                </a:solidFill>
                <a:effectLst>
                  <a:glow rad="127000">
                    <a:srgbClr val="000000">
                      <a:alpha val="90000"/>
                    </a:srgbClr>
                  </a:glow>
                  <a:outerShdw blurRad="38100" dist="38100" dir="2700000" algn="tl">
                    <a:srgbClr val="000000"/>
                  </a:outerShdw>
                </a:effectLst>
                <a:uLnTx/>
                <a:uFillTx/>
                <a:latin typeface="Arial"/>
                <a:ea typeface="ＭＳ Ｐゴシック" charset="0"/>
                <a:cs typeface="Arial"/>
              </a:rPr>
              <a:t>They probably came from the Hasidim, along with the Pharisees, from whom they later separated (1 Macc. 2:42; 7:13). These strict and zealous Jews took part with the Maccabees in a revolt against the Syrians around 165-155 BC.</a:t>
            </a:r>
            <a:endParaRPr kumimoji="0" lang="en-US" sz="2800" b="1" i="0" u="none" strike="noStrike" kern="1200" cap="none" spc="0" normalizeH="0" baseline="0" noProof="0" dirty="0">
              <a:ln>
                <a:noFill/>
              </a:ln>
              <a:solidFill>
                <a:srgbClr val="FFFF00"/>
              </a:solidFill>
              <a:effectLst>
                <a:glow rad="127000">
                  <a:srgbClr val="000000">
                    <a:alpha val="90000"/>
                  </a:srgbClr>
                </a:glow>
                <a:outerShdw blurRad="38100" dist="38100" dir="2700000" algn="tl">
                  <a:srgbClr val="000000"/>
                </a:outerShdw>
              </a:effectLst>
              <a:uLnTx/>
              <a:uFillTx/>
              <a:latin typeface="Arial"/>
              <a:ea typeface="ＭＳ Ｐゴシック" charset="0"/>
              <a:cs typeface="Arial"/>
            </a:endParaRPr>
          </a:p>
        </p:txBody>
      </p:sp>
      <p:sp>
        <p:nvSpPr>
          <p:cNvPr id="155652" name="Text Box 4"/>
          <p:cNvSpPr txBox="1">
            <a:spLocks noChangeArrowheads="1"/>
          </p:cNvSpPr>
          <p:nvPr/>
        </p:nvSpPr>
        <p:spPr bwMode="auto">
          <a:xfrm>
            <a:off x="8472488" y="0"/>
            <a:ext cx="612775" cy="40005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cs typeface="Arial" charset="0"/>
              </a:rPr>
              <a:t>123</a:t>
            </a:r>
          </a:p>
        </p:txBody>
      </p:sp>
      <p:sp>
        <p:nvSpPr>
          <p:cNvPr id="155653" name="Rectangle 5"/>
          <p:cNvSpPr>
            <a:spLocks noGrp="1" noChangeArrowheads="1"/>
          </p:cNvSpPr>
          <p:nvPr>
            <p:ph type="title"/>
          </p:nvPr>
        </p:nvSpPr>
        <p:spPr>
          <a:xfrm>
            <a:off x="457200" y="0"/>
            <a:ext cx="7859713" cy="914400"/>
          </a:xfrm>
        </p:spPr>
        <p:txBody>
          <a:bodyPr/>
          <a:lstStyle/>
          <a:p>
            <a:pPr eaLnBrk="1" hangingPunct="1"/>
            <a:r>
              <a:rPr lang="en-US" sz="4000" b="1">
                <a:solidFill>
                  <a:schemeClr val="tx1"/>
                </a:solidFill>
                <a:latin typeface="Arial" charset="0"/>
                <a:ea typeface="ＭＳ Ｐゴシック" charset="0"/>
                <a:cs typeface="Arial" charset="0"/>
              </a:rPr>
              <a:t>Essenes</a:t>
            </a:r>
          </a:p>
        </p:txBody>
      </p:sp>
      <p:sp>
        <p:nvSpPr>
          <p:cNvPr id="7" name="Text Box 3"/>
          <p:cNvSpPr txBox="1">
            <a:spLocks noChangeArrowheads="1"/>
          </p:cNvSpPr>
          <p:nvPr/>
        </p:nvSpPr>
        <p:spPr bwMode="auto">
          <a:xfrm>
            <a:off x="609600" y="2924175"/>
            <a:ext cx="8534400" cy="3784600"/>
          </a:xfrm>
          <a:prstGeom prst="rect">
            <a:avLst/>
          </a:prstGeom>
          <a:noFill/>
          <a:ln w="12700" cap="sq">
            <a:noFill/>
            <a:miter lim="800000"/>
            <a:headEnd type="none" w="sm" len="sm"/>
            <a:tailEnd type="none" w="sm" len="sm"/>
          </a:ln>
          <a:effectLst/>
        </p:spPr>
        <p:txBody>
          <a:bodyP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531813" marR="0" lvl="0" indent="-531813" algn="l" defTabSz="914400" rtl="0" eaLnBrk="1" fontAlgn="base" latinLnBrk="0" hangingPunct="1">
              <a:lnSpc>
                <a:spcPct val="90000"/>
              </a:lnSpc>
              <a:spcBef>
                <a:spcPct val="20000"/>
              </a:spcBef>
              <a:spcAft>
                <a:spcPct val="0"/>
              </a:spcAft>
              <a:buClr>
                <a:srgbClr val="FFFFFF"/>
              </a:buClr>
              <a:buSzTx/>
              <a:buFont typeface="Wingdings" charset="0"/>
              <a:buAutoNum type="arabicPeriod"/>
              <a:tabLst/>
              <a:defRPr/>
            </a:pPr>
            <a:r>
              <a:rPr kumimoji="0" lang="en-US" sz="2800" b="1" i="0" u="none" strike="noStrike" kern="1200" cap="none" spc="0" normalizeH="0" baseline="0" noProof="0" dirty="0">
                <a:ln>
                  <a:noFill/>
                </a:ln>
                <a:solidFill>
                  <a:srgbClr val="FFFF00"/>
                </a:solidFill>
                <a:effectLst>
                  <a:glow rad="127000">
                    <a:srgbClr val="000000">
                      <a:alpha val="90000"/>
                    </a:srgbClr>
                  </a:glow>
                  <a:outerShdw blurRad="38100" dist="38100" dir="2700000" algn="tl">
                    <a:srgbClr val="000000"/>
                  </a:outerShdw>
                </a:effectLst>
                <a:uLnTx/>
                <a:uFillTx/>
                <a:latin typeface="Arial"/>
                <a:ea typeface="ＭＳ Ｐゴシック" charset="0"/>
                <a:cs typeface="Arial"/>
              </a:rPr>
              <a:t>They strictly observed the purity laws of the Torah.</a:t>
            </a:r>
          </a:p>
          <a:p>
            <a:pPr marL="531813" marR="0" lvl="0" indent="-531813" algn="l" defTabSz="914400" rtl="0" eaLnBrk="1" fontAlgn="base" latinLnBrk="0" hangingPunct="1">
              <a:lnSpc>
                <a:spcPct val="90000"/>
              </a:lnSpc>
              <a:spcBef>
                <a:spcPct val="20000"/>
              </a:spcBef>
              <a:spcAft>
                <a:spcPct val="0"/>
              </a:spcAft>
              <a:buClr>
                <a:srgbClr val="FFFFFF"/>
              </a:buClr>
              <a:buSzTx/>
              <a:buFont typeface="Wingdings" charset="0"/>
              <a:buAutoNum type="arabicPeriod"/>
              <a:tabLst/>
              <a:defRPr/>
            </a:pPr>
            <a:r>
              <a:rPr kumimoji="0" lang="en-US" sz="2800" b="1" i="0" u="none" strike="noStrike" kern="1200" cap="none" spc="0" normalizeH="0" baseline="0" noProof="0" dirty="0">
                <a:ln>
                  <a:noFill/>
                </a:ln>
                <a:solidFill>
                  <a:srgbClr val="FFFF00"/>
                </a:solidFill>
                <a:effectLst>
                  <a:glow rad="127000">
                    <a:srgbClr val="000000">
                      <a:alpha val="90000"/>
                    </a:srgbClr>
                  </a:glow>
                  <a:outerShdw blurRad="38100" dist="38100" dir="2700000" algn="tl">
                    <a:srgbClr val="000000"/>
                  </a:outerShdw>
                </a:effectLst>
                <a:uLnTx/>
                <a:uFillTx/>
                <a:latin typeface="Arial"/>
                <a:ea typeface="ＭＳ Ｐゴシック" charset="0"/>
                <a:cs typeface="Arial"/>
              </a:rPr>
              <a:t>They were notable for their communal ownership of property.</a:t>
            </a:r>
          </a:p>
          <a:p>
            <a:pPr marL="531813" marR="0" lvl="0" indent="-531813" algn="l" defTabSz="914400" rtl="0" eaLnBrk="1" fontAlgn="base" latinLnBrk="0" hangingPunct="1">
              <a:lnSpc>
                <a:spcPct val="90000"/>
              </a:lnSpc>
              <a:spcBef>
                <a:spcPct val="20000"/>
              </a:spcBef>
              <a:spcAft>
                <a:spcPct val="0"/>
              </a:spcAft>
              <a:buClr>
                <a:srgbClr val="FFFFFF"/>
              </a:buClr>
              <a:buSzTx/>
              <a:buFont typeface="Wingdings" charset="0"/>
              <a:buAutoNum type="arabicPeriod" startAt="3"/>
              <a:tabLst/>
              <a:defRPr/>
            </a:pPr>
            <a:r>
              <a:rPr kumimoji="0" lang="en-US" sz="2800" b="1" i="0" u="none" strike="noStrike" kern="1200" cap="none" spc="0" normalizeH="0" baseline="0" noProof="0" dirty="0">
                <a:ln>
                  <a:noFill/>
                </a:ln>
                <a:solidFill>
                  <a:srgbClr val="FFFF00"/>
                </a:solidFill>
                <a:effectLst>
                  <a:glow rad="127000">
                    <a:srgbClr val="000000">
                      <a:alpha val="90000"/>
                    </a:srgbClr>
                  </a:glow>
                  <a:outerShdw blurRad="38100" dist="38100" dir="2700000" algn="tl">
                    <a:srgbClr val="000000"/>
                  </a:outerShdw>
                </a:effectLst>
                <a:uLnTx/>
                <a:uFillTx/>
                <a:latin typeface="Arial"/>
                <a:ea typeface="ＭＳ Ｐゴシック" charset="0"/>
                <a:cs typeface="Arial"/>
              </a:rPr>
              <a:t>They had a strong sense of mutual responsibility.</a:t>
            </a:r>
          </a:p>
          <a:p>
            <a:pPr marL="531813" marR="0" lvl="0" indent="-531813" algn="l" defTabSz="914400" rtl="0" eaLnBrk="1" fontAlgn="base" latinLnBrk="0" hangingPunct="1">
              <a:lnSpc>
                <a:spcPct val="90000"/>
              </a:lnSpc>
              <a:spcBef>
                <a:spcPct val="20000"/>
              </a:spcBef>
              <a:spcAft>
                <a:spcPct val="0"/>
              </a:spcAft>
              <a:buClr>
                <a:srgbClr val="FFFFFF"/>
              </a:buClr>
              <a:buSzTx/>
              <a:buFont typeface="Wingdings" charset="0"/>
              <a:buAutoNum type="arabicPeriod" startAt="3"/>
              <a:tabLst/>
              <a:defRPr/>
            </a:pPr>
            <a:r>
              <a:rPr kumimoji="0" lang="en-US" sz="2800" b="1" i="0" u="none" strike="noStrike" kern="1200" cap="none" spc="0" normalizeH="0" baseline="0" noProof="0" dirty="0">
                <a:ln>
                  <a:noFill/>
                </a:ln>
                <a:solidFill>
                  <a:srgbClr val="FFFF00"/>
                </a:solidFill>
                <a:effectLst>
                  <a:glow rad="127000">
                    <a:srgbClr val="000000">
                      <a:alpha val="90000"/>
                    </a:srgbClr>
                  </a:glow>
                  <a:outerShdw blurRad="38100" dist="38100" dir="2700000" algn="tl">
                    <a:srgbClr val="000000"/>
                  </a:outerShdw>
                </a:effectLst>
                <a:uLnTx/>
                <a:uFillTx/>
                <a:latin typeface="Arial"/>
                <a:ea typeface="ＭＳ Ｐゴシック" charset="0"/>
                <a:cs typeface="Arial"/>
              </a:rPr>
              <a:t>Daily worship was an important feature along with a daily study of their sacred scriptures.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additive="base">
                                        <p:cTn id="7" dur="500" fill="hold"/>
                                        <p:tgtEl>
                                          <p:spTgt spid="14339"/>
                                        </p:tgtEl>
                                        <p:attrNameLst>
                                          <p:attrName>ppt_x</p:attrName>
                                        </p:attrNameLst>
                                      </p:cBhvr>
                                      <p:tavLst>
                                        <p:tav tm="0">
                                          <p:val>
                                            <p:strVal val="1+#ppt_w/2"/>
                                          </p:val>
                                        </p:tav>
                                        <p:tav tm="100000">
                                          <p:val>
                                            <p:strVal val="#ppt_x"/>
                                          </p:val>
                                        </p:tav>
                                      </p:tavLst>
                                    </p:anim>
                                    <p:anim calcmode="lin" valueType="num">
                                      <p:cBhvr additive="base">
                                        <p:cTn id="8" dur="500" fill="hold"/>
                                        <p:tgtEl>
                                          <p:spTgt spid="14339"/>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utoUpdateAnimBg="0"/>
      <p:bldP spid="7"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Box 5"/>
          <p:cNvSpPr txBox="1">
            <a:spLocks noChangeArrowheads="1"/>
          </p:cNvSpPr>
          <p:nvPr/>
        </p:nvSpPr>
        <p:spPr bwMode="auto">
          <a:xfrm>
            <a:off x="1319213" y="250825"/>
            <a:ext cx="6478587" cy="1570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800" b="1">
                <a:latin typeface="Arial" charset="0"/>
                <a:cs typeface="Arial" charset="0"/>
              </a:rPr>
              <a:t>Stages of God</a:t>
            </a:r>
            <a:r>
              <a:rPr lang="fr-FR" altLang="ja-JP" sz="4800" b="1">
                <a:latin typeface="Arial" charset="0"/>
                <a:cs typeface="Arial" charset="0"/>
              </a:rPr>
              <a:t>'</a:t>
            </a:r>
            <a:r>
              <a:rPr lang="en-US" sz="4800" b="1">
                <a:latin typeface="Arial" charset="0"/>
                <a:cs typeface="Arial" charset="0"/>
              </a:rPr>
              <a:t>s Plan</a:t>
            </a:r>
          </a:p>
          <a:p>
            <a:pPr algn="ctr" eaLnBrk="1" hangingPunct="1"/>
            <a:r>
              <a:rPr lang="en-US" sz="4800" b="1">
                <a:latin typeface="Arial" charset="0"/>
                <a:cs typeface="Arial" charset="0"/>
              </a:rPr>
              <a:t>In History</a:t>
            </a:r>
          </a:p>
        </p:txBody>
      </p:sp>
      <p:sp>
        <p:nvSpPr>
          <p:cNvPr id="11271" name="Text Box 7"/>
          <p:cNvSpPr txBox="1">
            <a:spLocks noChangeArrowheads="1"/>
          </p:cNvSpPr>
          <p:nvPr/>
        </p:nvSpPr>
        <p:spPr bwMode="auto">
          <a:xfrm rot="-2700000">
            <a:off x="-241300" y="4953000"/>
            <a:ext cx="18415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latin typeface="Arial" charset="0"/>
              </a:rPr>
              <a:t>Beginnings</a:t>
            </a:r>
          </a:p>
        </p:txBody>
      </p:sp>
      <p:sp>
        <p:nvSpPr>
          <p:cNvPr id="11272" name="Text Box 8"/>
          <p:cNvSpPr txBox="1">
            <a:spLocks noChangeArrowheads="1"/>
          </p:cNvSpPr>
          <p:nvPr/>
        </p:nvSpPr>
        <p:spPr bwMode="auto">
          <a:xfrm rot="-2700000">
            <a:off x="609600" y="4953000"/>
            <a:ext cx="16764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latin typeface="Arial" charset="0"/>
              </a:rPr>
              <a:t>Patriarchs</a:t>
            </a:r>
          </a:p>
        </p:txBody>
      </p:sp>
      <p:sp>
        <p:nvSpPr>
          <p:cNvPr id="11273" name="Text Box 9"/>
          <p:cNvSpPr txBox="1">
            <a:spLocks noChangeArrowheads="1"/>
          </p:cNvSpPr>
          <p:nvPr/>
        </p:nvSpPr>
        <p:spPr bwMode="auto">
          <a:xfrm rot="-2700000">
            <a:off x="1752600" y="4837113"/>
            <a:ext cx="1150938" cy="420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latin typeface="Arial" charset="0"/>
              </a:rPr>
              <a:t>Exodus</a:t>
            </a:r>
          </a:p>
        </p:txBody>
      </p:sp>
      <p:sp>
        <p:nvSpPr>
          <p:cNvPr id="11275" name="Text Box 11"/>
          <p:cNvSpPr txBox="1">
            <a:spLocks noChangeArrowheads="1"/>
          </p:cNvSpPr>
          <p:nvPr/>
        </p:nvSpPr>
        <p:spPr bwMode="auto">
          <a:xfrm rot="-2700000">
            <a:off x="3200400" y="4800600"/>
            <a:ext cx="12509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latin typeface="Arial" charset="0"/>
              </a:rPr>
              <a:t>Judges</a:t>
            </a:r>
          </a:p>
        </p:txBody>
      </p:sp>
      <p:sp>
        <p:nvSpPr>
          <p:cNvPr id="11276" name="Text Box 12"/>
          <p:cNvSpPr txBox="1">
            <a:spLocks noChangeArrowheads="1"/>
          </p:cNvSpPr>
          <p:nvPr/>
        </p:nvSpPr>
        <p:spPr bwMode="auto">
          <a:xfrm rot="-2700000">
            <a:off x="1981200" y="5029200"/>
            <a:ext cx="17589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latin typeface="Arial" charset="0"/>
              </a:rPr>
              <a:t>Conquests</a:t>
            </a:r>
          </a:p>
        </p:txBody>
      </p:sp>
      <p:sp>
        <p:nvSpPr>
          <p:cNvPr id="11277" name="Text Box 13"/>
          <p:cNvSpPr txBox="1">
            <a:spLocks noChangeArrowheads="1"/>
          </p:cNvSpPr>
          <p:nvPr/>
        </p:nvSpPr>
        <p:spPr bwMode="auto">
          <a:xfrm rot="-2700000">
            <a:off x="2951163" y="5181600"/>
            <a:ext cx="2535237"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latin typeface="Arial" charset="0"/>
              </a:rPr>
              <a:t>United Kingdom</a:t>
            </a:r>
          </a:p>
        </p:txBody>
      </p:sp>
      <p:sp>
        <p:nvSpPr>
          <p:cNvPr id="11278" name="Text Box 14"/>
          <p:cNvSpPr txBox="1">
            <a:spLocks noChangeArrowheads="1"/>
          </p:cNvSpPr>
          <p:nvPr/>
        </p:nvSpPr>
        <p:spPr bwMode="auto">
          <a:xfrm rot="-2700000">
            <a:off x="3408363" y="5257800"/>
            <a:ext cx="2687637"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latin typeface="Arial" charset="0"/>
              </a:rPr>
              <a:t>Divided Kingdom</a:t>
            </a:r>
          </a:p>
        </p:txBody>
      </p:sp>
      <p:sp>
        <p:nvSpPr>
          <p:cNvPr id="11279" name="Text Box 15"/>
          <p:cNvSpPr txBox="1">
            <a:spLocks noChangeArrowheads="1"/>
          </p:cNvSpPr>
          <p:nvPr/>
        </p:nvSpPr>
        <p:spPr bwMode="auto">
          <a:xfrm rot="-2700000">
            <a:off x="5005388" y="4876800"/>
            <a:ext cx="1471612"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latin typeface="Arial" charset="0"/>
              </a:rPr>
              <a:t>Captivity</a:t>
            </a:r>
          </a:p>
        </p:txBody>
      </p:sp>
      <p:sp>
        <p:nvSpPr>
          <p:cNvPr id="11280" name="Text Box 16"/>
          <p:cNvSpPr txBox="1">
            <a:spLocks noChangeArrowheads="1"/>
          </p:cNvSpPr>
          <p:nvPr/>
        </p:nvSpPr>
        <p:spPr bwMode="auto">
          <a:xfrm rot="-2700000">
            <a:off x="5410200" y="5029200"/>
            <a:ext cx="1878013"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latin typeface="Arial" charset="0"/>
              </a:rPr>
              <a:t>Restoration</a:t>
            </a:r>
          </a:p>
        </p:txBody>
      </p:sp>
      <p:sp>
        <p:nvSpPr>
          <p:cNvPr id="11281" name="Text Box 17"/>
          <p:cNvSpPr txBox="1">
            <a:spLocks noChangeArrowheads="1"/>
          </p:cNvSpPr>
          <p:nvPr/>
        </p:nvSpPr>
        <p:spPr bwMode="auto">
          <a:xfrm rot="-2700000">
            <a:off x="5995988" y="4953000"/>
            <a:ext cx="1928812"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latin typeface="Arial" charset="0"/>
              </a:rPr>
              <a:t>Silent Years</a:t>
            </a:r>
          </a:p>
        </p:txBody>
      </p:sp>
      <p:sp>
        <p:nvSpPr>
          <p:cNvPr id="11282" name="Text Box 18"/>
          <p:cNvSpPr txBox="1">
            <a:spLocks noChangeArrowheads="1"/>
          </p:cNvSpPr>
          <p:nvPr/>
        </p:nvSpPr>
        <p:spPr bwMode="auto">
          <a:xfrm rot="-2700000">
            <a:off x="7131050" y="4876800"/>
            <a:ext cx="12509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latin typeface="Arial" charset="0"/>
              </a:rPr>
              <a:t>Church</a:t>
            </a:r>
          </a:p>
        </p:txBody>
      </p:sp>
      <p:sp>
        <p:nvSpPr>
          <p:cNvPr id="11283" name="Text Box 19"/>
          <p:cNvSpPr txBox="1">
            <a:spLocks noChangeArrowheads="1"/>
          </p:cNvSpPr>
          <p:nvPr/>
        </p:nvSpPr>
        <p:spPr bwMode="auto">
          <a:xfrm rot="-2700000">
            <a:off x="7716838" y="4953000"/>
            <a:ext cx="1503362"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latin typeface="Arial" charset="0"/>
              </a:rPr>
              <a:t>Kingdom</a:t>
            </a:r>
          </a:p>
        </p:txBody>
      </p:sp>
      <p:grpSp>
        <p:nvGrpSpPr>
          <p:cNvPr id="2" name="Group 26"/>
          <p:cNvGrpSpPr>
            <a:grpSpLocks/>
          </p:cNvGrpSpPr>
          <p:nvPr/>
        </p:nvGrpSpPr>
        <p:grpSpPr bwMode="auto">
          <a:xfrm>
            <a:off x="0" y="2743200"/>
            <a:ext cx="9144000" cy="1752600"/>
            <a:chOff x="0" y="1728"/>
            <a:chExt cx="5760" cy="1104"/>
          </a:xfrm>
        </p:grpSpPr>
        <p:grpSp>
          <p:nvGrpSpPr>
            <p:cNvPr id="54288" name="Group 24"/>
            <p:cNvGrpSpPr>
              <a:grpSpLocks/>
            </p:cNvGrpSpPr>
            <p:nvPr/>
          </p:nvGrpSpPr>
          <p:grpSpPr bwMode="auto">
            <a:xfrm>
              <a:off x="0" y="1728"/>
              <a:ext cx="5760" cy="1104"/>
              <a:chOff x="0" y="1728"/>
              <a:chExt cx="5760" cy="1104"/>
            </a:xfrm>
          </p:grpSpPr>
          <p:pic>
            <p:nvPicPr>
              <p:cNvPr id="54290" name="Picture 2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728"/>
                <a:ext cx="5760" cy="109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4291" name="Rectangle 23"/>
              <p:cNvSpPr>
                <a:spLocks noChangeArrowheads="1"/>
              </p:cNvSpPr>
              <p:nvPr/>
            </p:nvSpPr>
            <p:spPr bwMode="auto">
              <a:xfrm>
                <a:off x="0" y="2736"/>
                <a:ext cx="2256" cy="96"/>
              </a:xfrm>
              <a:prstGeom prst="rect">
                <a:avLst/>
              </a:prstGeom>
              <a:solidFill>
                <a:schemeClr val="tx1"/>
              </a:solidFill>
              <a:ln w="12700" cap="sq">
                <a:solidFill>
                  <a:schemeClr val="tx1"/>
                </a:solidFill>
                <a:miter lim="800000"/>
                <a:headEnd type="none" w="sm" len="sm"/>
                <a:tailEnd type="none" w="sm" len="sm"/>
              </a:ln>
            </p:spPr>
            <p:txBody>
              <a:bodyPr wrap="none" anchor="ctr"/>
              <a:lstStyle/>
              <a:p>
                <a:endParaRPr lang="en-US"/>
              </a:p>
            </p:txBody>
          </p:sp>
        </p:grpSp>
        <p:sp>
          <p:nvSpPr>
            <p:cNvPr id="54289" name="Line 25"/>
            <p:cNvSpPr>
              <a:spLocks noChangeShapeType="1"/>
            </p:cNvSpPr>
            <p:nvPr/>
          </p:nvSpPr>
          <p:spPr bwMode="auto">
            <a:xfrm>
              <a:off x="0" y="2832"/>
              <a:ext cx="5760" cy="0"/>
            </a:xfrm>
            <a:prstGeom prst="line">
              <a:avLst/>
            </a:prstGeom>
            <a:noFill/>
            <a:ln w="57150" cap="sq">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grpSp>
      <p:sp>
        <p:nvSpPr>
          <p:cNvPr id="54287" name="Text Box 27"/>
          <p:cNvSpPr txBox="1">
            <a:spLocks noChangeArrowheads="1"/>
          </p:cNvSpPr>
          <p:nvPr/>
        </p:nvSpPr>
        <p:spPr bwMode="auto">
          <a:xfrm>
            <a:off x="8583613" y="152400"/>
            <a:ext cx="525462"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latin typeface="Arial" charset="0"/>
                <a:cs typeface="Arial" charset="0"/>
              </a:rPr>
              <a:t>9a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271"/>
                                        </p:tgtEl>
                                        <p:attrNameLst>
                                          <p:attrName>style.visibility</p:attrName>
                                        </p:attrNameLst>
                                      </p:cBhvr>
                                      <p:to>
                                        <p:strVal val="visible"/>
                                      </p:to>
                                    </p:set>
                                    <p:anim calcmode="lin" valueType="num">
                                      <p:cBhvr additive="base">
                                        <p:cTn id="12" dur="500" fill="hold"/>
                                        <p:tgtEl>
                                          <p:spTgt spid="11271"/>
                                        </p:tgtEl>
                                        <p:attrNameLst>
                                          <p:attrName>ppt_x</p:attrName>
                                        </p:attrNameLst>
                                      </p:cBhvr>
                                      <p:tavLst>
                                        <p:tav tm="0">
                                          <p:val>
                                            <p:strVal val="#ppt_x"/>
                                          </p:val>
                                        </p:tav>
                                        <p:tav tm="100000">
                                          <p:val>
                                            <p:strVal val="#ppt_x"/>
                                          </p:val>
                                        </p:tav>
                                      </p:tavLst>
                                    </p:anim>
                                    <p:anim calcmode="lin" valueType="num">
                                      <p:cBhvr additive="base">
                                        <p:cTn id="13" dur="500" fill="hold"/>
                                        <p:tgtEl>
                                          <p:spTgt spid="11271"/>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272"/>
                                        </p:tgtEl>
                                        <p:attrNameLst>
                                          <p:attrName>style.visibility</p:attrName>
                                        </p:attrNameLst>
                                      </p:cBhvr>
                                      <p:to>
                                        <p:strVal val="visible"/>
                                      </p:to>
                                    </p:set>
                                    <p:anim calcmode="lin" valueType="num">
                                      <p:cBhvr additive="base">
                                        <p:cTn id="18" dur="500" fill="hold"/>
                                        <p:tgtEl>
                                          <p:spTgt spid="11272"/>
                                        </p:tgtEl>
                                        <p:attrNameLst>
                                          <p:attrName>ppt_x</p:attrName>
                                        </p:attrNameLst>
                                      </p:cBhvr>
                                      <p:tavLst>
                                        <p:tav tm="0">
                                          <p:val>
                                            <p:strVal val="#ppt_x"/>
                                          </p:val>
                                        </p:tav>
                                        <p:tav tm="100000">
                                          <p:val>
                                            <p:strVal val="#ppt_x"/>
                                          </p:val>
                                        </p:tav>
                                      </p:tavLst>
                                    </p:anim>
                                    <p:anim calcmode="lin" valueType="num">
                                      <p:cBhvr additive="base">
                                        <p:cTn id="19" dur="500" fill="hold"/>
                                        <p:tgtEl>
                                          <p:spTgt spid="11272"/>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273"/>
                                        </p:tgtEl>
                                        <p:attrNameLst>
                                          <p:attrName>style.visibility</p:attrName>
                                        </p:attrNameLst>
                                      </p:cBhvr>
                                      <p:to>
                                        <p:strVal val="visible"/>
                                      </p:to>
                                    </p:set>
                                    <p:anim calcmode="lin" valueType="num">
                                      <p:cBhvr additive="base">
                                        <p:cTn id="24" dur="500" fill="hold"/>
                                        <p:tgtEl>
                                          <p:spTgt spid="11273"/>
                                        </p:tgtEl>
                                        <p:attrNameLst>
                                          <p:attrName>ppt_x</p:attrName>
                                        </p:attrNameLst>
                                      </p:cBhvr>
                                      <p:tavLst>
                                        <p:tav tm="0">
                                          <p:val>
                                            <p:strVal val="#ppt_x"/>
                                          </p:val>
                                        </p:tav>
                                        <p:tav tm="100000">
                                          <p:val>
                                            <p:strVal val="#ppt_x"/>
                                          </p:val>
                                        </p:tav>
                                      </p:tavLst>
                                    </p:anim>
                                    <p:anim calcmode="lin" valueType="num">
                                      <p:cBhvr additive="base">
                                        <p:cTn id="25" dur="500" fill="hold"/>
                                        <p:tgtEl>
                                          <p:spTgt spid="11273"/>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1276"/>
                                        </p:tgtEl>
                                        <p:attrNameLst>
                                          <p:attrName>style.visibility</p:attrName>
                                        </p:attrNameLst>
                                      </p:cBhvr>
                                      <p:to>
                                        <p:strVal val="visible"/>
                                      </p:to>
                                    </p:set>
                                    <p:anim calcmode="lin" valueType="num">
                                      <p:cBhvr additive="base">
                                        <p:cTn id="30" dur="500" fill="hold"/>
                                        <p:tgtEl>
                                          <p:spTgt spid="11276"/>
                                        </p:tgtEl>
                                        <p:attrNameLst>
                                          <p:attrName>ppt_x</p:attrName>
                                        </p:attrNameLst>
                                      </p:cBhvr>
                                      <p:tavLst>
                                        <p:tav tm="0">
                                          <p:val>
                                            <p:strVal val="#ppt_x"/>
                                          </p:val>
                                        </p:tav>
                                        <p:tav tm="100000">
                                          <p:val>
                                            <p:strVal val="#ppt_x"/>
                                          </p:val>
                                        </p:tav>
                                      </p:tavLst>
                                    </p:anim>
                                    <p:anim calcmode="lin" valueType="num">
                                      <p:cBhvr additive="base">
                                        <p:cTn id="31" dur="500" fill="hold"/>
                                        <p:tgtEl>
                                          <p:spTgt spid="11276"/>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275"/>
                                        </p:tgtEl>
                                        <p:attrNameLst>
                                          <p:attrName>style.visibility</p:attrName>
                                        </p:attrNameLst>
                                      </p:cBhvr>
                                      <p:to>
                                        <p:strVal val="visible"/>
                                      </p:to>
                                    </p:set>
                                    <p:anim calcmode="lin" valueType="num">
                                      <p:cBhvr additive="base">
                                        <p:cTn id="36" dur="500" fill="hold"/>
                                        <p:tgtEl>
                                          <p:spTgt spid="11275"/>
                                        </p:tgtEl>
                                        <p:attrNameLst>
                                          <p:attrName>ppt_x</p:attrName>
                                        </p:attrNameLst>
                                      </p:cBhvr>
                                      <p:tavLst>
                                        <p:tav tm="0">
                                          <p:val>
                                            <p:strVal val="#ppt_x"/>
                                          </p:val>
                                        </p:tav>
                                        <p:tav tm="100000">
                                          <p:val>
                                            <p:strVal val="#ppt_x"/>
                                          </p:val>
                                        </p:tav>
                                      </p:tavLst>
                                    </p:anim>
                                    <p:anim calcmode="lin" valueType="num">
                                      <p:cBhvr additive="base">
                                        <p:cTn id="37" dur="500" fill="hold"/>
                                        <p:tgtEl>
                                          <p:spTgt spid="11275"/>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1277"/>
                                        </p:tgtEl>
                                        <p:attrNameLst>
                                          <p:attrName>style.visibility</p:attrName>
                                        </p:attrNameLst>
                                      </p:cBhvr>
                                      <p:to>
                                        <p:strVal val="visible"/>
                                      </p:to>
                                    </p:set>
                                    <p:anim calcmode="lin" valueType="num">
                                      <p:cBhvr additive="base">
                                        <p:cTn id="42" dur="500" fill="hold"/>
                                        <p:tgtEl>
                                          <p:spTgt spid="11277"/>
                                        </p:tgtEl>
                                        <p:attrNameLst>
                                          <p:attrName>ppt_x</p:attrName>
                                        </p:attrNameLst>
                                      </p:cBhvr>
                                      <p:tavLst>
                                        <p:tav tm="0">
                                          <p:val>
                                            <p:strVal val="#ppt_x"/>
                                          </p:val>
                                        </p:tav>
                                        <p:tav tm="100000">
                                          <p:val>
                                            <p:strVal val="#ppt_x"/>
                                          </p:val>
                                        </p:tav>
                                      </p:tavLst>
                                    </p:anim>
                                    <p:anim calcmode="lin" valueType="num">
                                      <p:cBhvr additive="base">
                                        <p:cTn id="43" dur="500" fill="hold"/>
                                        <p:tgtEl>
                                          <p:spTgt spid="11277"/>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1278"/>
                                        </p:tgtEl>
                                        <p:attrNameLst>
                                          <p:attrName>style.visibility</p:attrName>
                                        </p:attrNameLst>
                                      </p:cBhvr>
                                      <p:to>
                                        <p:strVal val="visible"/>
                                      </p:to>
                                    </p:set>
                                    <p:anim calcmode="lin" valueType="num">
                                      <p:cBhvr additive="base">
                                        <p:cTn id="48" dur="500" fill="hold"/>
                                        <p:tgtEl>
                                          <p:spTgt spid="11278"/>
                                        </p:tgtEl>
                                        <p:attrNameLst>
                                          <p:attrName>ppt_x</p:attrName>
                                        </p:attrNameLst>
                                      </p:cBhvr>
                                      <p:tavLst>
                                        <p:tav tm="0">
                                          <p:val>
                                            <p:strVal val="#ppt_x"/>
                                          </p:val>
                                        </p:tav>
                                        <p:tav tm="100000">
                                          <p:val>
                                            <p:strVal val="#ppt_x"/>
                                          </p:val>
                                        </p:tav>
                                      </p:tavLst>
                                    </p:anim>
                                    <p:anim calcmode="lin" valueType="num">
                                      <p:cBhvr additive="base">
                                        <p:cTn id="49" dur="500" fill="hold"/>
                                        <p:tgtEl>
                                          <p:spTgt spid="11278"/>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1279"/>
                                        </p:tgtEl>
                                        <p:attrNameLst>
                                          <p:attrName>style.visibility</p:attrName>
                                        </p:attrNameLst>
                                      </p:cBhvr>
                                      <p:to>
                                        <p:strVal val="visible"/>
                                      </p:to>
                                    </p:set>
                                    <p:anim calcmode="lin" valueType="num">
                                      <p:cBhvr additive="base">
                                        <p:cTn id="54" dur="500" fill="hold"/>
                                        <p:tgtEl>
                                          <p:spTgt spid="11279"/>
                                        </p:tgtEl>
                                        <p:attrNameLst>
                                          <p:attrName>ppt_x</p:attrName>
                                        </p:attrNameLst>
                                      </p:cBhvr>
                                      <p:tavLst>
                                        <p:tav tm="0">
                                          <p:val>
                                            <p:strVal val="#ppt_x"/>
                                          </p:val>
                                        </p:tav>
                                        <p:tav tm="100000">
                                          <p:val>
                                            <p:strVal val="#ppt_x"/>
                                          </p:val>
                                        </p:tav>
                                      </p:tavLst>
                                    </p:anim>
                                    <p:anim calcmode="lin" valueType="num">
                                      <p:cBhvr additive="base">
                                        <p:cTn id="55" dur="500" fill="hold"/>
                                        <p:tgtEl>
                                          <p:spTgt spid="11279"/>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1280"/>
                                        </p:tgtEl>
                                        <p:attrNameLst>
                                          <p:attrName>style.visibility</p:attrName>
                                        </p:attrNameLst>
                                      </p:cBhvr>
                                      <p:to>
                                        <p:strVal val="visible"/>
                                      </p:to>
                                    </p:set>
                                    <p:anim calcmode="lin" valueType="num">
                                      <p:cBhvr additive="base">
                                        <p:cTn id="60" dur="500" fill="hold"/>
                                        <p:tgtEl>
                                          <p:spTgt spid="11280"/>
                                        </p:tgtEl>
                                        <p:attrNameLst>
                                          <p:attrName>ppt_x</p:attrName>
                                        </p:attrNameLst>
                                      </p:cBhvr>
                                      <p:tavLst>
                                        <p:tav tm="0">
                                          <p:val>
                                            <p:strVal val="#ppt_x"/>
                                          </p:val>
                                        </p:tav>
                                        <p:tav tm="100000">
                                          <p:val>
                                            <p:strVal val="#ppt_x"/>
                                          </p:val>
                                        </p:tav>
                                      </p:tavLst>
                                    </p:anim>
                                    <p:anim calcmode="lin" valueType="num">
                                      <p:cBhvr additive="base">
                                        <p:cTn id="61" dur="500" fill="hold"/>
                                        <p:tgtEl>
                                          <p:spTgt spid="11280"/>
                                        </p:tgtEl>
                                        <p:attrNameLst>
                                          <p:attrName>ppt_y</p:attrName>
                                        </p:attrNameLst>
                                      </p:cBhvr>
                                      <p:tavLst>
                                        <p:tav tm="0">
                                          <p:val>
                                            <p:strVal val="1+#ppt_h/2"/>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1281"/>
                                        </p:tgtEl>
                                        <p:attrNameLst>
                                          <p:attrName>style.visibility</p:attrName>
                                        </p:attrNameLst>
                                      </p:cBhvr>
                                      <p:to>
                                        <p:strVal val="visible"/>
                                      </p:to>
                                    </p:set>
                                    <p:anim calcmode="lin" valueType="num">
                                      <p:cBhvr additive="base">
                                        <p:cTn id="66" dur="500" fill="hold"/>
                                        <p:tgtEl>
                                          <p:spTgt spid="11281"/>
                                        </p:tgtEl>
                                        <p:attrNameLst>
                                          <p:attrName>ppt_x</p:attrName>
                                        </p:attrNameLst>
                                      </p:cBhvr>
                                      <p:tavLst>
                                        <p:tav tm="0">
                                          <p:val>
                                            <p:strVal val="#ppt_x"/>
                                          </p:val>
                                        </p:tav>
                                        <p:tav tm="100000">
                                          <p:val>
                                            <p:strVal val="#ppt_x"/>
                                          </p:val>
                                        </p:tav>
                                      </p:tavLst>
                                    </p:anim>
                                    <p:anim calcmode="lin" valueType="num">
                                      <p:cBhvr additive="base">
                                        <p:cTn id="67" dur="500" fill="hold"/>
                                        <p:tgtEl>
                                          <p:spTgt spid="11281"/>
                                        </p:tgtEl>
                                        <p:attrNameLst>
                                          <p:attrName>ppt_y</p:attrName>
                                        </p:attrNameLst>
                                      </p:cBhvr>
                                      <p:tavLst>
                                        <p:tav tm="0">
                                          <p:val>
                                            <p:strVal val="1+#ppt_h/2"/>
                                          </p:val>
                                        </p:tav>
                                        <p:tav tm="100000">
                                          <p:val>
                                            <p:strVal val="#ppt_y"/>
                                          </p:val>
                                        </p:tav>
                                      </p:tavLst>
                                    </p:anim>
                                  </p:childTnLst>
                                </p:cTn>
                              </p:par>
                            </p:childTnLst>
                          </p:cTn>
                        </p:par>
                      </p:childTnLst>
                    </p:cTn>
                  </p:par>
                  <p:par>
                    <p:cTn id="68" fill="hold" nodeType="clickPar">
                      <p:stCondLst>
                        <p:cond delay="indefinite"/>
                      </p:stCondLst>
                      <p:childTnLst>
                        <p:par>
                          <p:cTn id="69" fill="hold" nodeType="withGroup">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11282"/>
                                        </p:tgtEl>
                                        <p:attrNameLst>
                                          <p:attrName>style.visibility</p:attrName>
                                        </p:attrNameLst>
                                      </p:cBhvr>
                                      <p:to>
                                        <p:strVal val="visible"/>
                                      </p:to>
                                    </p:set>
                                    <p:anim calcmode="lin" valueType="num">
                                      <p:cBhvr additive="base">
                                        <p:cTn id="72" dur="500" fill="hold"/>
                                        <p:tgtEl>
                                          <p:spTgt spid="11282"/>
                                        </p:tgtEl>
                                        <p:attrNameLst>
                                          <p:attrName>ppt_x</p:attrName>
                                        </p:attrNameLst>
                                      </p:cBhvr>
                                      <p:tavLst>
                                        <p:tav tm="0">
                                          <p:val>
                                            <p:strVal val="#ppt_x"/>
                                          </p:val>
                                        </p:tav>
                                        <p:tav tm="100000">
                                          <p:val>
                                            <p:strVal val="#ppt_x"/>
                                          </p:val>
                                        </p:tav>
                                      </p:tavLst>
                                    </p:anim>
                                    <p:anim calcmode="lin" valueType="num">
                                      <p:cBhvr additive="base">
                                        <p:cTn id="73" dur="500" fill="hold"/>
                                        <p:tgtEl>
                                          <p:spTgt spid="11282"/>
                                        </p:tgtEl>
                                        <p:attrNameLst>
                                          <p:attrName>ppt_y</p:attrName>
                                        </p:attrNameLst>
                                      </p:cBhvr>
                                      <p:tavLst>
                                        <p:tav tm="0">
                                          <p:val>
                                            <p:strVal val="1+#ppt_h/2"/>
                                          </p:val>
                                        </p:tav>
                                        <p:tav tm="100000">
                                          <p:val>
                                            <p:strVal val="#ppt_y"/>
                                          </p:val>
                                        </p:tav>
                                      </p:tavLst>
                                    </p:anim>
                                  </p:childTnLst>
                                </p:cTn>
                              </p:par>
                            </p:childTnLst>
                          </p:cTn>
                        </p:par>
                      </p:childTnLst>
                    </p:cTn>
                  </p:par>
                  <p:par>
                    <p:cTn id="74" fill="hold" nodeType="clickPar">
                      <p:stCondLst>
                        <p:cond delay="indefinite"/>
                      </p:stCondLst>
                      <p:childTnLst>
                        <p:par>
                          <p:cTn id="75" fill="hold" nodeType="withGroup">
                            <p:stCondLst>
                              <p:cond delay="0"/>
                            </p:stCondLst>
                            <p:childTnLst>
                              <p:par>
                                <p:cTn id="76" presetID="2" presetClass="entr" presetSubtype="4" fill="hold" grpId="0" nodeType="clickEffect">
                                  <p:stCondLst>
                                    <p:cond delay="0"/>
                                  </p:stCondLst>
                                  <p:childTnLst>
                                    <p:set>
                                      <p:cBhvr>
                                        <p:cTn id="77" dur="1" fill="hold">
                                          <p:stCondLst>
                                            <p:cond delay="0"/>
                                          </p:stCondLst>
                                        </p:cTn>
                                        <p:tgtEl>
                                          <p:spTgt spid="11283"/>
                                        </p:tgtEl>
                                        <p:attrNameLst>
                                          <p:attrName>style.visibility</p:attrName>
                                        </p:attrNameLst>
                                      </p:cBhvr>
                                      <p:to>
                                        <p:strVal val="visible"/>
                                      </p:to>
                                    </p:set>
                                    <p:anim calcmode="lin" valueType="num">
                                      <p:cBhvr additive="base">
                                        <p:cTn id="78" dur="500" fill="hold"/>
                                        <p:tgtEl>
                                          <p:spTgt spid="11283"/>
                                        </p:tgtEl>
                                        <p:attrNameLst>
                                          <p:attrName>ppt_x</p:attrName>
                                        </p:attrNameLst>
                                      </p:cBhvr>
                                      <p:tavLst>
                                        <p:tav tm="0">
                                          <p:val>
                                            <p:strVal val="#ppt_x"/>
                                          </p:val>
                                        </p:tav>
                                        <p:tav tm="100000">
                                          <p:val>
                                            <p:strVal val="#ppt_x"/>
                                          </p:val>
                                        </p:tav>
                                      </p:tavLst>
                                    </p:anim>
                                    <p:anim calcmode="lin" valueType="num">
                                      <p:cBhvr additive="base">
                                        <p:cTn id="79" dur="500" fill="hold"/>
                                        <p:tgtEl>
                                          <p:spTgt spid="112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utoUpdateAnimBg="0"/>
      <p:bldP spid="11272" grpId="0" autoUpdateAnimBg="0"/>
      <p:bldP spid="11273" grpId="0" autoUpdateAnimBg="0"/>
      <p:bldP spid="11275" grpId="0" autoUpdateAnimBg="0"/>
      <p:bldP spid="11276" grpId="0" autoUpdateAnimBg="0"/>
      <p:bldP spid="11277" grpId="0" autoUpdateAnimBg="0"/>
      <p:bldP spid="11278" grpId="0" autoUpdateAnimBg="0"/>
      <p:bldP spid="11279" grpId="0" autoUpdateAnimBg="0"/>
      <p:bldP spid="11280" grpId="0" autoUpdateAnimBg="0"/>
      <p:bldP spid="11281" grpId="0" autoUpdateAnimBg="0"/>
      <p:bldP spid="11282" grpId="0" autoUpdateAnimBg="0"/>
      <p:bldP spid="11283"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7" name="Picture 2" descr="Dead Sea000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9144000" cy="69484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7698" name="Text Box 3"/>
          <p:cNvSpPr txBox="1">
            <a:spLocks noChangeArrowheads="1"/>
          </p:cNvSpPr>
          <p:nvPr/>
        </p:nvSpPr>
        <p:spPr bwMode="auto">
          <a:xfrm rot="-5400000">
            <a:off x="-567531" y="3428207"/>
            <a:ext cx="1939925" cy="427037"/>
          </a:xfrm>
          <a:prstGeom prst="rect">
            <a:avLst/>
          </a:prstGeom>
          <a:solidFill>
            <a:schemeClr val="tx1"/>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a:ln>
                  <a:noFill/>
                </a:ln>
                <a:solidFill>
                  <a:srgbClr val="0066CC"/>
                </a:solidFill>
                <a:effectLst/>
                <a:uLnTx/>
                <a:uFillTx/>
                <a:latin typeface="Arial" charset="0"/>
                <a:ea typeface="ＭＳ Ｐゴシック" charset="0"/>
                <a:cs typeface="Times New Roman" charset="0"/>
              </a:rPr>
              <a:t>Jewish Sects</a:t>
            </a:r>
          </a:p>
        </p:txBody>
      </p:sp>
      <p:sp>
        <p:nvSpPr>
          <p:cNvPr id="91140" name="Text Box 4"/>
          <p:cNvSpPr txBox="1">
            <a:spLocks noChangeArrowheads="1"/>
          </p:cNvSpPr>
          <p:nvPr/>
        </p:nvSpPr>
        <p:spPr bwMode="auto">
          <a:xfrm>
            <a:off x="609600" y="3213100"/>
            <a:ext cx="8382000" cy="3644900"/>
          </a:xfrm>
          <a:prstGeom prst="rect">
            <a:avLst/>
          </a:prstGeom>
          <a:noFill/>
          <a:ln w="12700" cap="sq">
            <a:noFill/>
            <a:miter lim="800000"/>
            <a:headEnd type="none" w="sm" len="sm"/>
            <a:tailEnd type="none" w="sm" len="sm"/>
          </a:ln>
          <a:effectLst/>
        </p:spPr>
        <p:txBody>
          <a:bodyPr/>
          <a:lstStyle>
            <a:defPPr>
              <a:defRPr lang="en-US"/>
            </a:defPPr>
            <a:lvl1pPr marL="531813" indent="-531813" eaLnBrk="1" hangingPunct="1">
              <a:lnSpc>
                <a:spcPct val="90000"/>
              </a:lnSpc>
              <a:spcBef>
                <a:spcPct val="20000"/>
              </a:spcBef>
              <a:buClr>
                <a:schemeClr val="tx1"/>
              </a:buClr>
              <a:buFont typeface="Wingdings" charset="0"/>
              <a:buAutoNum type="arabicPeriod"/>
              <a:defRPr sz="2800" b="1">
                <a:solidFill>
                  <a:srgbClr val="FFFF00"/>
                </a:solidFill>
                <a:effectLst>
                  <a:glow rad="127000">
                    <a:srgbClr val="000000">
                      <a:alpha val="90000"/>
                    </a:srgbClr>
                  </a:glow>
                  <a:outerShdw blurRad="38100" dist="38100" dir="2700000" algn="tl">
                    <a:srgbClr val="000000"/>
                  </a:outerShdw>
                </a:effectLst>
                <a:latin typeface="Arial"/>
                <a:cs typeface="Arial"/>
              </a:defRPr>
            </a:lvl1pPr>
            <a:lvl2pPr marL="37931725" indent="-37474525">
              <a:defRPr sz="2400">
                <a:ea typeface="Geneva" charset="0"/>
                <a:cs typeface="Geneva" charset="0"/>
              </a:defRPr>
            </a:lvl2pPr>
            <a:lvl3pPr>
              <a:defRPr sz="2400">
                <a:ea typeface="Geneva" charset="0"/>
                <a:cs typeface="Geneva" charset="0"/>
              </a:defRPr>
            </a:lvl3pPr>
            <a:lvl4pPr>
              <a:defRPr sz="2400">
                <a:ea typeface="Geneva" charset="0"/>
                <a:cs typeface="Geneva" charset="0"/>
              </a:defRPr>
            </a:lvl4pPr>
            <a:lvl5pPr>
              <a:defRPr sz="2400">
                <a:ea typeface="Geneva" charset="0"/>
                <a:cs typeface="Geneva" charset="0"/>
              </a:defRPr>
            </a:lvl5pPr>
            <a:lvl6pPr marL="457200" eaLnBrk="0" fontAlgn="base" hangingPunct="0">
              <a:spcBef>
                <a:spcPct val="0"/>
              </a:spcBef>
              <a:spcAft>
                <a:spcPct val="0"/>
              </a:spcAft>
              <a:defRPr sz="2400">
                <a:ea typeface="Geneva" charset="0"/>
                <a:cs typeface="Geneva" charset="0"/>
              </a:defRPr>
            </a:lvl6pPr>
            <a:lvl7pPr marL="914400" eaLnBrk="0" fontAlgn="base" hangingPunct="0">
              <a:spcBef>
                <a:spcPct val="0"/>
              </a:spcBef>
              <a:spcAft>
                <a:spcPct val="0"/>
              </a:spcAft>
              <a:defRPr sz="2400">
                <a:ea typeface="Geneva" charset="0"/>
                <a:cs typeface="Geneva" charset="0"/>
              </a:defRPr>
            </a:lvl7pPr>
            <a:lvl8pPr marL="1371600" eaLnBrk="0" fontAlgn="base" hangingPunct="0">
              <a:spcBef>
                <a:spcPct val="0"/>
              </a:spcBef>
              <a:spcAft>
                <a:spcPct val="0"/>
              </a:spcAft>
              <a:defRPr sz="2400">
                <a:ea typeface="Geneva" charset="0"/>
                <a:cs typeface="Geneva" charset="0"/>
              </a:defRPr>
            </a:lvl8pPr>
            <a:lvl9pPr marL="1828800" eaLnBrk="0" fontAlgn="base" hangingPunct="0">
              <a:spcBef>
                <a:spcPct val="0"/>
              </a:spcBef>
              <a:spcAft>
                <a:spcPct val="0"/>
              </a:spcAft>
              <a:defRPr sz="2400">
                <a:ea typeface="Geneva" charset="0"/>
                <a:cs typeface="Geneva" charset="0"/>
              </a:defRPr>
            </a:lvl9pPr>
          </a:lstStyle>
          <a:p>
            <a:pPr marL="531813" marR="0" lvl="0" indent="-531813" algn="l" defTabSz="914400" rtl="0" eaLnBrk="1" fontAlgn="base" latinLnBrk="0" hangingPunct="1">
              <a:lnSpc>
                <a:spcPct val="90000"/>
              </a:lnSpc>
              <a:spcBef>
                <a:spcPct val="20000"/>
              </a:spcBef>
              <a:spcAft>
                <a:spcPct val="0"/>
              </a:spcAft>
              <a:buClr>
                <a:srgbClr val="FFFFFF"/>
              </a:buClr>
              <a:buSzTx/>
              <a:buFont typeface="+mj-lt"/>
              <a:buAutoNum type="arabicPeriod" startAt="5"/>
              <a:tabLst/>
              <a:defRPr/>
            </a:pPr>
            <a:r>
              <a:rPr kumimoji="0" lang="en-US" sz="2800" b="1" i="0" u="none" strike="noStrike" kern="1200" cap="none" spc="0" normalizeH="0" baseline="0" noProof="0" dirty="0">
                <a:ln>
                  <a:noFill/>
                </a:ln>
                <a:solidFill>
                  <a:srgbClr val="FFFF00"/>
                </a:solidFill>
                <a:effectLst>
                  <a:glow rad="127000">
                    <a:srgbClr val="000000">
                      <a:alpha val="90000"/>
                    </a:srgbClr>
                  </a:glow>
                  <a:outerShdw blurRad="38100" dist="38100" dir="2700000" algn="tl">
                    <a:srgbClr val="000000"/>
                  </a:outerShdw>
                </a:effectLst>
                <a:uLnTx/>
                <a:uFillTx/>
                <a:latin typeface="Arial"/>
                <a:ea typeface="ＭＳ Ｐゴシック" charset="0"/>
                <a:cs typeface="Arial"/>
              </a:rPr>
              <a:t>They required solemn oaths of piety and obedience.</a:t>
            </a:r>
          </a:p>
          <a:p>
            <a:pPr marL="531813" marR="0" lvl="0" indent="-531813" algn="l" defTabSz="914400" rtl="0" eaLnBrk="1" fontAlgn="base" latinLnBrk="0" hangingPunct="1">
              <a:lnSpc>
                <a:spcPct val="90000"/>
              </a:lnSpc>
              <a:spcBef>
                <a:spcPct val="20000"/>
              </a:spcBef>
              <a:spcAft>
                <a:spcPct val="0"/>
              </a:spcAft>
              <a:buClr>
                <a:srgbClr val="FFFFFF"/>
              </a:buClr>
              <a:buSzTx/>
              <a:buFont typeface="+mj-lt"/>
              <a:buAutoNum type="arabicPeriod" startAt="5"/>
              <a:tabLst/>
              <a:defRPr/>
            </a:pPr>
            <a:r>
              <a:rPr kumimoji="0" lang="en-US" sz="2800" b="1" i="0" u="none" strike="noStrike" kern="1200" cap="none" spc="0" normalizeH="0" baseline="0" noProof="0" dirty="0">
                <a:ln>
                  <a:noFill/>
                </a:ln>
                <a:solidFill>
                  <a:srgbClr val="FFFF00"/>
                </a:solidFill>
                <a:effectLst>
                  <a:glow rad="127000">
                    <a:srgbClr val="000000">
                      <a:alpha val="90000"/>
                    </a:srgbClr>
                  </a:glow>
                  <a:outerShdw blurRad="38100" dist="38100" dir="2700000" algn="tl">
                    <a:srgbClr val="000000"/>
                  </a:outerShdw>
                </a:effectLst>
                <a:uLnTx/>
                <a:uFillTx/>
                <a:latin typeface="Arial"/>
                <a:ea typeface="ＭＳ Ｐゴシック" charset="0"/>
                <a:cs typeface="Arial"/>
              </a:rPr>
              <a:t>They sacrificed on holy days and in sacred seasons.</a:t>
            </a:r>
          </a:p>
          <a:p>
            <a:pPr marL="531813" marR="0" lvl="0" indent="-531813" algn="l" defTabSz="914400" rtl="0" eaLnBrk="1" fontAlgn="base" latinLnBrk="0" hangingPunct="1">
              <a:lnSpc>
                <a:spcPct val="90000"/>
              </a:lnSpc>
              <a:spcBef>
                <a:spcPct val="20000"/>
              </a:spcBef>
              <a:spcAft>
                <a:spcPct val="0"/>
              </a:spcAft>
              <a:buClr>
                <a:srgbClr val="FFFFFF"/>
              </a:buClr>
              <a:buSzTx/>
              <a:buFont typeface="+mj-lt"/>
              <a:buAutoNum type="arabicPeriod" startAt="5"/>
              <a:tabLst/>
              <a:defRPr/>
            </a:pPr>
            <a:r>
              <a:rPr kumimoji="0" lang="en-US" sz="2800" b="1" i="0" u="none" strike="noStrike" kern="1200" cap="none" spc="0" normalizeH="0" baseline="0" noProof="0" dirty="0">
                <a:ln>
                  <a:noFill/>
                </a:ln>
                <a:solidFill>
                  <a:srgbClr val="FFFF00"/>
                </a:solidFill>
                <a:effectLst>
                  <a:glow rad="127000">
                    <a:srgbClr val="000000">
                      <a:alpha val="90000"/>
                    </a:srgbClr>
                  </a:glow>
                  <a:outerShdw blurRad="38100" dist="38100" dir="2700000" algn="tl">
                    <a:srgbClr val="000000"/>
                  </a:outerShdw>
                </a:effectLst>
                <a:uLnTx/>
                <a:uFillTx/>
                <a:latin typeface="Arial"/>
                <a:ea typeface="ＭＳ Ｐゴシック" charset="0"/>
                <a:cs typeface="Arial"/>
              </a:rPr>
              <a:t>Marriage was not condemned in principle but was avoided.</a:t>
            </a:r>
          </a:p>
          <a:p>
            <a:pPr marL="531813" marR="0" lvl="0" indent="-531813" algn="l" defTabSz="914400" rtl="0" eaLnBrk="1" fontAlgn="base" latinLnBrk="0" hangingPunct="1">
              <a:lnSpc>
                <a:spcPct val="90000"/>
              </a:lnSpc>
              <a:spcBef>
                <a:spcPct val="20000"/>
              </a:spcBef>
              <a:spcAft>
                <a:spcPct val="0"/>
              </a:spcAft>
              <a:buClr>
                <a:srgbClr val="FFFFFF"/>
              </a:buClr>
              <a:buSzTx/>
              <a:buFont typeface="+mj-lt"/>
              <a:buAutoNum type="arabicPeriod" startAt="5"/>
              <a:tabLst/>
              <a:defRPr/>
            </a:pPr>
            <a:r>
              <a:rPr kumimoji="0" lang="en-US" sz="2800" b="1" i="0" u="none" strike="noStrike" kern="1200" cap="none" spc="0" normalizeH="0" baseline="0" noProof="0" dirty="0">
                <a:ln>
                  <a:noFill/>
                </a:ln>
                <a:solidFill>
                  <a:srgbClr val="FFFF00"/>
                </a:solidFill>
                <a:effectLst>
                  <a:glow rad="127000">
                    <a:srgbClr val="000000">
                      <a:alpha val="90000"/>
                    </a:srgbClr>
                  </a:glow>
                  <a:outerShdw blurRad="38100" dist="38100" dir="2700000" algn="tl">
                    <a:srgbClr val="000000"/>
                  </a:outerShdw>
                </a:effectLst>
                <a:uLnTx/>
                <a:uFillTx/>
                <a:latin typeface="Arial"/>
                <a:ea typeface="ＭＳ Ｐゴシック" charset="0"/>
                <a:cs typeface="Arial"/>
              </a:rPr>
              <a:t>They attributed all that happened to fate.</a:t>
            </a:r>
          </a:p>
        </p:txBody>
      </p:sp>
      <p:sp>
        <p:nvSpPr>
          <p:cNvPr id="157700" name="Text Box 5"/>
          <p:cNvSpPr txBox="1">
            <a:spLocks noChangeArrowheads="1"/>
          </p:cNvSpPr>
          <p:nvPr/>
        </p:nvSpPr>
        <p:spPr bwMode="auto">
          <a:xfrm>
            <a:off x="8458200" y="0"/>
            <a:ext cx="6413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charset="0"/>
                <a:ea typeface="ＭＳ Ｐゴシック" charset="0"/>
              </a:rPr>
              <a:t>123</a:t>
            </a:r>
            <a:endParaRPr kumimoji="0" lang="en-US" sz="2400" b="0" i="0" u="none" strike="noStrike" kern="1200" cap="none" spc="0" normalizeH="0" baseline="0" noProof="0">
              <a:ln>
                <a:noFill/>
              </a:ln>
              <a:solidFill>
                <a:srgbClr val="FFFFFF"/>
              </a:solidFill>
              <a:effectLst/>
              <a:uLnTx/>
              <a:uFillTx/>
              <a:latin typeface="Times New Roman" charset="0"/>
              <a:ea typeface="ＭＳ Ｐゴシック" charset="0"/>
            </a:endParaRPr>
          </a:p>
        </p:txBody>
      </p:sp>
      <p:sp>
        <p:nvSpPr>
          <p:cNvPr id="157701" name="Rectangle 6"/>
          <p:cNvSpPr>
            <a:spLocks noGrp="1" noChangeArrowheads="1"/>
          </p:cNvSpPr>
          <p:nvPr>
            <p:ph type="title"/>
          </p:nvPr>
        </p:nvSpPr>
        <p:spPr>
          <a:xfrm>
            <a:off x="457200" y="0"/>
            <a:ext cx="8229600" cy="914400"/>
          </a:xfrm>
        </p:spPr>
        <p:txBody>
          <a:bodyPr/>
          <a:lstStyle/>
          <a:p>
            <a:pPr eaLnBrk="1" hangingPunct="1"/>
            <a:r>
              <a:rPr lang="en-US" b="1" dirty="0">
                <a:solidFill>
                  <a:srgbClr val="FFFFFF"/>
                </a:solidFill>
                <a:latin typeface="Arial" charset="0"/>
                <a:ea typeface="ＭＳ Ｐゴシック" charset="0"/>
                <a:cs typeface="ＭＳ Ｐゴシック" charset="0"/>
              </a:rPr>
              <a:t>Essenes</a:t>
            </a:r>
          </a:p>
        </p:txBody>
      </p:sp>
      <p:sp>
        <p:nvSpPr>
          <p:cNvPr id="7" name="Text Box 3"/>
          <p:cNvSpPr txBox="1">
            <a:spLocks noChangeArrowheads="1"/>
          </p:cNvSpPr>
          <p:nvPr/>
        </p:nvSpPr>
        <p:spPr bwMode="auto">
          <a:xfrm>
            <a:off x="609600" y="914400"/>
            <a:ext cx="8534400" cy="2227263"/>
          </a:xfrm>
          <a:prstGeom prst="rect">
            <a:avLst/>
          </a:prstGeom>
          <a:noFill/>
          <a:ln w="12700" cap="sq">
            <a:noFill/>
            <a:miter lim="800000"/>
            <a:headEnd type="none" w="sm" len="sm"/>
            <a:tailEnd type="none" w="sm" len="sm"/>
          </a:ln>
          <a:effectLst/>
        </p:spPr>
        <p:txBody>
          <a:bodyP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0" marR="0" lvl="0" indent="0" algn="l" defTabSz="914400" rtl="0" eaLnBrk="1" fontAlgn="base" latinLnBrk="0" hangingPunct="1">
              <a:lnSpc>
                <a:spcPct val="90000"/>
              </a:lnSpc>
              <a:spcBef>
                <a:spcPct val="20000"/>
              </a:spcBef>
              <a:spcAft>
                <a:spcPct val="0"/>
              </a:spcAft>
              <a:buClr>
                <a:srgbClr val="FFFFFF"/>
              </a:buClr>
              <a:buSzTx/>
              <a:buFont typeface="Wingdings" charset="0"/>
              <a:buNone/>
              <a:tabLst/>
              <a:defRPr/>
            </a:pPr>
            <a:r>
              <a:rPr kumimoji="0" lang="en-US" sz="2800" b="1" i="0" u="none" strike="noStrike" kern="1200" cap="none" spc="0" normalizeH="0" baseline="0" noProof="0" dirty="0">
                <a:ln>
                  <a:noFill/>
                </a:ln>
                <a:solidFill>
                  <a:srgbClr val="FFFFFF"/>
                </a:solidFill>
                <a:effectLst>
                  <a:glow rad="127000">
                    <a:srgbClr val="000000">
                      <a:alpha val="90000"/>
                    </a:srgbClr>
                  </a:glow>
                  <a:outerShdw blurRad="38100" dist="38100" dir="2700000" algn="tl">
                    <a:srgbClr val="000000"/>
                  </a:outerShdw>
                </a:effectLst>
                <a:uLnTx/>
                <a:uFillTx/>
                <a:latin typeface="Arial"/>
                <a:ea typeface="ＭＳ Ｐゴシック" charset="0"/>
                <a:cs typeface="Arial"/>
              </a:rPr>
              <a:t>They probably came from the Hasidim, along with the Pharisees, from whom they later separated (1 Macc. 2:42; 7:13). These strict and zealous Jews took part with the Maccabees in a revolt against the Syrians around 165-155 BC.</a:t>
            </a:r>
            <a:endParaRPr kumimoji="0" lang="en-US" sz="2800" b="1" i="0" u="none" strike="noStrike" kern="1200" cap="none" spc="0" normalizeH="0" baseline="0" noProof="0" dirty="0">
              <a:ln>
                <a:noFill/>
              </a:ln>
              <a:solidFill>
                <a:srgbClr val="FFFF00"/>
              </a:solidFill>
              <a:effectLst>
                <a:glow rad="127000">
                  <a:srgbClr val="000000">
                    <a:alpha val="90000"/>
                  </a:srgbClr>
                </a:glow>
                <a:outerShdw blurRad="38100" dist="38100" dir="2700000" algn="tl">
                  <a:srgbClr val="000000"/>
                </a:outerShdw>
              </a:effectLst>
              <a:uLnTx/>
              <a:uFillTx/>
              <a:latin typeface="Arial"/>
              <a:ea typeface="ＭＳ Ｐゴシック" charset="0"/>
              <a:cs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gradFill flip="none" rotWithShape="1">
            <a:gsLst>
              <a:gs pos="0">
                <a:schemeClr val="bg2">
                  <a:lumMod val="75000"/>
                </a:schemeClr>
              </a:gs>
              <a:gs pos="100000">
                <a:srgbClr val="000000"/>
              </a:gs>
            </a:gsLst>
            <a:path path="rect">
              <a:fillToRect l="50000" t="50000" r="50000" b="50000"/>
            </a:path>
            <a:tileRect/>
          </a:gradFill>
          <a:ln w="9525" cap="flat" cmpd="sng" algn="ctr">
            <a:noFill/>
            <a:prstDash val="solid"/>
            <a:round/>
            <a:headEnd type="none" w="med" len="med"/>
            <a:tailEnd type="none" w="med" len="med"/>
          </a:ln>
          <a:effectLst/>
        </p:spPr>
        <p:txBody>
          <a:bodyPr/>
          <a:lstStyle/>
          <a:p>
            <a:pPr eaLnBrk="0" hangingPunct="0"/>
            <a:endParaRPr lang="en-US" sz="1800">
              <a:solidFill>
                <a:srgbClr val="FFFFFF"/>
              </a:solidFill>
              <a:latin typeface="Verdana" pitchFamily="-105" charset="0"/>
            </a:endParaRPr>
          </a:p>
        </p:txBody>
      </p:sp>
      <p:sp>
        <p:nvSpPr>
          <p:cNvPr id="174082" name="Left-Right Arrow 22"/>
          <p:cNvSpPr>
            <a:spLocks noChangeArrowheads="1"/>
          </p:cNvSpPr>
          <p:nvPr/>
        </p:nvSpPr>
        <p:spPr bwMode="auto">
          <a:xfrm rot="-5400000">
            <a:off x="2196306" y="2888457"/>
            <a:ext cx="4175125" cy="1081088"/>
          </a:xfrm>
          <a:prstGeom prst="leftRightArrow">
            <a:avLst>
              <a:gd name="adj1" fmla="val 50000"/>
              <a:gd name="adj2" fmla="val 49937"/>
            </a:avLst>
          </a:prstGeom>
          <a:gradFill rotWithShape="1">
            <a:gsLst>
              <a:gs pos="0">
                <a:srgbClr val="EEA051"/>
              </a:gs>
              <a:gs pos="100000">
                <a:srgbClr val="FFFFFF"/>
              </a:gs>
            </a:gsLst>
            <a:path path="rect">
              <a:fillToRect l="50000" t="50000" r="50000" b="50000"/>
            </a:path>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charset="0"/>
              <a:ea typeface="ＭＳ Ｐゴシック" charset="0"/>
            </a:endParaRPr>
          </a:p>
        </p:txBody>
      </p:sp>
      <p:sp>
        <p:nvSpPr>
          <p:cNvPr id="174083" name="Left-Right Arrow 1"/>
          <p:cNvSpPr>
            <a:spLocks noChangeArrowheads="1"/>
          </p:cNvSpPr>
          <p:nvPr/>
        </p:nvSpPr>
        <p:spPr bwMode="auto">
          <a:xfrm>
            <a:off x="2195513" y="2673350"/>
            <a:ext cx="4176712" cy="1079500"/>
          </a:xfrm>
          <a:prstGeom prst="leftRightArrow">
            <a:avLst>
              <a:gd name="adj1" fmla="val 50000"/>
              <a:gd name="adj2" fmla="val 50030"/>
            </a:avLst>
          </a:prstGeom>
          <a:gradFill rotWithShape="1">
            <a:gsLst>
              <a:gs pos="0">
                <a:srgbClr val="EEA051"/>
              </a:gs>
              <a:gs pos="100000">
                <a:srgbClr val="FFFFFF"/>
              </a:gs>
            </a:gsLst>
            <a:path path="rect">
              <a:fillToRect l="50000" t="50000" r="50000" b="50000"/>
            </a:path>
          </a:gradFill>
          <a:ln w="9525">
            <a:solidFill>
              <a:schemeClr val="tx1"/>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charset="0"/>
              <a:ea typeface="ＭＳ Ｐゴシック" charset="0"/>
            </a:endParaRPr>
          </a:p>
        </p:txBody>
      </p:sp>
      <p:sp>
        <p:nvSpPr>
          <p:cNvPr id="174084" name="Rectangle 2"/>
          <p:cNvSpPr>
            <a:spLocks noGrp="1" noChangeArrowheads="1"/>
          </p:cNvSpPr>
          <p:nvPr>
            <p:ph type="title"/>
          </p:nvPr>
        </p:nvSpPr>
        <p:spPr>
          <a:xfrm>
            <a:off x="0" y="30163"/>
            <a:ext cx="2386013" cy="2216150"/>
          </a:xfrm>
          <a:noFill/>
          <a:extLst>
            <a:ext uri="{909E8E84-426E-40dd-AFC4-6F175D3DCCD1}">
              <a14:hiddenFill xmlns="" xmlns:a14="http://schemas.microsoft.com/office/drawing/2010/main">
                <a:solidFill>
                  <a:srgbClr val="000000"/>
                </a:solidFill>
              </a14:hiddenFill>
            </a:ext>
          </a:extLst>
        </p:spPr>
        <p:txBody>
          <a:bodyPr/>
          <a:lstStyle/>
          <a:p>
            <a:pPr eaLnBrk="1" hangingPunct="1"/>
            <a:r>
              <a:rPr lang="en-US" i="1">
                <a:latin typeface="Arial" charset="0"/>
                <a:ea typeface="ＭＳ Ｐゴシック" charset="0"/>
                <a:cs typeface="ＭＳ Ｐゴシック" charset="0"/>
              </a:rPr>
              <a:t>The Jewish Sects</a:t>
            </a:r>
          </a:p>
        </p:txBody>
      </p:sp>
      <p:sp>
        <p:nvSpPr>
          <p:cNvPr id="174085" name="Text Box 5"/>
          <p:cNvSpPr txBox="1">
            <a:spLocks noChangeArrowheads="1"/>
          </p:cNvSpPr>
          <p:nvPr/>
        </p:nvSpPr>
        <p:spPr bwMode="auto">
          <a:xfrm>
            <a:off x="8367713" y="76200"/>
            <a:ext cx="741362"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FFFFFF"/>
                </a:solidFill>
                <a:effectLst/>
                <a:uLnTx/>
                <a:uFillTx/>
                <a:latin typeface="Arial" charset="0"/>
                <a:ea typeface="ＭＳ Ｐゴシック" charset="0"/>
                <a:cs typeface="Arial" charset="0"/>
              </a:rPr>
              <a:t>115a</a:t>
            </a:r>
          </a:p>
        </p:txBody>
      </p:sp>
      <p:sp>
        <p:nvSpPr>
          <p:cNvPr id="174086" name="TextBox 1"/>
          <p:cNvSpPr txBox="1">
            <a:spLocks noChangeArrowheads="1"/>
          </p:cNvSpPr>
          <p:nvPr/>
        </p:nvSpPr>
        <p:spPr bwMode="auto">
          <a:xfrm>
            <a:off x="250825" y="5300663"/>
            <a:ext cx="1800225" cy="101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FFFFFF"/>
                </a:solidFill>
                <a:effectLst/>
                <a:uLnTx/>
                <a:uFillTx/>
                <a:latin typeface="Verdana" charset="0"/>
                <a:ea typeface="ＭＳ Ｐゴシック" charset="0"/>
              </a:rPr>
              <a:t>Attitude towards life is in white</a:t>
            </a:r>
          </a:p>
        </p:txBody>
      </p:sp>
      <p:sp>
        <p:nvSpPr>
          <p:cNvPr id="10" name="TextBox 9"/>
          <p:cNvSpPr txBox="1"/>
          <p:nvPr/>
        </p:nvSpPr>
        <p:spPr>
          <a:xfrm>
            <a:off x="6372225" y="6083300"/>
            <a:ext cx="2520950" cy="523875"/>
          </a:xfrm>
          <a:prstGeom prst="rect">
            <a:avLst/>
          </a:prstGeom>
          <a:noFill/>
        </p:spPr>
        <p:txBody>
          <a:bodyPr>
            <a:spAutoFit/>
          </a:bodyPr>
          <a:lstStyle>
            <a:lvl1pPr>
              <a:defRPr>
                <a:solidFill>
                  <a:schemeClr val="tx1"/>
                </a:solidFill>
                <a:latin typeface="Verdana" charset="0"/>
                <a:ea typeface="ＭＳ Ｐゴシック" charset="0"/>
                <a:cs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1" u="none" strike="noStrike" kern="1200" cap="none" spc="0" normalizeH="0" baseline="0" noProof="0" dirty="0">
                <a:ln>
                  <a:noFill/>
                </a:ln>
                <a:solidFill>
                  <a:srgbClr val="5CB9E7">
                    <a:lumMod val="60000"/>
                    <a:lumOff val="40000"/>
                  </a:srgbClr>
                </a:solidFill>
                <a:effectLst/>
                <a:uLnTx/>
                <a:uFillTx/>
                <a:latin typeface="A_Bernhard" charset="0"/>
                <a:ea typeface="MS Mincho" charset="0"/>
                <a:cs typeface="MS Mincho" charset="0"/>
              </a:rPr>
              <a:t>Samaritans</a:t>
            </a:r>
          </a:p>
        </p:txBody>
      </p:sp>
      <p:sp>
        <p:nvSpPr>
          <p:cNvPr id="174088" name="TextBox 1"/>
          <p:cNvSpPr txBox="1">
            <a:spLocks noChangeArrowheads="1"/>
          </p:cNvSpPr>
          <p:nvPr/>
        </p:nvSpPr>
        <p:spPr bwMode="auto">
          <a:xfrm>
            <a:off x="3203575" y="604838"/>
            <a:ext cx="2160588"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C000"/>
                </a:solidFill>
                <a:effectLst/>
                <a:uLnTx/>
                <a:uFillTx/>
                <a:latin typeface="Verdana" charset="0"/>
                <a:ea typeface="ＭＳ Ｐゴシック" charset="0"/>
              </a:rPr>
              <a:t>Pharisees</a:t>
            </a:r>
          </a:p>
        </p:txBody>
      </p:sp>
      <p:sp>
        <p:nvSpPr>
          <p:cNvPr id="174089" name="TextBox 1"/>
          <p:cNvSpPr txBox="1">
            <a:spLocks noChangeArrowheads="1"/>
          </p:cNvSpPr>
          <p:nvPr/>
        </p:nvSpPr>
        <p:spPr bwMode="auto">
          <a:xfrm>
            <a:off x="1150938" y="3575050"/>
            <a:ext cx="216058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FFFFFF"/>
                </a:solidFill>
                <a:effectLst/>
                <a:uLnTx/>
                <a:uFillTx/>
                <a:latin typeface="Verdana" charset="0"/>
                <a:ea typeface="ＭＳ Ｐゴシック" charset="0"/>
              </a:rPr>
              <a:t>Revolt</a:t>
            </a:r>
          </a:p>
        </p:txBody>
      </p:sp>
      <p:sp>
        <p:nvSpPr>
          <p:cNvPr id="174090" name="TextBox 1"/>
          <p:cNvSpPr txBox="1">
            <a:spLocks noChangeArrowheads="1"/>
          </p:cNvSpPr>
          <p:nvPr/>
        </p:nvSpPr>
        <p:spPr bwMode="auto">
          <a:xfrm>
            <a:off x="6275388" y="2981325"/>
            <a:ext cx="2328862"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C000"/>
                </a:solidFill>
                <a:effectLst/>
                <a:uLnTx/>
                <a:uFillTx/>
                <a:latin typeface="Verdana" charset="0"/>
                <a:ea typeface="ＭＳ Ｐゴシック" charset="0"/>
              </a:rPr>
              <a:t>Sadducees</a:t>
            </a:r>
          </a:p>
        </p:txBody>
      </p:sp>
      <p:sp>
        <p:nvSpPr>
          <p:cNvPr id="174091" name="TextBox 1"/>
          <p:cNvSpPr txBox="1">
            <a:spLocks noChangeArrowheads="1"/>
          </p:cNvSpPr>
          <p:nvPr/>
        </p:nvSpPr>
        <p:spPr bwMode="auto">
          <a:xfrm>
            <a:off x="6203950" y="3575050"/>
            <a:ext cx="21590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FFFFFF"/>
                </a:solidFill>
                <a:effectLst/>
                <a:uLnTx/>
                <a:uFillTx/>
                <a:latin typeface="Verdana" charset="0"/>
                <a:ea typeface="ＭＳ Ｐゴシック" charset="0"/>
              </a:rPr>
              <a:t>Resignation</a:t>
            </a:r>
          </a:p>
        </p:txBody>
      </p:sp>
      <p:sp>
        <p:nvSpPr>
          <p:cNvPr id="174092" name="TextBox 1"/>
          <p:cNvSpPr txBox="1">
            <a:spLocks noChangeArrowheads="1"/>
          </p:cNvSpPr>
          <p:nvPr/>
        </p:nvSpPr>
        <p:spPr bwMode="auto">
          <a:xfrm>
            <a:off x="4498975" y="1028700"/>
            <a:ext cx="21605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FFFFFF"/>
                </a:solidFill>
                <a:effectLst/>
                <a:uLnTx/>
                <a:uFillTx/>
                <a:latin typeface="Verdana" charset="0"/>
                <a:ea typeface="ＭＳ Ｐゴシック" charset="0"/>
              </a:rPr>
              <a:t>Integration</a:t>
            </a:r>
          </a:p>
        </p:txBody>
      </p:sp>
      <p:sp>
        <p:nvSpPr>
          <p:cNvPr id="174093" name="TextBox 1"/>
          <p:cNvSpPr txBox="1">
            <a:spLocks noChangeArrowheads="1"/>
          </p:cNvSpPr>
          <p:nvPr/>
        </p:nvSpPr>
        <p:spPr bwMode="auto">
          <a:xfrm rot="5400000">
            <a:off x="3260725" y="2795588"/>
            <a:ext cx="21590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90"/>
                </a:solidFill>
                <a:effectLst/>
                <a:uLnTx/>
                <a:uFillTx/>
                <a:latin typeface="Verdana" charset="0"/>
                <a:ea typeface="ＭＳ Ｐゴシック" charset="0"/>
              </a:rPr>
              <a:t>Religion</a:t>
            </a:r>
          </a:p>
        </p:txBody>
      </p:sp>
      <p:sp>
        <p:nvSpPr>
          <p:cNvPr id="174094" name="TextBox 1"/>
          <p:cNvSpPr txBox="1">
            <a:spLocks noChangeArrowheads="1"/>
          </p:cNvSpPr>
          <p:nvPr/>
        </p:nvSpPr>
        <p:spPr bwMode="auto">
          <a:xfrm>
            <a:off x="4579938" y="3028950"/>
            <a:ext cx="1431925"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000" b="1" i="0" u="none" strike="noStrike" kern="1200" cap="none" spc="0" normalizeH="0" baseline="0" noProof="0">
                <a:ln>
                  <a:noFill/>
                </a:ln>
                <a:solidFill>
                  <a:srgbClr val="000090"/>
                </a:solidFill>
                <a:effectLst/>
                <a:uLnTx/>
                <a:uFillTx/>
                <a:latin typeface="Verdana" charset="0"/>
                <a:ea typeface="ＭＳ Ｐゴシック" charset="0"/>
              </a:rPr>
              <a:t>Politics</a:t>
            </a:r>
          </a:p>
        </p:txBody>
      </p:sp>
      <p:sp>
        <p:nvSpPr>
          <p:cNvPr id="174095" name="TextBox 1"/>
          <p:cNvSpPr txBox="1">
            <a:spLocks noChangeArrowheads="1"/>
          </p:cNvSpPr>
          <p:nvPr/>
        </p:nvSpPr>
        <p:spPr bwMode="auto">
          <a:xfrm>
            <a:off x="4498975" y="5183188"/>
            <a:ext cx="216058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FFFFFF"/>
                </a:solidFill>
                <a:effectLst/>
                <a:uLnTx/>
                <a:uFillTx/>
                <a:latin typeface="Verdana" charset="0"/>
                <a:ea typeface="ＭＳ Ｐゴシック" charset="0"/>
              </a:rPr>
              <a:t>Isolation</a:t>
            </a:r>
          </a:p>
        </p:txBody>
      </p:sp>
      <p:sp>
        <p:nvSpPr>
          <p:cNvPr id="174096" name="TextBox 1"/>
          <p:cNvSpPr txBox="1">
            <a:spLocks noChangeArrowheads="1"/>
          </p:cNvSpPr>
          <p:nvPr/>
        </p:nvSpPr>
        <p:spPr bwMode="auto">
          <a:xfrm>
            <a:off x="3203575" y="5584825"/>
            <a:ext cx="2160588"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C000"/>
                </a:solidFill>
                <a:effectLst/>
                <a:uLnTx/>
                <a:uFillTx/>
                <a:latin typeface="Verdana" charset="0"/>
                <a:ea typeface="ＭＳ Ｐゴシック" charset="0"/>
              </a:rPr>
              <a:t>Essenes</a:t>
            </a:r>
          </a:p>
        </p:txBody>
      </p:sp>
      <p:sp>
        <p:nvSpPr>
          <p:cNvPr id="174097" name="TextBox 1"/>
          <p:cNvSpPr txBox="1">
            <a:spLocks noChangeArrowheads="1"/>
          </p:cNvSpPr>
          <p:nvPr/>
        </p:nvSpPr>
        <p:spPr bwMode="auto">
          <a:xfrm rot="-5400000">
            <a:off x="-573881" y="2982119"/>
            <a:ext cx="216058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C000"/>
                </a:solidFill>
                <a:effectLst/>
                <a:uLnTx/>
                <a:uFillTx/>
                <a:latin typeface="Verdana" charset="0"/>
                <a:ea typeface="ＭＳ Ｐゴシック" charset="0"/>
              </a:rPr>
              <a:t>Sicarii</a:t>
            </a:r>
          </a:p>
        </p:txBody>
      </p:sp>
      <p:sp>
        <p:nvSpPr>
          <p:cNvPr id="174098" name="TextBox 1"/>
          <p:cNvSpPr txBox="1">
            <a:spLocks noChangeArrowheads="1"/>
          </p:cNvSpPr>
          <p:nvPr/>
        </p:nvSpPr>
        <p:spPr bwMode="auto">
          <a:xfrm>
            <a:off x="755650" y="2981325"/>
            <a:ext cx="180022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C000"/>
                </a:solidFill>
                <a:effectLst/>
                <a:uLnTx/>
                <a:uFillTx/>
                <a:latin typeface="Verdana" charset="0"/>
                <a:ea typeface="ＭＳ Ｐゴシック" charset="0"/>
              </a:rPr>
              <a:t>Zealots</a:t>
            </a:r>
          </a:p>
        </p:txBody>
      </p:sp>
      <p:sp>
        <p:nvSpPr>
          <p:cNvPr id="174099" name="TextBox 1"/>
          <p:cNvSpPr txBox="1">
            <a:spLocks noChangeArrowheads="1"/>
          </p:cNvSpPr>
          <p:nvPr/>
        </p:nvSpPr>
        <p:spPr bwMode="auto">
          <a:xfrm rot="-5400000">
            <a:off x="7676357" y="2982119"/>
            <a:ext cx="2160587"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a:ln>
                  <a:noFill/>
                </a:ln>
                <a:solidFill>
                  <a:srgbClr val="FFC000"/>
                </a:solidFill>
                <a:effectLst/>
                <a:uLnTx/>
                <a:uFillTx/>
                <a:latin typeface="Verdana" charset="0"/>
                <a:ea typeface="ＭＳ Ｐゴシック" charset="0"/>
              </a:rPr>
              <a:t>Herodians</a:t>
            </a:r>
          </a:p>
        </p:txBody>
      </p:sp>
      <p:sp>
        <p:nvSpPr>
          <p:cNvPr id="35846" name="Oval 6"/>
          <p:cNvSpPr>
            <a:spLocks noChangeArrowheads="1"/>
          </p:cNvSpPr>
          <p:nvPr/>
        </p:nvSpPr>
        <p:spPr bwMode="auto">
          <a:xfrm>
            <a:off x="250825" y="2628900"/>
            <a:ext cx="3429000" cy="1447800"/>
          </a:xfrm>
          <a:prstGeom prst="ellipse">
            <a:avLst/>
          </a:prstGeom>
          <a:noFill/>
          <a:ln w="57150">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charset="0"/>
              <a:ea typeface="ＭＳ Ｐゴシック"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35846"/>
                                        </p:tgtEl>
                                        <p:attrNameLst>
                                          <p:attrName>style.visibility</p:attrName>
                                        </p:attrNameLst>
                                      </p:cBhvr>
                                      <p:to>
                                        <p:strVal val="visible"/>
                                      </p:to>
                                    </p:set>
                                    <p:animEffect transition="in" filter="fade">
                                      <p:cBhvr>
                                        <p:cTn id="7" dur="770" decel="100000"/>
                                        <p:tgtEl>
                                          <p:spTgt spid="35846"/>
                                        </p:tgtEl>
                                      </p:cBhvr>
                                    </p:animEffect>
                                    <p:animScale>
                                      <p:cBhvr>
                                        <p:cTn id="8" dur="770" decel="100000"/>
                                        <p:tgtEl>
                                          <p:spTgt spid="35846"/>
                                        </p:tgtEl>
                                      </p:cBhvr>
                                      <p:from x="10000" y="10000"/>
                                      <p:to x="200000" y="450000"/>
                                    </p:animScale>
                                    <p:animScale>
                                      <p:cBhvr>
                                        <p:cTn id="9" dur="1230" accel="100000" fill="hold">
                                          <p:stCondLst>
                                            <p:cond delay="770"/>
                                          </p:stCondLst>
                                        </p:cTn>
                                        <p:tgtEl>
                                          <p:spTgt spid="35846"/>
                                        </p:tgtEl>
                                      </p:cBhvr>
                                      <p:from x="200000" y="450000"/>
                                      <p:to x="100000" y="100000"/>
                                    </p:animScale>
                                    <p:set>
                                      <p:cBhvr>
                                        <p:cTn id="10" dur="770" fill="hold"/>
                                        <p:tgtEl>
                                          <p:spTgt spid="35846"/>
                                        </p:tgtEl>
                                        <p:attrNameLst>
                                          <p:attrName>ppt_x</p:attrName>
                                        </p:attrNameLst>
                                      </p:cBhvr>
                                      <p:to>
                                        <p:strVal val="(0.5)"/>
                                      </p:to>
                                    </p:set>
                                    <p:anim from="(0.5)" to="(#ppt_x)" calcmode="lin" valueType="num">
                                      <p:cBhvr>
                                        <p:cTn id="11" dur="1230" accel="100000" fill="hold">
                                          <p:stCondLst>
                                            <p:cond delay="770"/>
                                          </p:stCondLst>
                                        </p:cTn>
                                        <p:tgtEl>
                                          <p:spTgt spid="35846"/>
                                        </p:tgtEl>
                                        <p:attrNameLst>
                                          <p:attrName>ppt_x</p:attrName>
                                        </p:attrNameLst>
                                      </p:cBhvr>
                                    </p:anim>
                                    <p:set>
                                      <p:cBhvr>
                                        <p:cTn id="12" dur="770" fill="hold"/>
                                        <p:tgtEl>
                                          <p:spTgt spid="35846"/>
                                        </p:tgtEl>
                                        <p:attrNameLst>
                                          <p:attrName>ppt_y</p:attrName>
                                        </p:attrNameLst>
                                      </p:cBhvr>
                                      <p:to>
                                        <p:strVal val="(#ppt_y+0.4)"/>
                                      </p:to>
                                    </p:set>
                                    <p:anim from="(#ppt_y+0.4)" to="(#ppt_y)" calcmode="lin" valueType="num">
                                      <p:cBhvr>
                                        <p:cTn id="13" dur="1230" accel="100000" fill="hold">
                                          <p:stCondLst>
                                            <p:cond delay="770"/>
                                          </p:stCondLst>
                                        </p:cTn>
                                        <p:tgtEl>
                                          <p:spTgt spid="3584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Text Box 2"/>
          <p:cNvSpPr txBox="1">
            <a:spLocks noChangeArrowheads="1"/>
          </p:cNvSpPr>
          <p:nvPr/>
        </p:nvSpPr>
        <p:spPr bwMode="auto">
          <a:xfrm rot="-5400000">
            <a:off x="-570706" y="3431382"/>
            <a:ext cx="1939925" cy="427037"/>
          </a:xfrm>
          <a:prstGeom prst="rect">
            <a:avLst/>
          </a:prstGeom>
          <a:solidFill>
            <a:schemeClr val="tx1"/>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a:ln>
                  <a:noFill/>
                </a:ln>
                <a:solidFill>
                  <a:srgbClr val="0066CC"/>
                </a:solidFill>
                <a:effectLst/>
                <a:uLnTx/>
                <a:uFillTx/>
                <a:latin typeface="Arial" charset="0"/>
                <a:ea typeface="ＭＳ Ｐゴシック" charset="0"/>
                <a:cs typeface="Times New Roman" charset="0"/>
              </a:rPr>
              <a:t>Jewish Sects</a:t>
            </a:r>
          </a:p>
        </p:txBody>
      </p:sp>
      <p:sp>
        <p:nvSpPr>
          <p:cNvPr id="19459" name="Text Box 3"/>
          <p:cNvSpPr txBox="1">
            <a:spLocks noChangeArrowheads="1"/>
          </p:cNvSpPr>
          <p:nvPr/>
        </p:nvSpPr>
        <p:spPr bwMode="auto">
          <a:xfrm>
            <a:off x="3330575" y="1066800"/>
            <a:ext cx="5813425" cy="198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marL="411163" indent="-411163">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1" fontAlgn="base" latinLnBrk="0" hangingPunct="1">
              <a:lnSpc>
                <a:spcPct val="100000"/>
              </a:lnSpc>
              <a:spcBef>
                <a:spcPct val="0"/>
              </a:spcBef>
              <a:spcAft>
                <a:spcPct val="0"/>
              </a:spcAft>
              <a:buClr>
                <a:srgbClr val="FFFFFF"/>
              </a:buClr>
              <a:buSzTx/>
              <a:tabLst/>
              <a:defRPr/>
            </a:pPr>
            <a:r>
              <a:rPr kumimoji="0" lang="en-US" sz="2800" b="1" i="0" u="none" strike="noStrike" kern="1200" cap="none" spc="0" normalizeH="0" baseline="0" noProof="0" dirty="0">
                <a:ln>
                  <a:noFill/>
                </a:ln>
                <a:solidFill>
                  <a:srgbClr val="FFFFFF"/>
                </a:solidFill>
                <a:effectLst/>
                <a:uLnTx/>
                <a:uFillTx/>
                <a:latin typeface="Arial Narrow" charset="0"/>
                <a:ea typeface="ＭＳ Ｐゴシック" charset="0"/>
                <a:cs typeface="Arial" charset="0"/>
              </a:rPr>
              <a:t>They originated in the time of Herod the Great ca. 6 </a:t>
            </a:r>
            <a:r>
              <a:rPr kumimoji="0" lang="en-US" b="1" i="0" u="none" strike="noStrike" kern="1200" cap="none" spc="0" normalizeH="0" baseline="0" noProof="0" dirty="0">
                <a:ln>
                  <a:noFill/>
                </a:ln>
                <a:solidFill>
                  <a:srgbClr val="FFFFFF"/>
                </a:solidFill>
                <a:effectLst/>
                <a:uLnTx/>
                <a:uFillTx/>
                <a:latin typeface="Arial Narrow" charset="0"/>
                <a:ea typeface="ＭＳ Ｐゴシック" charset="0"/>
                <a:cs typeface="Arial" charset="0"/>
              </a:rPr>
              <a:t>BC</a:t>
            </a:r>
            <a:r>
              <a:rPr kumimoji="0" lang="en-US" sz="2800" b="1" i="0" u="none" strike="noStrike" kern="1200" cap="none" spc="0" normalizeH="0" baseline="0" noProof="0" dirty="0">
                <a:ln>
                  <a:noFill/>
                </a:ln>
                <a:solidFill>
                  <a:srgbClr val="FFFFFF"/>
                </a:solidFill>
                <a:effectLst/>
                <a:uLnTx/>
                <a:uFillTx/>
                <a:latin typeface="Arial Narrow" charset="0"/>
                <a:ea typeface="ＭＳ Ｐゴシック" charset="0"/>
                <a:cs typeface="Arial" charset="0"/>
              </a:rPr>
              <a:t>.</a:t>
            </a:r>
            <a:r>
              <a:rPr kumimoji="0" lang="en-US" sz="2800" b="1" i="0" u="none" strike="noStrike" kern="1200" cap="none" spc="0" normalizeH="0" noProof="0" dirty="0">
                <a:ln>
                  <a:noFill/>
                </a:ln>
                <a:solidFill>
                  <a:srgbClr val="FFFFFF"/>
                </a:solidFill>
                <a:effectLst/>
                <a:uLnTx/>
                <a:uFillTx/>
                <a:latin typeface="Arial Narrow" charset="0"/>
                <a:ea typeface="ＭＳ Ｐゴシック" charset="0"/>
                <a:cs typeface="Arial" charset="0"/>
              </a:rPr>
              <a:t> </a:t>
            </a:r>
            <a:r>
              <a:rPr lang="en-US" sz="2800" b="1" dirty="0">
                <a:solidFill>
                  <a:srgbClr val="FFFFFF"/>
                </a:solidFill>
                <a:latin typeface="Arial Narrow" charset="0"/>
                <a:cs typeface="Arial" charset="0"/>
              </a:rPr>
              <a:t>b</a:t>
            </a:r>
            <a:r>
              <a:rPr kumimoji="0" lang="en-US" sz="2800" b="1" i="0" u="none" strike="noStrike" kern="1200" cap="none" spc="0" normalizeH="0" noProof="0" dirty="0" err="1">
                <a:ln>
                  <a:noFill/>
                </a:ln>
                <a:solidFill>
                  <a:srgbClr val="FFFFFF"/>
                </a:solidFill>
                <a:effectLst/>
                <a:uLnTx/>
                <a:uFillTx/>
                <a:latin typeface="Arial Narrow" charset="0"/>
                <a:ea typeface="ＭＳ Ｐゴシック" charset="0"/>
                <a:cs typeface="Arial" charset="0"/>
              </a:rPr>
              <a:t>ut</a:t>
            </a:r>
            <a:r>
              <a:rPr kumimoji="0" lang="en-US" sz="2800" b="1" i="0" u="none" strike="noStrike" kern="1200" cap="none" spc="0" normalizeH="0" noProof="0" dirty="0">
                <a:ln>
                  <a:noFill/>
                </a:ln>
                <a:solidFill>
                  <a:srgbClr val="FFFFFF"/>
                </a:solidFill>
                <a:effectLst/>
                <a:uLnTx/>
                <a:uFillTx/>
                <a:latin typeface="Arial Narrow" charset="0"/>
                <a:ea typeface="ＭＳ Ｐゴシック" charset="0"/>
                <a:cs typeface="Arial" charset="0"/>
              </a:rPr>
              <a:t> </a:t>
            </a:r>
            <a:r>
              <a:rPr kumimoji="0" lang="en-US" sz="2800" b="1" i="0" u="none" strike="noStrike" kern="1200" cap="none" spc="0" normalizeH="0" baseline="0" noProof="0" dirty="0">
                <a:ln>
                  <a:noFill/>
                </a:ln>
                <a:solidFill>
                  <a:srgbClr val="FFFFFF"/>
                </a:solidFill>
                <a:effectLst/>
                <a:uLnTx/>
                <a:uFillTx/>
                <a:latin typeface="Arial Narrow" charset="0"/>
                <a:ea typeface="ＭＳ Ｐゴシック" charset="0"/>
                <a:cs typeface="Arial" charset="0"/>
              </a:rPr>
              <a:t>ceased to exist in </a:t>
            </a:r>
            <a:r>
              <a:rPr kumimoji="0" lang="en-US" b="1" i="0" u="none" strike="noStrike" kern="1200" cap="none" spc="0" normalizeH="0" baseline="0" noProof="0" dirty="0">
                <a:ln>
                  <a:noFill/>
                </a:ln>
                <a:solidFill>
                  <a:srgbClr val="FFFFFF"/>
                </a:solidFill>
                <a:effectLst/>
                <a:uLnTx/>
                <a:uFillTx/>
                <a:latin typeface="Arial Narrow" charset="0"/>
                <a:ea typeface="ＭＳ Ｐゴシック" charset="0"/>
                <a:cs typeface="Arial" charset="0"/>
              </a:rPr>
              <a:t>AD</a:t>
            </a:r>
            <a:r>
              <a:rPr kumimoji="0" lang="en-US" sz="2800" b="1" i="0" u="none" strike="noStrike" kern="1200" cap="none" spc="0" normalizeH="0" baseline="0" noProof="0" dirty="0">
                <a:ln>
                  <a:noFill/>
                </a:ln>
                <a:solidFill>
                  <a:srgbClr val="FFFFFF"/>
                </a:solidFill>
                <a:effectLst/>
                <a:uLnTx/>
                <a:uFillTx/>
                <a:latin typeface="Arial Narrow" charset="0"/>
                <a:ea typeface="ＭＳ Ｐゴシック" charset="0"/>
                <a:cs typeface="Arial" charset="0"/>
              </a:rPr>
              <a:t> 73 after leaving Jerusalem for their last stand at Masada.</a:t>
            </a:r>
          </a:p>
        </p:txBody>
      </p:sp>
      <p:sp>
        <p:nvSpPr>
          <p:cNvPr id="176131" name="Rectangle 4"/>
          <p:cNvSpPr>
            <a:spLocks noGrp="1" noChangeArrowheads="1"/>
          </p:cNvSpPr>
          <p:nvPr>
            <p:ph type="title"/>
          </p:nvPr>
        </p:nvSpPr>
        <p:spPr>
          <a:xfrm>
            <a:off x="4691661" y="0"/>
            <a:ext cx="3429000" cy="941387"/>
          </a:xfrm>
        </p:spPr>
        <p:txBody>
          <a:bodyPr/>
          <a:lstStyle/>
          <a:p>
            <a:pPr eaLnBrk="1" hangingPunct="1"/>
            <a:r>
              <a:rPr lang="en-US" dirty="0">
                <a:latin typeface="Arial" charset="0"/>
                <a:ea typeface="ＭＳ Ｐゴシック" charset="0"/>
                <a:cs typeface="ＭＳ Ｐゴシック" charset="0"/>
              </a:rPr>
              <a:t>Zealots</a:t>
            </a:r>
          </a:p>
        </p:txBody>
      </p:sp>
      <p:sp>
        <p:nvSpPr>
          <p:cNvPr id="176132" name="Text Box 5"/>
          <p:cNvSpPr txBox="1">
            <a:spLocks noChangeArrowheads="1"/>
          </p:cNvSpPr>
          <p:nvPr/>
        </p:nvSpPr>
        <p:spPr bwMode="auto">
          <a:xfrm>
            <a:off x="8382000" y="71735"/>
            <a:ext cx="69923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panose="020B0604020202020204" pitchFamily="34" charset="0"/>
                <a:cs typeface="Arial" panose="020B0604020202020204" pitchFamily="34" charset="0"/>
              </a:rPr>
              <a:t>123</a:t>
            </a:r>
          </a:p>
        </p:txBody>
      </p:sp>
      <p:pic>
        <p:nvPicPr>
          <p:cNvPr id="176133" name="Picture 7" descr="mapdeadsea"/>
          <p:cNvPicPr>
            <a:picLocks noChangeAspect="1" noChangeArrowheads="1"/>
          </p:cNvPicPr>
          <p:nvPr/>
        </p:nvPicPr>
        <p:blipFill rotWithShape="1">
          <a:blip r:embed="rId3">
            <a:extLst>
              <a:ext uri="{28A0092B-C50C-407E-A947-70E740481C1C}">
                <a14:useLocalDpi xmlns:a14="http://schemas.microsoft.com/office/drawing/2010/main"/>
              </a:ext>
            </a:extLst>
          </a:blip>
          <a:srcRect r="11734"/>
          <a:stretch/>
        </p:blipFill>
        <p:spPr bwMode="auto">
          <a:xfrm>
            <a:off x="0" y="0"/>
            <a:ext cx="3200400" cy="9220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oup 13"/>
          <p:cNvGrpSpPr>
            <a:grpSpLocks/>
          </p:cNvGrpSpPr>
          <p:nvPr/>
        </p:nvGrpSpPr>
        <p:grpSpPr bwMode="auto">
          <a:xfrm>
            <a:off x="-228600" y="3657600"/>
            <a:ext cx="1752600" cy="1066800"/>
            <a:chOff x="-144" y="2304"/>
            <a:chExt cx="1104" cy="672"/>
          </a:xfrm>
        </p:grpSpPr>
        <p:sp>
          <p:nvSpPr>
            <p:cNvPr id="176140" name="AutoShape 9"/>
            <p:cNvSpPr>
              <a:spLocks noChangeArrowheads="1"/>
            </p:cNvSpPr>
            <p:nvPr/>
          </p:nvSpPr>
          <p:spPr bwMode="auto">
            <a:xfrm>
              <a:off x="-144" y="2304"/>
              <a:ext cx="1104" cy="672"/>
            </a:xfrm>
            <a:prstGeom prst="irregularSeal2">
              <a:avLst/>
            </a:prstGeom>
            <a:gradFill rotWithShape="1">
              <a:gsLst>
                <a:gs pos="0">
                  <a:srgbClr val="FF0000"/>
                </a:gs>
                <a:gs pos="100000">
                  <a:srgbClr val="760000"/>
                </a:gs>
              </a:gsLst>
              <a:path path="shape">
                <a:fillToRect l="50000" t="50000" r="50000" b="50000"/>
              </a:path>
            </a:gra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charset="0"/>
                <a:ea typeface="ＭＳ Ｐゴシック" charset="0"/>
              </a:endParaRPr>
            </a:p>
          </p:txBody>
        </p:sp>
        <p:sp>
          <p:nvSpPr>
            <p:cNvPr id="176141" name="Text Box 10"/>
            <p:cNvSpPr txBox="1">
              <a:spLocks noChangeArrowheads="1"/>
            </p:cNvSpPr>
            <p:nvPr/>
          </p:nvSpPr>
          <p:spPr bwMode="auto">
            <a:xfrm>
              <a:off x="0" y="2544"/>
              <a:ext cx="768" cy="2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Verdana" charset="0"/>
                  <a:ea typeface="ＭＳ Ｐゴシック" charset="0"/>
                </a:rPr>
                <a:t>Masada</a:t>
              </a:r>
            </a:p>
          </p:txBody>
        </p:sp>
      </p:grpSp>
      <p:grpSp>
        <p:nvGrpSpPr>
          <p:cNvPr id="176135" name="Group 12"/>
          <p:cNvGrpSpPr>
            <a:grpSpLocks/>
          </p:cNvGrpSpPr>
          <p:nvPr/>
        </p:nvGrpSpPr>
        <p:grpSpPr bwMode="auto">
          <a:xfrm>
            <a:off x="-381000" y="228600"/>
            <a:ext cx="2438400" cy="838200"/>
            <a:chOff x="-240" y="144"/>
            <a:chExt cx="1536" cy="528"/>
          </a:xfrm>
        </p:grpSpPr>
        <p:sp>
          <p:nvSpPr>
            <p:cNvPr id="176138" name="AutoShape 8"/>
            <p:cNvSpPr>
              <a:spLocks noChangeArrowheads="1"/>
            </p:cNvSpPr>
            <p:nvPr/>
          </p:nvSpPr>
          <p:spPr bwMode="auto">
            <a:xfrm>
              <a:off x="-240" y="144"/>
              <a:ext cx="1536" cy="528"/>
            </a:xfrm>
            <a:prstGeom prst="irregularSeal2">
              <a:avLst/>
            </a:prstGeom>
            <a:solidFill>
              <a:srgbClr val="000000"/>
            </a:solidFill>
            <a:ln w="9525">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charset="0"/>
                <a:ea typeface="ＭＳ Ｐゴシック" charset="0"/>
              </a:endParaRPr>
            </a:p>
          </p:txBody>
        </p:sp>
        <p:sp>
          <p:nvSpPr>
            <p:cNvPr id="176139" name="Text Box 11"/>
            <p:cNvSpPr txBox="1">
              <a:spLocks noChangeArrowheads="1"/>
            </p:cNvSpPr>
            <p:nvPr/>
          </p:nvSpPr>
          <p:spPr bwMode="auto">
            <a:xfrm>
              <a:off x="0" y="288"/>
              <a:ext cx="1104" cy="231"/>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Verdana" charset="0"/>
                  <a:ea typeface="ＭＳ Ｐゴシック" charset="0"/>
                </a:rPr>
                <a:t>Jerusalem</a:t>
              </a:r>
            </a:p>
          </p:txBody>
        </p:sp>
      </p:grpSp>
      <p:sp>
        <p:nvSpPr>
          <p:cNvPr id="19472" name="AutoShape 16"/>
          <p:cNvSpPr>
            <a:spLocks noChangeArrowheads="1"/>
          </p:cNvSpPr>
          <p:nvPr/>
        </p:nvSpPr>
        <p:spPr bwMode="auto">
          <a:xfrm>
            <a:off x="381000" y="1066800"/>
            <a:ext cx="228600" cy="2590800"/>
          </a:xfrm>
          <a:prstGeom prst="downArrow">
            <a:avLst>
              <a:gd name="adj1" fmla="val 50000"/>
              <a:gd name="adj2" fmla="val 283333"/>
            </a:avLst>
          </a:prstGeom>
          <a:gradFill rotWithShape="1">
            <a:gsLst>
              <a:gs pos="0">
                <a:srgbClr val="FF0000"/>
              </a:gs>
              <a:gs pos="100000">
                <a:srgbClr val="760000"/>
              </a:gs>
            </a:gsLst>
            <a:lin ang="5400000" scaled="1"/>
          </a:gradFill>
          <a:ln w="9525">
            <a:solidFill>
              <a:schemeClr val="tx1"/>
            </a:solidFill>
            <a:miter lim="800000"/>
            <a:headEnd/>
            <a:tailEnd/>
          </a:ln>
        </p:spPr>
        <p:txBody>
          <a:bodyPr vert="eaVert"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charset="0"/>
              <a:ea typeface="ＭＳ Ｐゴシック" charset="0"/>
            </a:endParaRPr>
          </a:p>
        </p:txBody>
      </p:sp>
      <p:sp>
        <p:nvSpPr>
          <p:cNvPr id="176137" name="Text Box 18"/>
          <p:cNvSpPr txBox="1">
            <a:spLocks noChangeArrowheads="1"/>
          </p:cNvSpPr>
          <p:nvPr/>
        </p:nvSpPr>
        <p:spPr bwMode="auto">
          <a:xfrm>
            <a:off x="5175250" y="6477000"/>
            <a:ext cx="3886200"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Verdana" charset="0"/>
                <a:ea typeface="ＭＳ Ｐゴシック" charset="0"/>
                <a:cs typeface="ＭＳ Ｐゴシック" charset="0"/>
              </a:defRPr>
            </a:lvl1pPr>
            <a:lvl2pPr marL="742950" indent="-285750">
              <a:defRPr sz="2400">
                <a:solidFill>
                  <a:schemeClr val="tx1"/>
                </a:solidFill>
                <a:latin typeface="Verdana" charset="0"/>
                <a:ea typeface="ＭＳ Ｐゴシック" charset="0"/>
              </a:defRPr>
            </a:lvl2pPr>
            <a:lvl3pPr marL="1143000" indent="-228600">
              <a:defRPr sz="2400">
                <a:solidFill>
                  <a:schemeClr val="tx1"/>
                </a:solidFill>
                <a:latin typeface="Verdana" charset="0"/>
                <a:ea typeface="ＭＳ Ｐゴシック" charset="0"/>
              </a:defRPr>
            </a:lvl3pPr>
            <a:lvl4pPr marL="1600200" indent="-228600">
              <a:defRPr sz="2400">
                <a:solidFill>
                  <a:schemeClr val="tx1"/>
                </a:solidFill>
                <a:latin typeface="Verdana" charset="0"/>
                <a:ea typeface="ＭＳ Ｐゴシック" charset="0"/>
              </a:defRPr>
            </a:lvl4pPr>
            <a:lvl5pPr marL="2057400" indent="-22860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1" u="none" strike="noStrike" kern="1200" cap="none" spc="0" normalizeH="0" baseline="0" noProof="0">
                <a:ln>
                  <a:noFill/>
                </a:ln>
                <a:solidFill>
                  <a:srgbClr val="FFFFFF"/>
                </a:solidFill>
                <a:effectLst/>
                <a:uLnTx/>
                <a:uFillTx/>
                <a:latin typeface="Verdana" charset="0"/>
                <a:ea typeface="ＭＳ Ｐゴシック" charset="0"/>
              </a:rPr>
              <a:t>Bible Visual Resource Book</a:t>
            </a:r>
            <a:r>
              <a:rPr kumimoji="0" lang="en-US" sz="1800" b="0" i="0" u="none" strike="noStrike" kern="1200" cap="none" spc="0" normalizeH="0" baseline="0" noProof="0">
                <a:ln>
                  <a:noFill/>
                </a:ln>
                <a:solidFill>
                  <a:srgbClr val="FFFFFF"/>
                </a:solidFill>
                <a:effectLst/>
                <a:uLnTx/>
                <a:uFillTx/>
                <a:latin typeface="Verdana" charset="0"/>
                <a:ea typeface="ＭＳ Ｐゴシック" charset="0"/>
              </a:rPr>
              <a:t>, 185</a:t>
            </a:r>
          </a:p>
        </p:txBody>
      </p:sp>
      <p:sp>
        <p:nvSpPr>
          <p:cNvPr id="3" name="Text Box 3">
            <a:extLst>
              <a:ext uri="{FF2B5EF4-FFF2-40B4-BE49-F238E27FC236}">
                <a16:creationId xmlns:a16="http://schemas.microsoft.com/office/drawing/2014/main" id="{997355AB-FCAE-81C6-B26C-39261C5D0CC9}"/>
              </a:ext>
            </a:extLst>
          </p:cNvPr>
          <p:cNvSpPr txBox="1">
            <a:spLocks noChangeArrowheads="1"/>
          </p:cNvSpPr>
          <p:nvPr/>
        </p:nvSpPr>
        <p:spPr bwMode="auto">
          <a:xfrm>
            <a:off x="3321049" y="2924175"/>
            <a:ext cx="5823477" cy="3784600"/>
          </a:xfrm>
          <a:prstGeom prst="rect">
            <a:avLst/>
          </a:prstGeom>
          <a:noFill/>
          <a:ln w="12700" cap="sq">
            <a:noFill/>
            <a:miter lim="800000"/>
            <a:headEnd type="none" w="sm" len="sm"/>
            <a:tailEnd type="none" w="sm" len="sm"/>
          </a:ln>
          <a:effectLst/>
        </p:spPr>
        <p:txBody>
          <a:bodyPr/>
          <a:lstStyle>
            <a:lvl1pPr>
              <a:defRPr sz="2400">
                <a:solidFill>
                  <a:schemeClr val="tx1"/>
                </a:solidFill>
                <a:latin typeface="Verdana" charset="0"/>
                <a:ea typeface="ＭＳ Ｐゴシック" charset="0"/>
                <a:cs typeface="Geneva" charset="0"/>
              </a:defRPr>
            </a:lvl1pPr>
            <a:lvl2pPr marL="37931725" indent="-37474525">
              <a:defRPr sz="2400">
                <a:solidFill>
                  <a:schemeClr val="tx1"/>
                </a:solidFill>
                <a:latin typeface="Verdana" charset="0"/>
                <a:ea typeface="Geneva" charset="0"/>
                <a:cs typeface="Geneva" charset="0"/>
              </a:defRPr>
            </a:lvl2pPr>
            <a:lvl3pPr>
              <a:defRPr sz="2400">
                <a:solidFill>
                  <a:schemeClr val="tx1"/>
                </a:solidFill>
                <a:latin typeface="Verdana" charset="0"/>
                <a:ea typeface="Geneva" charset="0"/>
                <a:cs typeface="Geneva" charset="0"/>
              </a:defRPr>
            </a:lvl3pPr>
            <a:lvl4pPr>
              <a:defRPr sz="2400">
                <a:solidFill>
                  <a:schemeClr val="tx1"/>
                </a:solidFill>
                <a:latin typeface="Verdana" charset="0"/>
                <a:ea typeface="Geneva" charset="0"/>
                <a:cs typeface="Geneva" charset="0"/>
              </a:defRPr>
            </a:lvl4pPr>
            <a:lvl5pPr>
              <a:defRPr sz="2400">
                <a:solidFill>
                  <a:schemeClr val="tx1"/>
                </a:solidFill>
                <a:latin typeface="Verdana" charset="0"/>
                <a:ea typeface="Geneva" charset="0"/>
                <a:cs typeface="Geneva" charset="0"/>
              </a:defRPr>
            </a:lvl5pPr>
            <a:lvl6pPr marL="457200" eaLnBrk="0" fontAlgn="base" hangingPunct="0">
              <a:spcBef>
                <a:spcPct val="0"/>
              </a:spcBef>
              <a:spcAft>
                <a:spcPct val="0"/>
              </a:spcAft>
              <a:defRPr sz="2400">
                <a:solidFill>
                  <a:schemeClr val="tx1"/>
                </a:solidFill>
                <a:latin typeface="Verdana" charset="0"/>
                <a:ea typeface="Geneva" charset="0"/>
                <a:cs typeface="Geneva" charset="0"/>
              </a:defRPr>
            </a:lvl6pPr>
            <a:lvl7pPr marL="914400" eaLnBrk="0" fontAlgn="base" hangingPunct="0">
              <a:spcBef>
                <a:spcPct val="0"/>
              </a:spcBef>
              <a:spcAft>
                <a:spcPct val="0"/>
              </a:spcAft>
              <a:defRPr sz="2400">
                <a:solidFill>
                  <a:schemeClr val="tx1"/>
                </a:solidFill>
                <a:latin typeface="Verdana" charset="0"/>
                <a:ea typeface="Geneva" charset="0"/>
                <a:cs typeface="Geneva" charset="0"/>
              </a:defRPr>
            </a:lvl7pPr>
            <a:lvl8pPr marL="1371600" eaLnBrk="0" fontAlgn="base" hangingPunct="0">
              <a:spcBef>
                <a:spcPct val="0"/>
              </a:spcBef>
              <a:spcAft>
                <a:spcPct val="0"/>
              </a:spcAft>
              <a:defRPr sz="2400">
                <a:solidFill>
                  <a:schemeClr val="tx1"/>
                </a:solidFill>
                <a:latin typeface="Verdana" charset="0"/>
                <a:ea typeface="Geneva" charset="0"/>
                <a:cs typeface="Geneva" charset="0"/>
              </a:defRPr>
            </a:lvl8pPr>
            <a:lvl9pPr marL="1828800" eaLnBrk="0" fontAlgn="base" hangingPunct="0">
              <a:spcBef>
                <a:spcPct val="0"/>
              </a:spcBef>
              <a:spcAft>
                <a:spcPct val="0"/>
              </a:spcAft>
              <a:defRPr sz="2400">
                <a:solidFill>
                  <a:schemeClr val="tx1"/>
                </a:solidFill>
                <a:latin typeface="Verdana" charset="0"/>
                <a:ea typeface="Geneva" charset="0"/>
                <a:cs typeface="Geneva" charset="0"/>
              </a:defRPr>
            </a:lvl9pPr>
          </a:lstStyle>
          <a:p>
            <a:pPr marL="531813" lvl="0" indent="-531813">
              <a:lnSpc>
                <a:spcPct val="90000"/>
              </a:lnSpc>
              <a:spcBef>
                <a:spcPct val="20000"/>
              </a:spcBef>
              <a:buClr>
                <a:srgbClr val="FFFFFF"/>
              </a:buClr>
              <a:buFont typeface="Wingdings" charset="0"/>
              <a:buAutoNum type="arabicPeriod"/>
              <a:defRPr/>
            </a:pPr>
            <a:r>
              <a:rPr lang="en-US" b="1" dirty="0">
                <a:solidFill>
                  <a:srgbClr val="FFFF00"/>
                </a:solidFill>
                <a:effectLst>
                  <a:glow rad="127000">
                    <a:srgbClr val="000000">
                      <a:alpha val="90000"/>
                    </a:srgbClr>
                  </a:glow>
                  <a:outerShdw blurRad="38100" dist="38100" dir="2700000" algn="tl">
                    <a:srgbClr val="000000"/>
                  </a:outerShdw>
                </a:effectLst>
                <a:latin typeface="Arial"/>
                <a:cs typeface="Arial"/>
              </a:rPr>
              <a:t>They opposed payment of tribute for taxes to a pagan emperor, saying that allegiance was due only to God.</a:t>
            </a:r>
          </a:p>
          <a:p>
            <a:pPr marL="531813" lvl="0" indent="-531813">
              <a:lnSpc>
                <a:spcPct val="90000"/>
              </a:lnSpc>
              <a:spcBef>
                <a:spcPct val="20000"/>
              </a:spcBef>
              <a:buClr>
                <a:srgbClr val="FFFFFF"/>
              </a:buClr>
              <a:buFont typeface="Wingdings" charset="0"/>
              <a:buAutoNum type="arabicPeriod"/>
              <a:defRPr/>
            </a:pPr>
            <a:r>
              <a:rPr lang="en-US" b="1" dirty="0">
                <a:solidFill>
                  <a:srgbClr val="FFFF00"/>
                </a:solidFill>
                <a:effectLst>
                  <a:glow rad="127000">
                    <a:srgbClr val="000000">
                      <a:alpha val="90000"/>
                    </a:srgbClr>
                  </a:glow>
                  <a:outerShdw blurRad="38100" dist="38100" dir="2700000" algn="tl">
                    <a:srgbClr val="000000"/>
                  </a:outerShdw>
                </a:effectLst>
                <a:latin typeface="Arial"/>
                <a:cs typeface="Arial"/>
              </a:rPr>
              <a:t>They held a fierce loyalty to the Jewish traditions.</a:t>
            </a:r>
          </a:p>
          <a:p>
            <a:pPr marL="531813" lvl="0" indent="-531813">
              <a:lnSpc>
                <a:spcPct val="90000"/>
              </a:lnSpc>
              <a:spcBef>
                <a:spcPct val="20000"/>
              </a:spcBef>
              <a:buClr>
                <a:srgbClr val="FFFFFF"/>
              </a:buClr>
              <a:buFont typeface="Wingdings" charset="0"/>
              <a:buAutoNum type="arabicPeriod"/>
              <a:defRPr/>
            </a:pPr>
            <a:r>
              <a:rPr lang="en-US" b="1" dirty="0">
                <a:solidFill>
                  <a:srgbClr val="FFFF00"/>
                </a:solidFill>
                <a:effectLst>
                  <a:glow rad="127000">
                    <a:srgbClr val="000000">
                      <a:alpha val="90000"/>
                    </a:srgbClr>
                  </a:glow>
                  <a:outerShdw blurRad="38100" dist="38100" dir="2700000" algn="tl">
                    <a:srgbClr val="000000"/>
                  </a:outerShdw>
                </a:effectLst>
                <a:latin typeface="Arial"/>
                <a:cs typeface="Arial"/>
              </a:rPr>
              <a:t>They were opposed to the use of the Greek language in Palestine.</a:t>
            </a:r>
          </a:p>
          <a:p>
            <a:pPr marL="531813" lvl="0" indent="-531813">
              <a:lnSpc>
                <a:spcPct val="90000"/>
              </a:lnSpc>
              <a:spcBef>
                <a:spcPct val="20000"/>
              </a:spcBef>
              <a:buClr>
                <a:srgbClr val="FFFFFF"/>
              </a:buClr>
              <a:buFont typeface="Wingdings" charset="0"/>
              <a:buAutoNum type="arabicPeriod"/>
              <a:defRPr/>
            </a:pPr>
            <a:r>
              <a:rPr lang="en-US" b="1" dirty="0">
                <a:solidFill>
                  <a:srgbClr val="FFFF00"/>
                </a:solidFill>
                <a:effectLst>
                  <a:glow rad="127000">
                    <a:srgbClr val="000000">
                      <a:alpha val="90000"/>
                    </a:srgbClr>
                  </a:glow>
                  <a:outerShdw blurRad="38100" dist="38100" dir="2700000" algn="tl">
                    <a:srgbClr val="000000"/>
                  </a:outerShdw>
                </a:effectLst>
                <a:latin typeface="Arial"/>
                <a:cs typeface="Arial"/>
              </a:rPr>
              <a:t>They prophesied the coming of the time of salvation.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19472"/>
                                        </p:tgtEl>
                                        <p:attrNameLst>
                                          <p:attrName>style.visibility</p:attrName>
                                        </p:attrNameLst>
                                      </p:cBhvr>
                                      <p:to>
                                        <p:strVal val="visible"/>
                                      </p:to>
                                    </p:set>
                                    <p:animEffect transition="in" filter="wipe(up)">
                                      <p:cBhvr>
                                        <p:cTn id="12" dur="500"/>
                                        <p:tgtEl>
                                          <p:spTgt spid="19472"/>
                                        </p:tgtEl>
                                      </p:cBhvr>
                                    </p:animEffect>
                                  </p:childTnLst>
                                </p:cTn>
                              </p:par>
                              <p:par>
                                <p:cTn id="13" presetID="2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1+#ppt_w/2"/>
                                          </p:val>
                                        </p:tav>
                                        <p:tav tm="100000">
                                          <p:val>
                                            <p:strVal val="#ppt_x"/>
                                          </p:val>
                                        </p:tav>
                                      </p:tavLst>
                                    </p:anim>
                                    <p:anim calcmode="lin" valueType="num">
                                      <p:cBhvr additive="base">
                                        <p:cTn id="21"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allAtOnce" autoUpdateAnimBg="0"/>
      <p:bldP spid="19472" grpId="0" animBg="1"/>
      <p:bldP spid="3"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itle 1"/>
          <p:cNvSpPr>
            <a:spLocks noGrp="1"/>
          </p:cNvSpPr>
          <p:nvPr>
            <p:ph type="title"/>
          </p:nvPr>
        </p:nvSpPr>
        <p:spPr>
          <a:xfrm>
            <a:off x="2819400" y="609600"/>
            <a:ext cx="8229600" cy="1143000"/>
          </a:xfrm>
        </p:spPr>
        <p:txBody>
          <a:bodyPr/>
          <a:lstStyle/>
          <a:p>
            <a:pPr algn="r"/>
            <a:r>
              <a:rPr lang="en-US">
                <a:latin typeface="Arial" charset="0"/>
                <a:ea typeface="ＭＳ Ｐゴシック" charset="0"/>
                <a:cs typeface="ＭＳ Ｐゴシック" charset="0"/>
              </a:rPr>
              <a:t>Black</a:t>
            </a:r>
          </a:p>
        </p:txBody>
      </p:sp>
    </p:spTree>
    <p:extLst>
      <p:ext uri="{BB962C8B-B14F-4D97-AF65-F5344CB8AC3E}">
        <p14:creationId xmlns:p14="http://schemas.microsoft.com/office/powerpoint/2010/main" val="20638331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3200" b="1" dirty="0">
                <a:solidFill>
                  <a:srgbClr val="FFFFFF"/>
                </a:solidFill>
                <a:latin typeface="Arial" charset="0"/>
                <a:ea typeface="ＭＳ Ｐゴシック" charset="0"/>
              </a:rPr>
              <a:t>NT Survey link at </a:t>
            </a:r>
            <a:r>
              <a:rPr lang="en-US" sz="3200" b="1" dirty="0" err="1">
                <a:solidFill>
                  <a:srgbClr val="FFFFFF"/>
                </a:solidFill>
                <a:latin typeface="Arial" charset="0"/>
                <a:ea typeface="ＭＳ Ｐゴシック" charset="0"/>
              </a:rPr>
              <a:t>BibleStudyDownloads.org</a:t>
            </a:r>
            <a:endParaRPr lang="en-US" sz="11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3874697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0" y="1412875"/>
            <a:ext cx="9144000" cy="1008063"/>
          </a:xfrm>
          <a:prstGeom prst="rect">
            <a:avLst/>
          </a:prstGeom>
          <a:solidFill>
            <a:schemeClr val="bg2"/>
          </a:solidFill>
          <a:ln w="57150" cap="sq">
            <a:solidFill>
              <a:srgbClr val="FF0000"/>
            </a:solidFill>
            <a:round/>
            <a:headEnd/>
            <a:tailEnd/>
          </a:ln>
        </p:spPr>
        <p:txBody>
          <a:bodyPr wrap="none" anchor="ctr"/>
          <a:lstStyle/>
          <a:p>
            <a:pPr algn="ctr"/>
            <a:endParaRPr lang="en-US"/>
          </a:p>
        </p:txBody>
      </p:sp>
      <p:sp>
        <p:nvSpPr>
          <p:cNvPr id="75778" name="Rectangle 2"/>
          <p:cNvSpPr>
            <a:spLocks noGrp="1" noChangeArrowheads="1"/>
          </p:cNvSpPr>
          <p:nvPr>
            <p:ph type="title"/>
          </p:nvPr>
        </p:nvSpPr>
        <p:spPr>
          <a:xfrm>
            <a:off x="1295400" y="152400"/>
            <a:ext cx="6553200" cy="1143000"/>
          </a:xfrm>
          <a:solidFill>
            <a:schemeClr val="tx1"/>
          </a:solidFill>
          <a:ln>
            <a:solidFill>
              <a:schemeClr val="tx1"/>
            </a:solidFill>
            <a:miter lim="800000"/>
            <a:headEnd/>
            <a:tailEnd/>
          </a:ln>
          <a:effectLst>
            <a:outerShdw blurRad="50800" dist="38100" dir="2700000">
              <a:srgbClr val="000000">
                <a:alpha val="43000"/>
              </a:srgbClr>
            </a:outerShdw>
          </a:effectLst>
        </p:spPr>
        <p:txBody>
          <a:bodyPr/>
          <a:lstStyle/>
          <a:p>
            <a:pPr algn="ctr" eaLnBrk="1" hangingPunct="1">
              <a:defRPr/>
            </a:pPr>
            <a:r>
              <a:rPr lang="en-US" altLang="zh-CN" sz="3600" b="1">
                <a:solidFill>
                  <a:schemeClr val="bg2"/>
                </a:solidFill>
                <a:latin typeface="Arial" charset="0"/>
                <a:ea typeface="宋体" charset="0"/>
                <a:cs typeface="宋体" charset="0"/>
              </a:rPr>
              <a:t>The Intertestamental Era</a:t>
            </a:r>
            <a:br>
              <a:rPr lang="en-US" altLang="zh-CN" sz="3600" b="1">
                <a:solidFill>
                  <a:schemeClr val="bg2"/>
                </a:solidFill>
                <a:latin typeface="Arial" charset="0"/>
                <a:ea typeface="宋体" charset="0"/>
                <a:cs typeface="宋体" charset="0"/>
              </a:rPr>
            </a:br>
            <a:r>
              <a:rPr lang="en-US" altLang="zh-CN" sz="3600" b="1">
                <a:solidFill>
                  <a:schemeClr val="bg2"/>
                </a:solidFill>
                <a:latin typeface="Arial" charset="0"/>
                <a:ea typeface="宋体" charset="0"/>
                <a:cs typeface="宋体" charset="0"/>
              </a:rPr>
              <a:t>(425 </a:t>
            </a:r>
            <a:r>
              <a:rPr lang="en-US" altLang="zh-CN" sz="2800" b="1">
                <a:solidFill>
                  <a:schemeClr val="bg2"/>
                </a:solidFill>
                <a:latin typeface="Arial" charset="0"/>
                <a:ea typeface="宋体" charset="0"/>
                <a:cs typeface="宋体" charset="0"/>
              </a:rPr>
              <a:t>BC</a:t>
            </a:r>
            <a:r>
              <a:rPr lang="en-US" altLang="zh-CN" sz="3600" b="1">
                <a:solidFill>
                  <a:schemeClr val="bg2"/>
                </a:solidFill>
                <a:latin typeface="Arial" charset="0"/>
                <a:ea typeface="宋体" charset="0"/>
                <a:cs typeface="宋体" charset="0"/>
              </a:rPr>
              <a:t>—5 </a:t>
            </a:r>
            <a:r>
              <a:rPr lang="en-US" altLang="zh-CN" sz="2800" b="1">
                <a:solidFill>
                  <a:schemeClr val="bg2"/>
                </a:solidFill>
                <a:latin typeface="Arial" charset="0"/>
                <a:ea typeface="宋体" charset="0"/>
                <a:cs typeface="宋体" charset="0"/>
              </a:rPr>
              <a:t>BC</a:t>
            </a:r>
            <a:r>
              <a:rPr lang="en-US" altLang="zh-CN" sz="3600" b="1">
                <a:solidFill>
                  <a:schemeClr val="bg2"/>
                </a:solidFill>
                <a:latin typeface="Arial" charset="0"/>
                <a:ea typeface="宋体" charset="0"/>
                <a:cs typeface="宋体" charset="0"/>
              </a:rPr>
              <a:t>)</a:t>
            </a:r>
            <a:endParaRPr lang="en-US" sz="3600" b="1">
              <a:solidFill>
                <a:schemeClr val="bg2"/>
              </a:solidFill>
              <a:latin typeface="Arial" charset="0"/>
              <a:ea typeface="ＭＳ Ｐゴシック" charset="0"/>
              <a:cs typeface="Times New Roman" charset="0"/>
            </a:endParaRPr>
          </a:p>
        </p:txBody>
      </p:sp>
      <p:sp>
        <p:nvSpPr>
          <p:cNvPr id="75779" name="Text Box 4"/>
          <p:cNvSpPr txBox="1">
            <a:spLocks noChangeArrowheads="1"/>
          </p:cNvSpPr>
          <p:nvPr/>
        </p:nvSpPr>
        <p:spPr bwMode="auto">
          <a:xfrm>
            <a:off x="8559800" y="101600"/>
            <a:ext cx="527050" cy="461963"/>
          </a:xfrm>
          <a:prstGeom prst="rect">
            <a:avLst/>
          </a:prstGeom>
          <a:noFill/>
          <a:ln>
            <a:noFill/>
          </a:ln>
          <a:effectLst>
            <a:outerShdw blurRad="50800" dist="38100" dir="2700000">
              <a:srgbClr val="000000">
                <a:alpha val="43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b="1" dirty="0">
                <a:latin typeface="Arial" charset="0"/>
                <a:cs typeface="Arial" charset="0"/>
              </a:rPr>
              <a:t>10</a:t>
            </a:r>
          </a:p>
        </p:txBody>
      </p:sp>
      <p:sp>
        <p:nvSpPr>
          <p:cNvPr id="12541" name="Rectangle 253"/>
          <p:cNvSpPr>
            <a:spLocks noChangeArrowheads="1"/>
          </p:cNvSpPr>
          <p:nvPr/>
        </p:nvSpPr>
        <p:spPr bwMode="auto">
          <a:xfrm>
            <a:off x="7315200" y="5561013"/>
            <a:ext cx="1828800" cy="1281112"/>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 Aramaic / Greek / Latin</a:t>
            </a:r>
            <a:endParaRPr lang="en-US" b="1" dirty="0">
              <a:effectLst>
                <a:outerShdw blurRad="38100" dist="38100" dir="2700000" algn="tl">
                  <a:srgbClr val="000000"/>
                </a:outerShdw>
              </a:effectLst>
              <a:latin typeface="Arial" charset="0"/>
              <a:ea typeface="Arial" charset="0"/>
              <a:cs typeface="Arial" charset="0"/>
            </a:endParaRPr>
          </a:p>
        </p:txBody>
      </p:sp>
      <p:sp>
        <p:nvSpPr>
          <p:cNvPr id="12540" name="Rectangle 252"/>
          <p:cNvSpPr>
            <a:spLocks noChangeArrowheads="1"/>
          </p:cNvSpPr>
          <p:nvPr/>
        </p:nvSpPr>
        <p:spPr bwMode="auto">
          <a:xfrm>
            <a:off x="4764088" y="5561013"/>
            <a:ext cx="2551112" cy="1281112"/>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Greek (Septuagint)</a:t>
            </a:r>
            <a:endParaRPr lang="en-US" b="1" dirty="0">
              <a:effectLst>
                <a:outerShdw blurRad="38100" dist="38100" dir="2700000" algn="tl">
                  <a:srgbClr val="000000"/>
                </a:outerShdw>
              </a:effectLst>
              <a:latin typeface="Arial" charset="0"/>
              <a:ea typeface="Arial" charset="0"/>
              <a:cs typeface="Arial" charset="0"/>
            </a:endParaRPr>
          </a:p>
        </p:txBody>
      </p:sp>
      <p:sp>
        <p:nvSpPr>
          <p:cNvPr id="12539" name="Rectangle 251"/>
          <p:cNvSpPr>
            <a:spLocks noChangeArrowheads="1"/>
          </p:cNvSpPr>
          <p:nvPr/>
        </p:nvSpPr>
        <p:spPr bwMode="auto">
          <a:xfrm>
            <a:off x="2362200" y="5576888"/>
            <a:ext cx="2306638" cy="1281112"/>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Hebrew / Aramaic</a:t>
            </a:r>
            <a:endParaRPr lang="en-US" b="1" dirty="0">
              <a:effectLst>
                <a:outerShdw blurRad="38100" dist="38100" dir="2700000" algn="tl">
                  <a:srgbClr val="000000"/>
                </a:outerShdw>
              </a:effectLst>
              <a:latin typeface="Arial" charset="0"/>
              <a:ea typeface="Arial" charset="0"/>
              <a:cs typeface="Arial" charset="0"/>
            </a:endParaRPr>
          </a:p>
        </p:txBody>
      </p:sp>
      <p:sp>
        <p:nvSpPr>
          <p:cNvPr id="12538" name="Rectangle 250"/>
          <p:cNvSpPr>
            <a:spLocks noChangeArrowheads="1"/>
          </p:cNvSpPr>
          <p:nvPr/>
        </p:nvSpPr>
        <p:spPr bwMode="auto">
          <a:xfrm>
            <a:off x="152400" y="5576888"/>
            <a:ext cx="2305050" cy="1281112"/>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en-US" altLang="zh-CN" b="1" i="1" dirty="0">
                <a:effectLst>
                  <a:outerShdw blurRad="38100" dist="38100" dir="2700000" algn="tl">
                    <a:srgbClr val="000000"/>
                  </a:outerShdw>
                </a:effectLst>
                <a:latin typeface="Arial" charset="0"/>
                <a:ea typeface="Arial" charset="0"/>
                <a:cs typeface="Arial" charset="0"/>
              </a:rPr>
              <a:t>Language in Palestine</a:t>
            </a:r>
            <a:endParaRPr lang="en-US" b="1" i="1" dirty="0">
              <a:effectLst>
                <a:outerShdw blurRad="38100" dist="38100" dir="2700000" algn="tl">
                  <a:srgbClr val="000000"/>
                </a:outerShdw>
              </a:effectLst>
              <a:latin typeface="Arial" charset="0"/>
              <a:ea typeface="Arial" charset="0"/>
              <a:cs typeface="Arial" charset="0"/>
            </a:endParaRPr>
          </a:p>
        </p:txBody>
      </p:sp>
      <p:sp>
        <p:nvSpPr>
          <p:cNvPr id="12537" name="Rectangle 249"/>
          <p:cNvSpPr>
            <a:spLocks noChangeArrowheads="1"/>
          </p:cNvSpPr>
          <p:nvPr/>
        </p:nvSpPr>
        <p:spPr bwMode="auto">
          <a:xfrm>
            <a:off x="7315200" y="4191000"/>
            <a:ext cx="1828800" cy="1677988"/>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High</a:t>
            </a:r>
          </a:p>
        </p:txBody>
      </p:sp>
      <p:sp>
        <p:nvSpPr>
          <p:cNvPr id="12536" name="Rectangle 248"/>
          <p:cNvSpPr>
            <a:spLocks noChangeArrowheads="1"/>
          </p:cNvSpPr>
          <p:nvPr/>
        </p:nvSpPr>
        <p:spPr bwMode="auto">
          <a:xfrm>
            <a:off x="4764088" y="4191000"/>
            <a:ext cx="2551112" cy="1677988"/>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Increasing</a:t>
            </a:r>
          </a:p>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“Two Messiahs” </a:t>
            </a:r>
            <a:endParaRPr lang="en-US" b="1" dirty="0">
              <a:effectLst>
                <a:outerShdw blurRad="38100" dist="38100" dir="2700000" algn="tl">
                  <a:srgbClr val="000000"/>
                </a:outerShdw>
              </a:effectLst>
              <a:latin typeface="Arial" charset="0"/>
              <a:ea typeface="Arial" charset="0"/>
              <a:cs typeface="Arial" charset="0"/>
            </a:endParaRPr>
          </a:p>
        </p:txBody>
      </p:sp>
      <p:sp>
        <p:nvSpPr>
          <p:cNvPr id="12535" name="Rectangle 247"/>
          <p:cNvSpPr>
            <a:spLocks noChangeArrowheads="1"/>
          </p:cNvSpPr>
          <p:nvPr/>
        </p:nvSpPr>
        <p:spPr bwMode="auto">
          <a:xfrm>
            <a:off x="2362200" y="4191000"/>
            <a:ext cx="2306638" cy="1677988"/>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Moderate</a:t>
            </a:r>
            <a:endParaRPr lang="en-US" b="1" dirty="0">
              <a:effectLst>
                <a:outerShdw blurRad="38100" dist="38100" dir="2700000" algn="tl">
                  <a:srgbClr val="000000"/>
                </a:outerShdw>
              </a:effectLst>
              <a:latin typeface="Arial" charset="0"/>
              <a:ea typeface="Arial" charset="0"/>
              <a:cs typeface="Arial" charset="0"/>
            </a:endParaRPr>
          </a:p>
        </p:txBody>
      </p:sp>
      <p:sp>
        <p:nvSpPr>
          <p:cNvPr id="12534" name="Rectangle 246"/>
          <p:cNvSpPr>
            <a:spLocks noChangeArrowheads="1"/>
          </p:cNvSpPr>
          <p:nvPr/>
        </p:nvSpPr>
        <p:spPr bwMode="auto">
          <a:xfrm>
            <a:off x="152400" y="4191000"/>
            <a:ext cx="2305050" cy="1677988"/>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en-US" altLang="zh-CN" b="1" i="1" dirty="0">
                <a:effectLst>
                  <a:outerShdw blurRad="38100" dist="38100" dir="2700000" algn="tl">
                    <a:srgbClr val="000000"/>
                  </a:outerShdw>
                </a:effectLst>
                <a:latin typeface="Arial" charset="0"/>
                <a:ea typeface="Arial" charset="0"/>
                <a:cs typeface="Arial" charset="0"/>
              </a:rPr>
              <a:t>Expectation of Messiah &amp; Kingdom</a:t>
            </a:r>
            <a:endParaRPr lang="en-US" b="1" i="1" dirty="0">
              <a:effectLst>
                <a:outerShdw blurRad="38100" dist="38100" dir="2700000" algn="tl">
                  <a:srgbClr val="000000"/>
                </a:outerShdw>
              </a:effectLst>
              <a:latin typeface="Arial" charset="0"/>
              <a:ea typeface="Arial" charset="0"/>
              <a:cs typeface="Arial" charset="0"/>
            </a:endParaRPr>
          </a:p>
        </p:txBody>
      </p:sp>
      <p:sp>
        <p:nvSpPr>
          <p:cNvPr id="12533" name="Rectangle 245"/>
          <p:cNvSpPr>
            <a:spLocks noChangeArrowheads="1"/>
          </p:cNvSpPr>
          <p:nvPr/>
        </p:nvSpPr>
        <p:spPr bwMode="auto">
          <a:xfrm>
            <a:off x="7315200" y="3124200"/>
            <a:ext cx="1828800" cy="1677988"/>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Peace (but via Rome!)</a:t>
            </a:r>
            <a:endParaRPr lang="en-US" b="1" dirty="0">
              <a:effectLst>
                <a:outerShdw blurRad="38100" dist="38100" dir="2700000" algn="tl">
                  <a:srgbClr val="000000"/>
                </a:outerShdw>
              </a:effectLst>
              <a:latin typeface="Arial" charset="0"/>
              <a:ea typeface="Arial" charset="0"/>
              <a:cs typeface="Arial" charset="0"/>
            </a:endParaRPr>
          </a:p>
        </p:txBody>
      </p:sp>
      <p:sp>
        <p:nvSpPr>
          <p:cNvPr id="12532" name="Rectangle 244"/>
          <p:cNvSpPr>
            <a:spLocks noChangeArrowheads="1"/>
          </p:cNvSpPr>
          <p:nvPr/>
        </p:nvSpPr>
        <p:spPr bwMode="auto">
          <a:xfrm>
            <a:off x="4764088" y="3124200"/>
            <a:ext cx="2551112" cy="1677988"/>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Many wars</a:t>
            </a:r>
          </a:p>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(Dan. 11:1-35)</a:t>
            </a:r>
            <a:endParaRPr lang="en-US" b="1" dirty="0">
              <a:effectLst>
                <a:outerShdw blurRad="38100" dist="38100" dir="2700000" algn="tl">
                  <a:srgbClr val="000000"/>
                </a:outerShdw>
              </a:effectLst>
              <a:latin typeface="Arial" charset="0"/>
              <a:ea typeface="Arial" charset="0"/>
              <a:cs typeface="Arial" charset="0"/>
            </a:endParaRPr>
          </a:p>
        </p:txBody>
      </p:sp>
      <p:sp>
        <p:nvSpPr>
          <p:cNvPr id="12531" name="Rectangle 243"/>
          <p:cNvSpPr>
            <a:spLocks noChangeArrowheads="1"/>
          </p:cNvSpPr>
          <p:nvPr/>
        </p:nvSpPr>
        <p:spPr bwMode="auto">
          <a:xfrm>
            <a:off x="2362200" y="3124200"/>
            <a:ext cx="2306638" cy="1677988"/>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Peace / autonomy</a:t>
            </a:r>
            <a:endParaRPr lang="en-US" b="1" dirty="0">
              <a:effectLst>
                <a:outerShdw blurRad="38100" dist="38100" dir="2700000" algn="tl">
                  <a:srgbClr val="000000"/>
                </a:outerShdw>
              </a:effectLst>
              <a:latin typeface="Arial" charset="0"/>
              <a:ea typeface="Arial" charset="0"/>
              <a:cs typeface="Arial" charset="0"/>
            </a:endParaRPr>
          </a:p>
        </p:txBody>
      </p:sp>
      <p:sp>
        <p:nvSpPr>
          <p:cNvPr id="12530" name="Rectangle 242"/>
          <p:cNvSpPr>
            <a:spLocks noChangeArrowheads="1"/>
          </p:cNvSpPr>
          <p:nvPr/>
        </p:nvSpPr>
        <p:spPr bwMode="auto">
          <a:xfrm>
            <a:off x="152400" y="3124200"/>
            <a:ext cx="2305050" cy="1677988"/>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en-US" altLang="zh-CN" b="1" i="1" dirty="0">
                <a:effectLst>
                  <a:outerShdw blurRad="38100" dist="38100" dir="2700000" algn="tl">
                    <a:srgbClr val="000000"/>
                  </a:outerShdw>
                </a:effectLst>
                <a:latin typeface="Arial" charset="0"/>
                <a:ea typeface="Arial" charset="0"/>
                <a:cs typeface="Arial" charset="0"/>
              </a:rPr>
              <a:t>Political Stability</a:t>
            </a:r>
            <a:endParaRPr lang="en-US" b="1" i="1" dirty="0">
              <a:effectLst>
                <a:outerShdw blurRad="38100" dist="38100" dir="2700000" algn="tl">
                  <a:srgbClr val="000000"/>
                </a:outerShdw>
              </a:effectLst>
              <a:latin typeface="Arial" charset="0"/>
              <a:ea typeface="Arial" charset="0"/>
              <a:cs typeface="Arial" charset="0"/>
            </a:endParaRPr>
          </a:p>
        </p:txBody>
      </p:sp>
      <p:sp>
        <p:nvSpPr>
          <p:cNvPr id="12529" name="Rectangle 241"/>
          <p:cNvSpPr>
            <a:spLocks noChangeArrowheads="1"/>
          </p:cNvSpPr>
          <p:nvPr/>
        </p:nvSpPr>
        <p:spPr bwMode="auto">
          <a:xfrm>
            <a:off x="7315200" y="2411413"/>
            <a:ext cx="1828800" cy="1258887"/>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Rome </a:t>
            </a:r>
          </a:p>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(58 yrs.)</a:t>
            </a:r>
            <a:endParaRPr lang="en-US" b="1" dirty="0">
              <a:effectLst>
                <a:outerShdw blurRad="38100" dist="38100" dir="2700000" algn="tl">
                  <a:srgbClr val="000000"/>
                </a:outerShdw>
              </a:effectLst>
              <a:latin typeface="Arial" charset="0"/>
              <a:ea typeface="Arial" charset="0"/>
              <a:cs typeface="Arial" charset="0"/>
            </a:endParaRPr>
          </a:p>
        </p:txBody>
      </p:sp>
      <p:sp>
        <p:nvSpPr>
          <p:cNvPr id="12528" name="Rectangle 240"/>
          <p:cNvSpPr>
            <a:spLocks noChangeArrowheads="1"/>
          </p:cNvSpPr>
          <p:nvPr/>
        </p:nvSpPr>
        <p:spPr bwMode="auto">
          <a:xfrm>
            <a:off x="4419600" y="2411413"/>
            <a:ext cx="3048000" cy="1258887"/>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en-US" altLang="zh-CN" sz="2000" b="1" dirty="0">
                <a:effectLst>
                  <a:outerShdw blurRad="38100" dist="38100" dir="2700000" algn="tl">
                    <a:srgbClr val="000000"/>
                  </a:outerShdw>
                </a:effectLst>
                <a:latin typeface="Arial" charset="0"/>
                <a:ea typeface="Arial" charset="0"/>
                <a:cs typeface="Arial" charset="0"/>
              </a:rPr>
              <a:t>Greeks (188 yrs.)</a:t>
            </a:r>
          </a:p>
          <a:p>
            <a:pPr algn="ctr">
              <a:spcBef>
                <a:spcPct val="20000"/>
              </a:spcBef>
              <a:buClr>
                <a:srgbClr val="00FFFF"/>
              </a:buClr>
              <a:buSzPct val="75000"/>
              <a:buFont typeface="Wingdings" charset="0"/>
              <a:buNone/>
              <a:defRPr/>
            </a:pPr>
            <a:r>
              <a:rPr lang="en-US" altLang="zh-CN" sz="2000" b="1" dirty="0" err="1">
                <a:effectLst>
                  <a:outerShdw blurRad="38100" dist="38100" dir="2700000" algn="tl">
                    <a:srgbClr val="000000"/>
                  </a:outerShdw>
                </a:effectLst>
                <a:latin typeface="Arial" charset="0"/>
                <a:ea typeface="Arial" charset="0"/>
                <a:cs typeface="Arial" charset="0"/>
              </a:rPr>
              <a:t>Hasmoneans</a:t>
            </a:r>
            <a:r>
              <a:rPr lang="en-US" altLang="zh-CN" sz="2000" b="1" dirty="0">
                <a:effectLst>
                  <a:outerShdw blurRad="38100" dist="38100" dir="2700000" algn="tl">
                    <a:srgbClr val="000000"/>
                  </a:outerShdw>
                </a:effectLst>
                <a:latin typeface="Arial" charset="0"/>
                <a:ea typeface="Arial" charset="0"/>
                <a:cs typeface="Arial" charset="0"/>
              </a:rPr>
              <a:t> (80 yrs.)</a:t>
            </a:r>
            <a:endParaRPr lang="en-US" sz="2000" b="1" dirty="0">
              <a:effectLst>
                <a:outerShdw blurRad="38100" dist="38100" dir="2700000" algn="tl">
                  <a:srgbClr val="000000"/>
                </a:outerShdw>
              </a:effectLst>
              <a:latin typeface="Arial" charset="0"/>
              <a:ea typeface="Arial" charset="0"/>
              <a:cs typeface="Arial" charset="0"/>
            </a:endParaRPr>
          </a:p>
        </p:txBody>
      </p:sp>
      <p:sp>
        <p:nvSpPr>
          <p:cNvPr id="12527" name="Rectangle 239"/>
          <p:cNvSpPr>
            <a:spLocks noChangeArrowheads="1"/>
          </p:cNvSpPr>
          <p:nvPr/>
        </p:nvSpPr>
        <p:spPr bwMode="auto">
          <a:xfrm>
            <a:off x="2362200" y="2411413"/>
            <a:ext cx="2306638" cy="1258887"/>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Persia </a:t>
            </a:r>
          </a:p>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(208 yrs.)</a:t>
            </a:r>
            <a:endParaRPr lang="en-US" b="1" dirty="0">
              <a:effectLst>
                <a:outerShdw blurRad="38100" dist="38100" dir="2700000" algn="tl">
                  <a:srgbClr val="000000"/>
                </a:outerShdw>
              </a:effectLst>
              <a:latin typeface="Arial" charset="0"/>
              <a:ea typeface="Arial" charset="0"/>
              <a:cs typeface="Arial" charset="0"/>
            </a:endParaRPr>
          </a:p>
        </p:txBody>
      </p:sp>
      <p:sp>
        <p:nvSpPr>
          <p:cNvPr id="12526" name="Rectangle 238"/>
          <p:cNvSpPr>
            <a:spLocks noChangeArrowheads="1"/>
          </p:cNvSpPr>
          <p:nvPr/>
        </p:nvSpPr>
        <p:spPr bwMode="auto">
          <a:xfrm>
            <a:off x="152400" y="2411413"/>
            <a:ext cx="2305050" cy="1258887"/>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en-US" altLang="zh-CN" b="1" i="1" dirty="0">
                <a:effectLst>
                  <a:outerShdw blurRad="38100" dist="38100" dir="2700000" algn="tl">
                    <a:srgbClr val="000000"/>
                  </a:outerShdw>
                </a:effectLst>
                <a:latin typeface="Arial" charset="0"/>
                <a:ea typeface="Arial" charset="0"/>
                <a:cs typeface="Arial" charset="0"/>
              </a:rPr>
              <a:t>Rulers Over Israel</a:t>
            </a:r>
            <a:endParaRPr lang="en-US" b="1" i="1" dirty="0">
              <a:effectLst>
                <a:outerShdw blurRad="38100" dist="38100" dir="2700000" algn="tl">
                  <a:srgbClr val="000000"/>
                </a:outerShdw>
              </a:effectLst>
              <a:latin typeface="Arial" charset="0"/>
              <a:ea typeface="Arial" charset="0"/>
              <a:cs typeface="Arial" charset="0"/>
            </a:endParaRPr>
          </a:p>
        </p:txBody>
      </p:sp>
      <p:sp>
        <p:nvSpPr>
          <p:cNvPr id="12525" name="Rectangle 237"/>
          <p:cNvSpPr>
            <a:spLocks noChangeArrowheads="1"/>
          </p:cNvSpPr>
          <p:nvPr/>
        </p:nvSpPr>
        <p:spPr bwMode="auto">
          <a:xfrm>
            <a:off x="7315200" y="1447800"/>
            <a:ext cx="1828800" cy="963613"/>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Advent of Christ</a:t>
            </a:r>
            <a:endParaRPr lang="en-US" b="1" dirty="0">
              <a:effectLst>
                <a:outerShdw blurRad="38100" dist="38100" dir="2700000" algn="tl">
                  <a:srgbClr val="000000"/>
                </a:outerShdw>
              </a:effectLst>
              <a:latin typeface="Arial" charset="0"/>
              <a:ea typeface="Arial" charset="0"/>
              <a:cs typeface="Arial" charset="0"/>
            </a:endParaRPr>
          </a:p>
        </p:txBody>
      </p:sp>
      <p:sp>
        <p:nvSpPr>
          <p:cNvPr id="12524" name="Rectangle 236"/>
          <p:cNvSpPr>
            <a:spLocks noChangeArrowheads="1"/>
          </p:cNvSpPr>
          <p:nvPr/>
        </p:nvSpPr>
        <p:spPr bwMode="auto">
          <a:xfrm>
            <a:off x="4764088" y="1447800"/>
            <a:ext cx="2551112" cy="963613"/>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en-US" altLang="zh-CN" b="1" dirty="0" err="1">
                <a:effectLst>
                  <a:outerShdw blurRad="38100" dist="38100" dir="2700000" algn="tl">
                    <a:srgbClr val="000000"/>
                  </a:outerShdw>
                </a:effectLst>
                <a:latin typeface="Arial" charset="0"/>
                <a:ea typeface="Arial" charset="0"/>
                <a:cs typeface="Arial" charset="0"/>
              </a:rPr>
              <a:t>Intertestamental</a:t>
            </a:r>
            <a:r>
              <a:rPr lang="en-US" altLang="zh-CN" b="1" dirty="0">
                <a:effectLst>
                  <a:outerShdw blurRad="38100" dist="38100" dir="2700000" algn="tl">
                    <a:srgbClr val="000000"/>
                  </a:outerShdw>
                </a:effectLst>
                <a:latin typeface="Arial" charset="0"/>
                <a:ea typeface="Arial" charset="0"/>
                <a:cs typeface="Arial" charset="0"/>
              </a:rPr>
              <a:t> Era</a:t>
            </a:r>
            <a:endParaRPr lang="en-US" b="1" dirty="0">
              <a:effectLst>
                <a:outerShdw blurRad="38100" dist="38100" dir="2700000" algn="tl">
                  <a:srgbClr val="000000"/>
                </a:outerShdw>
              </a:effectLst>
              <a:latin typeface="Arial" charset="0"/>
              <a:ea typeface="Arial" charset="0"/>
              <a:cs typeface="Arial" charset="0"/>
            </a:endParaRPr>
          </a:p>
        </p:txBody>
      </p:sp>
      <p:sp>
        <p:nvSpPr>
          <p:cNvPr id="12523" name="Rectangle 235"/>
          <p:cNvSpPr>
            <a:spLocks noChangeArrowheads="1"/>
          </p:cNvSpPr>
          <p:nvPr/>
        </p:nvSpPr>
        <p:spPr bwMode="auto">
          <a:xfrm>
            <a:off x="2362200" y="1447800"/>
            <a:ext cx="2306638" cy="963613"/>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Malachi </a:t>
            </a:r>
          </a:p>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(close of OT)</a:t>
            </a:r>
            <a:endParaRPr lang="en-US" b="1" dirty="0">
              <a:effectLst>
                <a:outerShdw blurRad="38100" dist="38100" dir="2700000" algn="tl">
                  <a:srgbClr val="000000"/>
                </a:outerShdw>
              </a:effectLst>
              <a:latin typeface="Arial" charset="0"/>
              <a:ea typeface="Arial" charset="0"/>
              <a:cs typeface="Arial" charset="0"/>
            </a:endParaRPr>
          </a:p>
        </p:txBody>
      </p:sp>
      <p:sp>
        <p:nvSpPr>
          <p:cNvPr id="12522" name="Rectangle 234"/>
          <p:cNvSpPr>
            <a:spLocks noChangeArrowheads="1"/>
          </p:cNvSpPr>
          <p:nvPr/>
        </p:nvSpPr>
        <p:spPr bwMode="auto">
          <a:xfrm>
            <a:off x="152400" y="1447800"/>
            <a:ext cx="2305050" cy="963613"/>
          </a:xfrm>
          <a:prstGeom prst="rect">
            <a:avLst/>
          </a:prstGeom>
          <a:noFill/>
          <a:ln w="12700" cap="sq">
            <a:noFill/>
            <a:miter lim="800000"/>
            <a:headEnd type="none" w="sm" len="sm"/>
            <a:tailEnd type="none" w="sm" len="sm"/>
          </a:ln>
          <a:effectLst>
            <a:outerShdw blurRad="50800" dist="38100" dir="2700000">
              <a:srgbClr val="000000">
                <a:alpha val="43000"/>
              </a:srgbClr>
            </a:outerShdw>
          </a:effectLst>
        </p:spPr>
        <p:txBody>
          <a:bodyPr anchor="ctr"/>
          <a:lstStyle/>
          <a:p>
            <a:pPr algn="ctr">
              <a:spcBef>
                <a:spcPct val="20000"/>
              </a:spcBef>
              <a:buClr>
                <a:srgbClr val="00FFFF"/>
              </a:buClr>
              <a:buSzPct val="75000"/>
              <a:buFont typeface="Wingdings" charset="0"/>
              <a:buNone/>
              <a:defRPr/>
            </a:pPr>
            <a:r>
              <a:rPr lang="en-US" altLang="zh-CN" b="1" i="1" dirty="0">
                <a:effectLst>
                  <a:outerShdw blurRad="38100" dist="38100" dir="2700000" algn="tl">
                    <a:srgbClr val="000000"/>
                  </a:outerShdw>
                </a:effectLst>
                <a:latin typeface="Arial" charset="0"/>
                <a:ea typeface="Arial" charset="0"/>
                <a:cs typeface="Arial" charset="0"/>
              </a:rPr>
              <a:t>Issue / </a:t>
            </a:r>
          </a:p>
          <a:p>
            <a:pPr algn="ctr">
              <a:spcBef>
                <a:spcPct val="20000"/>
              </a:spcBef>
              <a:buClr>
                <a:srgbClr val="00FFFF"/>
              </a:buClr>
              <a:buSzPct val="75000"/>
              <a:buFont typeface="Wingdings" charset="0"/>
              <a:buNone/>
              <a:defRPr/>
            </a:pPr>
            <a:r>
              <a:rPr lang="en-US" altLang="zh-CN" b="1" i="1" dirty="0">
                <a:effectLst>
                  <a:outerShdw blurRad="38100" dist="38100" dir="2700000" algn="tl">
                    <a:srgbClr val="000000"/>
                  </a:outerShdw>
                </a:effectLst>
                <a:latin typeface="Arial" charset="0"/>
                <a:ea typeface="Arial" charset="0"/>
                <a:cs typeface="Arial" charset="0"/>
              </a:rPr>
              <a:t>Time Period</a:t>
            </a:r>
            <a:endParaRPr lang="en-US" b="1" i="1" dirty="0">
              <a:effectLst>
                <a:outerShdw blurRad="38100" dist="38100" dir="2700000" algn="tl">
                  <a:srgbClr val="000000"/>
                </a:outerShdw>
              </a:effectLst>
              <a:latin typeface="Arial" charset="0"/>
              <a:ea typeface="Arial" charset="0"/>
              <a:cs typeface="Arial" charset="0"/>
            </a:endParaRPr>
          </a:p>
        </p:txBody>
      </p:sp>
      <p:sp>
        <p:nvSpPr>
          <p:cNvPr id="75802" name="Line 257"/>
          <p:cNvSpPr>
            <a:spLocks noChangeShapeType="1"/>
          </p:cNvSpPr>
          <p:nvPr/>
        </p:nvSpPr>
        <p:spPr bwMode="auto">
          <a:xfrm>
            <a:off x="152400" y="3505200"/>
            <a:ext cx="8991600" cy="0"/>
          </a:xfrm>
          <a:prstGeom prst="line">
            <a:avLst/>
          </a:prstGeom>
          <a:noFill/>
          <a:ln w="12700">
            <a:solidFill>
              <a:schemeClr val="tx1"/>
            </a:solidFill>
            <a:round/>
            <a:headEnd type="none" w="sm" len="sm"/>
            <a:tailEnd type="none" w="sm" len="sm"/>
          </a:ln>
          <a:effectLst>
            <a:outerShdw blurRad="50800" dist="38100" dir="2700000">
              <a:srgbClr val="000000">
                <a:alpha val="43000"/>
              </a:srgbClr>
            </a:outerShdw>
          </a:effectLst>
          <a:extLst>
            <a:ext uri="{909E8E84-426E-40dd-AFC4-6F175D3DCCD1}">
              <a14:hiddenFill xmlns="" xmlns:a14="http://schemas.microsoft.com/office/drawing/2010/main">
                <a:noFill/>
              </a14:hiddenFill>
            </a:ext>
          </a:extLst>
        </p:spPr>
        <p:txBody>
          <a:bodyPr wrap="none"/>
          <a:lstStyle/>
          <a:p>
            <a:pPr algn="ctr">
              <a:defRPr/>
            </a:pPr>
            <a:endParaRPr lang="en-US"/>
          </a:p>
        </p:txBody>
      </p:sp>
      <p:sp>
        <p:nvSpPr>
          <p:cNvPr id="75803" name="Line 258"/>
          <p:cNvSpPr>
            <a:spLocks noChangeShapeType="1"/>
          </p:cNvSpPr>
          <p:nvPr/>
        </p:nvSpPr>
        <p:spPr bwMode="auto">
          <a:xfrm>
            <a:off x="152400" y="4419600"/>
            <a:ext cx="8991600" cy="0"/>
          </a:xfrm>
          <a:prstGeom prst="line">
            <a:avLst/>
          </a:prstGeom>
          <a:noFill/>
          <a:ln w="12700">
            <a:solidFill>
              <a:schemeClr val="tx1"/>
            </a:solidFill>
            <a:round/>
            <a:headEnd type="none" w="sm" len="sm"/>
            <a:tailEnd type="none" w="sm" len="sm"/>
          </a:ln>
          <a:effectLst>
            <a:outerShdw blurRad="50800" dist="38100" dir="2700000">
              <a:srgbClr val="000000">
                <a:alpha val="43000"/>
              </a:srgbClr>
            </a:outerShdw>
          </a:effectLst>
          <a:extLst>
            <a:ext uri="{909E8E84-426E-40dd-AFC4-6F175D3DCCD1}">
              <a14:hiddenFill xmlns="" xmlns:a14="http://schemas.microsoft.com/office/drawing/2010/main">
                <a:noFill/>
              </a14:hiddenFill>
            </a:ext>
          </a:extLst>
        </p:spPr>
        <p:txBody>
          <a:bodyPr wrap="none"/>
          <a:lstStyle/>
          <a:p>
            <a:pPr algn="ctr">
              <a:defRPr/>
            </a:pPr>
            <a:endParaRPr lang="en-US"/>
          </a:p>
        </p:txBody>
      </p:sp>
      <p:sp>
        <p:nvSpPr>
          <p:cNvPr id="75804" name="Line 259"/>
          <p:cNvSpPr>
            <a:spLocks noChangeShapeType="1"/>
          </p:cNvSpPr>
          <p:nvPr/>
        </p:nvSpPr>
        <p:spPr bwMode="auto">
          <a:xfrm>
            <a:off x="152400" y="5638800"/>
            <a:ext cx="8991600" cy="0"/>
          </a:xfrm>
          <a:prstGeom prst="line">
            <a:avLst/>
          </a:prstGeom>
          <a:noFill/>
          <a:ln w="12700">
            <a:solidFill>
              <a:schemeClr val="tx1"/>
            </a:solidFill>
            <a:round/>
            <a:headEnd type="none" w="sm" len="sm"/>
            <a:tailEnd type="none" w="sm" len="sm"/>
          </a:ln>
          <a:effectLst>
            <a:outerShdw blurRad="50800" dist="38100" dir="2700000">
              <a:srgbClr val="000000">
                <a:alpha val="43000"/>
              </a:srgbClr>
            </a:outerShdw>
          </a:effectLst>
          <a:extLst>
            <a:ext uri="{909E8E84-426E-40dd-AFC4-6F175D3DCCD1}">
              <a14:hiddenFill xmlns="" xmlns:a14="http://schemas.microsoft.com/office/drawing/2010/main">
                <a:noFill/>
              </a14:hiddenFill>
            </a:ext>
          </a:extLst>
        </p:spPr>
        <p:txBody>
          <a:bodyPr wrap="none"/>
          <a:lstStyle/>
          <a:p>
            <a:pPr algn="ctr">
              <a:defRPr/>
            </a:pPr>
            <a:endParaRPr lang="en-US"/>
          </a:p>
        </p:txBody>
      </p:sp>
      <p:sp>
        <p:nvSpPr>
          <p:cNvPr id="75805" name="Line 260"/>
          <p:cNvSpPr>
            <a:spLocks noChangeShapeType="1"/>
          </p:cNvSpPr>
          <p:nvPr/>
        </p:nvSpPr>
        <p:spPr bwMode="auto">
          <a:xfrm>
            <a:off x="152400" y="6858000"/>
            <a:ext cx="8991600" cy="0"/>
          </a:xfrm>
          <a:prstGeom prst="line">
            <a:avLst/>
          </a:prstGeom>
          <a:noFill/>
          <a:ln w="28575" cap="sq">
            <a:solidFill>
              <a:schemeClr val="tx1"/>
            </a:solidFill>
            <a:round/>
            <a:headEnd type="none" w="sm" len="sm"/>
            <a:tailEnd type="none" w="sm" len="sm"/>
          </a:ln>
          <a:effectLst>
            <a:outerShdw blurRad="50800" dist="38100" dir="2700000">
              <a:srgbClr val="000000">
                <a:alpha val="43000"/>
              </a:srgbClr>
            </a:outerShdw>
          </a:effectLst>
          <a:extLst>
            <a:ext uri="{909E8E84-426E-40dd-AFC4-6F175D3DCCD1}">
              <a14:hiddenFill xmlns="" xmlns:a14="http://schemas.microsoft.com/office/drawing/2010/main">
                <a:noFill/>
              </a14:hiddenFill>
            </a:ext>
          </a:extLst>
        </p:spPr>
        <p:txBody>
          <a:bodyPr wrap="none"/>
          <a:lstStyle/>
          <a:p>
            <a:pPr algn="ctr">
              <a:defRPr/>
            </a:pPr>
            <a:endParaRPr lang="en-US"/>
          </a:p>
        </p:txBody>
      </p:sp>
      <p:sp>
        <p:nvSpPr>
          <p:cNvPr id="75806" name="Line 261"/>
          <p:cNvSpPr>
            <a:spLocks noChangeShapeType="1"/>
          </p:cNvSpPr>
          <p:nvPr/>
        </p:nvSpPr>
        <p:spPr bwMode="auto">
          <a:xfrm>
            <a:off x="34925" y="1447800"/>
            <a:ext cx="0" cy="6859588"/>
          </a:xfrm>
          <a:prstGeom prst="line">
            <a:avLst/>
          </a:prstGeom>
          <a:noFill/>
          <a:ln w="28575" cap="sq">
            <a:solidFill>
              <a:schemeClr val="tx1"/>
            </a:solidFill>
            <a:round/>
            <a:headEnd type="none" w="sm" len="sm"/>
            <a:tailEnd type="none" w="sm" len="sm"/>
          </a:ln>
          <a:effectLst>
            <a:outerShdw blurRad="50800" dist="38100" dir="2700000">
              <a:srgbClr val="000000">
                <a:alpha val="43000"/>
              </a:srgbClr>
            </a:outerShdw>
          </a:effectLst>
          <a:extLst>
            <a:ext uri="{909E8E84-426E-40dd-AFC4-6F175D3DCCD1}">
              <a14:hiddenFill xmlns="" xmlns:a14="http://schemas.microsoft.com/office/drawing/2010/main">
                <a:noFill/>
              </a14:hiddenFill>
            </a:ext>
          </a:extLst>
        </p:spPr>
        <p:txBody>
          <a:bodyPr wrap="none"/>
          <a:lstStyle/>
          <a:p>
            <a:pPr algn="ctr">
              <a:defRPr/>
            </a:pPr>
            <a:endParaRPr lang="en-US"/>
          </a:p>
        </p:txBody>
      </p:sp>
      <p:sp>
        <p:nvSpPr>
          <p:cNvPr id="75807" name="Line 262"/>
          <p:cNvSpPr>
            <a:spLocks noChangeShapeType="1"/>
          </p:cNvSpPr>
          <p:nvPr/>
        </p:nvSpPr>
        <p:spPr bwMode="auto">
          <a:xfrm>
            <a:off x="2457450" y="1447800"/>
            <a:ext cx="0" cy="6859588"/>
          </a:xfrm>
          <a:prstGeom prst="line">
            <a:avLst/>
          </a:prstGeom>
          <a:noFill/>
          <a:ln w="12700">
            <a:solidFill>
              <a:schemeClr val="tx1"/>
            </a:solidFill>
            <a:round/>
            <a:headEnd type="none" w="sm" len="sm"/>
            <a:tailEnd type="none" w="sm" len="sm"/>
          </a:ln>
          <a:effectLst>
            <a:outerShdw blurRad="50800" dist="38100" dir="2700000">
              <a:srgbClr val="000000">
                <a:alpha val="43000"/>
              </a:srgbClr>
            </a:outerShdw>
          </a:effectLst>
          <a:extLst>
            <a:ext uri="{909E8E84-426E-40dd-AFC4-6F175D3DCCD1}">
              <a14:hiddenFill xmlns="" xmlns:a14="http://schemas.microsoft.com/office/drawing/2010/main">
                <a:noFill/>
              </a14:hiddenFill>
            </a:ext>
          </a:extLst>
        </p:spPr>
        <p:txBody>
          <a:bodyPr wrap="none"/>
          <a:lstStyle/>
          <a:p>
            <a:pPr algn="ctr">
              <a:defRPr/>
            </a:pPr>
            <a:endParaRPr lang="en-US"/>
          </a:p>
        </p:txBody>
      </p:sp>
      <p:sp>
        <p:nvSpPr>
          <p:cNvPr id="75808" name="Line 263"/>
          <p:cNvSpPr>
            <a:spLocks noChangeShapeType="1"/>
          </p:cNvSpPr>
          <p:nvPr/>
        </p:nvSpPr>
        <p:spPr bwMode="auto">
          <a:xfrm>
            <a:off x="4495800" y="1447800"/>
            <a:ext cx="0" cy="6859588"/>
          </a:xfrm>
          <a:prstGeom prst="line">
            <a:avLst/>
          </a:prstGeom>
          <a:noFill/>
          <a:ln w="12700">
            <a:solidFill>
              <a:schemeClr val="tx1"/>
            </a:solidFill>
            <a:round/>
            <a:headEnd type="none" w="sm" len="sm"/>
            <a:tailEnd type="none" w="sm" len="sm"/>
          </a:ln>
          <a:effectLst>
            <a:outerShdw blurRad="50800" dist="38100" dir="2700000">
              <a:srgbClr val="000000">
                <a:alpha val="43000"/>
              </a:srgbClr>
            </a:outerShdw>
          </a:effectLst>
          <a:extLst>
            <a:ext uri="{909E8E84-426E-40dd-AFC4-6F175D3DCCD1}">
              <a14:hiddenFill xmlns="" xmlns:a14="http://schemas.microsoft.com/office/drawing/2010/main">
                <a:noFill/>
              </a14:hiddenFill>
            </a:ext>
          </a:extLst>
        </p:spPr>
        <p:txBody>
          <a:bodyPr wrap="none"/>
          <a:lstStyle/>
          <a:p>
            <a:pPr algn="ctr">
              <a:defRPr/>
            </a:pPr>
            <a:endParaRPr lang="en-US"/>
          </a:p>
        </p:txBody>
      </p:sp>
      <p:sp>
        <p:nvSpPr>
          <p:cNvPr id="75809" name="Line 264"/>
          <p:cNvSpPr>
            <a:spLocks noChangeShapeType="1"/>
          </p:cNvSpPr>
          <p:nvPr/>
        </p:nvSpPr>
        <p:spPr bwMode="auto">
          <a:xfrm>
            <a:off x="7391400" y="1447800"/>
            <a:ext cx="0" cy="6859588"/>
          </a:xfrm>
          <a:prstGeom prst="line">
            <a:avLst/>
          </a:prstGeom>
          <a:noFill/>
          <a:ln w="12700">
            <a:solidFill>
              <a:schemeClr val="tx1"/>
            </a:solidFill>
            <a:round/>
            <a:headEnd type="none" w="sm" len="sm"/>
            <a:tailEnd type="none" w="sm" len="sm"/>
          </a:ln>
          <a:effectLst>
            <a:outerShdw blurRad="50800" dist="38100" dir="2700000">
              <a:srgbClr val="000000">
                <a:alpha val="43000"/>
              </a:srgbClr>
            </a:outerShdw>
          </a:effectLst>
          <a:extLst>
            <a:ext uri="{909E8E84-426E-40dd-AFC4-6F175D3DCCD1}">
              <a14:hiddenFill xmlns="" xmlns:a14="http://schemas.microsoft.com/office/drawing/2010/main">
                <a:noFill/>
              </a14:hiddenFill>
            </a:ext>
          </a:extLst>
        </p:spPr>
        <p:txBody>
          <a:bodyPr wrap="none"/>
          <a:lstStyle/>
          <a:p>
            <a:pPr algn="ctr">
              <a:defRPr/>
            </a:pPr>
            <a:endParaRPr lang="en-US"/>
          </a:p>
        </p:txBody>
      </p:sp>
      <p:sp>
        <p:nvSpPr>
          <p:cNvPr id="75810" name="Line 265"/>
          <p:cNvSpPr>
            <a:spLocks noChangeShapeType="1"/>
          </p:cNvSpPr>
          <p:nvPr/>
        </p:nvSpPr>
        <p:spPr bwMode="auto">
          <a:xfrm>
            <a:off x="9144000" y="1447800"/>
            <a:ext cx="0" cy="6859588"/>
          </a:xfrm>
          <a:prstGeom prst="line">
            <a:avLst/>
          </a:prstGeom>
          <a:noFill/>
          <a:ln w="28575" cap="sq">
            <a:solidFill>
              <a:schemeClr val="tx1"/>
            </a:solidFill>
            <a:round/>
            <a:headEnd type="none" w="sm" len="sm"/>
            <a:tailEnd type="none" w="sm" len="sm"/>
          </a:ln>
          <a:effectLst>
            <a:outerShdw blurRad="50800" dist="38100" dir="2700000">
              <a:srgbClr val="000000">
                <a:alpha val="43000"/>
              </a:srgbClr>
            </a:outerShdw>
          </a:effectLst>
          <a:extLst>
            <a:ext uri="{909E8E84-426E-40dd-AFC4-6F175D3DCCD1}">
              <a14:hiddenFill xmlns="" xmlns:a14="http://schemas.microsoft.com/office/drawing/2010/main">
                <a:noFill/>
              </a14:hiddenFill>
            </a:ext>
          </a:extLst>
        </p:spPr>
        <p:txBody>
          <a:bodyPr wrap="none"/>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526"/>
                                        </p:tgtEl>
                                        <p:attrNameLst>
                                          <p:attrName>style.visibility</p:attrName>
                                        </p:attrNameLst>
                                      </p:cBhvr>
                                      <p:to>
                                        <p:strVal val="visible"/>
                                      </p:to>
                                    </p:set>
                                    <p:animEffect transition="in" filter="fade">
                                      <p:cBhvr>
                                        <p:cTn id="7" dur="500"/>
                                        <p:tgtEl>
                                          <p:spTgt spid="125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527"/>
                                        </p:tgtEl>
                                        <p:attrNameLst>
                                          <p:attrName>style.visibility</p:attrName>
                                        </p:attrNameLst>
                                      </p:cBhvr>
                                      <p:to>
                                        <p:strVal val="visible"/>
                                      </p:to>
                                    </p:set>
                                    <p:animEffect transition="in" filter="fade">
                                      <p:cBhvr>
                                        <p:cTn id="12" dur="500"/>
                                        <p:tgtEl>
                                          <p:spTgt spid="125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528"/>
                                        </p:tgtEl>
                                        <p:attrNameLst>
                                          <p:attrName>style.visibility</p:attrName>
                                        </p:attrNameLst>
                                      </p:cBhvr>
                                      <p:to>
                                        <p:strVal val="visible"/>
                                      </p:to>
                                    </p:set>
                                    <p:animEffect transition="in" filter="fade">
                                      <p:cBhvr>
                                        <p:cTn id="17" dur="500"/>
                                        <p:tgtEl>
                                          <p:spTgt spid="1252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529"/>
                                        </p:tgtEl>
                                        <p:attrNameLst>
                                          <p:attrName>style.visibility</p:attrName>
                                        </p:attrNameLst>
                                      </p:cBhvr>
                                      <p:to>
                                        <p:strVal val="visible"/>
                                      </p:to>
                                    </p:set>
                                    <p:animEffect transition="in" filter="fade">
                                      <p:cBhvr>
                                        <p:cTn id="22" dur="500"/>
                                        <p:tgtEl>
                                          <p:spTgt spid="1252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530"/>
                                        </p:tgtEl>
                                        <p:attrNameLst>
                                          <p:attrName>style.visibility</p:attrName>
                                        </p:attrNameLst>
                                      </p:cBhvr>
                                      <p:to>
                                        <p:strVal val="visible"/>
                                      </p:to>
                                    </p:set>
                                    <p:animEffect transition="in" filter="fade">
                                      <p:cBhvr>
                                        <p:cTn id="27" dur="500"/>
                                        <p:tgtEl>
                                          <p:spTgt spid="1253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531"/>
                                        </p:tgtEl>
                                        <p:attrNameLst>
                                          <p:attrName>style.visibility</p:attrName>
                                        </p:attrNameLst>
                                      </p:cBhvr>
                                      <p:to>
                                        <p:strVal val="visible"/>
                                      </p:to>
                                    </p:set>
                                    <p:animEffect transition="in" filter="fade">
                                      <p:cBhvr>
                                        <p:cTn id="32" dur="500"/>
                                        <p:tgtEl>
                                          <p:spTgt spid="1253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532"/>
                                        </p:tgtEl>
                                        <p:attrNameLst>
                                          <p:attrName>style.visibility</p:attrName>
                                        </p:attrNameLst>
                                      </p:cBhvr>
                                      <p:to>
                                        <p:strVal val="visible"/>
                                      </p:to>
                                    </p:set>
                                    <p:animEffect transition="in" filter="fade">
                                      <p:cBhvr>
                                        <p:cTn id="37" dur="500"/>
                                        <p:tgtEl>
                                          <p:spTgt spid="1253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533"/>
                                        </p:tgtEl>
                                        <p:attrNameLst>
                                          <p:attrName>style.visibility</p:attrName>
                                        </p:attrNameLst>
                                      </p:cBhvr>
                                      <p:to>
                                        <p:strVal val="visible"/>
                                      </p:to>
                                    </p:set>
                                    <p:animEffect transition="in" filter="fade">
                                      <p:cBhvr>
                                        <p:cTn id="42" dur="500"/>
                                        <p:tgtEl>
                                          <p:spTgt spid="1253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2534"/>
                                        </p:tgtEl>
                                        <p:attrNameLst>
                                          <p:attrName>style.visibility</p:attrName>
                                        </p:attrNameLst>
                                      </p:cBhvr>
                                      <p:to>
                                        <p:strVal val="visible"/>
                                      </p:to>
                                    </p:set>
                                    <p:animEffect transition="in" filter="fade">
                                      <p:cBhvr>
                                        <p:cTn id="47" dur="500"/>
                                        <p:tgtEl>
                                          <p:spTgt spid="1253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2535"/>
                                        </p:tgtEl>
                                        <p:attrNameLst>
                                          <p:attrName>style.visibility</p:attrName>
                                        </p:attrNameLst>
                                      </p:cBhvr>
                                      <p:to>
                                        <p:strVal val="visible"/>
                                      </p:to>
                                    </p:set>
                                    <p:animEffect transition="in" filter="fade">
                                      <p:cBhvr>
                                        <p:cTn id="52" dur="500"/>
                                        <p:tgtEl>
                                          <p:spTgt spid="12535"/>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2536"/>
                                        </p:tgtEl>
                                        <p:attrNameLst>
                                          <p:attrName>style.visibility</p:attrName>
                                        </p:attrNameLst>
                                      </p:cBhvr>
                                      <p:to>
                                        <p:strVal val="visible"/>
                                      </p:to>
                                    </p:set>
                                    <p:animEffect transition="in" filter="fade">
                                      <p:cBhvr>
                                        <p:cTn id="57" dur="500"/>
                                        <p:tgtEl>
                                          <p:spTgt spid="1253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2537"/>
                                        </p:tgtEl>
                                        <p:attrNameLst>
                                          <p:attrName>style.visibility</p:attrName>
                                        </p:attrNameLst>
                                      </p:cBhvr>
                                      <p:to>
                                        <p:strVal val="visible"/>
                                      </p:to>
                                    </p:set>
                                    <p:animEffect transition="in" filter="fade">
                                      <p:cBhvr>
                                        <p:cTn id="62" dur="500"/>
                                        <p:tgtEl>
                                          <p:spTgt spid="1253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2538"/>
                                        </p:tgtEl>
                                        <p:attrNameLst>
                                          <p:attrName>style.visibility</p:attrName>
                                        </p:attrNameLst>
                                      </p:cBhvr>
                                      <p:to>
                                        <p:strVal val="visible"/>
                                      </p:to>
                                    </p:set>
                                    <p:animEffect transition="in" filter="fade">
                                      <p:cBhvr>
                                        <p:cTn id="67" dur="500"/>
                                        <p:tgtEl>
                                          <p:spTgt spid="12538"/>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2539"/>
                                        </p:tgtEl>
                                        <p:attrNameLst>
                                          <p:attrName>style.visibility</p:attrName>
                                        </p:attrNameLst>
                                      </p:cBhvr>
                                      <p:to>
                                        <p:strVal val="visible"/>
                                      </p:to>
                                    </p:set>
                                    <p:animEffect transition="in" filter="fade">
                                      <p:cBhvr>
                                        <p:cTn id="72" dur="500"/>
                                        <p:tgtEl>
                                          <p:spTgt spid="1253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2540"/>
                                        </p:tgtEl>
                                        <p:attrNameLst>
                                          <p:attrName>style.visibility</p:attrName>
                                        </p:attrNameLst>
                                      </p:cBhvr>
                                      <p:to>
                                        <p:strVal val="visible"/>
                                      </p:to>
                                    </p:set>
                                    <p:animEffect transition="in" filter="fade">
                                      <p:cBhvr>
                                        <p:cTn id="77" dur="500"/>
                                        <p:tgtEl>
                                          <p:spTgt spid="12540"/>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2541"/>
                                        </p:tgtEl>
                                        <p:attrNameLst>
                                          <p:attrName>style.visibility</p:attrName>
                                        </p:attrNameLst>
                                      </p:cBhvr>
                                      <p:to>
                                        <p:strVal val="visible"/>
                                      </p:to>
                                    </p:set>
                                    <p:animEffect transition="in" filter="fade">
                                      <p:cBhvr>
                                        <p:cTn id="82" dur="500"/>
                                        <p:tgtEl>
                                          <p:spTgt spid="12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41" grpId="0" autoUpdateAnimBg="0"/>
      <p:bldP spid="12540" grpId="0" autoUpdateAnimBg="0"/>
      <p:bldP spid="12539" grpId="0" autoUpdateAnimBg="0"/>
      <p:bldP spid="12538" grpId="0" autoUpdateAnimBg="0"/>
      <p:bldP spid="12537" grpId="0" autoUpdateAnimBg="0"/>
      <p:bldP spid="12536" grpId="0" autoUpdateAnimBg="0"/>
      <p:bldP spid="12535" grpId="0" autoUpdateAnimBg="0"/>
      <p:bldP spid="12534" grpId="0" autoUpdateAnimBg="0"/>
      <p:bldP spid="12533" grpId="0" autoUpdateAnimBg="0"/>
      <p:bldP spid="12532" grpId="0" autoUpdateAnimBg="0"/>
      <p:bldP spid="12531" grpId="0" autoUpdateAnimBg="0"/>
      <p:bldP spid="12530" grpId="0" autoUpdateAnimBg="0"/>
      <p:bldP spid="12529" grpId="0" autoUpdateAnimBg="0"/>
      <p:bldP spid="12528" grpId="0" autoUpdateAnimBg="0"/>
      <p:bldP spid="12527" grpId="0" autoUpdateAnimBg="0"/>
      <p:bldP spid="12526"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35"/>
          <p:cNvSpPr>
            <a:spLocks noChangeArrowheads="1"/>
          </p:cNvSpPr>
          <p:nvPr/>
        </p:nvSpPr>
        <p:spPr bwMode="auto">
          <a:xfrm>
            <a:off x="0" y="1412875"/>
            <a:ext cx="9144000" cy="1008063"/>
          </a:xfrm>
          <a:prstGeom prst="rect">
            <a:avLst/>
          </a:prstGeom>
          <a:solidFill>
            <a:schemeClr val="bg2"/>
          </a:solidFill>
          <a:ln w="57150" cap="sq">
            <a:solidFill>
              <a:srgbClr val="FF0000"/>
            </a:solidFill>
            <a:round/>
            <a:headEnd/>
            <a:tailEnd/>
          </a:ln>
        </p:spPr>
        <p:txBody>
          <a:bodyPr wrap="none" anchor="ctr"/>
          <a:lstStyle/>
          <a:p>
            <a:pPr algn="ctr"/>
            <a:endParaRPr lang="en-US"/>
          </a:p>
        </p:txBody>
      </p:sp>
      <p:sp>
        <p:nvSpPr>
          <p:cNvPr id="57346" name="Rectangle 128"/>
          <p:cNvSpPr>
            <a:spLocks noGrp="1" noChangeArrowheads="1"/>
          </p:cNvSpPr>
          <p:nvPr>
            <p:ph type="title" idx="4294967295"/>
          </p:nvPr>
        </p:nvSpPr>
        <p:spPr>
          <a:xfrm>
            <a:off x="1371600" y="762000"/>
            <a:ext cx="6553200" cy="685800"/>
          </a:xfrm>
        </p:spPr>
        <p:txBody>
          <a:bodyPr/>
          <a:lstStyle/>
          <a:p>
            <a:pPr eaLnBrk="1" hangingPunct="1"/>
            <a:r>
              <a:rPr lang="en-US" sz="2800">
                <a:solidFill>
                  <a:schemeClr val="tx1"/>
                </a:solidFill>
                <a:latin typeface="Arial" charset="0"/>
                <a:ea typeface="ＭＳ Ｐゴシック" charset="0"/>
              </a:rPr>
              <a:t>The Intertestamental Era (3 slides)</a:t>
            </a:r>
          </a:p>
        </p:txBody>
      </p:sp>
      <p:sp>
        <p:nvSpPr>
          <p:cNvPr id="13433" name="Rectangle 121"/>
          <p:cNvSpPr>
            <a:spLocks noChangeArrowheads="1"/>
          </p:cNvSpPr>
          <p:nvPr/>
        </p:nvSpPr>
        <p:spPr bwMode="auto">
          <a:xfrm>
            <a:off x="6858000" y="1484313"/>
            <a:ext cx="2286000" cy="828675"/>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Advent of Christ</a:t>
            </a:r>
            <a:endParaRPr lang="en-US" b="1" dirty="0">
              <a:effectLst>
                <a:outerShdw blurRad="38100" dist="38100" dir="2700000" algn="tl">
                  <a:srgbClr val="000000"/>
                </a:outerShdw>
              </a:effectLst>
              <a:latin typeface="Arial" charset="0"/>
              <a:ea typeface="Arial" charset="0"/>
              <a:cs typeface="Arial" charset="0"/>
            </a:endParaRPr>
          </a:p>
        </p:txBody>
      </p:sp>
      <p:sp>
        <p:nvSpPr>
          <p:cNvPr id="13431" name="Rectangle 119"/>
          <p:cNvSpPr>
            <a:spLocks noChangeArrowheads="1"/>
          </p:cNvSpPr>
          <p:nvPr/>
        </p:nvSpPr>
        <p:spPr bwMode="auto">
          <a:xfrm>
            <a:off x="4572000" y="1484313"/>
            <a:ext cx="2286000" cy="828675"/>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en-US" altLang="zh-CN" b="1" dirty="0" err="1">
                <a:effectLst>
                  <a:outerShdw blurRad="38100" dist="38100" dir="2700000" algn="tl">
                    <a:srgbClr val="000000"/>
                  </a:outerShdw>
                </a:effectLst>
                <a:latin typeface="Arial" charset="0"/>
                <a:ea typeface="Arial" charset="0"/>
                <a:cs typeface="Arial" charset="0"/>
              </a:rPr>
              <a:t>Intertestament</a:t>
            </a:r>
            <a:r>
              <a:rPr lang="en-US" altLang="zh-CN" b="1" dirty="0">
                <a:effectLst>
                  <a:outerShdw blurRad="38100" dist="38100" dir="2700000" algn="tl">
                    <a:srgbClr val="000000"/>
                  </a:outerShdw>
                </a:effectLst>
                <a:latin typeface="Arial" charset="0"/>
                <a:ea typeface="Arial" charset="0"/>
                <a:cs typeface="Arial" charset="0"/>
              </a:rPr>
              <a:t> Era</a:t>
            </a:r>
            <a:endParaRPr lang="en-US" b="1" dirty="0">
              <a:effectLst>
                <a:outerShdw blurRad="38100" dist="38100" dir="2700000" algn="tl">
                  <a:srgbClr val="000000"/>
                </a:outerShdw>
              </a:effectLst>
              <a:latin typeface="Arial" charset="0"/>
              <a:ea typeface="Arial" charset="0"/>
              <a:cs typeface="Arial" charset="0"/>
            </a:endParaRPr>
          </a:p>
        </p:txBody>
      </p:sp>
      <p:sp>
        <p:nvSpPr>
          <p:cNvPr id="13429" name="Rectangle 117"/>
          <p:cNvSpPr>
            <a:spLocks noChangeArrowheads="1"/>
          </p:cNvSpPr>
          <p:nvPr/>
        </p:nvSpPr>
        <p:spPr bwMode="auto">
          <a:xfrm>
            <a:off x="2286000" y="1484313"/>
            <a:ext cx="2286000" cy="828675"/>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Malachi </a:t>
            </a:r>
          </a:p>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(close of OT)</a:t>
            </a:r>
            <a:endParaRPr lang="en-US" b="1" dirty="0">
              <a:effectLst>
                <a:outerShdw blurRad="38100" dist="38100" dir="2700000" algn="tl">
                  <a:srgbClr val="000000"/>
                </a:outerShdw>
              </a:effectLst>
              <a:latin typeface="Arial" charset="0"/>
              <a:ea typeface="Arial" charset="0"/>
              <a:cs typeface="Arial" charset="0"/>
            </a:endParaRPr>
          </a:p>
        </p:txBody>
      </p:sp>
      <p:sp>
        <p:nvSpPr>
          <p:cNvPr id="13427" name="Rectangle 115"/>
          <p:cNvSpPr>
            <a:spLocks noChangeArrowheads="1"/>
          </p:cNvSpPr>
          <p:nvPr/>
        </p:nvSpPr>
        <p:spPr bwMode="auto">
          <a:xfrm>
            <a:off x="0" y="1484313"/>
            <a:ext cx="2286000" cy="828675"/>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en-US" altLang="zh-CN" b="1" i="1" dirty="0">
                <a:effectLst>
                  <a:outerShdw blurRad="38100" dist="38100" dir="2700000" algn="tl">
                    <a:srgbClr val="000000"/>
                  </a:outerShdw>
                </a:effectLst>
                <a:latin typeface="Arial" charset="0"/>
                <a:ea typeface="Arial" charset="0"/>
                <a:cs typeface="Arial" charset="0"/>
              </a:rPr>
              <a:t>Issue / </a:t>
            </a:r>
          </a:p>
          <a:p>
            <a:pPr algn="ctr">
              <a:spcBef>
                <a:spcPct val="20000"/>
              </a:spcBef>
              <a:buClr>
                <a:srgbClr val="00FFFF"/>
              </a:buClr>
              <a:buSzPct val="75000"/>
              <a:buFont typeface="Wingdings" charset="0"/>
              <a:buNone/>
              <a:defRPr/>
            </a:pPr>
            <a:r>
              <a:rPr lang="en-US" altLang="zh-CN" b="1" i="1" dirty="0">
                <a:effectLst>
                  <a:outerShdw blurRad="38100" dist="38100" dir="2700000" algn="tl">
                    <a:srgbClr val="000000"/>
                  </a:outerShdw>
                </a:effectLst>
                <a:latin typeface="Arial" charset="0"/>
                <a:ea typeface="Arial" charset="0"/>
                <a:cs typeface="Arial" charset="0"/>
              </a:rPr>
              <a:t>Time Period</a:t>
            </a:r>
            <a:endParaRPr lang="en-US" b="1" i="1" dirty="0">
              <a:effectLst>
                <a:outerShdw blurRad="38100" dist="38100" dir="2700000" algn="tl">
                  <a:srgbClr val="000000"/>
                </a:outerShdw>
              </a:effectLst>
              <a:latin typeface="Arial" charset="0"/>
              <a:ea typeface="Arial" charset="0"/>
              <a:cs typeface="Arial" charset="0"/>
            </a:endParaRPr>
          </a:p>
        </p:txBody>
      </p:sp>
      <p:sp>
        <p:nvSpPr>
          <p:cNvPr id="13366" name="Rectangle 54"/>
          <p:cNvSpPr>
            <a:spLocks noChangeArrowheads="1"/>
          </p:cNvSpPr>
          <p:nvPr/>
        </p:nvSpPr>
        <p:spPr bwMode="auto">
          <a:xfrm>
            <a:off x="6858000" y="5099050"/>
            <a:ext cx="2286000" cy="957263"/>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 Pharisees / Sadducees</a:t>
            </a:r>
            <a:endParaRPr lang="en-US" b="1" dirty="0">
              <a:effectLst>
                <a:outerShdw blurRad="38100" dist="38100" dir="2700000" algn="tl">
                  <a:srgbClr val="000000"/>
                </a:outerShdw>
              </a:effectLst>
              <a:latin typeface="Arial" charset="0"/>
              <a:ea typeface="Arial" charset="0"/>
              <a:cs typeface="Arial" charset="0"/>
            </a:endParaRPr>
          </a:p>
        </p:txBody>
      </p:sp>
      <p:sp>
        <p:nvSpPr>
          <p:cNvPr id="13365" name="Rectangle 53"/>
          <p:cNvSpPr>
            <a:spLocks noChangeArrowheads="1"/>
          </p:cNvSpPr>
          <p:nvPr/>
        </p:nvSpPr>
        <p:spPr bwMode="auto">
          <a:xfrm>
            <a:off x="4572000" y="5099050"/>
            <a:ext cx="2286000" cy="957263"/>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Rise of Jewish Sects</a:t>
            </a:r>
            <a:endParaRPr lang="en-US" b="1" dirty="0">
              <a:effectLst>
                <a:outerShdw blurRad="38100" dist="38100" dir="2700000" algn="tl">
                  <a:srgbClr val="000000"/>
                </a:outerShdw>
              </a:effectLst>
              <a:latin typeface="Arial" charset="0"/>
              <a:ea typeface="Arial" charset="0"/>
              <a:cs typeface="Arial" charset="0"/>
            </a:endParaRPr>
          </a:p>
        </p:txBody>
      </p:sp>
      <p:sp>
        <p:nvSpPr>
          <p:cNvPr id="13364" name="Rectangle 52"/>
          <p:cNvSpPr>
            <a:spLocks noChangeArrowheads="1"/>
          </p:cNvSpPr>
          <p:nvPr/>
        </p:nvSpPr>
        <p:spPr bwMode="auto">
          <a:xfrm>
            <a:off x="2286000" y="5099050"/>
            <a:ext cx="2286000" cy="957263"/>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Priests/Levites</a:t>
            </a:r>
            <a:endParaRPr lang="en-US" b="1" dirty="0">
              <a:effectLst>
                <a:outerShdw blurRad="38100" dist="38100" dir="2700000" algn="tl">
                  <a:srgbClr val="000000"/>
                </a:outerShdw>
              </a:effectLst>
              <a:latin typeface="Arial" charset="0"/>
              <a:ea typeface="Arial" charset="0"/>
              <a:cs typeface="Arial" charset="0"/>
            </a:endParaRPr>
          </a:p>
        </p:txBody>
      </p:sp>
      <p:sp>
        <p:nvSpPr>
          <p:cNvPr id="13363" name="Rectangle 51"/>
          <p:cNvSpPr>
            <a:spLocks noChangeArrowheads="1"/>
          </p:cNvSpPr>
          <p:nvPr/>
        </p:nvSpPr>
        <p:spPr bwMode="auto">
          <a:xfrm>
            <a:off x="0" y="5099050"/>
            <a:ext cx="2286000" cy="957263"/>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en-US" altLang="zh-CN" b="1" i="1" dirty="0">
                <a:effectLst>
                  <a:outerShdw blurRad="38100" dist="38100" dir="2700000" algn="tl">
                    <a:srgbClr val="000000"/>
                  </a:outerShdw>
                </a:effectLst>
                <a:latin typeface="Arial" charset="0"/>
                <a:ea typeface="Arial" charset="0"/>
                <a:cs typeface="Arial" charset="0"/>
              </a:rPr>
              <a:t>Religious Leaders</a:t>
            </a:r>
            <a:endParaRPr lang="en-US" b="1" i="1" dirty="0">
              <a:effectLst>
                <a:outerShdw blurRad="38100" dist="38100" dir="2700000" algn="tl">
                  <a:srgbClr val="000000"/>
                </a:outerShdw>
              </a:effectLst>
              <a:latin typeface="Arial" charset="0"/>
              <a:ea typeface="Arial" charset="0"/>
              <a:cs typeface="Arial" charset="0"/>
            </a:endParaRPr>
          </a:p>
        </p:txBody>
      </p:sp>
      <p:sp>
        <p:nvSpPr>
          <p:cNvPr id="13362" name="Rectangle 50"/>
          <p:cNvSpPr>
            <a:spLocks noChangeArrowheads="1"/>
          </p:cNvSpPr>
          <p:nvPr/>
        </p:nvSpPr>
        <p:spPr bwMode="auto">
          <a:xfrm>
            <a:off x="6858000" y="4119563"/>
            <a:ext cx="2286000" cy="979487"/>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Synagogues / Temple</a:t>
            </a:r>
            <a:endParaRPr lang="en-US" b="1" dirty="0">
              <a:effectLst>
                <a:outerShdw blurRad="38100" dist="38100" dir="2700000" algn="tl">
                  <a:srgbClr val="000000"/>
                </a:outerShdw>
              </a:effectLst>
              <a:latin typeface="Arial" charset="0"/>
              <a:ea typeface="Arial" charset="0"/>
              <a:cs typeface="Arial" charset="0"/>
            </a:endParaRPr>
          </a:p>
        </p:txBody>
      </p:sp>
      <p:sp>
        <p:nvSpPr>
          <p:cNvPr id="13361" name="Rectangle 49"/>
          <p:cNvSpPr>
            <a:spLocks noChangeArrowheads="1"/>
          </p:cNvSpPr>
          <p:nvPr/>
        </p:nvSpPr>
        <p:spPr bwMode="auto">
          <a:xfrm>
            <a:off x="4572000" y="4119563"/>
            <a:ext cx="2286000" cy="979487"/>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Rise of Synagogues</a:t>
            </a:r>
            <a:endParaRPr lang="en-US" b="1" dirty="0">
              <a:effectLst>
                <a:outerShdw blurRad="38100" dist="38100" dir="2700000" algn="tl">
                  <a:srgbClr val="000000"/>
                </a:outerShdw>
              </a:effectLst>
              <a:latin typeface="Arial" charset="0"/>
              <a:ea typeface="Arial" charset="0"/>
              <a:cs typeface="Arial" charset="0"/>
            </a:endParaRPr>
          </a:p>
        </p:txBody>
      </p:sp>
      <p:sp>
        <p:nvSpPr>
          <p:cNvPr id="13360" name="Rectangle 48"/>
          <p:cNvSpPr>
            <a:spLocks noChangeArrowheads="1"/>
          </p:cNvSpPr>
          <p:nvPr/>
        </p:nvSpPr>
        <p:spPr bwMode="auto">
          <a:xfrm>
            <a:off x="2286000" y="4119563"/>
            <a:ext cx="2286000" cy="979487"/>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Temple only</a:t>
            </a:r>
            <a:endParaRPr lang="en-US" b="1" dirty="0">
              <a:effectLst>
                <a:outerShdw blurRad="38100" dist="38100" dir="2700000" algn="tl">
                  <a:srgbClr val="000000"/>
                </a:outerShdw>
              </a:effectLst>
              <a:latin typeface="Arial" charset="0"/>
              <a:ea typeface="Arial" charset="0"/>
              <a:cs typeface="Arial" charset="0"/>
            </a:endParaRPr>
          </a:p>
        </p:txBody>
      </p:sp>
      <p:sp>
        <p:nvSpPr>
          <p:cNvPr id="13359" name="Rectangle 47"/>
          <p:cNvSpPr>
            <a:spLocks noChangeArrowheads="1"/>
          </p:cNvSpPr>
          <p:nvPr/>
        </p:nvSpPr>
        <p:spPr bwMode="auto">
          <a:xfrm>
            <a:off x="0" y="4119563"/>
            <a:ext cx="2286000" cy="979487"/>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en-US" altLang="zh-CN" b="1" i="1" dirty="0">
                <a:effectLst>
                  <a:outerShdw blurRad="38100" dist="38100" dir="2700000" algn="tl">
                    <a:srgbClr val="000000"/>
                  </a:outerShdw>
                </a:effectLst>
                <a:latin typeface="Arial" charset="0"/>
                <a:ea typeface="Arial" charset="0"/>
                <a:cs typeface="Arial" charset="0"/>
              </a:rPr>
              <a:t>Places of Worship</a:t>
            </a:r>
            <a:endParaRPr lang="en-US" b="1" i="1" dirty="0">
              <a:effectLst>
                <a:outerShdw blurRad="38100" dist="38100" dir="2700000" algn="tl">
                  <a:srgbClr val="000000"/>
                </a:outerShdw>
              </a:effectLst>
              <a:latin typeface="Arial" charset="0"/>
              <a:ea typeface="Arial" charset="0"/>
              <a:cs typeface="Arial" charset="0"/>
            </a:endParaRPr>
          </a:p>
        </p:txBody>
      </p:sp>
      <p:sp>
        <p:nvSpPr>
          <p:cNvPr id="13358" name="Rectangle 46"/>
          <p:cNvSpPr>
            <a:spLocks noChangeArrowheads="1"/>
          </p:cNvSpPr>
          <p:nvPr/>
        </p:nvSpPr>
        <p:spPr bwMode="auto">
          <a:xfrm>
            <a:off x="6858000" y="3141663"/>
            <a:ext cx="2286000" cy="977900"/>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Extensive</a:t>
            </a:r>
            <a:endParaRPr lang="en-US" b="1" dirty="0">
              <a:effectLst>
                <a:outerShdw blurRad="38100" dist="38100" dir="2700000" algn="tl">
                  <a:srgbClr val="000000"/>
                </a:outerShdw>
              </a:effectLst>
              <a:latin typeface="Arial" charset="0"/>
              <a:ea typeface="Arial" charset="0"/>
              <a:cs typeface="Arial" charset="0"/>
            </a:endParaRPr>
          </a:p>
        </p:txBody>
      </p:sp>
      <p:sp>
        <p:nvSpPr>
          <p:cNvPr id="13357" name="Rectangle 45"/>
          <p:cNvSpPr>
            <a:spLocks noChangeArrowheads="1"/>
          </p:cNvSpPr>
          <p:nvPr/>
        </p:nvSpPr>
        <p:spPr bwMode="auto">
          <a:xfrm>
            <a:off x="4572000" y="3141663"/>
            <a:ext cx="2286000" cy="977900"/>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Expanded</a:t>
            </a:r>
            <a:endParaRPr lang="en-US" b="1" dirty="0">
              <a:effectLst>
                <a:outerShdw blurRad="38100" dist="38100" dir="2700000" algn="tl">
                  <a:srgbClr val="000000"/>
                </a:outerShdw>
              </a:effectLst>
              <a:latin typeface="Arial" charset="0"/>
              <a:ea typeface="Arial" charset="0"/>
              <a:cs typeface="Arial" charset="0"/>
            </a:endParaRPr>
          </a:p>
        </p:txBody>
      </p:sp>
      <p:sp>
        <p:nvSpPr>
          <p:cNvPr id="13356" name="Rectangle 44"/>
          <p:cNvSpPr>
            <a:spLocks noChangeArrowheads="1"/>
          </p:cNvSpPr>
          <p:nvPr/>
        </p:nvSpPr>
        <p:spPr bwMode="auto">
          <a:xfrm>
            <a:off x="2286000" y="3141663"/>
            <a:ext cx="2286000" cy="977900"/>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Very Limited</a:t>
            </a:r>
            <a:endParaRPr lang="en-US" b="1" dirty="0">
              <a:effectLst>
                <a:outerShdw blurRad="38100" dist="38100" dir="2700000" algn="tl">
                  <a:srgbClr val="000000"/>
                </a:outerShdw>
              </a:effectLst>
              <a:latin typeface="Arial" charset="0"/>
              <a:ea typeface="Arial" charset="0"/>
              <a:cs typeface="Arial" charset="0"/>
            </a:endParaRPr>
          </a:p>
        </p:txBody>
      </p:sp>
      <p:sp>
        <p:nvSpPr>
          <p:cNvPr id="13355" name="Rectangle 43"/>
          <p:cNvSpPr>
            <a:spLocks noChangeArrowheads="1"/>
          </p:cNvSpPr>
          <p:nvPr/>
        </p:nvSpPr>
        <p:spPr bwMode="auto">
          <a:xfrm>
            <a:off x="0" y="3141663"/>
            <a:ext cx="2286000" cy="977900"/>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en-US" altLang="zh-CN" b="1" i="1" dirty="0">
                <a:effectLst>
                  <a:outerShdw blurRad="38100" dist="38100" dir="2700000" algn="tl">
                    <a:srgbClr val="000000"/>
                  </a:outerShdw>
                </a:effectLst>
                <a:latin typeface="Arial" charset="0"/>
                <a:ea typeface="Arial" charset="0"/>
                <a:cs typeface="Arial" charset="0"/>
              </a:rPr>
              <a:t>Road System</a:t>
            </a:r>
            <a:endParaRPr lang="en-US" b="1" i="1" dirty="0">
              <a:effectLst>
                <a:outerShdw blurRad="38100" dist="38100" dir="2700000" algn="tl">
                  <a:srgbClr val="000000"/>
                </a:outerShdw>
              </a:effectLst>
              <a:latin typeface="Arial" charset="0"/>
              <a:ea typeface="Arial" charset="0"/>
              <a:cs typeface="Arial" charset="0"/>
            </a:endParaRPr>
          </a:p>
        </p:txBody>
      </p:sp>
      <p:sp>
        <p:nvSpPr>
          <p:cNvPr id="13354" name="Rectangle 42"/>
          <p:cNvSpPr>
            <a:spLocks noChangeArrowheads="1"/>
          </p:cNvSpPr>
          <p:nvPr/>
        </p:nvSpPr>
        <p:spPr bwMode="auto">
          <a:xfrm>
            <a:off x="6858000" y="2312988"/>
            <a:ext cx="2286000" cy="828675"/>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Extensive</a:t>
            </a:r>
            <a:endParaRPr lang="en-US" b="1" dirty="0">
              <a:effectLst>
                <a:outerShdw blurRad="38100" dist="38100" dir="2700000" algn="tl">
                  <a:srgbClr val="000000"/>
                </a:outerShdw>
              </a:effectLst>
              <a:latin typeface="Arial" charset="0"/>
              <a:ea typeface="Arial" charset="0"/>
              <a:cs typeface="Arial" charset="0"/>
            </a:endParaRPr>
          </a:p>
        </p:txBody>
      </p:sp>
      <p:sp>
        <p:nvSpPr>
          <p:cNvPr id="13353" name="Rectangle 41"/>
          <p:cNvSpPr>
            <a:spLocks noChangeArrowheads="1"/>
          </p:cNvSpPr>
          <p:nvPr/>
        </p:nvSpPr>
        <p:spPr bwMode="auto">
          <a:xfrm>
            <a:off x="4572000" y="2312988"/>
            <a:ext cx="2286000" cy="828675"/>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Increased</a:t>
            </a:r>
            <a:endParaRPr lang="en-US" b="1" dirty="0">
              <a:effectLst>
                <a:outerShdw blurRad="38100" dist="38100" dir="2700000" algn="tl">
                  <a:srgbClr val="000000"/>
                </a:outerShdw>
              </a:effectLst>
              <a:latin typeface="Arial" charset="0"/>
              <a:ea typeface="Arial" charset="0"/>
              <a:cs typeface="Arial" charset="0"/>
            </a:endParaRPr>
          </a:p>
        </p:txBody>
      </p:sp>
      <p:sp>
        <p:nvSpPr>
          <p:cNvPr id="13352" name="Rectangle 40"/>
          <p:cNvSpPr>
            <a:spLocks noChangeArrowheads="1"/>
          </p:cNvSpPr>
          <p:nvPr/>
        </p:nvSpPr>
        <p:spPr bwMode="auto">
          <a:xfrm>
            <a:off x="2286000" y="2312988"/>
            <a:ext cx="2286000" cy="828675"/>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Limited</a:t>
            </a:r>
            <a:endParaRPr lang="en-US" b="1" dirty="0">
              <a:effectLst>
                <a:outerShdw blurRad="38100" dist="38100" dir="2700000" algn="tl">
                  <a:srgbClr val="000000"/>
                </a:outerShdw>
              </a:effectLst>
              <a:latin typeface="Arial" charset="0"/>
              <a:ea typeface="Arial" charset="0"/>
              <a:cs typeface="Arial" charset="0"/>
            </a:endParaRPr>
          </a:p>
        </p:txBody>
      </p:sp>
      <p:sp>
        <p:nvSpPr>
          <p:cNvPr id="13351" name="Rectangle 39"/>
          <p:cNvSpPr>
            <a:spLocks noChangeArrowheads="1"/>
          </p:cNvSpPr>
          <p:nvPr/>
        </p:nvSpPr>
        <p:spPr bwMode="auto">
          <a:xfrm>
            <a:off x="0" y="2312988"/>
            <a:ext cx="2286000" cy="828675"/>
          </a:xfrm>
          <a:prstGeom prst="rect">
            <a:avLst/>
          </a:prstGeom>
          <a:noFill/>
          <a:ln w="12700" cap="sq">
            <a:noFill/>
            <a:miter lim="800000"/>
            <a:headEnd type="none" w="sm" len="sm"/>
            <a:tailEnd type="none" w="sm" len="sm"/>
          </a:ln>
          <a:effectLst/>
        </p:spPr>
        <p:txBody>
          <a:bodyPr anchor="ctr"/>
          <a:lstStyle/>
          <a:p>
            <a:pPr algn="ctr">
              <a:spcBef>
                <a:spcPct val="20000"/>
              </a:spcBef>
              <a:buClr>
                <a:srgbClr val="00FFFF"/>
              </a:buClr>
              <a:buSzPct val="75000"/>
              <a:buFont typeface="Wingdings" charset="0"/>
              <a:buNone/>
              <a:defRPr/>
            </a:pPr>
            <a:r>
              <a:rPr lang="en-US" altLang="zh-CN" b="1" i="1" dirty="0">
                <a:effectLst>
                  <a:outerShdw blurRad="38100" dist="38100" dir="2700000" algn="tl">
                    <a:srgbClr val="000000"/>
                  </a:outerShdw>
                </a:effectLst>
                <a:latin typeface="Arial" charset="0"/>
                <a:ea typeface="Arial" charset="0"/>
                <a:cs typeface="Arial" charset="0"/>
              </a:rPr>
              <a:t>Ability to Evangelize</a:t>
            </a:r>
            <a:endParaRPr lang="en-US" b="1" i="1" dirty="0">
              <a:effectLst>
                <a:outerShdw blurRad="38100" dist="38100" dir="2700000" algn="tl">
                  <a:srgbClr val="000000"/>
                </a:outerShdw>
              </a:effectLst>
              <a:latin typeface="Arial" charset="0"/>
              <a:ea typeface="Arial" charset="0"/>
              <a:cs typeface="Arial" charset="0"/>
            </a:endParaRPr>
          </a:p>
        </p:txBody>
      </p:sp>
      <p:sp>
        <p:nvSpPr>
          <p:cNvPr id="57367" name="Line 68"/>
          <p:cNvSpPr>
            <a:spLocks noChangeShapeType="1"/>
          </p:cNvSpPr>
          <p:nvPr/>
        </p:nvSpPr>
        <p:spPr bwMode="auto">
          <a:xfrm>
            <a:off x="0" y="3141663"/>
            <a:ext cx="91440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7368" name="Line 69"/>
          <p:cNvSpPr>
            <a:spLocks noChangeShapeType="1"/>
          </p:cNvSpPr>
          <p:nvPr/>
        </p:nvSpPr>
        <p:spPr bwMode="auto">
          <a:xfrm>
            <a:off x="0" y="4119563"/>
            <a:ext cx="91440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7369" name="Line 70"/>
          <p:cNvSpPr>
            <a:spLocks noChangeShapeType="1"/>
          </p:cNvSpPr>
          <p:nvPr/>
        </p:nvSpPr>
        <p:spPr bwMode="auto">
          <a:xfrm>
            <a:off x="0" y="5099050"/>
            <a:ext cx="91440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7370" name="Line 74"/>
          <p:cNvSpPr>
            <a:spLocks noChangeShapeType="1"/>
          </p:cNvSpPr>
          <p:nvPr/>
        </p:nvSpPr>
        <p:spPr bwMode="auto">
          <a:xfrm>
            <a:off x="0" y="6056313"/>
            <a:ext cx="9144000" cy="0"/>
          </a:xfrm>
          <a:prstGeom prst="line">
            <a:avLst/>
          </a:prstGeom>
          <a:noFill/>
          <a:ln w="28575" cap="sq">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7371" name="Line 75"/>
          <p:cNvSpPr>
            <a:spLocks noChangeShapeType="1"/>
          </p:cNvSpPr>
          <p:nvPr/>
        </p:nvSpPr>
        <p:spPr bwMode="auto">
          <a:xfrm>
            <a:off x="0" y="1484313"/>
            <a:ext cx="0" cy="4572000"/>
          </a:xfrm>
          <a:prstGeom prst="line">
            <a:avLst/>
          </a:prstGeom>
          <a:noFill/>
          <a:ln w="28575" cap="sq">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7372" name="Line 76"/>
          <p:cNvSpPr>
            <a:spLocks noChangeShapeType="1"/>
          </p:cNvSpPr>
          <p:nvPr/>
        </p:nvSpPr>
        <p:spPr bwMode="auto">
          <a:xfrm>
            <a:off x="2286000" y="1484313"/>
            <a:ext cx="0" cy="457200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7373" name="Line 77"/>
          <p:cNvSpPr>
            <a:spLocks noChangeShapeType="1"/>
          </p:cNvSpPr>
          <p:nvPr/>
        </p:nvSpPr>
        <p:spPr bwMode="auto">
          <a:xfrm>
            <a:off x="4572000" y="1484313"/>
            <a:ext cx="0" cy="457200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7374" name="Line 78"/>
          <p:cNvSpPr>
            <a:spLocks noChangeShapeType="1"/>
          </p:cNvSpPr>
          <p:nvPr/>
        </p:nvSpPr>
        <p:spPr bwMode="auto">
          <a:xfrm>
            <a:off x="6858000" y="1484313"/>
            <a:ext cx="0" cy="457200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7375" name="Line 79"/>
          <p:cNvSpPr>
            <a:spLocks noChangeShapeType="1"/>
          </p:cNvSpPr>
          <p:nvPr/>
        </p:nvSpPr>
        <p:spPr bwMode="auto">
          <a:xfrm>
            <a:off x="9144000" y="1484313"/>
            <a:ext cx="0" cy="4572000"/>
          </a:xfrm>
          <a:prstGeom prst="line">
            <a:avLst/>
          </a:prstGeom>
          <a:noFill/>
          <a:ln w="28575" cap="sq">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7376" name="Rectangle 126"/>
          <p:cNvSpPr>
            <a:spLocks noChangeArrowheads="1"/>
          </p:cNvSpPr>
          <p:nvPr/>
        </p:nvSpPr>
        <p:spPr bwMode="auto">
          <a:xfrm>
            <a:off x="1295400" y="115888"/>
            <a:ext cx="6553200" cy="1143000"/>
          </a:xfrm>
          <a:prstGeom prst="rect">
            <a:avLst/>
          </a:prstGeom>
          <a:solidFill>
            <a:schemeClr val="tx1"/>
          </a:solidFill>
          <a:ln w="9525">
            <a:solidFill>
              <a:schemeClr val="tx1"/>
            </a:solidFill>
            <a:miter lim="800000"/>
            <a:headEnd/>
            <a:tailEnd/>
          </a:ln>
        </p:spPr>
        <p:txBody>
          <a:bodyPr lIns="92075" tIns="46038" rIns="92075" bIns="46038" anchor="ctr"/>
          <a:lstStyle/>
          <a:p>
            <a:pPr algn="ctr"/>
            <a:r>
              <a:rPr lang="en-US" altLang="zh-CN" sz="3600" b="1">
                <a:solidFill>
                  <a:schemeClr val="bg2"/>
                </a:solidFill>
                <a:latin typeface="Arial" charset="0"/>
                <a:cs typeface="Arial" charset="0"/>
              </a:rPr>
              <a:t>The Intertestamental Era</a:t>
            </a:r>
            <a:br>
              <a:rPr lang="en-US" altLang="zh-CN" sz="3600" b="1">
                <a:solidFill>
                  <a:schemeClr val="bg2"/>
                </a:solidFill>
                <a:latin typeface="Arial" charset="0"/>
                <a:cs typeface="Arial" charset="0"/>
              </a:rPr>
            </a:br>
            <a:r>
              <a:rPr lang="en-US" altLang="zh-CN" sz="3600" b="1">
                <a:solidFill>
                  <a:schemeClr val="bg2"/>
                </a:solidFill>
                <a:latin typeface="Arial" charset="0"/>
                <a:cs typeface="Arial" charset="0"/>
              </a:rPr>
              <a:t>(425 </a:t>
            </a:r>
            <a:r>
              <a:rPr lang="en-US" altLang="zh-CN" sz="2800" b="1">
                <a:solidFill>
                  <a:schemeClr val="bg2"/>
                </a:solidFill>
                <a:latin typeface="Arial" charset="0"/>
                <a:cs typeface="Arial" charset="0"/>
              </a:rPr>
              <a:t>BC</a:t>
            </a:r>
            <a:r>
              <a:rPr lang="en-US" altLang="zh-CN" sz="3600" b="1">
                <a:solidFill>
                  <a:schemeClr val="bg2"/>
                </a:solidFill>
                <a:latin typeface="Arial" charset="0"/>
                <a:cs typeface="Arial" charset="0"/>
              </a:rPr>
              <a:t>—5 </a:t>
            </a:r>
            <a:r>
              <a:rPr lang="en-US" altLang="zh-CN" sz="2800" b="1">
                <a:solidFill>
                  <a:schemeClr val="bg2"/>
                </a:solidFill>
                <a:latin typeface="Arial" charset="0"/>
                <a:cs typeface="Arial" charset="0"/>
              </a:rPr>
              <a:t>BC</a:t>
            </a:r>
            <a:r>
              <a:rPr lang="en-US" altLang="zh-CN" sz="3600" b="1">
                <a:solidFill>
                  <a:schemeClr val="bg2"/>
                </a:solidFill>
                <a:latin typeface="Arial" charset="0"/>
                <a:cs typeface="Arial" charset="0"/>
              </a:rPr>
              <a:t>)</a:t>
            </a:r>
            <a:endParaRPr lang="en-US" sz="3600" b="1">
              <a:solidFill>
                <a:schemeClr val="bg2"/>
              </a:solidFill>
              <a:latin typeface="Arial" charset="0"/>
              <a:cs typeface="Arial" charset="0"/>
            </a:endParaRPr>
          </a:p>
        </p:txBody>
      </p:sp>
      <p:sp>
        <p:nvSpPr>
          <p:cNvPr id="57377" name="Text Box 127"/>
          <p:cNvSpPr txBox="1">
            <a:spLocks noChangeArrowheads="1"/>
          </p:cNvSpPr>
          <p:nvPr/>
        </p:nvSpPr>
        <p:spPr bwMode="auto">
          <a:xfrm>
            <a:off x="8559800" y="10160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latin typeface="Arial" charset="0"/>
                <a:cs typeface="Arial" charset="0"/>
              </a:rPr>
              <a:t>10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351"/>
                                        </p:tgtEl>
                                        <p:attrNameLst>
                                          <p:attrName>style.visibility</p:attrName>
                                        </p:attrNameLst>
                                      </p:cBhvr>
                                      <p:to>
                                        <p:strVal val="visible"/>
                                      </p:to>
                                    </p:set>
                                    <p:animEffect transition="in" filter="fade">
                                      <p:cBhvr>
                                        <p:cTn id="7" dur="500"/>
                                        <p:tgtEl>
                                          <p:spTgt spid="133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352"/>
                                        </p:tgtEl>
                                        <p:attrNameLst>
                                          <p:attrName>style.visibility</p:attrName>
                                        </p:attrNameLst>
                                      </p:cBhvr>
                                      <p:to>
                                        <p:strVal val="visible"/>
                                      </p:to>
                                    </p:set>
                                    <p:animEffect transition="in" filter="fade">
                                      <p:cBhvr>
                                        <p:cTn id="12" dur="500"/>
                                        <p:tgtEl>
                                          <p:spTgt spid="1335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353"/>
                                        </p:tgtEl>
                                        <p:attrNameLst>
                                          <p:attrName>style.visibility</p:attrName>
                                        </p:attrNameLst>
                                      </p:cBhvr>
                                      <p:to>
                                        <p:strVal val="visible"/>
                                      </p:to>
                                    </p:set>
                                    <p:animEffect transition="in" filter="fade">
                                      <p:cBhvr>
                                        <p:cTn id="17" dur="500"/>
                                        <p:tgtEl>
                                          <p:spTgt spid="1335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354"/>
                                        </p:tgtEl>
                                        <p:attrNameLst>
                                          <p:attrName>style.visibility</p:attrName>
                                        </p:attrNameLst>
                                      </p:cBhvr>
                                      <p:to>
                                        <p:strVal val="visible"/>
                                      </p:to>
                                    </p:set>
                                    <p:animEffect transition="in" filter="fade">
                                      <p:cBhvr>
                                        <p:cTn id="22" dur="500"/>
                                        <p:tgtEl>
                                          <p:spTgt spid="1335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355"/>
                                        </p:tgtEl>
                                        <p:attrNameLst>
                                          <p:attrName>style.visibility</p:attrName>
                                        </p:attrNameLst>
                                      </p:cBhvr>
                                      <p:to>
                                        <p:strVal val="visible"/>
                                      </p:to>
                                    </p:set>
                                    <p:animEffect transition="in" filter="fade">
                                      <p:cBhvr>
                                        <p:cTn id="27" dur="500"/>
                                        <p:tgtEl>
                                          <p:spTgt spid="1335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356"/>
                                        </p:tgtEl>
                                        <p:attrNameLst>
                                          <p:attrName>style.visibility</p:attrName>
                                        </p:attrNameLst>
                                      </p:cBhvr>
                                      <p:to>
                                        <p:strVal val="visible"/>
                                      </p:to>
                                    </p:set>
                                    <p:animEffect transition="in" filter="fade">
                                      <p:cBhvr>
                                        <p:cTn id="32" dur="500"/>
                                        <p:tgtEl>
                                          <p:spTgt spid="1335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357"/>
                                        </p:tgtEl>
                                        <p:attrNameLst>
                                          <p:attrName>style.visibility</p:attrName>
                                        </p:attrNameLst>
                                      </p:cBhvr>
                                      <p:to>
                                        <p:strVal val="visible"/>
                                      </p:to>
                                    </p:set>
                                    <p:animEffect transition="in" filter="fade">
                                      <p:cBhvr>
                                        <p:cTn id="37" dur="500"/>
                                        <p:tgtEl>
                                          <p:spTgt spid="1335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358"/>
                                        </p:tgtEl>
                                        <p:attrNameLst>
                                          <p:attrName>style.visibility</p:attrName>
                                        </p:attrNameLst>
                                      </p:cBhvr>
                                      <p:to>
                                        <p:strVal val="visible"/>
                                      </p:to>
                                    </p:set>
                                    <p:animEffect transition="in" filter="fade">
                                      <p:cBhvr>
                                        <p:cTn id="42" dur="500"/>
                                        <p:tgtEl>
                                          <p:spTgt spid="1335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3359"/>
                                        </p:tgtEl>
                                        <p:attrNameLst>
                                          <p:attrName>style.visibility</p:attrName>
                                        </p:attrNameLst>
                                      </p:cBhvr>
                                      <p:to>
                                        <p:strVal val="visible"/>
                                      </p:to>
                                    </p:set>
                                    <p:animEffect transition="in" filter="fade">
                                      <p:cBhvr>
                                        <p:cTn id="47" dur="500"/>
                                        <p:tgtEl>
                                          <p:spTgt spid="1335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360"/>
                                        </p:tgtEl>
                                        <p:attrNameLst>
                                          <p:attrName>style.visibility</p:attrName>
                                        </p:attrNameLst>
                                      </p:cBhvr>
                                      <p:to>
                                        <p:strVal val="visible"/>
                                      </p:to>
                                    </p:set>
                                    <p:animEffect transition="in" filter="fade">
                                      <p:cBhvr>
                                        <p:cTn id="52" dur="500"/>
                                        <p:tgtEl>
                                          <p:spTgt spid="13360"/>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361"/>
                                        </p:tgtEl>
                                        <p:attrNameLst>
                                          <p:attrName>style.visibility</p:attrName>
                                        </p:attrNameLst>
                                      </p:cBhvr>
                                      <p:to>
                                        <p:strVal val="visible"/>
                                      </p:to>
                                    </p:set>
                                    <p:animEffect transition="in" filter="fade">
                                      <p:cBhvr>
                                        <p:cTn id="57" dur="500"/>
                                        <p:tgtEl>
                                          <p:spTgt spid="1336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3362"/>
                                        </p:tgtEl>
                                        <p:attrNameLst>
                                          <p:attrName>style.visibility</p:attrName>
                                        </p:attrNameLst>
                                      </p:cBhvr>
                                      <p:to>
                                        <p:strVal val="visible"/>
                                      </p:to>
                                    </p:set>
                                    <p:animEffect transition="in" filter="fade">
                                      <p:cBhvr>
                                        <p:cTn id="62" dur="500"/>
                                        <p:tgtEl>
                                          <p:spTgt spid="1336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3363"/>
                                        </p:tgtEl>
                                        <p:attrNameLst>
                                          <p:attrName>style.visibility</p:attrName>
                                        </p:attrNameLst>
                                      </p:cBhvr>
                                      <p:to>
                                        <p:strVal val="visible"/>
                                      </p:to>
                                    </p:set>
                                    <p:animEffect transition="in" filter="fade">
                                      <p:cBhvr>
                                        <p:cTn id="67" dur="500"/>
                                        <p:tgtEl>
                                          <p:spTgt spid="13363"/>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3364"/>
                                        </p:tgtEl>
                                        <p:attrNameLst>
                                          <p:attrName>style.visibility</p:attrName>
                                        </p:attrNameLst>
                                      </p:cBhvr>
                                      <p:to>
                                        <p:strVal val="visible"/>
                                      </p:to>
                                    </p:set>
                                    <p:animEffect transition="in" filter="fade">
                                      <p:cBhvr>
                                        <p:cTn id="72" dur="500"/>
                                        <p:tgtEl>
                                          <p:spTgt spid="1336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3365"/>
                                        </p:tgtEl>
                                        <p:attrNameLst>
                                          <p:attrName>style.visibility</p:attrName>
                                        </p:attrNameLst>
                                      </p:cBhvr>
                                      <p:to>
                                        <p:strVal val="visible"/>
                                      </p:to>
                                    </p:set>
                                    <p:animEffect transition="in" filter="fade">
                                      <p:cBhvr>
                                        <p:cTn id="77" dur="500"/>
                                        <p:tgtEl>
                                          <p:spTgt spid="13365"/>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3366"/>
                                        </p:tgtEl>
                                        <p:attrNameLst>
                                          <p:attrName>style.visibility</p:attrName>
                                        </p:attrNameLst>
                                      </p:cBhvr>
                                      <p:to>
                                        <p:strVal val="visible"/>
                                      </p:to>
                                    </p:set>
                                    <p:animEffect transition="in" filter="fade">
                                      <p:cBhvr>
                                        <p:cTn id="82" dur="500"/>
                                        <p:tgtEl>
                                          <p:spTgt spid="13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66" grpId="0" autoUpdateAnimBg="0"/>
      <p:bldP spid="13365" grpId="0" autoUpdateAnimBg="0"/>
      <p:bldP spid="13364" grpId="0" autoUpdateAnimBg="0"/>
      <p:bldP spid="13363" grpId="0" autoUpdateAnimBg="0"/>
      <p:bldP spid="13362" grpId="0" autoUpdateAnimBg="0"/>
      <p:bldP spid="13361" grpId="0" autoUpdateAnimBg="0"/>
      <p:bldP spid="13360" grpId="0" autoUpdateAnimBg="0"/>
      <p:bldP spid="13359" grpId="0" autoUpdateAnimBg="0"/>
      <p:bldP spid="13358" grpId="0" autoUpdateAnimBg="0"/>
      <p:bldP spid="13357" grpId="0" autoUpdateAnimBg="0"/>
      <p:bldP spid="13356" grpId="0" autoUpdateAnimBg="0"/>
      <p:bldP spid="13355" grpId="0" autoUpdateAnimBg="0"/>
      <p:bldP spid="13354" grpId="0" autoUpdateAnimBg="0"/>
      <p:bldP spid="13353" grpId="0" autoUpdateAnimBg="0"/>
      <p:bldP spid="13352" grpId="0" autoUpdateAnimBg="0"/>
      <p:bldP spid="13351"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35"/>
          <p:cNvSpPr>
            <a:spLocks noChangeArrowheads="1"/>
          </p:cNvSpPr>
          <p:nvPr/>
        </p:nvSpPr>
        <p:spPr bwMode="auto">
          <a:xfrm>
            <a:off x="0" y="1412875"/>
            <a:ext cx="9144000" cy="1008063"/>
          </a:xfrm>
          <a:prstGeom prst="rect">
            <a:avLst/>
          </a:prstGeom>
          <a:solidFill>
            <a:schemeClr val="bg2"/>
          </a:solidFill>
          <a:ln w="57150" cap="sq">
            <a:solidFill>
              <a:srgbClr val="FF0000"/>
            </a:solidFill>
            <a:round/>
            <a:headEnd/>
            <a:tailEnd/>
          </a:ln>
        </p:spPr>
        <p:txBody>
          <a:bodyPr wrap="none" anchor="ctr"/>
          <a:lstStyle/>
          <a:p>
            <a:pPr algn="ctr"/>
            <a:endParaRPr lang="en-US"/>
          </a:p>
        </p:txBody>
      </p:sp>
      <p:sp>
        <p:nvSpPr>
          <p:cNvPr id="59394" name="Rectangle 57"/>
          <p:cNvSpPr>
            <a:spLocks noGrp="1" noChangeArrowheads="1"/>
          </p:cNvSpPr>
          <p:nvPr>
            <p:ph type="title" idx="4294967295"/>
          </p:nvPr>
        </p:nvSpPr>
        <p:spPr>
          <a:xfrm>
            <a:off x="827088" y="44450"/>
            <a:ext cx="7416800" cy="1143000"/>
          </a:xfrm>
        </p:spPr>
        <p:txBody>
          <a:bodyPr/>
          <a:lstStyle/>
          <a:p>
            <a:pPr algn="ctr" eaLnBrk="1" hangingPunct="1"/>
            <a:r>
              <a:rPr lang="en-US" sz="4000">
                <a:solidFill>
                  <a:schemeClr val="tx1"/>
                </a:solidFill>
                <a:latin typeface="Arial" charset="0"/>
                <a:ea typeface="ＭＳ Ｐゴシック" charset="0"/>
              </a:rPr>
              <a:t>The Intertestamental Era</a:t>
            </a:r>
          </a:p>
        </p:txBody>
      </p:sp>
      <p:sp>
        <p:nvSpPr>
          <p:cNvPr id="15397" name="Rectangle 37"/>
          <p:cNvSpPr>
            <a:spLocks noChangeArrowheads="1"/>
          </p:cNvSpPr>
          <p:nvPr/>
        </p:nvSpPr>
        <p:spPr bwMode="auto">
          <a:xfrm>
            <a:off x="6858000" y="1484313"/>
            <a:ext cx="2286000" cy="1081087"/>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Advent of Christ</a:t>
            </a:r>
            <a:endParaRPr lang="en-US" b="1" dirty="0">
              <a:effectLst>
                <a:outerShdw blurRad="38100" dist="38100" dir="2700000" algn="tl">
                  <a:srgbClr val="000000"/>
                </a:outerShdw>
              </a:effectLst>
              <a:latin typeface="Arial" charset="0"/>
              <a:ea typeface="Arial" charset="0"/>
              <a:cs typeface="Arial" charset="0"/>
            </a:endParaRPr>
          </a:p>
        </p:txBody>
      </p:sp>
      <p:sp>
        <p:nvSpPr>
          <p:cNvPr id="15395" name="Rectangle 35"/>
          <p:cNvSpPr>
            <a:spLocks noChangeArrowheads="1"/>
          </p:cNvSpPr>
          <p:nvPr/>
        </p:nvSpPr>
        <p:spPr bwMode="auto">
          <a:xfrm>
            <a:off x="4572000" y="1484313"/>
            <a:ext cx="2286000" cy="1081087"/>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en-US" altLang="zh-CN" b="1" dirty="0" err="1">
                <a:effectLst>
                  <a:outerShdw blurRad="38100" dist="38100" dir="2700000" algn="tl">
                    <a:srgbClr val="000000"/>
                  </a:outerShdw>
                </a:effectLst>
                <a:latin typeface="Arial" charset="0"/>
                <a:ea typeface="Arial" charset="0"/>
                <a:cs typeface="Arial" charset="0"/>
              </a:rPr>
              <a:t>Intertestament</a:t>
            </a:r>
            <a:r>
              <a:rPr lang="en-US" altLang="zh-CN" b="1" dirty="0">
                <a:effectLst>
                  <a:outerShdw blurRad="38100" dist="38100" dir="2700000" algn="tl">
                    <a:srgbClr val="000000"/>
                  </a:outerShdw>
                </a:effectLst>
                <a:latin typeface="Arial" charset="0"/>
                <a:ea typeface="Arial" charset="0"/>
                <a:cs typeface="Arial" charset="0"/>
              </a:rPr>
              <a:t> Era</a:t>
            </a:r>
            <a:endParaRPr lang="en-US" b="1" dirty="0">
              <a:effectLst>
                <a:outerShdw blurRad="38100" dist="38100" dir="2700000" algn="tl">
                  <a:srgbClr val="000000"/>
                </a:outerShdw>
              </a:effectLst>
              <a:latin typeface="Arial" charset="0"/>
              <a:ea typeface="Arial" charset="0"/>
              <a:cs typeface="Arial" charset="0"/>
            </a:endParaRPr>
          </a:p>
        </p:txBody>
      </p:sp>
      <p:sp>
        <p:nvSpPr>
          <p:cNvPr id="15393" name="Rectangle 33"/>
          <p:cNvSpPr>
            <a:spLocks noChangeArrowheads="1"/>
          </p:cNvSpPr>
          <p:nvPr/>
        </p:nvSpPr>
        <p:spPr bwMode="auto">
          <a:xfrm>
            <a:off x="2286000" y="1484313"/>
            <a:ext cx="2286000" cy="1081087"/>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Malachi </a:t>
            </a:r>
          </a:p>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(close of OT)</a:t>
            </a:r>
            <a:endParaRPr lang="en-US" b="1" dirty="0">
              <a:effectLst>
                <a:outerShdw blurRad="38100" dist="38100" dir="2700000" algn="tl">
                  <a:srgbClr val="000000"/>
                </a:outerShdw>
              </a:effectLst>
              <a:latin typeface="Arial" charset="0"/>
              <a:ea typeface="Arial" charset="0"/>
              <a:cs typeface="Arial" charset="0"/>
            </a:endParaRPr>
          </a:p>
        </p:txBody>
      </p:sp>
      <p:sp>
        <p:nvSpPr>
          <p:cNvPr id="15391" name="Rectangle 31"/>
          <p:cNvSpPr>
            <a:spLocks noChangeArrowheads="1"/>
          </p:cNvSpPr>
          <p:nvPr/>
        </p:nvSpPr>
        <p:spPr bwMode="auto">
          <a:xfrm>
            <a:off x="0" y="1484313"/>
            <a:ext cx="2286000" cy="1081087"/>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en-US" altLang="zh-CN" b="1" i="1" dirty="0">
                <a:effectLst>
                  <a:outerShdw blurRad="38100" dist="38100" dir="2700000" algn="tl">
                    <a:srgbClr val="000000"/>
                  </a:outerShdw>
                </a:effectLst>
                <a:latin typeface="Arial" charset="0"/>
                <a:ea typeface="Arial" charset="0"/>
                <a:cs typeface="Arial" charset="0"/>
              </a:rPr>
              <a:t>Issue / </a:t>
            </a:r>
          </a:p>
          <a:p>
            <a:pPr algn="ctr">
              <a:spcBef>
                <a:spcPct val="20000"/>
              </a:spcBef>
              <a:buClr>
                <a:srgbClr val="00FFFF"/>
              </a:buClr>
              <a:buSzPct val="75000"/>
              <a:buFont typeface="Wingdings" charset="0"/>
              <a:buNone/>
              <a:defRPr/>
            </a:pPr>
            <a:r>
              <a:rPr lang="en-US" altLang="zh-CN" b="1" i="1" dirty="0">
                <a:effectLst>
                  <a:outerShdw blurRad="38100" dist="38100" dir="2700000" algn="tl">
                    <a:srgbClr val="000000"/>
                  </a:outerShdw>
                </a:effectLst>
                <a:latin typeface="Arial" charset="0"/>
                <a:ea typeface="Arial" charset="0"/>
                <a:cs typeface="Arial" charset="0"/>
              </a:rPr>
              <a:t>Time Period</a:t>
            </a:r>
            <a:endParaRPr lang="en-US" b="1" i="1" dirty="0">
              <a:effectLst>
                <a:outerShdw blurRad="38100" dist="38100" dir="2700000" algn="tl">
                  <a:srgbClr val="000000"/>
                </a:outerShdw>
              </a:effectLst>
              <a:latin typeface="Arial" charset="0"/>
              <a:ea typeface="Arial" charset="0"/>
              <a:cs typeface="Arial" charset="0"/>
            </a:endParaRPr>
          </a:p>
        </p:txBody>
      </p:sp>
      <p:sp>
        <p:nvSpPr>
          <p:cNvPr id="15378" name="Rectangle 18"/>
          <p:cNvSpPr>
            <a:spLocks noChangeArrowheads="1"/>
          </p:cNvSpPr>
          <p:nvPr/>
        </p:nvSpPr>
        <p:spPr bwMode="auto">
          <a:xfrm>
            <a:off x="6858000" y="4608513"/>
            <a:ext cx="2286000" cy="763587"/>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en-US" altLang="zh-CN" b="1" dirty="0" err="1">
                <a:effectLst>
                  <a:outerShdw blurRad="38100" dist="38100" dir="2700000" algn="tl">
                    <a:srgbClr val="000000"/>
                  </a:outerShdw>
                </a:effectLst>
                <a:latin typeface="Arial" charset="0"/>
                <a:ea typeface="Arial" charset="0"/>
                <a:cs typeface="Arial" charset="0"/>
              </a:rPr>
              <a:t>Letterism</a:t>
            </a:r>
            <a:endParaRPr lang="en-US" b="1" dirty="0">
              <a:effectLst>
                <a:outerShdw blurRad="38100" dist="38100" dir="2700000" algn="tl">
                  <a:srgbClr val="000000"/>
                </a:outerShdw>
              </a:effectLst>
              <a:latin typeface="Arial" charset="0"/>
              <a:ea typeface="Arial" charset="0"/>
              <a:cs typeface="Arial" charset="0"/>
            </a:endParaRPr>
          </a:p>
        </p:txBody>
      </p:sp>
      <p:sp>
        <p:nvSpPr>
          <p:cNvPr id="15377" name="Rectangle 17"/>
          <p:cNvSpPr>
            <a:spLocks noChangeArrowheads="1"/>
          </p:cNvSpPr>
          <p:nvPr/>
        </p:nvSpPr>
        <p:spPr bwMode="auto">
          <a:xfrm>
            <a:off x="4572000" y="4608513"/>
            <a:ext cx="2286000" cy="763587"/>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Instable + Apocalyptic</a:t>
            </a:r>
            <a:endParaRPr lang="en-US" b="1" dirty="0">
              <a:effectLst>
                <a:outerShdw blurRad="38100" dist="38100" dir="2700000" algn="tl">
                  <a:srgbClr val="000000"/>
                </a:outerShdw>
              </a:effectLst>
              <a:latin typeface="Arial" charset="0"/>
              <a:ea typeface="Arial" charset="0"/>
              <a:cs typeface="Arial" charset="0"/>
            </a:endParaRPr>
          </a:p>
        </p:txBody>
      </p:sp>
      <p:sp>
        <p:nvSpPr>
          <p:cNvPr id="15376" name="Rectangle 16"/>
          <p:cNvSpPr>
            <a:spLocks noChangeArrowheads="1"/>
          </p:cNvSpPr>
          <p:nvPr/>
        </p:nvSpPr>
        <p:spPr bwMode="auto">
          <a:xfrm>
            <a:off x="2286000" y="4608513"/>
            <a:ext cx="2286000" cy="763587"/>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Literal</a:t>
            </a:r>
            <a:endParaRPr lang="en-US" b="1" dirty="0">
              <a:effectLst>
                <a:outerShdw blurRad="38100" dist="38100" dir="2700000" algn="tl">
                  <a:srgbClr val="000000"/>
                </a:outerShdw>
              </a:effectLst>
              <a:latin typeface="Arial" charset="0"/>
              <a:ea typeface="Arial" charset="0"/>
              <a:cs typeface="Arial" charset="0"/>
            </a:endParaRPr>
          </a:p>
        </p:txBody>
      </p:sp>
      <p:sp>
        <p:nvSpPr>
          <p:cNvPr id="15375" name="Rectangle 15"/>
          <p:cNvSpPr>
            <a:spLocks noChangeArrowheads="1"/>
          </p:cNvSpPr>
          <p:nvPr/>
        </p:nvSpPr>
        <p:spPr bwMode="auto">
          <a:xfrm>
            <a:off x="0" y="4610100"/>
            <a:ext cx="2286000" cy="763588"/>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en-US" altLang="zh-CN" b="1" i="1" dirty="0">
                <a:effectLst>
                  <a:outerShdw blurRad="38100" dist="38100" dir="2700000" algn="tl">
                    <a:srgbClr val="000000"/>
                  </a:outerShdw>
                </a:effectLst>
                <a:latin typeface="Arial" charset="0"/>
                <a:ea typeface="Arial" charset="0"/>
                <a:cs typeface="Arial" charset="0"/>
              </a:rPr>
              <a:t>Hermeneutic</a:t>
            </a:r>
            <a:endParaRPr lang="en-US" b="1" i="1" dirty="0">
              <a:effectLst>
                <a:outerShdw blurRad="38100" dist="38100" dir="2700000" algn="tl">
                  <a:srgbClr val="000000"/>
                </a:outerShdw>
              </a:effectLst>
              <a:latin typeface="Arial" charset="0"/>
              <a:ea typeface="Arial" charset="0"/>
              <a:cs typeface="Arial" charset="0"/>
            </a:endParaRPr>
          </a:p>
        </p:txBody>
      </p:sp>
      <p:sp>
        <p:nvSpPr>
          <p:cNvPr id="15374" name="Rectangle 14"/>
          <p:cNvSpPr>
            <a:spLocks noChangeArrowheads="1"/>
          </p:cNvSpPr>
          <p:nvPr/>
        </p:nvSpPr>
        <p:spPr bwMode="auto">
          <a:xfrm>
            <a:off x="6837363" y="3603625"/>
            <a:ext cx="2286000" cy="914400"/>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 Corrupt Sanhedrin</a:t>
            </a:r>
            <a:endParaRPr lang="en-US" b="1" dirty="0">
              <a:effectLst>
                <a:outerShdw blurRad="38100" dist="38100" dir="2700000" algn="tl">
                  <a:srgbClr val="000000"/>
                </a:outerShdw>
              </a:effectLst>
              <a:latin typeface="Arial" charset="0"/>
              <a:ea typeface="Arial" charset="0"/>
              <a:cs typeface="Arial" charset="0"/>
            </a:endParaRPr>
          </a:p>
        </p:txBody>
      </p:sp>
      <p:sp>
        <p:nvSpPr>
          <p:cNvPr id="15373" name="Rectangle 13"/>
          <p:cNvSpPr>
            <a:spLocks noChangeArrowheads="1"/>
          </p:cNvSpPr>
          <p:nvPr/>
        </p:nvSpPr>
        <p:spPr bwMode="auto">
          <a:xfrm>
            <a:off x="4551363" y="3603625"/>
            <a:ext cx="2286000" cy="914400"/>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Rise of Sanhedrin</a:t>
            </a:r>
            <a:endParaRPr lang="en-US" b="1" dirty="0">
              <a:effectLst>
                <a:outerShdw blurRad="38100" dist="38100" dir="2700000" algn="tl">
                  <a:srgbClr val="000000"/>
                </a:outerShdw>
              </a:effectLst>
              <a:latin typeface="Arial" charset="0"/>
              <a:ea typeface="Arial" charset="0"/>
              <a:cs typeface="Arial" charset="0"/>
            </a:endParaRPr>
          </a:p>
        </p:txBody>
      </p:sp>
      <p:sp>
        <p:nvSpPr>
          <p:cNvPr id="15372" name="Rectangle 12"/>
          <p:cNvSpPr>
            <a:spLocks noChangeArrowheads="1"/>
          </p:cNvSpPr>
          <p:nvPr/>
        </p:nvSpPr>
        <p:spPr bwMode="auto">
          <a:xfrm>
            <a:off x="2265363" y="3603625"/>
            <a:ext cx="2286000" cy="914400"/>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Local Jurisdiction</a:t>
            </a:r>
            <a:endParaRPr lang="en-US" b="1" dirty="0">
              <a:effectLst>
                <a:outerShdw blurRad="38100" dist="38100" dir="2700000" algn="tl">
                  <a:srgbClr val="000000"/>
                </a:outerShdw>
              </a:effectLst>
              <a:latin typeface="Arial" charset="0"/>
              <a:ea typeface="Arial" charset="0"/>
              <a:cs typeface="Arial" charset="0"/>
            </a:endParaRPr>
          </a:p>
        </p:txBody>
      </p:sp>
      <p:sp>
        <p:nvSpPr>
          <p:cNvPr id="15371" name="Rectangle 11"/>
          <p:cNvSpPr>
            <a:spLocks noChangeArrowheads="1"/>
          </p:cNvSpPr>
          <p:nvPr/>
        </p:nvSpPr>
        <p:spPr bwMode="auto">
          <a:xfrm>
            <a:off x="-20638" y="3603625"/>
            <a:ext cx="2286001" cy="914400"/>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en-US" altLang="zh-CN" b="1" i="1" dirty="0">
                <a:effectLst>
                  <a:outerShdw blurRad="38100" dist="38100" dir="2700000" algn="tl">
                    <a:srgbClr val="000000"/>
                  </a:outerShdw>
                </a:effectLst>
                <a:latin typeface="Arial" charset="0"/>
                <a:ea typeface="Arial" charset="0"/>
                <a:cs typeface="Arial" charset="0"/>
              </a:rPr>
              <a:t>Extent of Power</a:t>
            </a:r>
            <a:endParaRPr lang="en-US" b="1" i="1" dirty="0">
              <a:effectLst>
                <a:outerShdw blurRad="38100" dist="38100" dir="2700000" algn="tl">
                  <a:srgbClr val="000000"/>
                </a:outerShdw>
              </a:effectLst>
              <a:latin typeface="Arial" charset="0"/>
              <a:ea typeface="Arial" charset="0"/>
              <a:cs typeface="Arial" charset="0"/>
            </a:endParaRPr>
          </a:p>
        </p:txBody>
      </p:sp>
      <p:sp>
        <p:nvSpPr>
          <p:cNvPr id="15370" name="Rectangle 10"/>
          <p:cNvSpPr>
            <a:spLocks noChangeArrowheads="1"/>
          </p:cNvSpPr>
          <p:nvPr/>
        </p:nvSpPr>
        <p:spPr bwMode="auto">
          <a:xfrm>
            <a:off x="6837363" y="2398713"/>
            <a:ext cx="2286000" cy="1128712"/>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Bribes / Executions</a:t>
            </a:r>
            <a:endParaRPr lang="en-US" b="1" dirty="0">
              <a:effectLst>
                <a:outerShdw blurRad="38100" dist="38100" dir="2700000" algn="tl">
                  <a:srgbClr val="000000"/>
                </a:outerShdw>
              </a:effectLst>
              <a:latin typeface="Arial" charset="0"/>
              <a:ea typeface="Arial" charset="0"/>
              <a:cs typeface="Arial" charset="0"/>
            </a:endParaRPr>
          </a:p>
        </p:txBody>
      </p:sp>
      <p:sp>
        <p:nvSpPr>
          <p:cNvPr id="15369" name="Rectangle 9"/>
          <p:cNvSpPr>
            <a:spLocks noChangeArrowheads="1"/>
          </p:cNvSpPr>
          <p:nvPr/>
        </p:nvSpPr>
        <p:spPr bwMode="auto">
          <a:xfrm>
            <a:off x="4551363" y="2371725"/>
            <a:ext cx="2286000" cy="1128713"/>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Fighting illegitimate high priest</a:t>
            </a:r>
            <a:endParaRPr lang="en-US" b="1" dirty="0">
              <a:effectLst>
                <a:outerShdw blurRad="38100" dist="38100" dir="2700000" algn="tl">
                  <a:srgbClr val="000000"/>
                </a:outerShdw>
              </a:effectLst>
              <a:latin typeface="Arial" charset="0"/>
              <a:ea typeface="Arial" charset="0"/>
              <a:cs typeface="Arial" charset="0"/>
            </a:endParaRPr>
          </a:p>
        </p:txBody>
      </p:sp>
      <p:sp>
        <p:nvSpPr>
          <p:cNvPr id="15368" name="Rectangle 8"/>
          <p:cNvSpPr>
            <a:spLocks noChangeArrowheads="1"/>
          </p:cNvSpPr>
          <p:nvPr/>
        </p:nvSpPr>
        <p:spPr bwMode="auto">
          <a:xfrm>
            <a:off x="2265363" y="2398713"/>
            <a:ext cx="2286000" cy="1128712"/>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Genealogy</a:t>
            </a:r>
            <a:endParaRPr lang="en-US" b="1" dirty="0">
              <a:effectLst>
                <a:outerShdw blurRad="38100" dist="38100" dir="2700000" algn="tl">
                  <a:srgbClr val="000000"/>
                </a:outerShdw>
              </a:effectLst>
              <a:latin typeface="Arial" charset="0"/>
              <a:ea typeface="Arial" charset="0"/>
              <a:cs typeface="Arial" charset="0"/>
            </a:endParaRPr>
          </a:p>
        </p:txBody>
      </p:sp>
      <p:sp>
        <p:nvSpPr>
          <p:cNvPr id="15367" name="Rectangle 7"/>
          <p:cNvSpPr>
            <a:spLocks noChangeArrowheads="1"/>
          </p:cNvSpPr>
          <p:nvPr/>
        </p:nvSpPr>
        <p:spPr bwMode="auto">
          <a:xfrm>
            <a:off x="-20638" y="2398713"/>
            <a:ext cx="2286001" cy="1128712"/>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en-US" altLang="zh-CN" b="1" i="1" dirty="0">
                <a:effectLst>
                  <a:outerShdw blurRad="38100" dist="38100" dir="2700000" algn="tl">
                    <a:srgbClr val="000000"/>
                  </a:outerShdw>
                </a:effectLst>
                <a:latin typeface="Arial" charset="0"/>
                <a:ea typeface="Arial" charset="0"/>
                <a:cs typeface="Arial" charset="0"/>
              </a:rPr>
              <a:t>Priesthood achieved by . . .</a:t>
            </a:r>
            <a:endParaRPr lang="en-US" b="1" i="1" dirty="0">
              <a:effectLst>
                <a:outerShdw blurRad="38100" dist="38100" dir="2700000" algn="tl">
                  <a:srgbClr val="000000"/>
                </a:outerShdw>
              </a:effectLst>
              <a:latin typeface="Arial" charset="0"/>
              <a:ea typeface="Arial" charset="0"/>
              <a:cs typeface="Arial" charset="0"/>
            </a:endParaRPr>
          </a:p>
        </p:txBody>
      </p:sp>
      <p:sp>
        <p:nvSpPr>
          <p:cNvPr id="59411" name="Line 21"/>
          <p:cNvSpPr>
            <a:spLocks noChangeShapeType="1"/>
          </p:cNvSpPr>
          <p:nvPr/>
        </p:nvSpPr>
        <p:spPr bwMode="auto">
          <a:xfrm>
            <a:off x="0" y="3541713"/>
            <a:ext cx="91440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9412" name="Line 22"/>
          <p:cNvSpPr>
            <a:spLocks noChangeShapeType="1"/>
          </p:cNvSpPr>
          <p:nvPr/>
        </p:nvSpPr>
        <p:spPr bwMode="auto">
          <a:xfrm>
            <a:off x="0" y="4532313"/>
            <a:ext cx="91440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9413" name="Line 23"/>
          <p:cNvSpPr>
            <a:spLocks noChangeShapeType="1"/>
          </p:cNvSpPr>
          <p:nvPr/>
        </p:nvSpPr>
        <p:spPr bwMode="auto">
          <a:xfrm>
            <a:off x="0" y="6132513"/>
            <a:ext cx="9144000" cy="0"/>
          </a:xfrm>
          <a:prstGeom prst="line">
            <a:avLst/>
          </a:prstGeom>
          <a:noFill/>
          <a:ln w="28575" cap="sq">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9414" name="Line 24"/>
          <p:cNvSpPr>
            <a:spLocks noChangeShapeType="1"/>
          </p:cNvSpPr>
          <p:nvPr/>
        </p:nvSpPr>
        <p:spPr bwMode="auto">
          <a:xfrm>
            <a:off x="0" y="1484313"/>
            <a:ext cx="0" cy="4648200"/>
          </a:xfrm>
          <a:prstGeom prst="line">
            <a:avLst/>
          </a:prstGeom>
          <a:noFill/>
          <a:ln w="28575" cap="sq">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9415" name="Line 25"/>
          <p:cNvSpPr>
            <a:spLocks noChangeShapeType="1"/>
          </p:cNvSpPr>
          <p:nvPr/>
        </p:nvSpPr>
        <p:spPr bwMode="auto">
          <a:xfrm>
            <a:off x="2286000" y="1484313"/>
            <a:ext cx="0" cy="464820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9416" name="Line 26"/>
          <p:cNvSpPr>
            <a:spLocks noChangeShapeType="1"/>
          </p:cNvSpPr>
          <p:nvPr/>
        </p:nvSpPr>
        <p:spPr bwMode="auto">
          <a:xfrm>
            <a:off x="4419600" y="1484313"/>
            <a:ext cx="0" cy="464820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9417" name="Line 27"/>
          <p:cNvSpPr>
            <a:spLocks noChangeShapeType="1"/>
          </p:cNvSpPr>
          <p:nvPr/>
        </p:nvSpPr>
        <p:spPr bwMode="auto">
          <a:xfrm>
            <a:off x="6934200" y="1484313"/>
            <a:ext cx="0" cy="464820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9418" name="Line 28"/>
          <p:cNvSpPr>
            <a:spLocks noChangeShapeType="1"/>
          </p:cNvSpPr>
          <p:nvPr/>
        </p:nvSpPr>
        <p:spPr bwMode="auto">
          <a:xfrm>
            <a:off x="9144000" y="1484313"/>
            <a:ext cx="0" cy="4648200"/>
          </a:xfrm>
          <a:prstGeom prst="line">
            <a:avLst/>
          </a:prstGeom>
          <a:noFill/>
          <a:ln w="28575" cap="sq">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59419" name="Rectangle 44"/>
          <p:cNvSpPr>
            <a:spLocks noChangeArrowheads="1"/>
          </p:cNvSpPr>
          <p:nvPr/>
        </p:nvSpPr>
        <p:spPr bwMode="auto">
          <a:xfrm>
            <a:off x="1295400" y="44450"/>
            <a:ext cx="6553200" cy="1143000"/>
          </a:xfrm>
          <a:prstGeom prst="rect">
            <a:avLst/>
          </a:prstGeom>
          <a:solidFill>
            <a:schemeClr val="tx1"/>
          </a:solidFill>
          <a:ln w="9525">
            <a:solidFill>
              <a:schemeClr val="tx1"/>
            </a:solidFill>
            <a:miter lim="800000"/>
            <a:headEnd/>
            <a:tailEnd/>
          </a:ln>
        </p:spPr>
        <p:txBody>
          <a:bodyPr lIns="92075" tIns="46038" rIns="92075" bIns="46038" anchor="ctr"/>
          <a:lstStyle/>
          <a:p>
            <a:pPr algn="ctr"/>
            <a:r>
              <a:rPr lang="en-US" altLang="zh-CN" sz="3600" b="1">
                <a:solidFill>
                  <a:schemeClr val="bg2"/>
                </a:solidFill>
                <a:latin typeface="Arial" charset="0"/>
                <a:cs typeface="Arial" charset="0"/>
              </a:rPr>
              <a:t>The Intertestamental Era</a:t>
            </a:r>
            <a:br>
              <a:rPr lang="en-US" altLang="zh-CN" sz="3600" b="1">
                <a:solidFill>
                  <a:schemeClr val="bg2"/>
                </a:solidFill>
                <a:latin typeface="Arial" charset="0"/>
                <a:cs typeface="Arial" charset="0"/>
              </a:rPr>
            </a:br>
            <a:r>
              <a:rPr lang="en-US" altLang="zh-CN" sz="3600" b="1">
                <a:solidFill>
                  <a:schemeClr val="bg2"/>
                </a:solidFill>
                <a:latin typeface="Arial" charset="0"/>
                <a:cs typeface="Arial" charset="0"/>
              </a:rPr>
              <a:t>(425 </a:t>
            </a:r>
            <a:r>
              <a:rPr lang="en-US" altLang="zh-CN" sz="2800" b="1">
                <a:solidFill>
                  <a:schemeClr val="bg2"/>
                </a:solidFill>
                <a:latin typeface="Arial" charset="0"/>
                <a:cs typeface="Arial" charset="0"/>
              </a:rPr>
              <a:t>BC</a:t>
            </a:r>
            <a:r>
              <a:rPr lang="en-US" altLang="zh-CN" sz="3600" b="1">
                <a:solidFill>
                  <a:schemeClr val="bg2"/>
                </a:solidFill>
                <a:latin typeface="Arial" charset="0"/>
                <a:cs typeface="Arial" charset="0"/>
              </a:rPr>
              <a:t>—5 </a:t>
            </a:r>
            <a:r>
              <a:rPr lang="en-US" altLang="zh-CN" sz="2800" b="1">
                <a:solidFill>
                  <a:schemeClr val="bg2"/>
                </a:solidFill>
                <a:latin typeface="Arial" charset="0"/>
                <a:cs typeface="Arial" charset="0"/>
              </a:rPr>
              <a:t>BC</a:t>
            </a:r>
            <a:r>
              <a:rPr lang="en-US" altLang="zh-CN" sz="3600" b="1">
                <a:solidFill>
                  <a:schemeClr val="bg2"/>
                </a:solidFill>
                <a:latin typeface="Arial" charset="0"/>
                <a:cs typeface="Arial" charset="0"/>
              </a:rPr>
              <a:t>)</a:t>
            </a:r>
            <a:endParaRPr lang="en-US" sz="3600" b="1">
              <a:solidFill>
                <a:schemeClr val="bg2"/>
              </a:solidFill>
              <a:latin typeface="Arial" charset="0"/>
              <a:cs typeface="Arial" charset="0"/>
            </a:endParaRPr>
          </a:p>
        </p:txBody>
      </p:sp>
      <p:sp>
        <p:nvSpPr>
          <p:cNvPr id="59420" name="Text Box 45"/>
          <p:cNvSpPr txBox="1">
            <a:spLocks noChangeArrowheads="1"/>
          </p:cNvSpPr>
          <p:nvPr/>
        </p:nvSpPr>
        <p:spPr bwMode="auto">
          <a:xfrm>
            <a:off x="8559800" y="10160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latin typeface="Arial" charset="0"/>
                <a:cs typeface="Arial" charset="0"/>
              </a:rPr>
              <a:t>10</a:t>
            </a:r>
          </a:p>
        </p:txBody>
      </p:sp>
      <p:sp>
        <p:nvSpPr>
          <p:cNvPr id="15412" name="Rectangle 52"/>
          <p:cNvSpPr>
            <a:spLocks noChangeArrowheads="1"/>
          </p:cNvSpPr>
          <p:nvPr/>
        </p:nvSpPr>
        <p:spPr bwMode="auto">
          <a:xfrm>
            <a:off x="6781800" y="5675313"/>
            <a:ext cx="2286000" cy="382587"/>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Pharisees</a:t>
            </a:r>
            <a:endParaRPr lang="en-US" b="1" dirty="0">
              <a:effectLst>
                <a:outerShdw blurRad="38100" dist="38100" dir="2700000" algn="tl">
                  <a:srgbClr val="000000"/>
                </a:outerShdw>
              </a:effectLst>
              <a:latin typeface="Arial" charset="0"/>
              <a:ea typeface="Arial" charset="0"/>
              <a:cs typeface="Arial" charset="0"/>
            </a:endParaRPr>
          </a:p>
        </p:txBody>
      </p:sp>
      <p:sp>
        <p:nvSpPr>
          <p:cNvPr id="15413" name="Rectangle 53"/>
          <p:cNvSpPr>
            <a:spLocks noChangeArrowheads="1"/>
          </p:cNvSpPr>
          <p:nvPr/>
        </p:nvSpPr>
        <p:spPr bwMode="auto">
          <a:xfrm>
            <a:off x="4343400" y="5675313"/>
            <a:ext cx="2743200" cy="381000"/>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Rise of Oral Law</a:t>
            </a:r>
            <a:endParaRPr lang="en-US" b="1" dirty="0">
              <a:effectLst>
                <a:outerShdw blurRad="38100" dist="38100" dir="2700000" algn="tl">
                  <a:srgbClr val="000000"/>
                </a:outerShdw>
              </a:effectLst>
              <a:latin typeface="Arial" charset="0"/>
              <a:ea typeface="Arial" charset="0"/>
              <a:cs typeface="Arial" charset="0"/>
            </a:endParaRPr>
          </a:p>
        </p:txBody>
      </p:sp>
      <p:sp>
        <p:nvSpPr>
          <p:cNvPr id="15414" name="Rectangle 54"/>
          <p:cNvSpPr>
            <a:spLocks noChangeArrowheads="1"/>
          </p:cNvSpPr>
          <p:nvPr/>
        </p:nvSpPr>
        <p:spPr bwMode="auto">
          <a:xfrm>
            <a:off x="2209800" y="5675313"/>
            <a:ext cx="2286000" cy="382587"/>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en-US" altLang="zh-CN" b="1" dirty="0">
                <a:effectLst>
                  <a:outerShdw blurRad="38100" dist="38100" dir="2700000" algn="tl">
                    <a:srgbClr val="000000"/>
                  </a:outerShdw>
                </a:effectLst>
                <a:latin typeface="Arial" charset="0"/>
                <a:ea typeface="Arial" charset="0"/>
                <a:cs typeface="Arial" charset="0"/>
              </a:rPr>
              <a:t>OT Law</a:t>
            </a:r>
            <a:endParaRPr lang="en-US" b="1" dirty="0">
              <a:effectLst>
                <a:outerShdw blurRad="38100" dist="38100" dir="2700000" algn="tl">
                  <a:srgbClr val="000000"/>
                </a:outerShdw>
              </a:effectLst>
              <a:latin typeface="Arial" charset="0"/>
              <a:ea typeface="Arial" charset="0"/>
              <a:cs typeface="Arial" charset="0"/>
            </a:endParaRPr>
          </a:p>
        </p:txBody>
      </p:sp>
      <p:sp>
        <p:nvSpPr>
          <p:cNvPr id="15415" name="Rectangle 55"/>
          <p:cNvSpPr>
            <a:spLocks noChangeArrowheads="1"/>
          </p:cNvSpPr>
          <p:nvPr/>
        </p:nvSpPr>
        <p:spPr bwMode="auto">
          <a:xfrm>
            <a:off x="-55563" y="5675313"/>
            <a:ext cx="2286001" cy="382587"/>
          </a:xfrm>
          <a:prstGeom prst="rect">
            <a:avLst/>
          </a:prstGeom>
          <a:noFill/>
          <a:ln w="12700" cap="sq">
            <a:noFill/>
            <a:miter lim="800000"/>
            <a:headEnd type="none" w="sm" len="sm"/>
            <a:tailEnd type="none" w="sm" len="sm"/>
          </a:ln>
          <a:effectLst/>
        </p:spPr>
        <p:txBody>
          <a:bodyPr/>
          <a:lstStyle/>
          <a:p>
            <a:pPr algn="ctr">
              <a:spcBef>
                <a:spcPct val="20000"/>
              </a:spcBef>
              <a:buClr>
                <a:srgbClr val="00FFFF"/>
              </a:buClr>
              <a:buSzPct val="75000"/>
              <a:buFont typeface="Wingdings" charset="0"/>
              <a:buNone/>
              <a:defRPr/>
            </a:pPr>
            <a:r>
              <a:rPr lang="en-US" altLang="zh-CN" b="1" i="1" dirty="0">
                <a:effectLst>
                  <a:outerShdw blurRad="38100" dist="38100" dir="2700000" algn="tl">
                    <a:srgbClr val="000000"/>
                  </a:outerShdw>
                </a:effectLst>
                <a:latin typeface="Arial" charset="0"/>
                <a:ea typeface="Arial" charset="0"/>
                <a:cs typeface="Arial" charset="0"/>
              </a:rPr>
              <a:t>Authority</a:t>
            </a:r>
            <a:endParaRPr lang="en-US" b="1" i="1" dirty="0">
              <a:effectLst>
                <a:outerShdw blurRad="38100" dist="38100" dir="2700000" algn="tl">
                  <a:srgbClr val="000000"/>
                </a:outerShdw>
              </a:effectLst>
              <a:latin typeface="Arial" charset="0"/>
              <a:ea typeface="Arial" charset="0"/>
              <a:cs typeface="Arial" charset="0"/>
            </a:endParaRPr>
          </a:p>
        </p:txBody>
      </p:sp>
      <p:sp>
        <p:nvSpPr>
          <p:cNvPr id="59425" name="Line 56"/>
          <p:cNvSpPr>
            <a:spLocks noChangeShapeType="1"/>
          </p:cNvSpPr>
          <p:nvPr/>
        </p:nvSpPr>
        <p:spPr bwMode="auto">
          <a:xfrm>
            <a:off x="0" y="5522913"/>
            <a:ext cx="914400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7"/>
                                        </p:tgtEl>
                                        <p:attrNameLst>
                                          <p:attrName>style.visibility</p:attrName>
                                        </p:attrNameLst>
                                      </p:cBhvr>
                                      <p:to>
                                        <p:strVal val="visible"/>
                                      </p:to>
                                    </p:set>
                                    <p:animEffect transition="in" filter="fade">
                                      <p:cBhvr>
                                        <p:cTn id="7" dur="500"/>
                                        <p:tgtEl>
                                          <p:spTgt spid="153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368"/>
                                        </p:tgtEl>
                                        <p:attrNameLst>
                                          <p:attrName>style.visibility</p:attrName>
                                        </p:attrNameLst>
                                      </p:cBhvr>
                                      <p:to>
                                        <p:strVal val="visible"/>
                                      </p:to>
                                    </p:set>
                                    <p:animEffect transition="in" filter="fade">
                                      <p:cBhvr>
                                        <p:cTn id="12" dur="500"/>
                                        <p:tgtEl>
                                          <p:spTgt spid="153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369"/>
                                        </p:tgtEl>
                                        <p:attrNameLst>
                                          <p:attrName>style.visibility</p:attrName>
                                        </p:attrNameLst>
                                      </p:cBhvr>
                                      <p:to>
                                        <p:strVal val="visible"/>
                                      </p:to>
                                    </p:set>
                                    <p:animEffect transition="in" filter="fade">
                                      <p:cBhvr>
                                        <p:cTn id="17" dur="500"/>
                                        <p:tgtEl>
                                          <p:spTgt spid="1536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370"/>
                                        </p:tgtEl>
                                        <p:attrNameLst>
                                          <p:attrName>style.visibility</p:attrName>
                                        </p:attrNameLst>
                                      </p:cBhvr>
                                      <p:to>
                                        <p:strVal val="visible"/>
                                      </p:to>
                                    </p:set>
                                    <p:animEffect transition="in" filter="fade">
                                      <p:cBhvr>
                                        <p:cTn id="22" dur="500"/>
                                        <p:tgtEl>
                                          <p:spTgt spid="1537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371"/>
                                        </p:tgtEl>
                                        <p:attrNameLst>
                                          <p:attrName>style.visibility</p:attrName>
                                        </p:attrNameLst>
                                      </p:cBhvr>
                                      <p:to>
                                        <p:strVal val="visible"/>
                                      </p:to>
                                    </p:set>
                                    <p:animEffect transition="in" filter="fade">
                                      <p:cBhvr>
                                        <p:cTn id="27" dur="500"/>
                                        <p:tgtEl>
                                          <p:spTgt spid="1537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372"/>
                                        </p:tgtEl>
                                        <p:attrNameLst>
                                          <p:attrName>style.visibility</p:attrName>
                                        </p:attrNameLst>
                                      </p:cBhvr>
                                      <p:to>
                                        <p:strVal val="visible"/>
                                      </p:to>
                                    </p:set>
                                    <p:animEffect transition="in" filter="fade">
                                      <p:cBhvr>
                                        <p:cTn id="32" dur="500"/>
                                        <p:tgtEl>
                                          <p:spTgt spid="1537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373"/>
                                        </p:tgtEl>
                                        <p:attrNameLst>
                                          <p:attrName>style.visibility</p:attrName>
                                        </p:attrNameLst>
                                      </p:cBhvr>
                                      <p:to>
                                        <p:strVal val="visible"/>
                                      </p:to>
                                    </p:set>
                                    <p:animEffect transition="in" filter="fade">
                                      <p:cBhvr>
                                        <p:cTn id="37" dur="500"/>
                                        <p:tgtEl>
                                          <p:spTgt spid="1537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374"/>
                                        </p:tgtEl>
                                        <p:attrNameLst>
                                          <p:attrName>style.visibility</p:attrName>
                                        </p:attrNameLst>
                                      </p:cBhvr>
                                      <p:to>
                                        <p:strVal val="visible"/>
                                      </p:to>
                                    </p:set>
                                    <p:animEffect transition="in" filter="fade">
                                      <p:cBhvr>
                                        <p:cTn id="42" dur="500"/>
                                        <p:tgtEl>
                                          <p:spTgt spid="1537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375"/>
                                        </p:tgtEl>
                                        <p:attrNameLst>
                                          <p:attrName>style.visibility</p:attrName>
                                        </p:attrNameLst>
                                      </p:cBhvr>
                                      <p:to>
                                        <p:strVal val="visible"/>
                                      </p:to>
                                    </p:set>
                                    <p:animEffect transition="in" filter="fade">
                                      <p:cBhvr>
                                        <p:cTn id="47" dur="500"/>
                                        <p:tgtEl>
                                          <p:spTgt spid="15375"/>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376"/>
                                        </p:tgtEl>
                                        <p:attrNameLst>
                                          <p:attrName>style.visibility</p:attrName>
                                        </p:attrNameLst>
                                      </p:cBhvr>
                                      <p:to>
                                        <p:strVal val="visible"/>
                                      </p:to>
                                    </p:set>
                                    <p:animEffect transition="in" filter="fade">
                                      <p:cBhvr>
                                        <p:cTn id="52" dur="500"/>
                                        <p:tgtEl>
                                          <p:spTgt spid="1537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377"/>
                                        </p:tgtEl>
                                        <p:attrNameLst>
                                          <p:attrName>style.visibility</p:attrName>
                                        </p:attrNameLst>
                                      </p:cBhvr>
                                      <p:to>
                                        <p:strVal val="visible"/>
                                      </p:to>
                                    </p:set>
                                    <p:animEffect transition="in" filter="fade">
                                      <p:cBhvr>
                                        <p:cTn id="57" dur="500"/>
                                        <p:tgtEl>
                                          <p:spTgt spid="15377"/>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5378"/>
                                        </p:tgtEl>
                                        <p:attrNameLst>
                                          <p:attrName>style.visibility</p:attrName>
                                        </p:attrNameLst>
                                      </p:cBhvr>
                                      <p:to>
                                        <p:strVal val="visible"/>
                                      </p:to>
                                    </p:set>
                                    <p:animEffect transition="in" filter="fade">
                                      <p:cBhvr>
                                        <p:cTn id="62" dur="500"/>
                                        <p:tgtEl>
                                          <p:spTgt spid="1537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5415"/>
                                        </p:tgtEl>
                                        <p:attrNameLst>
                                          <p:attrName>style.visibility</p:attrName>
                                        </p:attrNameLst>
                                      </p:cBhvr>
                                      <p:to>
                                        <p:strVal val="visible"/>
                                      </p:to>
                                    </p:set>
                                    <p:animEffect transition="in" filter="fade">
                                      <p:cBhvr>
                                        <p:cTn id="67" dur="500"/>
                                        <p:tgtEl>
                                          <p:spTgt spid="1541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5414"/>
                                        </p:tgtEl>
                                        <p:attrNameLst>
                                          <p:attrName>style.visibility</p:attrName>
                                        </p:attrNameLst>
                                      </p:cBhvr>
                                      <p:to>
                                        <p:strVal val="visible"/>
                                      </p:to>
                                    </p:set>
                                    <p:animEffect transition="in" filter="fade">
                                      <p:cBhvr>
                                        <p:cTn id="72" dur="500"/>
                                        <p:tgtEl>
                                          <p:spTgt spid="1541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5413"/>
                                        </p:tgtEl>
                                        <p:attrNameLst>
                                          <p:attrName>style.visibility</p:attrName>
                                        </p:attrNameLst>
                                      </p:cBhvr>
                                      <p:to>
                                        <p:strVal val="visible"/>
                                      </p:to>
                                    </p:set>
                                    <p:animEffect transition="in" filter="fade">
                                      <p:cBhvr>
                                        <p:cTn id="77" dur="500"/>
                                        <p:tgtEl>
                                          <p:spTgt spid="15413"/>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5412"/>
                                        </p:tgtEl>
                                        <p:attrNameLst>
                                          <p:attrName>style.visibility</p:attrName>
                                        </p:attrNameLst>
                                      </p:cBhvr>
                                      <p:to>
                                        <p:strVal val="visible"/>
                                      </p:to>
                                    </p:set>
                                    <p:animEffect transition="in" filter="fade">
                                      <p:cBhvr>
                                        <p:cTn id="82" dur="500"/>
                                        <p:tgtEl>
                                          <p:spTgt spid="15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8" grpId="0" autoUpdateAnimBg="0"/>
      <p:bldP spid="15377" grpId="0" autoUpdateAnimBg="0"/>
      <p:bldP spid="15376" grpId="0" autoUpdateAnimBg="0"/>
      <p:bldP spid="15375" grpId="0" autoUpdateAnimBg="0"/>
      <p:bldP spid="15374" grpId="0" autoUpdateAnimBg="0"/>
      <p:bldP spid="15373" grpId="0" autoUpdateAnimBg="0"/>
      <p:bldP spid="15372" grpId="0" autoUpdateAnimBg="0"/>
      <p:bldP spid="15371" grpId="0" autoUpdateAnimBg="0"/>
      <p:bldP spid="15370" grpId="0" autoUpdateAnimBg="0"/>
      <p:bldP spid="15369" grpId="0" autoUpdateAnimBg="0"/>
      <p:bldP spid="15368" grpId="0" autoUpdateAnimBg="0"/>
      <p:bldP spid="15367" grpId="0" autoUpdateAnimBg="0"/>
      <p:bldP spid="15412" grpId="0" autoUpdateAnimBg="0"/>
      <p:bldP spid="15413" grpId="0" autoUpdateAnimBg="0"/>
      <p:bldP spid="15414" grpId="0" autoUpdateAnimBg="0"/>
      <p:bldP spid="15415"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ext Box 11"/>
          <p:cNvSpPr txBox="1">
            <a:spLocks noChangeArrowheads="1"/>
          </p:cNvSpPr>
          <p:nvPr/>
        </p:nvSpPr>
        <p:spPr bwMode="auto">
          <a:xfrm>
            <a:off x="8559800" y="15240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dirty="0">
                <a:solidFill>
                  <a:srgbClr val="FFFFFF"/>
                </a:solidFill>
                <a:latin typeface="Arial" charset="0"/>
                <a:cs typeface="Arial" charset="0"/>
              </a:rPr>
              <a:t>10</a:t>
            </a:r>
          </a:p>
        </p:txBody>
      </p:sp>
      <p:sp>
        <p:nvSpPr>
          <p:cNvPr id="16403" name="Rectangle 19"/>
          <p:cNvSpPr>
            <a:spLocks noChangeArrowheads="1"/>
          </p:cNvSpPr>
          <p:nvPr/>
        </p:nvSpPr>
        <p:spPr bwMode="auto">
          <a:xfrm>
            <a:off x="5029200" y="5207000"/>
            <a:ext cx="3581400" cy="1270000"/>
          </a:xfrm>
          <a:prstGeom prst="rect">
            <a:avLst/>
          </a:prstGeom>
          <a:noFill/>
          <a:ln w="12700" cap="sq">
            <a:noFill/>
            <a:miter lim="800000"/>
            <a:headEnd type="none" w="sm" len="sm"/>
            <a:tailEnd type="none" w="sm" len="sm"/>
          </a:ln>
          <a:effectLst/>
        </p:spPr>
        <p:txBody>
          <a:bodyPr anchor="ctr"/>
          <a:lstStyle/>
          <a:p>
            <a:pPr>
              <a:spcBef>
                <a:spcPct val="20000"/>
              </a:spcBef>
              <a:buClr>
                <a:srgbClr val="00FFFF"/>
              </a:buClr>
              <a:buSzPct val="75000"/>
              <a:buFont typeface="Wingdings" charset="0"/>
              <a:buChar char="n"/>
              <a:defRPr/>
            </a:pPr>
            <a:r>
              <a:rPr lang="en-US" altLang="zh-CN" sz="2800">
                <a:solidFill>
                  <a:srgbClr val="FFFFFF"/>
                </a:solidFill>
                <a:effectLst>
                  <a:outerShdw blurRad="38100" dist="38100" dir="2700000" algn="tl">
                    <a:srgbClr val="000000"/>
                  </a:outerShdw>
                </a:effectLst>
                <a:latin typeface="Arial" charset="0"/>
                <a:ea typeface="Arial" charset="0"/>
                <a:cs typeface="Arial" charset="0"/>
              </a:rPr>
              <a:t> Transportationally</a:t>
            </a:r>
            <a:endParaRPr lang="en-US" sz="2800">
              <a:solidFill>
                <a:srgbClr val="FFFFFF"/>
              </a:solidFill>
              <a:effectLst>
                <a:outerShdw blurRad="38100" dist="38100" dir="2700000" algn="tl">
                  <a:srgbClr val="000000"/>
                </a:outerShdw>
              </a:effectLst>
              <a:latin typeface="Arial" charset="0"/>
              <a:ea typeface="Arial" charset="0"/>
              <a:cs typeface="Arial" charset="0"/>
            </a:endParaRPr>
          </a:p>
        </p:txBody>
      </p:sp>
      <p:sp>
        <p:nvSpPr>
          <p:cNvPr id="16402" name="Rectangle 18"/>
          <p:cNvSpPr>
            <a:spLocks noChangeArrowheads="1"/>
          </p:cNvSpPr>
          <p:nvPr/>
        </p:nvSpPr>
        <p:spPr bwMode="auto">
          <a:xfrm>
            <a:off x="1600200" y="5207000"/>
            <a:ext cx="3308350" cy="1270000"/>
          </a:xfrm>
          <a:prstGeom prst="rect">
            <a:avLst/>
          </a:prstGeom>
          <a:noFill/>
          <a:ln w="12700" cap="sq">
            <a:noFill/>
            <a:miter lim="800000"/>
            <a:headEnd type="none" w="sm" len="sm"/>
            <a:tailEnd type="none" w="sm" len="sm"/>
          </a:ln>
          <a:effectLst/>
        </p:spPr>
        <p:txBody>
          <a:bodyPr anchor="ctr"/>
          <a:lstStyle/>
          <a:p>
            <a:pPr>
              <a:spcBef>
                <a:spcPct val="20000"/>
              </a:spcBef>
              <a:buClr>
                <a:srgbClr val="00FFFF"/>
              </a:buClr>
              <a:buSzPct val="75000"/>
              <a:buFont typeface="Wingdings" charset="0"/>
              <a:buChar char="n"/>
              <a:defRPr/>
            </a:pPr>
            <a:r>
              <a:rPr lang="en-US" altLang="zh-CN" sz="2800">
                <a:solidFill>
                  <a:srgbClr val="FFFFFF"/>
                </a:solidFill>
                <a:effectLst>
                  <a:outerShdw blurRad="38100" dist="38100" dir="2700000" algn="tl">
                    <a:srgbClr val="000000"/>
                  </a:outerShdw>
                </a:effectLst>
                <a:latin typeface="Arial" charset="0"/>
                <a:ea typeface="Arial" charset="0"/>
                <a:cs typeface="Arial" charset="0"/>
              </a:rPr>
              <a:t> Religiously</a:t>
            </a:r>
            <a:endParaRPr lang="en-US" sz="2800">
              <a:solidFill>
                <a:srgbClr val="FFFFFF"/>
              </a:solidFill>
              <a:effectLst>
                <a:outerShdw blurRad="38100" dist="38100" dir="2700000" algn="tl">
                  <a:srgbClr val="000000"/>
                </a:outerShdw>
              </a:effectLst>
              <a:latin typeface="Arial" charset="0"/>
              <a:ea typeface="Arial" charset="0"/>
              <a:cs typeface="Arial" charset="0"/>
            </a:endParaRPr>
          </a:p>
        </p:txBody>
      </p:sp>
      <p:sp>
        <p:nvSpPr>
          <p:cNvPr id="16401" name="Rectangle 17"/>
          <p:cNvSpPr>
            <a:spLocks noChangeArrowheads="1"/>
          </p:cNvSpPr>
          <p:nvPr/>
        </p:nvSpPr>
        <p:spPr bwMode="auto">
          <a:xfrm>
            <a:off x="5029200" y="3937000"/>
            <a:ext cx="3581400" cy="1270000"/>
          </a:xfrm>
          <a:prstGeom prst="rect">
            <a:avLst/>
          </a:prstGeom>
          <a:noFill/>
          <a:ln w="12700" cap="sq">
            <a:noFill/>
            <a:miter lim="800000"/>
            <a:headEnd type="none" w="sm" len="sm"/>
            <a:tailEnd type="none" w="sm" len="sm"/>
          </a:ln>
          <a:effectLst/>
        </p:spPr>
        <p:txBody>
          <a:bodyPr anchor="ctr"/>
          <a:lstStyle/>
          <a:p>
            <a:pPr>
              <a:spcBef>
                <a:spcPct val="20000"/>
              </a:spcBef>
              <a:buClr>
                <a:srgbClr val="00FFFF"/>
              </a:buClr>
              <a:buSzPct val="75000"/>
              <a:buFont typeface="Wingdings" charset="0"/>
              <a:buChar char="n"/>
              <a:defRPr/>
            </a:pPr>
            <a:r>
              <a:rPr lang="en-US" altLang="zh-CN" sz="2800">
                <a:solidFill>
                  <a:srgbClr val="FFFFFF"/>
                </a:solidFill>
                <a:effectLst>
                  <a:outerShdw blurRad="38100" dist="38100" dir="2700000" algn="tl">
                    <a:srgbClr val="000000"/>
                  </a:outerShdw>
                </a:effectLst>
                <a:latin typeface="Arial" charset="0"/>
                <a:ea typeface="Arial" charset="0"/>
                <a:cs typeface="Arial" charset="0"/>
              </a:rPr>
              <a:t> Emotionally</a:t>
            </a:r>
            <a:endParaRPr lang="en-US" sz="2800">
              <a:solidFill>
                <a:srgbClr val="FFFFFF"/>
              </a:solidFill>
              <a:effectLst>
                <a:outerShdw blurRad="38100" dist="38100" dir="2700000" algn="tl">
                  <a:srgbClr val="000000"/>
                </a:outerShdw>
              </a:effectLst>
              <a:latin typeface="Arial" charset="0"/>
              <a:ea typeface="Arial" charset="0"/>
              <a:cs typeface="Arial" charset="0"/>
            </a:endParaRPr>
          </a:p>
        </p:txBody>
      </p:sp>
      <p:sp>
        <p:nvSpPr>
          <p:cNvPr id="16400" name="Rectangle 16"/>
          <p:cNvSpPr>
            <a:spLocks noChangeArrowheads="1"/>
          </p:cNvSpPr>
          <p:nvPr/>
        </p:nvSpPr>
        <p:spPr bwMode="auto">
          <a:xfrm>
            <a:off x="1600200" y="3937000"/>
            <a:ext cx="3308350" cy="1270000"/>
          </a:xfrm>
          <a:prstGeom prst="rect">
            <a:avLst/>
          </a:prstGeom>
          <a:noFill/>
          <a:ln w="12700" cap="sq">
            <a:noFill/>
            <a:miter lim="800000"/>
            <a:headEnd type="none" w="sm" len="sm"/>
            <a:tailEnd type="none" w="sm" len="sm"/>
          </a:ln>
          <a:effectLst/>
        </p:spPr>
        <p:txBody>
          <a:bodyPr anchor="ctr"/>
          <a:lstStyle/>
          <a:p>
            <a:pPr>
              <a:spcBef>
                <a:spcPct val="20000"/>
              </a:spcBef>
              <a:buClr>
                <a:srgbClr val="00FFFF"/>
              </a:buClr>
              <a:buSzPct val="75000"/>
              <a:buFont typeface="Wingdings" charset="0"/>
              <a:buChar char="n"/>
              <a:defRPr/>
            </a:pPr>
            <a:r>
              <a:rPr lang="en-US" altLang="zh-CN" sz="2800">
                <a:solidFill>
                  <a:srgbClr val="FFFFFF"/>
                </a:solidFill>
                <a:effectLst>
                  <a:outerShdw blurRad="38100" dist="38100" dir="2700000" algn="tl">
                    <a:srgbClr val="000000"/>
                  </a:outerShdw>
                </a:effectLst>
                <a:latin typeface="Arial" charset="0"/>
                <a:ea typeface="Arial" charset="0"/>
                <a:cs typeface="Arial" charset="0"/>
              </a:rPr>
              <a:t> Linguistically</a:t>
            </a:r>
            <a:endParaRPr lang="en-US" sz="2800">
              <a:solidFill>
                <a:srgbClr val="FFFFFF"/>
              </a:solidFill>
              <a:effectLst>
                <a:outerShdw blurRad="38100" dist="38100" dir="2700000" algn="tl">
                  <a:srgbClr val="000000"/>
                </a:outerShdw>
              </a:effectLst>
              <a:latin typeface="Arial" charset="0"/>
              <a:ea typeface="Arial" charset="0"/>
              <a:cs typeface="Arial" charset="0"/>
            </a:endParaRPr>
          </a:p>
        </p:txBody>
      </p:sp>
      <p:sp>
        <p:nvSpPr>
          <p:cNvPr id="16399" name="Rectangle 15"/>
          <p:cNvSpPr>
            <a:spLocks noChangeArrowheads="1"/>
          </p:cNvSpPr>
          <p:nvPr/>
        </p:nvSpPr>
        <p:spPr bwMode="auto">
          <a:xfrm>
            <a:off x="5029200" y="2667000"/>
            <a:ext cx="3581400" cy="1270000"/>
          </a:xfrm>
          <a:prstGeom prst="rect">
            <a:avLst/>
          </a:prstGeom>
          <a:noFill/>
          <a:ln w="12700" cap="sq">
            <a:noFill/>
            <a:miter lim="800000"/>
            <a:headEnd type="none" w="sm" len="sm"/>
            <a:tailEnd type="none" w="sm" len="sm"/>
          </a:ln>
          <a:effectLst/>
        </p:spPr>
        <p:txBody>
          <a:bodyPr anchor="ctr"/>
          <a:lstStyle/>
          <a:p>
            <a:pPr>
              <a:spcBef>
                <a:spcPct val="20000"/>
              </a:spcBef>
              <a:buClr>
                <a:srgbClr val="00FFFF"/>
              </a:buClr>
              <a:buSzPct val="75000"/>
              <a:buFont typeface="Wingdings" charset="0"/>
              <a:buChar char="n"/>
              <a:defRPr/>
            </a:pPr>
            <a:r>
              <a:rPr lang="en-US" altLang="zh-CN" sz="2800">
                <a:solidFill>
                  <a:srgbClr val="FFFFFF"/>
                </a:solidFill>
                <a:effectLst>
                  <a:outerShdw blurRad="38100" dist="38100" dir="2700000" algn="tl">
                    <a:srgbClr val="000000"/>
                  </a:outerShdw>
                </a:effectLst>
                <a:latin typeface="Arial" charset="0"/>
                <a:ea typeface="Arial" charset="0"/>
                <a:cs typeface="Arial" charset="0"/>
              </a:rPr>
              <a:t> Prophetically </a:t>
            </a:r>
          </a:p>
          <a:p>
            <a:pPr>
              <a:spcBef>
                <a:spcPct val="20000"/>
              </a:spcBef>
              <a:buClr>
                <a:srgbClr val="00FFFF"/>
              </a:buClr>
              <a:buSzPct val="75000"/>
              <a:buFont typeface="Wingdings" charset="0"/>
              <a:buNone/>
              <a:defRPr/>
            </a:pPr>
            <a:r>
              <a:rPr lang="en-US" altLang="zh-CN" sz="2800">
                <a:solidFill>
                  <a:srgbClr val="FFFFFF"/>
                </a:solidFill>
                <a:effectLst>
                  <a:outerShdw blurRad="38100" dist="38100" dir="2700000" algn="tl">
                    <a:srgbClr val="000000"/>
                  </a:outerShdw>
                </a:effectLst>
                <a:latin typeface="Arial" charset="0"/>
                <a:ea typeface="Arial" charset="0"/>
                <a:cs typeface="Arial" charset="0"/>
              </a:rPr>
              <a:t>(Dan. 9:25-26)</a:t>
            </a:r>
            <a:endParaRPr lang="en-US" sz="2800">
              <a:solidFill>
                <a:srgbClr val="FFFFFF"/>
              </a:solidFill>
              <a:effectLst>
                <a:outerShdw blurRad="38100" dist="38100" dir="2700000" algn="tl">
                  <a:srgbClr val="000000"/>
                </a:outerShdw>
              </a:effectLst>
              <a:latin typeface="Arial" charset="0"/>
              <a:ea typeface="Arial" charset="0"/>
              <a:cs typeface="Arial" charset="0"/>
            </a:endParaRPr>
          </a:p>
        </p:txBody>
      </p:sp>
      <p:sp>
        <p:nvSpPr>
          <p:cNvPr id="16398" name="Rectangle 14"/>
          <p:cNvSpPr>
            <a:spLocks noChangeArrowheads="1"/>
          </p:cNvSpPr>
          <p:nvPr/>
        </p:nvSpPr>
        <p:spPr bwMode="auto">
          <a:xfrm>
            <a:off x="1600200" y="2667000"/>
            <a:ext cx="3308350" cy="1270000"/>
          </a:xfrm>
          <a:prstGeom prst="rect">
            <a:avLst/>
          </a:prstGeom>
          <a:noFill/>
          <a:ln w="12700" cap="sq">
            <a:noFill/>
            <a:miter lim="800000"/>
            <a:headEnd type="none" w="sm" len="sm"/>
            <a:tailEnd type="none" w="sm" len="sm"/>
          </a:ln>
          <a:effectLst/>
        </p:spPr>
        <p:txBody>
          <a:bodyPr anchor="ctr"/>
          <a:lstStyle/>
          <a:p>
            <a:pPr>
              <a:spcBef>
                <a:spcPct val="20000"/>
              </a:spcBef>
              <a:buClr>
                <a:srgbClr val="00FFFF"/>
              </a:buClr>
              <a:buSzPct val="75000"/>
              <a:buFont typeface="Wingdings" charset="0"/>
              <a:buChar char="n"/>
              <a:defRPr/>
            </a:pPr>
            <a:r>
              <a:rPr lang="en-US" altLang="zh-CN" sz="2800">
                <a:solidFill>
                  <a:srgbClr val="FFFFFF"/>
                </a:solidFill>
                <a:effectLst>
                  <a:outerShdw blurRad="38100" dist="38100" dir="2700000" algn="tl">
                    <a:srgbClr val="000000"/>
                  </a:outerShdw>
                </a:effectLst>
                <a:latin typeface="Arial" charset="0"/>
                <a:ea typeface="Arial" charset="0"/>
                <a:cs typeface="Arial" charset="0"/>
              </a:rPr>
              <a:t> Politically</a:t>
            </a:r>
            <a:endParaRPr lang="en-US" sz="2800">
              <a:solidFill>
                <a:srgbClr val="FFFFFF"/>
              </a:solidFill>
              <a:effectLst>
                <a:outerShdw blurRad="38100" dist="38100" dir="2700000" algn="tl">
                  <a:srgbClr val="000000"/>
                </a:outerShdw>
              </a:effectLst>
              <a:latin typeface="Arial" charset="0"/>
              <a:ea typeface="Arial" charset="0"/>
              <a:cs typeface="Arial" charset="0"/>
            </a:endParaRPr>
          </a:p>
        </p:txBody>
      </p:sp>
      <p:sp>
        <p:nvSpPr>
          <p:cNvPr id="61448" name="Line 21"/>
          <p:cNvSpPr>
            <a:spLocks noChangeShapeType="1"/>
          </p:cNvSpPr>
          <p:nvPr/>
        </p:nvSpPr>
        <p:spPr bwMode="auto">
          <a:xfrm>
            <a:off x="1085850" y="3937000"/>
            <a:ext cx="752475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61449" name="Line 22"/>
          <p:cNvSpPr>
            <a:spLocks noChangeShapeType="1"/>
          </p:cNvSpPr>
          <p:nvPr/>
        </p:nvSpPr>
        <p:spPr bwMode="auto">
          <a:xfrm>
            <a:off x="1085850" y="5207000"/>
            <a:ext cx="752475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61450" name="Line 23"/>
          <p:cNvSpPr>
            <a:spLocks noChangeShapeType="1"/>
          </p:cNvSpPr>
          <p:nvPr/>
        </p:nvSpPr>
        <p:spPr bwMode="auto">
          <a:xfrm>
            <a:off x="1085850" y="6477000"/>
            <a:ext cx="7524750" cy="0"/>
          </a:xfrm>
          <a:prstGeom prst="line">
            <a:avLst/>
          </a:prstGeom>
          <a:noFill/>
          <a:ln w="28575" cap="sq">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61451" name="Line 24"/>
          <p:cNvSpPr>
            <a:spLocks noChangeShapeType="1"/>
          </p:cNvSpPr>
          <p:nvPr/>
        </p:nvSpPr>
        <p:spPr bwMode="auto">
          <a:xfrm>
            <a:off x="1066800" y="2667000"/>
            <a:ext cx="0" cy="3810000"/>
          </a:xfrm>
          <a:prstGeom prst="line">
            <a:avLst/>
          </a:prstGeom>
          <a:noFill/>
          <a:ln w="28575" cap="sq">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61452" name="Line 25"/>
          <p:cNvSpPr>
            <a:spLocks noChangeShapeType="1"/>
          </p:cNvSpPr>
          <p:nvPr/>
        </p:nvSpPr>
        <p:spPr bwMode="auto">
          <a:xfrm>
            <a:off x="4648200" y="2667000"/>
            <a:ext cx="0" cy="381000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61453" name="Line 26"/>
          <p:cNvSpPr>
            <a:spLocks noChangeShapeType="1"/>
          </p:cNvSpPr>
          <p:nvPr/>
        </p:nvSpPr>
        <p:spPr bwMode="auto">
          <a:xfrm>
            <a:off x="8610600" y="2667000"/>
            <a:ext cx="0" cy="3810000"/>
          </a:xfrm>
          <a:prstGeom prst="line">
            <a:avLst/>
          </a:prstGeom>
          <a:noFill/>
          <a:ln w="28575" cap="sq">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61454" name="Line 20"/>
          <p:cNvSpPr>
            <a:spLocks noChangeShapeType="1"/>
          </p:cNvSpPr>
          <p:nvPr/>
        </p:nvSpPr>
        <p:spPr bwMode="auto">
          <a:xfrm>
            <a:off x="1085850" y="2667000"/>
            <a:ext cx="7524750" cy="0"/>
          </a:xfrm>
          <a:prstGeom prst="line">
            <a:avLst/>
          </a:prstGeom>
          <a:noFill/>
          <a:ln w="12700">
            <a:solidFill>
              <a:schemeClr val="tx1"/>
            </a:solidFill>
            <a:round/>
            <a:headEnd type="none" w="sm" len="sm"/>
            <a:tailEnd type="none" w="sm" len="sm"/>
          </a:ln>
          <a:extLst>
            <a:ext uri="{909E8E84-426E-40dd-AFC4-6F175D3DCCD1}">
              <a14:hiddenFill xmlns="" xmlns:a14="http://schemas.microsoft.com/office/drawing/2010/main">
                <a:noFill/>
              </a14:hiddenFill>
            </a:ext>
          </a:extLst>
        </p:spPr>
        <p:txBody>
          <a:bodyPr wrap="none"/>
          <a:lstStyle/>
          <a:p>
            <a:endParaRPr lang="en-US"/>
          </a:p>
        </p:txBody>
      </p:sp>
      <p:sp>
        <p:nvSpPr>
          <p:cNvPr id="16416" name="Text Box 32"/>
          <p:cNvSpPr txBox="1">
            <a:spLocks noChangeArrowheads="1"/>
          </p:cNvSpPr>
          <p:nvPr/>
        </p:nvSpPr>
        <p:spPr bwMode="auto">
          <a:xfrm>
            <a:off x="269875" y="1914525"/>
            <a:ext cx="3455988" cy="523875"/>
          </a:xfrm>
          <a:prstGeom prst="rect">
            <a:avLst/>
          </a:prstGeom>
          <a:noFill/>
          <a:ln w="12700" cap="sq">
            <a:noFill/>
            <a:miter lim="800000"/>
            <a:headEnd type="none" w="sm" len="sm"/>
            <a:tailEnd type="none" w="sm" len="sm"/>
          </a:ln>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r>
              <a:rPr lang="en-US" altLang="zh-CN" sz="2800" b="1" dirty="0">
                <a:solidFill>
                  <a:srgbClr val="FFFF00"/>
                </a:solidFill>
                <a:effectLst>
                  <a:outerShdw blurRad="38100" dist="38100" dir="2700000" algn="tl">
                    <a:srgbClr val="000000"/>
                  </a:outerShdw>
                </a:effectLst>
                <a:latin typeface="Arial" charset="0"/>
                <a:cs typeface="Arial" charset="0"/>
              </a:rPr>
              <a:t>The time was right:</a:t>
            </a:r>
            <a:r>
              <a:rPr lang="en-US" altLang="zh-CN" dirty="0">
                <a:solidFill>
                  <a:srgbClr val="FFFF00"/>
                </a:solidFill>
                <a:effectLst>
                  <a:outerShdw blurRad="38100" dist="38100" dir="2700000" algn="tl">
                    <a:srgbClr val="000000"/>
                  </a:outerShdw>
                </a:effectLst>
                <a:latin typeface="Arial" charset="0"/>
                <a:cs typeface="Arial" charset="0"/>
              </a:rPr>
              <a:t> </a:t>
            </a:r>
            <a:endParaRPr lang="en-US" dirty="0">
              <a:solidFill>
                <a:srgbClr val="FFFF00"/>
              </a:solidFill>
              <a:effectLst>
                <a:outerShdw blurRad="38100" dist="38100" dir="2700000" algn="tl">
                  <a:srgbClr val="000000"/>
                </a:outerShdw>
              </a:effectLst>
              <a:latin typeface="Arial" charset="0"/>
              <a:cs typeface="Arial" charset="0"/>
            </a:endParaRPr>
          </a:p>
        </p:txBody>
      </p:sp>
      <p:sp>
        <p:nvSpPr>
          <p:cNvPr id="16425" name="Text Box 41"/>
          <p:cNvSpPr txBox="1">
            <a:spLocks noChangeArrowheads="1"/>
          </p:cNvSpPr>
          <p:nvPr/>
        </p:nvSpPr>
        <p:spPr bwMode="auto">
          <a:xfrm rot="-810432">
            <a:off x="1238250" y="2427288"/>
            <a:ext cx="6192838" cy="3508375"/>
          </a:xfrm>
          <a:prstGeom prst="rect">
            <a:avLst/>
          </a:prstGeom>
          <a:solidFill>
            <a:srgbClr val="BA1236"/>
          </a:solidFill>
          <a:ln w="76200" cap="sq" cmpd="sng">
            <a:solidFill>
              <a:schemeClr val="bg2"/>
            </a:solidFill>
            <a:miter lim="800000"/>
            <a:headEnd type="none" w="sm" len="sm"/>
            <a:tailEnd type="none" w="sm" len="sm"/>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defRPr/>
            </a:pPr>
            <a:endParaRPr lang="en-US" sz="2800" b="1" dirty="0">
              <a:solidFill>
                <a:srgbClr val="FFFFFF"/>
              </a:solidFill>
              <a:effectLst>
                <a:outerShdw blurRad="38100" dist="38100" dir="2700000" algn="tl">
                  <a:srgbClr val="000000"/>
                </a:outerShdw>
              </a:effectLst>
              <a:latin typeface="Arial" charset="0"/>
              <a:cs typeface="Arial" charset="0"/>
            </a:endParaRPr>
          </a:p>
          <a:p>
            <a:pPr algn="ctr" eaLnBrk="1" hangingPunct="1">
              <a:defRPr/>
            </a:pPr>
            <a:r>
              <a:rPr lang="en-US" sz="2800" b="1" dirty="0">
                <a:solidFill>
                  <a:srgbClr val="FFFFFF"/>
                </a:solidFill>
                <a:effectLst>
                  <a:outerShdw blurRad="38100" dist="38100" dir="2700000" algn="tl">
                    <a:srgbClr val="000000"/>
                  </a:outerShdw>
                </a:effectLst>
                <a:latin typeface="Arial" charset="0"/>
                <a:cs typeface="Arial" charset="0"/>
              </a:rPr>
              <a:t>Galatians 4:4</a:t>
            </a:r>
            <a:r>
              <a:rPr lang="en-US" sz="2000" b="1" dirty="0">
                <a:solidFill>
                  <a:srgbClr val="FFFFFF"/>
                </a:solidFill>
                <a:effectLst>
                  <a:outerShdw blurRad="38100" dist="38100" dir="2700000" algn="tl">
                    <a:srgbClr val="000000"/>
                  </a:outerShdw>
                </a:effectLst>
                <a:latin typeface="Arial" charset="0"/>
                <a:cs typeface="Arial" charset="0"/>
              </a:rPr>
              <a:t> NIV</a:t>
            </a:r>
          </a:p>
          <a:p>
            <a:pPr algn="ctr" eaLnBrk="1" hangingPunct="1">
              <a:defRPr/>
            </a:pPr>
            <a:r>
              <a:rPr lang="ja-JP" altLang="en-US" sz="2800" b="1" dirty="0">
                <a:solidFill>
                  <a:srgbClr val="FFFFFF"/>
                </a:solidFill>
                <a:effectLst>
                  <a:outerShdw blurRad="38100" dist="38100" dir="2700000" algn="tl">
                    <a:srgbClr val="000000"/>
                  </a:outerShdw>
                </a:effectLst>
                <a:latin typeface="Arial" charset="0"/>
                <a:cs typeface="Arial" charset="0"/>
              </a:rPr>
              <a:t>“</a:t>
            </a:r>
            <a:r>
              <a:rPr lang="en-US" sz="2800" b="1" dirty="0">
                <a:solidFill>
                  <a:srgbClr val="FFFFFF"/>
                </a:solidFill>
                <a:effectLst>
                  <a:outerShdw blurRad="38100" dist="38100" dir="2700000" algn="tl">
                    <a:srgbClr val="000000"/>
                  </a:outerShdw>
                </a:effectLst>
                <a:latin typeface="Arial" charset="0"/>
                <a:cs typeface="Arial" charset="0"/>
              </a:rPr>
              <a:t>But when the time had fully come, God sent his Son, born of a woman, born under law, to redeem those under law, that we might receive the full rights of sons.</a:t>
            </a:r>
            <a:r>
              <a:rPr lang="ja-JP" altLang="en-US" sz="2800" b="1" dirty="0">
                <a:solidFill>
                  <a:srgbClr val="FFFFFF"/>
                </a:solidFill>
                <a:effectLst>
                  <a:outerShdw blurRad="38100" dist="38100" dir="2700000" algn="tl">
                    <a:srgbClr val="000000"/>
                  </a:outerShdw>
                </a:effectLst>
                <a:latin typeface="Arial" charset="0"/>
                <a:cs typeface="Arial" charset="0"/>
              </a:rPr>
              <a:t>”</a:t>
            </a:r>
            <a:endParaRPr lang="en-US" sz="2800" b="1" dirty="0">
              <a:solidFill>
                <a:srgbClr val="FFFFFF"/>
              </a:solidFill>
              <a:effectLst>
                <a:outerShdw blurRad="38100" dist="38100" dir="2700000" algn="tl">
                  <a:srgbClr val="000000"/>
                </a:outerShdw>
              </a:effectLst>
              <a:latin typeface="Arial" charset="0"/>
              <a:cs typeface="Arial" charset="0"/>
            </a:endParaRPr>
          </a:p>
          <a:p>
            <a:pPr algn="ctr" eaLnBrk="1" hangingPunct="1">
              <a:defRPr/>
            </a:pPr>
            <a:endParaRPr lang="en-US" sz="2800" b="1" dirty="0">
              <a:solidFill>
                <a:srgbClr val="FFFFFF"/>
              </a:solidFill>
              <a:effectLst>
                <a:outerShdw blurRad="38100" dist="38100" dir="2700000" algn="tl">
                  <a:srgbClr val="000000"/>
                </a:outerShdw>
              </a:effectLst>
              <a:latin typeface="Arial" charset="0"/>
              <a:cs typeface="Arial" charset="0"/>
            </a:endParaRPr>
          </a:p>
        </p:txBody>
      </p:sp>
      <p:sp>
        <p:nvSpPr>
          <p:cNvPr id="61457" name="Rectangle 42"/>
          <p:cNvSpPr>
            <a:spLocks noGrp="1" noChangeArrowheads="1"/>
          </p:cNvSpPr>
          <p:nvPr>
            <p:ph type="title" idx="4294967295"/>
          </p:nvPr>
        </p:nvSpPr>
        <p:spPr>
          <a:xfrm>
            <a:off x="2438400" y="533400"/>
            <a:ext cx="5029200" cy="1200150"/>
          </a:xfrm>
          <a:solidFill>
            <a:schemeClr val="tx1"/>
          </a:solidFill>
          <a:ln w="76200">
            <a:solidFill>
              <a:srgbClr val="000000"/>
            </a:solidFill>
            <a:miter lim="800000"/>
            <a:headEnd/>
            <a:tailEnd/>
          </a:ln>
        </p:spPr>
        <p:txBody>
          <a:bodyPr lIns="91440" tIns="45720" rIns="91440" bIns="45720" anchor="t">
            <a:spAutoFit/>
          </a:bodyPr>
          <a:lstStyle/>
          <a:p>
            <a:pPr algn="ctr" eaLnBrk="1" hangingPunct="1"/>
            <a:r>
              <a:rPr lang="en-US" altLang="zh-CN" sz="3600" b="1" i="1">
                <a:solidFill>
                  <a:schemeClr val="bg1"/>
                </a:solidFill>
                <a:latin typeface="Arial" charset="0"/>
                <a:ea typeface="宋体" charset="0"/>
                <a:cs typeface="宋体" charset="0"/>
              </a:rPr>
              <a:t>The “Kingdom Stage” is Set! </a:t>
            </a:r>
            <a:endParaRPr lang="en-US" sz="3600" b="1" i="1">
              <a:solidFill>
                <a:schemeClr val="bg1"/>
              </a:solidFill>
              <a:latin typeface="Arial" charset="0"/>
              <a:ea typeface="宋体" charset="0"/>
              <a:cs typeface="宋体"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16416"/>
                                        </p:tgtEl>
                                        <p:attrNameLst>
                                          <p:attrName>style.visibility</p:attrName>
                                        </p:attrNameLst>
                                      </p:cBhvr>
                                      <p:to>
                                        <p:strVal val="visible"/>
                                      </p:to>
                                    </p:set>
                                    <p:anim calcmode="lin" valueType="num">
                                      <p:cBhvr>
                                        <p:cTn id="7" dur="500" fill="hold"/>
                                        <p:tgtEl>
                                          <p:spTgt spid="16416"/>
                                        </p:tgtEl>
                                        <p:attrNameLst>
                                          <p:attrName>ppt_w</p:attrName>
                                        </p:attrNameLst>
                                      </p:cBhvr>
                                      <p:tavLst>
                                        <p:tav tm="0">
                                          <p:val>
                                            <p:fltVal val="0"/>
                                          </p:val>
                                        </p:tav>
                                        <p:tav tm="100000">
                                          <p:val>
                                            <p:strVal val="#ppt_w"/>
                                          </p:val>
                                        </p:tav>
                                      </p:tavLst>
                                    </p:anim>
                                    <p:anim calcmode="lin" valueType="num">
                                      <p:cBhvr>
                                        <p:cTn id="8" dur="500" fill="hold"/>
                                        <p:tgtEl>
                                          <p:spTgt spid="16416"/>
                                        </p:tgtEl>
                                        <p:attrNameLst>
                                          <p:attrName>ppt_h</p:attrName>
                                        </p:attrNameLst>
                                      </p:cBhvr>
                                      <p:tavLst>
                                        <p:tav tm="0">
                                          <p:val>
                                            <p:fltVal val="0"/>
                                          </p:val>
                                        </p:tav>
                                        <p:tav tm="100000">
                                          <p:val>
                                            <p:strVal val="#ppt_h"/>
                                          </p:val>
                                        </p:tav>
                                      </p:tavLst>
                                    </p:anim>
                                    <p:anim calcmode="lin" valueType="num">
                                      <p:cBhvr>
                                        <p:cTn id="9" dur="500" fill="hold"/>
                                        <p:tgtEl>
                                          <p:spTgt spid="16416"/>
                                        </p:tgtEl>
                                        <p:attrNameLst>
                                          <p:attrName>ppt_x</p:attrName>
                                        </p:attrNameLst>
                                      </p:cBhvr>
                                      <p:tavLst>
                                        <p:tav tm="0">
                                          <p:val>
                                            <p:fltVal val="0.5"/>
                                          </p:val>
                                        </p:tav>
                                        <p:tav tm="100000">
                                          <p:val>
                                            <p:strVal val="#ppt_x"/>
                                          </p:val>
                                        </p:tav>
                                      </p:tavLst>
                                    </p:anim>
                                    <p:anim calcmode="lin" valueType="num">
                                      <p:cBhvr>
                                        <p:cTn id="10" dur="500" fill="hold"/>
                                        <p:tgtEl>
                                          <p:spTgt spid="16416"/>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398"/>
                                        </p:tgtEl>
                                        <p:attrNameLst>
                                          <p:attrName>style.visibility</p:attrName>
                                        </p:attrNameLst>
                                      </p:cBhvr>
                                      <p:to>
                                        <p:strVal val="visible"/>
                                      </p:to>
                                    </p:set>
                                    <p:animEffect transition="in" filter="fade">
                                      <p:cBhvr>
                                        <p:cTn id="15" dur="500"/>
                                        <p:tgtEl>
                                          <p:spTgt spid="1639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400"/>
                                        </p:tgtEl>
                                        <p:attrNameLst>
                                          <p:attrName>style.visibility</p:attrName>
                                        </p:attrNameLst>
                                      </p:cBhvr>
                                      <p:to>
                                        <p:strVal val="visible"/>
                                      </p:to>
                                    </p:set>
                                    <p:animEffect transition="in" filter="fade">
                                      <p:cBhvr>
                                        <p:cTn id="20" dur="500"/>
                                        <p:tgtEl>
                                          <p:spTgt spid="16400"/>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402"/>
                                        </p:tgtEl>
                                        <p:attrNameLst>
                                          <p:attrName>style.visibility</p:attrName>
                                        </p:attrNameLst>
                                      </p:cBhvr>
                                      <p:to>
                                        <p:strVal val="visible"/>
                                      </p:to>
                                    </p:set>
                                    <p:animEffect transition="in" filter="fade">
                                      <p:cBhvr>
                                        <p:cTn id="25" dur="500"/>
                                        <p:tgtEl>
                                          <p:spTgt spid="1640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399"/>
                                        </p:tgtEl>
                                        <p:attrNameLst>
                                          <p:attrName>style.visibility</p:attrName>
                                        </p:attrNameLst>
                                      </p:cBhvr>
                                      <p:to>
                                        <p:strVal val="visible"/>
                                      </p:to>
                                    </p:set>
                                    <p:animEffect transition="in" filter="fade">
                                      <p:cBhvr>
                                        <p:cTn id="30" dur="500"/>
                                        <p:tgtEl>
                                          <p:spTgt spid="16399"/>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6401"/>
                                        </p:tgtEl>
                                        <p:attrNameLst>
                                          <p:attrName>style.visibility</p:attrName>
                                        </p:attrNameLst>
                                      </p:cBhvr>
                                      <p:to>
                                        <p:strVal val="visible"/>
                                      </p:to>
                                    </p:set>
                                    <p:animEffect transition="in" filter="fade">
                                      <p:cBhvr>
                                        <p:cTn id="35" dur="500"/>
                                        <p:tgtEl>
                                          <p:spTgt spid="1640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6403"/>
                                        </p:tgtEl>
                                        <p:attrNameLst>
                                          <p:attrName>style.visibility</p:attrName>
                                        </p:attrNameLst>
                                      </p:cBhvr>
                                      <p:to>
                                        <p:strVal val="visible"/>
                                      </p:to>
                                    </p:set>
                                    <p:animEffect transition="in" filter="fade">
                                      <p:cBhvr>
                                        <p:cTn id="40" dur="500"/>
                                        <p:tgtEl>
                                          <p:spTgt spid="16403"/>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5" presetClass="entr" presetSubtype="0" fill="hold" grpId="0" nodeType="clickEffect">
                                  <p:stCondLst>
                                    <p:cond delay="0"/>
                                  </p:stCondLst>
                                  <p:childTnLst>
                                    <p:set>
                                      <p:cBhvr>
                                        <p:cTn id="44" dur="1" fill="hold">
                                          <p:stCondLst>
                                            <p:cond delay="0"/>
                                          </p:stCondLst>
                                        </p:cTn>
                                        <p:tgtEl>
                                          <p:spTgt spid="16425"/>
                                        </p:tgtEl>
                                        <p:attrNameLst>
                                          <p:attrName>style.visibility</p:attrName>
                                        </p:attrNameLst>
                                      </p:cBhvr>
                                      <p:to>
                                        <p:strVal val="visible"/>
                                      </p:to>
                                    </p:set>
                                    <p:anim calcmode="lin" valueType="num">
                                      <p:cBhvr>
                                        <p:cTn id="45" dur="1000" fill="hold"/>
                                        <p:tgtEl>
                                          <p:spTgt spid="16425"/>
                                        </p:tgtEl>
                                        <p:attrNameLst>
                                          <p:attrName>ppt_w</p:attrName>
                                        </p:attrNameLst>
                                      </p:cBhvr>
                                      <p:tavLst>
                                        <p:tav tm="0">
                                          <p:val>
                                            <p:fltVal val="0"/>
                                          </p:val>
                                        </p:tav>
                                        <p:tav tm="100000">
                                          <p:val>
                                            <p:strVal val="#ppt_w"/>
                                          </p:val>
                                        </p:tav>
                                      </p:tavLst>
                                    </p:anim>
                                    <p:anim calcmode="lin" valueType="num">
                                      <p:cBhvr>
                                        <p:cTn id="46" dur="1000" fill="hold"/>
                                        <p:tgtEl>
                                          <p:spTgt spid="16425"/>
                                        </p:tgtEl>
                                        <p:attrNameLst>
                                          <p:attrName>ppt_h</p:attrName>
                                        </p:attrNameLst>
                                      </p:cBhvr>
                                      <p:tavLst>
                                        <p:tav tm="0">
                                          <p:val>
                                            <p:fltVal val="0"/>
                                          </p:val>
                                        </p:tav>
                                        <p:tav tm="100000">
                                          <p:val>
                                            <p:strVal val="#ppt_h"/>
                                          </p:val>
                                        </p:tav>
                                      </p:tavLst>
                                    </p:anim>
                                    <p:anim calcmode="lin" valueType="num">
                                      <p:cBhvr>
                                        <p:cTn id="47" dur="1000" fill="hold"/>
                                        <p:tgtEl>
                                          <p:spTgt spid="16425"/>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1642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3" grpId="0" autoUpdateAnimBg="0"/>
      <p:bldP spid="16402" grpId="0" autoUpdateAnimBg="0"/>
      <p:bldP spid="16401" grpId="0" autoUpdateAnimBg="0"/>
      <p:bldP spid="16400" grpId="0" autoUpdateAnimBg="0"/>
      <p:bldP spid="16399" grpId="0" autoUpdateAnimBg="0"/>
      <p:bldP spid="16398" grpId="0" autoUpdateAnimBg="0"/>
      <p:bldP spid="16416" grpId="0" autoUpdateAnimBg="0"/>
      <p:bldP spid="16425"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ext Box 5"/>
          <p:cNvSpPr txBox="1">
            <a:spLocks noChangeArrowheads="1"/>
          </p:cNvSpPr>
          <p:nvPr/>
        </p:nvSpPr>
        <p:spPr bwMode="auto">
          <a:xfrm>
            <a:off x="8534400" y="152400"/>
            <a:ext cx="52705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solidFill>
                  <a:srgbClr val="FFFFFF"/>
                </a:solidFill>
                <a:latin typeface="Arial" charset="0"/>
                <a:cs typeface="Arial" charset="0"/>
              </a:rPr>
              <a:t>10</a:t>
            </a:r>
          </a:p>
        </p:txBody>
      </p:sp>
      <p:sp>
        <p:nvSpPr>
          <p:cNvPr id="63490" name="Rectangle 7"/>
          <p:cNvSpPr>
            <a:spLocks noChangeArrowheads="1"/>
          </p:cNvSpPr>
          <p:nvPr/>
        </p:nvSpPr>
        <p:spPr bwMode="auto">
          <a:xfrm>
            <a:off x="457200" y="609600"/>
            <a:ext cx="80010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p>
            <a:pPr algn="ctr"/>
            <a:r>
              <a:rPr lang="en-US" altLang="zh-CN" sz="2000" b="1">
                <a:solidFill>
                  <a:srgbClr val="00FFFF"/>
                </a:solidFill>
                <a:latin typeface="Arial" charset="0"/>
                <a:cs typeface="Arial" charset="0"/>
              </a:rPr>
              <a:t>(probably written in the 40s) </a:t>
            </a:r>
          </a:p>
          <a:p>
            <a:pPr algn="ctr"/>
            <a:r>
              <a:rPr lang="en-US" altLang="zh-CN" sz="2000" b="1">
                <a:solidFill>
                  <a:srgbClr val="00FFFF"/>
                </a:solidFill>
                <a:latin typeface="Arial" charset="0"/>
                <a:cs typeface="Arial" charset="0"/>
              </a:rPr>
              <a:t>answers the two questions </a:t>
            </a:r>
            <a:r>
              <a:rPr lang="en-US" altLang="zh-CN" sz="2000" b="1" i="1">
                <a:solidFill>
                  <a:srgbClr val="00FFFF"/>
                </a:solidFill>
                <a:latin typeface="Arial" charset="0"/>
                <a:cs typeface="Arial" charset="0"/>
              </a:rPr>
              <a:t>all</a:t>
            </a:r>
            <a:r>
              <a:rPr lang="en-US" altLang="zh-CN" sz="2000" b="1">
                <a:solidFill>
                  <a:srgbClr val="00FFFF"/>
                </a:solidFill>
                <a:latin typeface="Arial" charset="0"/>
                <a:cs typeface="Arial" charset="0"/>
              </a:rPr>
              <a:t> Jews were asking:</a:t>
            </a:r>
            <a:endParaRPr lang="en-US" sz="2000" b="1">
              <a:solidFill>
                <a:srgbClr val="00FFFF"/>
              </a:solidFill>
              <a:latin typeface="Arial" charset="0"/>
              <a:cs typeface="Arial" charset="0"/>
            </a:endParaRPr>
          </a:p>
        </p:txBody>
      </p:sp>
      <p:sp>
        <p:nvSpPr>
          <p:cNvPr id="17416" name="Rectangle 8"/>
          <p:cNvSpPr>
            <a:spLocks noChangeArrowheads="1"/>
          </p:cNvSpPr>
          <p:nvPr/>
        </p:nvSpPr>
        <p:spPr bwMode="auto">
          <a:xfrm>
            <a:off x="76200" y="1371600"/>
            <a:ext cx="4267200" cy="5486400"/>
          </a:xfrm>
          <a:prstGeom prst="rect">
            <a:avLst/>
          </a:prstGeom>
          <a:noFill/>
          <a:ln w="9525">
            <a:noFill/>
            <a:miter lim="800000"/>
            <a:headEnd/>
            <a:tailEnd/>
          </a:ln>
          <a:effectLst/>
        </p:spPr>
        <p:txBody>
          <a:bodyPr/>
          <a:lstStyle/>
          <a:p>
            <a:pPr marL="465138" indent="-465138">
              <a:lnSpc>
                <a:spcPct val="90000"/>
              </a:lnSpc>
              <a:spcBef>
                <a:spcPct val="20000"/>
              </a:spcBef>
              <a:buClr>
                <a:srgbClr val="00FFFF"/>
              </a:buClr>
              <a:buSzPct val="75000"/>
              <a:buFont typeface="Wingdings" charset="0"/>
              <a:buNone/>
              <a:defRPr/>
            </a:pPr>
            <a:r>
              <a:rPr lang="en-US" altLang="zh-CN" sz="2000" b="1" dirty="0">
                <a:solidFill>
                  <a:srgbClr val="FFFFFF"/>
                </a:solidFill>
                <a:effectLst>
                  <a:outerShdw blurRad="38100" dist="38100" dir="2700000" algn="tl">
                    <a:srgbClr val="000000"/>
                  </a:outerShdw>
                </a:effectLst>
                <a:latin typeface="Arial" charset="0"/>
                <a:ea typeface="Arial" charset="0"/>
                <a:cs typeface="Arial" charset="0"/>
              </a:rPr>
              <a:t>Q:	</a:t>
            </a:r>
            <a:r>
              <a:rPr lang="en-US" altLang="zh-CN" sz="2000" b="1" u="sng" dirty="0">
                <a:solidFill>
                  <a:srgbClr val="FFFF00"/>
                </a:solidFill>
                <a:effectLst>
                  <a:outerShdw blurRad="38100" dist="38100" dir="2700000" algn="tl">
                    <a:srgbClr val="000000"/>
                  </a:outerShdw>
                </a:effectLst>
                <a:latin typeface="Arial" charset="0"/>
                <a:ea typeface="Arial" charset="0"/>
                <a:cs typeface="Arial" charset="0"/>
              </a:rPr>
              <a:t>Non-Christian </a:t>
            </a:r>
            <a:r>
              <a:rPr lang="en-US" altLang="zh-CN" sz="2000" b="1" u="sng" dirty="0">
                <a:solidFill>
                  <a:srgbClr val="FFFFFF"/>
                </a:solidFill>
                <a:effectLst>
                  <a:outerShdw blurRad="38100" dist="38100" dir="2700000" algn="tl">
                    <a:srgbClr val="000000"/>
                  </a:outerShdw>
                </a:effectLst>
                <a:latin typeface="Arial" charset="0"/>
                <a:ea typeface="Arial" charset="0"/>
                <a:cs typeface="Arial" charset="0"/>
              </a:rPr>
              <a:t>Jews</a:t>
            </a:r>
            <a:r>
              <a:rPr lang="en-US" altLang="zh-CN" sz="2000" b="1" dirty="0">
                <a:solidFill>
                  <a:srgbClr val="FFFFFF"/>
                </a:solidFill>
                <a:effectLst>
                  <a:outerShdw blurRad="38100" dist="38100" dir="2700000" algn="tl">
                    <a:srgbClr val="000000"/>
                  </a:outerShdw>
                </a:effectLst>
                <a:latin typeface="Arial" charset="0"/>
                <a:ea typeface="Arial" charset="0"/>
                <a:cs typeface="Arial" charset="0"/>
              </a:rPr>
              <a:t> asked, “How do we know </a:t>
            </a:r>
            <a:r>
              <a:rPr lang="en-US" altLang="zh-CN" sz="2000" b="1" i="1" dirty="0">
                <a:solidFill>
                  <a:srgbClr val="FFFF00"/>
                </a:solidFill>
                <a:effectLst>
                  <a:outerShdw blurRad="38100" dist="38100" dir="2700000" algn="tl">
                    <a:srgbClr val="000000"/>
                  </a:outerShdw>
                </a:effectLst>
                <a:latin typeface="Arial" charset="0"/>
                <a:ea typeface="Arial" charset="0"/>
                <a:cs typeface="Arial" charset="0"/>
              </a:rPr>
              <a:t>Jesus is the Messiah?</a:t>
            </a:r>
            <a:r>
              <a:rPr lang="en-US" altLang="zh-CN" sz="2000" b="1" i="1" dirty="0">
                <a:solidFill>
                  <a:srgbClr val="FFFFFF"/>
                </a:solidFill>
                <a:effectLst>
                  <a:outerShdw blurRad="38100" dist="38100" dir="2700000" algn="tl">
                    <a:srgbClr val="000000"/>
                  </a:outerShdw>
                </a:effectLst>
                <a:latin typeface="Arial" charset="0"/>
                <a:ea typeface="Arial" charset="0"/>
                <a:cs typeface="Arial" charset="0"/>
              </a:rPr>
              <a:t>”</a:t>
            </a:r>
            <a:r>
              <a:rPr lang="en-US" altLang="zh-CN" sz="2000" b="1" dirty="0">
                <a:solidFill>
                  <a:srgbClr val="FFFFFF"/>
                </a:solidFill>
                <a:effectLst>
                  <a:outerShdw blurRad="38100" dist="38100" dir="2700000" algn="tl">
                    <a:srgbClr val="000000"/>
                  </a:outerShdw>
                </a:effectLst>
                <a:latin typeface="Arial" charset="0"/>
                <a:ea typeface="Arial" charset="0"/>
                <a:cs typeface="Arial" charset="0"/>
              </a:rPr>
              <a:t> (Matthew 1–10) </a:t>
            </a:r>
          </a:p>
          <a:p>
            <a:pPr marL="465138" indent="-465138">
              <a:lnSpc>
                <a:spcPct val="90000"/>
              </a:lnSpc>
              <a:spcBef>
                <a:spcPct val="20000"/>
              </a:spcBef>
              <a:buClr>
                <a:srgbClr val="00FFFF"/>
              </a:buClr>
              <a:buSzPct val="75000"/>
              <a:buFont typeface="Wingdings" charset="0"/>
              <a:buNone/>
              <a:defRPr/>
            </a:pPr>
            <a:endParaRPr lang="en-US" altLang="zh-CN" sz="2000" b="1" dirty="0">
              <a:solidFill>
                <a:srgbClr val="FFFFFF"/>
              </a:solidFill>
              <a:effectLst>
                <a:outerShdw blurRad="38100" dist="38100" dir="2700000" algn="tl">
                  <a:srgbClr val="000000"/>
                </a:outerShdw>
              </a:effectLst>
              <a:latin typeface="Arial" charset="0"/>
              <a:ea typeface="Arial" charset="0"/>
              <a:cs typeface="Arial" charset="0"/>
            </a:endParaRPr>
          </a:p>
          <a:p>
            <a:pPr marL="465138" indent="-465138">
              <a:lnSpc>
                <a:spcPct val="90000"/>
              </a:lnSpc>
              <a:spcBef>
                <a:spcPct val="20000"/>
              </a:spcBef>
              <a:buClr>
                <a:srgbClr val="00FFFF"/>
              </a:buClr>
              <a:buSzPct val="75000"/>
              <a:buFont typeface="Wingdings" charset="0"/>
              <a:buNone/>
              <a:defRPr/>
            </a:pPr>
            <a:r>
              <a:rPr lang="en-US" altLang="zh-CN" sz="2000" b="1" dirty="0">
                <a:solidFill>
                  <a:srgbClr val="FFFFFF"/>
                </a:solidFill>
                <a:effectLst>
                  <a:outerShdw blurRad="38100" dist="38100" dir="2700000" algn="tl">
                    <a:srgbClr val="000000"/>
                  </a:outerShdw>
                </a:effectLst>
                <a:latin typeface="Arial" charset="0"/>
                <a:ea typeface="Arial" charset="0"/>
                <a:cs typeface="Arial" charset="0"/>
              </a:rPr>
              <a:t>Answer:</a:t>
            </a:r>
          </a:p>
          <a:p>
            <a:pPr marL="465138" indent="-465138">
              <a:lnSpc>
                <a:spcPct val="90000"/>
              </a:lnSpc>
              <a:spcBef>
                <a:spcPct val="20000"/>
              </a:spcBef>
              <a:buClr>
                <a:srgbClr val="00FFFF"/>
              </a:buClr>
              <a:buSzPct val="75000"/>
              <a:buFont typeface="Wingdings" charset="0"/>
              <a:buChar char="n"/>
              <a:defRPr/>
            </a:pPr>
            <a:r>
              <a:rPr lang="en-US" altLang="zh-CN" sz="2000" b="1" dirty="0">
                <a:solidFill>
                  <a:srgbClr val="FFFFFF"/>
                </a:solidFill>
                <a:effectLst>
                  <a:outerShdw blurRad="38100" dist="38100" dir="2700000" algn="tl">
                    <a:srgbClr val="000000"/>
                  </a:outerShdw>
                </a:effectLst>
                <a:latin typeface="Arial" charset="0"/>
                <a:ea typeface="Arial" charset="0"/>
                <a:cs typeface="Arial" charset="0"/>
              </a:rPr>
              <a:t>His advent (1-2) and approvals (3:1–4:11) show Jesus </a:t>
            </a:r>
            <a:r>
              <a:rPr lang="en-US" altLang="zh-CN" sz="2000" b="1" dirty="0">
                <a:solidFill>
                  <a:srgbClr val="FFFF00"/>
                </a:solidFill>
                <a:effectLst>
                  <a:outerShdw blurRad="38100" dist="38100" dir="2700000" algn="tl">
                    <a:srgbClr val="000000"/>
                  </a:outerShdw>
                </a:effectLst>
                <a:latin typeface="Arial" charset="0"/>
                <a:ea typeface="Arial" charset="0"/>
                <a:cs typeface="Arial" charset="0"/>
              </a:rPr>
              <a:t>fulfilled OT </a:t>
            </a:r>
            <a:r>
              <a:rPr lang="en-US" altLang="zh-CN" sz="2000" b="1" dirty="0">
                <a:solidFill>
                  <a:srgbClr val="FFFFFF"/>
                </a:solidFill>
                <a:effectLst>
                  <a:outerShdw blurRad="38100" dist="38100" dir="2700000" algn="tl">
                    <a:srgbClr val="000000"/>
                  </a:outerShdw>
                </a:effectLst>
                <a:latin typeface="Arial" charset="0"/>
                <a:ea typeface="Arial" charset="0"/>
                <a:cs typeface="Arial" charset="0"/>
              </a:rPr>
              <a:t>Messianic prophecies</a:t>
            </a:r>
          </a:p>
          <a:p>
            <a:pPr marL="465138" indent="-465138">
              <a:lnSpc>
                <a:spcPct val="90000"/>
              </a:lnSpc>
              <a:spcBef>
                <a:spcPct val="20000"/>
              </a:spcBef>
              <a:buClr>
                <a:srgbClr val="00FFFF"/>
              </a:buClr>
              <a:buSzPct val="75000"/>
              <a:buFont typeface="Wingdings" charset="0"/>
              <a:buChar char="n"/>
              <a:defRPr/>
            </a:pPr>
            <a:r>
              <a:rPr lang="en-US" altLang="zh-CN" sz="2000" b="1" dirty="0">
                <a:solidFill>
                  <a:srgbClr val="FFFFFF"/>
                </a:solidFill>
                <a:effectLst>
                  <a:outerShdw blurRad="38100" dist="38100" dir="2700000" algn="tl">
                    <a:srgbClr val="000000"/>
                  </a:outerShdw>
                </a:effectLst>
                <a:latin typeface="Arial" charset="0"/>
                <a:ea typeface="Arial" charset="0"/>
                <a:cs typeface="Arial" charset="0"/>
              </a:rPr>
              <a:t>His early ministry (4:12-25) and Sermon on Mount (5–7) reveal that he </a:t>
            </a:r>
            <a:r>
              <a:rPr lang="en-US" altLang="zh-CN" sz="2000" b="1" dirty="0">
                <a:solidFill>
                  <a:srgbClr val="FFFF00"/>
                </a:solidFill>
                <a:effectLst>
                  <a:outerShdw blurRad="38100" dist="38100" dir="2700000" algn="tl">
                    <a:srgbClr val="000000"/>
                  </a:outerShdw>
                </a:effectLst>
                <a:latin typeface="Arial" charset="0"/>
                <a:ea typeface="Arial" charset="0"/>
                <a:cs typeface="Arial" charset="0"/>
              </a:rPr>
              <a:t>has the prophetic office</a:t>
            </a:r>
          </a:p>
          <a:p>
            <a:pPr marL="465138" indent="-465138">
              <a:lnSpc>
                <a:spcPct val="90000"/>
              </a:lnSpc>
              <a:spcBef>
                <a:spcPct val="20000"/>
              </a:spcBef>
              <a:buClr>
                <a:srgbClr val="00FFFF"/>
              </a:buClr>
              <a:buSzPct val="75000"/>
              <a:buFont typeface="Wingdings" charset="0"/>
              <a:buChar char="n"/>
              <a:defRPr/>
            </a:pPr>
            <a:r>
              <a:rPr lang="en-US" altLang="zh-CN" sz="2000" b="1" dirty="0">
                <a:solidFill>
                  <a:srgbClr val="FFFFFF"/>
                </a:solidFill>
                <a:effectLst>
                  <a:outerShdw blurRad="38100" dist="38100" dir="2700000" algn="tl">
                    <a:srgbClr val="000000"/>
                  </a:outerShdw>
                </a:effectLst>
                <a:latin typeface="Arial" charset="0"/>
                <a:ea typeface="Arial" charset="0"/>
                <a:cs typeface="Arial" charset="0"/>
              </a:rPr>
              <a:t>He </a:t>
            </a:r>
            <a:r>
              <a:rPr lang="en-US" altLang="zh-CN" sz="2000" b="1" dirty="0">
                <a:solidFill>
                  <a:srgbClr val="FFFF00"/>
                </a:solidFill>
                <a:effectLst>
                  <a:outerShdw blurRad="38100" dist="38100" dir="2700000" algn="tl">
                    <a:srgbClr val="000000"/>
                  </a:outerShdw>
                </a:effectLst>
                <a:latin typeface="Arial" charset="0"/>
                <a:ea typeface="Arial" charset="0"/>
                <a:cs typeface="Arial" charset="0"/>
              </a:rPr>
              <a:t>shows messianic power </a:t>
            </a:r>
            <a:r>
              <a:rPr lang="en-US" altLang="zh-CN" sz="2000" b="1" dirty="0">
                <a:solidFill>
                  <a:srgbClr val="FFFFFF"/>
                </a:solidFill>
                <a:effectLst>
                  <a:outerShdw blurRad="38100" dist="38100" dir="2700000" algn="tl">
                    <a:srgbClr val="000000"/>
                  </a:outerShdw>
                </a:effectLst>
                <a:latin typeface="Arial" charset="0"/>
                <a:ea typeface="Arial" charset="0"/>
                <a:cs typeface="Arial" charset="0"/>
              </a:rPr>
              <a:t>by healing (8:1–9:34) and authority by delegation (9:35-10:35) </a:t>
            </a:r>
            <a:endParaRPr lang="en-US" sz="2000" b="1" dirty="0">
              <a:solidFill>
                <a:srgbClr val="FFFFFF"/>
              </a:solidFill>
              <a:effectLst>
                <a:outerShdw blurRad="38100" dist="38100" dir="2700000" algn="tl">
                  <a:srgbClr val="000000"/>
                </a:outerShdw>
              </a:effectLst>
              <a:latin typeface="Arial" charset="0"/>
              <a:ea typeface="Arial" charset="0"/>
              <a:cs typeface="Arial" charset="0"/>
            </a:endParaRPr>
          </a:p>
        </p:txBody>
      </p:sp>
      <p:sp>
        <p:nvSpPr>
          <p:cNvPr id="17418" name="Rectangle 10"/>
          <p:cNvSpPr>
            <a:spLocks noChangeArrowheads="1"/>
          </p:cNvSpPr>
          <p:nvPr/>
        </p:nvSpPr>
        <p:spPr bwMode="auto">
          <a:xfrm>
            <a:off x="4114800" y="1371600"/>
            <a:ext cx="4953000" cy="5486400"/>
          </a:xfrm>
          <a:prstGeom prst="rect">
            <a:avLst/>
          </a:prstGeom>
          <a:noFill/>
          <a:ln w="9525">
            <a:noFill/>
            <a:miter lim="800000"/>
            <a:headEnd/>
            <a:tailEnd/>
          </a:ln>
          <a:effectLst/>
        </p:spPr>
        <p:txBody>
          <a:bodyPr/>
          <a:lstStyle/>
          <a:p>
            <a:pPr marL="465138" indent="-465138">
              <a:lnSpc>
                <a:spcPct val="90000"/>
              </a:lnSpc>
              <a:spcBef>
                <a:spcPct val="20000"/>
              </a:spcBef>
              <a:buClr>
                <a:srgbClr val="00FFFF"/>
              </a:buClr>
              <a:buSzPct val="75000"/>
              <a:buFont typeface="Wingdings" charset="0"/>
              <a:buNone/>
              <a:defRPr/>
            </a:pPr>
            <a:r>
              <a:rPr lang="en-US" altLang="zh-CN" sz="2000" b="1" dirty="0">
                <a:solidFill>
                  <a:srgbClr val="FFFFFF"/>
                </a:solidFill>
                <a:effectLst>
                  <a:outerShdw blurRad="38100" dist="38100" dir="2700000" algn="tl">
                    <a:srgbClr val="000000"/>
                  </a:outerShdw>
                </a:effectLst>
                <a:latin typeface="Arial" charset="0"/>
                <a:cs typeface="Arial" charset="0"/>
              </a:rPr>
              <a:t>Q:	</a:t>
            </a:r>
            <a:r>
              <a:rPr lang="en-US" altLang="zh-CN" sz="2000" b="1" u="sng" dirty="0">
                <a:solidFill>
                  <a:srgbClr val="FFFF00"/>
                </a:solidFill>
                <a:effectLst>
                  <a:outerShdw blurRad="38100" dist="38100" dir="2700000" algn="tl">
                    <a:srgbClr val="000000"/>
                  </a:outerShdw>
                </a:effectLst>
                <a:latin typeface="Arial" charset="0"/>
                <a:cs typeface="Arial" charset="0"/>
              </a:rPr>
              <a:t>Christian </a:t>
            </a:r>
            <a:r>
              <a:rPr lang="en-US" altLang="zh-CN" sz="2000" b="1" u="sng" dirty="0">
                <a:solidFill>
                  <a:srgbClr val="FFFFFF"/>
                </a:solidFill>
                <a:effectLst>
                  <a:outerShdw blurRad="38100" dist="38100" dir="2700000" algn="tl">
                    <a:srgbClr val="000000"/>
                  </a:outerShdw>
                </a:effectLst>
                <a:latin typeface="Arial" charset="0"/>
                <a:cs typeface="Arial" charset="0"/>
              </a:rPr>
              <a:t>Jews</a:t>
            </a:r>
            <a:r>
              <a:rPr lang="en-US" altLang="zh-CN" sz="2000" b="1" dirty="0">
                <a:solidFill>
                  <a:srgbClr val="FFFFFF"/>
                </a:solidFill>
                <a:effectLst>
                  <a:outerShdw blurRad="38100" dist="38100" dir="2700000" algn="tl">
                    <a:srgbClr val="000000"/>
                  </a:outerShdw>
                </a:effectLst>
                <a:latin typeface="Arial" charset="0"/>
                <a:cs typeface="Arial" charset="0"/>
              </a:rPr>
              <a:t> asked, “Yes, He</a:t>
            </a:r>
            <a:r>
              <a:rPr lang="fr-FR" altLang="zh-CN" sz="2000" b="1" dirty="0">
                <a:solidFill>
                  <a:srgbClr val="FFFFFF"/>
                </a:solidFill>
                <a:effectLst>
                  <a:outerShdw blurRad="38100" dist="38100" dir="2700000" algn="tl">
                    <a:srgbClr val="000000"/>
                  </a:outerShdw>
                </a:effectLst>
                <a:latin typeface="Arial" charset="0"/>
                <a:cs typeface="Arial" charset="0"/>
              </a:rPr>
              <a:t>'</a:t>
            </a:r>
            <a:r>
              <a:rPr lang="en-US" altLang="zh-CN" sz="2000" b="1" dirty="0">
                <a:solidFill>
                  <a:srgbClr val="FFFFFF"/>
                </a:solidFill>
                <a:effectLst>
                  <a:outerShdw blurRad="38100" dist="38100" dir="2700000" algn="tl">
                    <a:srgbClr val="000000"/>
                  </a:outerShdw>
                </a:effectLst>
                <a:latin typeface="Arial" charset="0"/>
                <a:cs typeface="Arial" charset="0"/>
              </a:rPr>
              <a:t>s Messiah, but </a:t>
            </a:r>
            <a:r>
              <a:rPr lang="en-US" altLang="zh-CN" sz="2000" b="1" i="1" dirty="0">
                <a:solidFill>
                  <a:srgbClr val="FFFF00"/>
                </a:solidFill>
                <a:effectLst>
                  <a:outerShdw blurRad="38100" dist="38100" dir="2700000" algn="tl">
                    <a:srgbClr val="000000"/>
                  </a:outerShdw>
                </a:effectLst>
                <a:latin typeface="Arial" charset="0"/>
                <a:cs typeface="Arial" charset="0"/>
              </a:rPr>
              <a:t>where</a:t>
            </a:r>
            <a:r>
              <a:rPr lang="fr-FR" altLang="zh-CN" sz="2000" b="1" i="1" dirty="0">
                <a:solidFill>
                  <a:srgbClr val="FFFF00"/>
                </a:solidFill>
                <a:effectLst>
                  <a:outerShdw blurRad="38100" dist="38100" dir="2700000" algn="tl">
                    <a:srgbClr val="000000"/>
                  </a:outerShdw>
                </a:effectLst>
                <a:latin typeface="Arial" charset="0"/>
                <a:cs typeface="Arial" charset="0"/>
              </a:rPr>
              <a:t>'</a:t>
            </a:r>
            <a:r>
              <a:rPr lang="en-US" altLang="zh-CN" sz="2000" b="1" i="1" dirty="0">
                <a:solidFill>
                  <a:srgbClr val="FFFF00"/>
                </a:solidFill>
                <a:effectLst>
                  <a:outerShdw blurRad="38100" dist="38100" dir="2700000" algn="tl">
                    <a:srgbClr val="000000"/>
                  </a:outerShdw>
                </a:effectLst>
                <a:latin typeface="Arial" charset="0"/>
                <a:cs typeface="Arial" charset="0"/>
              </a:rPr>
              <a:t>s the promised kingdom?</a:t>
            </a:r>
            <a:r>
              <a:rPr lang="en-US" altLang="zh-CN" sz="2000" b="1" i="1" dirty="0">
                <a:solidFill>
                  <a:srgbClr val="FFFFFF"/>
                </a:solidFill>
                <a:effectLst>
                  <a:outerShdw blurRad="38100" dist="38100" dir="2700000" algn="tl">
                    <a:srgbClr val="000000"/>
                  </a:outerShdw>
                </a:effectLst>
                <a:latin typeface="Arial" charset="0"/>
                <a:cs typeface="Arial" charset="0"/>
              </a:rPr>
              <a:t>” </a:t>
            </a:r>
            <a:r>
              <a:rPr lang="en-US" altLang="zh-CN" sz="2000" b="1" dirty="0">
                <a:solidFill>
                  <a:srgbClr val="FFFFFF"/>
                </a:solidFill>
                <a:effectLst>
                  <a:outerShdw blurRad="38100" dist="38100" dir="2700000" algn="tl">
                    <a:srgbClr val="000000"/>
                  </a:outerShdw>
                </a:effectLst>
                <a:latin typeface="Arial" charset="0"/>
                <a:cs typeface="Arial" charset="0"/>
              </a:rPr>
              <a:t> (Matthew 11–28)</a:t>
            </a:r>
          </a:p>
          <a:p>
            <a:pPr marL="465138" indent="-465138">
              <a:lnSpc>
                <a:spcPct val="90000"/>
              </a:lnSpc>
              <a:spcBef>
                <a:spcPct val="20000"/>
              </a:spcBef>
              <a:buClr>
                <a:srgbClr val="00FFFF"/>
              </a:buClr>
              <a:buSzPct val="75000"/>
              <a:buFont typeface="Wingdings" charset="0"/>
              <a:buNone/>
              <a:defRPr/>
            </a:pPr>
            <a:endParaRPr lang="en-US" altLang="zh-CN" sz="2000" b="1" dirty="0">
              <a:solidFill>
                <a:srgbClr val="FFFFFF"/>
              </a:solidFill>
              <a:effectLst>
                <a:outerShdw blurRad="38100" dist="38100" dir="2700000" algn="tl">
                  <a:srgbClr val="000000"/>
                </a:outerShdw>
              </a:effectLst>
              <a:latin typeface="Arial" charset="0"/>
              <a:cs typeface="Arial" charset="0"/>
            </a:endParaRPr>
          </a:p>
          <a:p>
            <a:pPr marL="465138" indent="-465138">
              <a:lnSpc>
                <a:spcPct val="90000"/>
              </a:lnSpc>
              <a:spcBef>
                <a:spcPct val="20000"/>
              </a:spcBef>
              <a:buClr>
                <a:srgbClr val="00FFFF"/>
              </a:buClr>
              <a:buSzPct val="75000"/>
              <a:buFont typeface="Wingdings" charset="0"/>
              <a:buNone/>
              <a:defRPr/>
            </a:pPr>
            <a:r>
              <a:rPr lang="en-US" altLang="zh-CN" sz="2000" b="1" dirty="0">
                <a:solidFill>
                  <a:srgbClr val="FFFFFF"/>
                </a:solidFill>
                <a:effectLst>
                  <a:outerShdw blurRad="38100" dist="38100" dir="2700000" algn="tl">
                    <a:srgbClr val="000000"/>
                  </a:outerShdw>
                </a:effectLst>
                <a:latin typeface="Arial" charset="0"/>
                <a:cs typeface="Arial" charset="0"/>
              </a:rPr>
              <a:t>Answer:</a:t>
            </a:r>
          </a:p>
          <a:p>
            <a:pPr marL="465138" indent="-465138">
              <a:lnSpc>
                <a:spcPct val="90000"/>
              </a:lnSpc>
              <a:spcBef>
                <a:spcPct val="20000"/>
              </a:spcBef>
              <a:buClr>
                <a:srgbClr val="00FFFF"/>
              </a:buClr>
              <a:buSzPct val="75000"/>
              <a:buFont typeface="Wingdings" charset="0"/>
              <a:buChar char="n"/>
              <a:defRPr/>
            </a:pPr>
            <a:r>
              <a:rPr lang="en-US" altLang="zh-CN" sz="2000" b="1" dirty="0">
                <a:solidFill>
                  <a:srgbClr val="FFFF00"/>
                </a:solidFill>
                <a:effectLst>
                  <a:outerShdw blurRad="38100" dist="38100" dir="2700000" algn="tl">
                    <a:srgbClr val="000000"/>
                  </a:outerShdw>
                </a:effectLst>
                <a:latin typeface="Arial" charset="0"/>
                <a:cs typeface="Arial" charset="0"/>
              </a:rPr>
              <a:t>Israel rejected the kingdom </a:t>
            </a:r>
            <a:r>
              <a:rPr lang="en-US" altLang="zh-CN" sz="2000" b="1" dirty="0">
                <a:solidFill>
                  <a:srgbClr val="FFFFFF"/>
                </a:solidFill>
                <a:effectLst>
                  <a:outerShdw blurRad="38100" dist="38100" dir="2700000" algn="tl">
                    <a:srgbClr val="000000"/>
                  </a:outerShdw>
                </a:effectLst>
                <a:latin typeface="Arial" charset="0"/>
                <a:cs typeface="Arial" charset="0"/>
              </a:rPr>
              <a:t>Jesus offered as Messiah so he now has authority over the church (11–16)</a:t>
            </a:r>
          </a:p>
          <a:p>
            <a:pPr marL="465138" indent="-465138">
              <a:lnSpc>
                <a:spcPct val="90000"/>
              </a:lnSpc>
              <a:spcBef>
                <a:spcPct val="20000"/>
              </a:spcBef>
              <a:buClr>
                <a:srgbClr val="00FFFF"/>
              </a:buClr>
              <a:buSzPct val="75000"/>
              <a:buFont typeface="Wingdings" charset="0"/>
              <a:buChar char="n"/>
              <a:defRPr/>
            </a:pPr>
            <a:r>
              <a:rPr lang="en-US" altLang="zh-CN" sz="2000" b="1" dirty="0">
                <a:solidFill>
                  <a:srgbClr val="FFFF00"/>
                </a:solidFill>
                <a:effectLst>
                  <a:outerShdw blurRad="38100" dist="38100" dir="2700000" algn="tl">
                    <a:srgbClr val="000000"/>
                  </a:outerShdw>
                </a:effectLst>
                <a:latin typeface="Arial" charset="0"/>
                <a:cs typeface="Arial" charset="0"/>
              </a:rPr>
              <a:t>Jesus prepared the disciples for church issues</a:t>
            </a:r>
            <a:r>
              <a:rPr lang="en-US" altLang="zh-CN" sz="2000" b="1" dirty="0">
                <a:solidFill>
                  <a:srgbClr val="FFFFFF"/>
                </a:solidFill>
                <a:effectLst>
                  <a:outerShdw blurRad="38100" dist="38100" dir="2700000" algn="tl">
                    <a:srgbClr val="000000"/>
                  </a:outerShdw>
                </a:effectLst>
                <a:latin typeface="Arial" charset="0"/>
                <a:cs typeface="Arial" charset="0"/>
              </a:rPr>
              <a:t> since the political kingdom is delayed (17–20)</a:t>
            </a:r>
          </a:p>
          <a:p>
            <a:pPr marL="465138" indent="-465138">
              <a:lnSpc>
                <a:spcPct val="90000"/>
              </a:lnSpc>
              <a:spcBef>
                <a:spcPct val="20000"/>
              </a:spcBef>
              <a:buClr>
                <a:srgbClr val="00FFFF"/>
              </a:buClr>
              <a:buSzPct val="75000"/>
              <a:buFont typeface="Wingdings" charset="0"/>
              <a:buChar char="n"/>
              <a:defRPr/>
            </a:pPr>
            <a:r>
              <a:rPr lang="en-US" altLang="zh-CN" sz="2000" b="1" dirty="0">
                <a:solidFill>
                  <a:srgbClr val="FFFF00"/>
                </a:solidFill>
                <a:effectLst>
                  <a:outerShdw blurRad="38100" dist="38100" dir="2700000" algn="tl">
                    <a:srgbClr val="000000"/>
                  </a:outerShdw>
                </a:effectLst>
                <a:latin typeface="Arial" charset="0"/>
                <a:cs typeface="Arial" charset="0"/>
              </a:rPr>
              <a:t>Israel rejected Him as Messiah </a:t>
            </a:r>
            <a:r>
              <a:rPr lang="en-US" altLang="zh-CN" sz="2000" b="1" dirty="0">
                <a:solidFill>
                  <a:srgbClr val="FFFFFF"/>
                </a:solidFill>
                <a:effectLst>
                  <a:outerShdw blurRad="38100" dist="38100" dir="2700000" algn="tl">
                    <a:srgbClr val="000000"/>
                  </a:outerShdw>
                </a:effectLst>
                <a:latin typeface="Arial" charset="0"/>
                <a:cs typeface="Arial" charset="0"/>
              </a:rPr>
              <a:t>but God sovereignly used this to pay for man</a:t>
            </a:r>
            <a:r>
              <a:rPr lang="fr-FR" altLang="zh-CN" sz="2000" b="1" dirty="0">
                <a:solidFill>
                  <a:srgbClr val="FFFFFF"/>
                </a:solidFill>
                <a:effectLst>
                  <a:outerShdw blurRad="38100" dist="38100" dir="2700000" algn="tl">
                    <a:srgbClr val="000000"/>
                  </a:outerShdw>
                </a:effectLst>
                <a:latin typeface="Arial" charset="0"/>
                <a:cs typeface="Arial" charset="0"/>
              </a:rPr>
              <a:t>'</a:t>
            </a:r>
            <a:r>
              <a:rPr lang="en-US" altLang="zh-CN" sz="2000" b="1" dirty="0">
                <a:solidFill>
                  <a:srgbClr val="FFFFFF"/>
                </a:solidFill>
                <a:effectLst>
                  <a:outerShdw blurRad="38100" dist="38100" dir="2700000" algn="tl">
                    <a:srgbClr val="000000"/>
                  </a:outerShdw>
                </a:effectLst>
                <a:latin typeface="Arial" charset="0"/>
                <a:cs typeface="Arial" charset="0"/>
              </a:rPr>
              <a:t>s sin (21–27)</a:t>
            </a:r>
          </a:p>
          <a:p>
            <a:pPr marL="465138" indent="-465138">
              <a:lnSpc>
                <a:spcPct val="90000"/>
              </a:lnSpc>
              <a:spcBef>
                <a:spcPct val="20000"/>
              </a:spcBef>
              <a:buClr>
                <a:srgbClr val="00FFFF"/>
              </a:buClr>
              <a:buSzPct val="75000"/>
              <a:buFont typeface="Wingdings" charset="0"/>
              <a:buChar char="n"/>
              <a:defRPr/>
            </a:pPr>
            <a:r>
              <a:rPr lang="en-US" altLang="zh-CN" sz="2000" b="1" dirty="0">
                <a:solidFill>
                  <a:srgbClr val="FFFF00"/>
                </a:solidFill>
                <a:effectLst>
                  <a:outerShdw blurRad="38100" dist="38100" dir="2700000" algn="tl">
                    <a:srgbClr val="000000"/>
                  </a:outerShdw>
                </a:effectLst>
                <a:latin typeface="Arial" charset="0"/>
                <a:cs typeface="Arial" charset="0"/>
              </a:rPr>
              <a:t>Christ defeated death </a:t>
            </a:r>
            <a:r>
              <a:rPr lang="en-US" altLang="zh-CN" sz="2000" b="1" dirty="0">
                <a:solidFill>
                  <a:srgbClr val="FFFFFF"/>
                </a:solidFill>
                <a:effectLst>
                  <a:outerShdw blurRad="38100" dist="38100" dir="2700000" algn="tl">
                    <a:srgbClr val="000000"/>
                  </a:outerShdw>
                </a:effectLst>
                <a:latin typeface="Arial" charset="0"/>
                <a:cs typeface="Arial" charset="0"/>
              </a:rPr>
              <a:t>to show his messianic authority &amp; ability to bring in the kingdom (28)</a:t>
            </a:r>
            <a:endParaRPr lang="en-US" sz="2000" b="1" dirty="0">
              <a:solidFill>
                <a:srgbClr val="FFFFFF"/>
              </a:solidFill>
              <a:effectLst>
                <a:outerShdw blurRad="38100" dist="38100" dir="2700000" algn="tl">
                  <a:srgbClr val="000000"/>
                </a:outerShdw>
              </a:effectLst>
              <a:latin typeface="Arial" charset="0"/>
              <a:cs typeface="Arial" charset="0"/>
            </a:endParaRPr>
          </a:p>
        </p:txBody>
      </p:sp>
      <p:sp>
        <p:nvSpPr>
          <p:cNvPr id="63493" name="Title 8"/>
          <p:cNvSpPr>
            <a:spLocks noGrp="1"/>
          </p:cNvSpPr>
          <p:nvPr>
            <p:ph type="title"/>
          </p:nvPr>
        </p:nvSpPr>
        <p:spPr>
          <a:xfrm>
            <a:off x="914400" y="-76200"/>
            <a:ext cx="7162800" cy="685800"/>
          </a:xfrm>
        </p:spPr>
        <p:txBody>
          <a:bodyPr/>
          <a:lstStyle/>
          <a:p>
            <a:pPr algn="ctr" eaLnBrk="1" hangingPunct="1"/>
            <a:r>
              <a:rPr lang="en-US" sz="3200">
                <a:latin typeface="Arial" charset="0"/>
                <a:ea typeface="ＭＳ Ｐゴシック" charset="0"/>
              </a:rPr>
              <a:t>The Gospel of Matthew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6">
                                            <p:txEl>
                                              <p:pRg st="0" end="0"/>
                                            </p:txEl>
                                          </p:spTgt>
                                        </p:tgtEl>
                                        <p:attrNameLst>
                                          <p:attrName>style.visibility</p:attrName>
                                        </p:attrNameLst>
                                      </p:cBhvr>
                                      <p:to>
                                        <p:strVal val="visible"/>
                                      </p:to>
                                    </p:set>
                                    <p:anim calcmode="lin" valueType="num">
                                      <p:cBhvr additive="base">
                                        <p:cTn id="7" dur="500" fill="hold"/>
                                        <p:tgtEl>
                                          <p:spTgt spid="1741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1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416">
                                            <p:txEl>
                                              <p:pRg st="2" end="2"/>
                                            </p:txEl>
                                          </p:spTgt>
                                        </p:tgtEl>
                                        <p:attrNameLst>
                                          <p:attrName>style.visibility</p:attrName>
                                        </p:attrNameLst>
                                      </p:cBhvr>
                                      <p:to>
                                        <p:strVal val="visible"/>
                                      </p:to>
                                    </p:set>
                                    <p:anim calcmode="lin" valueType="num">
                                      <p:cBhvr additive="base">
                                        <p:cTn id="13" dur="500" fill="hold"/>
                                        <p:tgtEl>
                                          <p:spTgt spid="17416">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741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7416">
                                            <p:txEl>
                                              <p:pRg st="3" end="3"/>
                                            </p:txEl>
                                          </p:spTgt>
                                        </p:tgtEl>
                                        <p:attrNameLst>
                                          <p:attrName>style.visibility</p:attrName>
                                        </p:attrNameLst>
                                      </p:cBhvr>
                                      <p:to>
                                        <p:strVal val="visible"/>
                                      </p:to>
                                    </p:set>
                                    <p:anim calcmode="lin" valueType="num">
                                      <p:cBhvr additive="base">
                                        <p:cTn id="19" dur="500" fill="hold"/>
                                        <p:tgtEl>
                                          <p:spTgt spid="17416">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741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7416">
                                            <p:txEl>
                                              <p:pRg st="4" end="4"/>
                                            </p:txEl>
                                          </p:spTgt>
                                        </p:tgtEl>
                                        <p:attrNameLst>
                                          <p:attrName>style.visibility</p:attrName>
                                        </p:attrNameLst>
                                      </p:cBhvr>
                                      <p:to>
                                        <p:strVal val="visible"/>
                                      </p:to>
                                    </p:set>
                                    <p:anim calcmode="lin" valueType="num">
                                      <p:cBhvr additive="base">
                                        <p:cTn id="25" dur="500" fill="hold"/>
                                        <p:tgtEl>
                                          <p:spTgt spid="17416">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741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7416">
                                            <p:txEl>
                                              <p:pRg st="5" end="5"/>
                                            </p:txEl>
                                          </p:spTgt>
                                        </p:tgtEl>
                                        <p:attrNameLst>
                                          <p:attrName>style.visibility</p:attrName>
                                        </p:attrNameLst>
                                      </p:cBhvr>
                                      <p:to>
                                        <p:strVal val="visible"/>
                                      </p:to>
                                    </p:set>
                                    <p:anim calcmode="lin" valueType="num">
                                      <p:cBhvr additive="base">
                                        <p:cTn id="31" dur="500" fill="hold"/>
                                        <p:tgtEl>
                                          <p:spTgt spid="17416">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741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7418">
                                            <p:txEl>
                                              <p:pRg st="0" end="0"/>
                                            </p:txEl>
                                          </p:spTgt>
                                        </p:tgtEl>
                                        <p:attrNameLst>
                                          <p:attrName>style.visibility</p:attrName>
                                        </p:attrNameLst>
                                      </p:cBhvr>
                                      <p:to>
                                        <p:strVal val="visible"/>
                                      </p:to>
                                    </p:set>
                                    <p:anim calcmode="lin" valueType="num">
                                      <p:cBhvr additive="base">
                                        <p:cTn id="37" dur="500" fill="hold"/>
                                        <p:tgtEl>
                                          <p:spTgt spid="17418">
                                            <p:txEl>
                                              <p:pRg st="0" end="0"/>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741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7418">
                                            <p:txEl>
                                              <p:pRg st="2" end="2"/>
                                            </p:txEl>
                                          </p:spTgt>
                                        </p:tgtEl>
                                        <p:attrNameLst>
                                          <p:attrName>style.visibility</p:attrName>
                                        </p:attrNameLst>
                                      </p:cBhvr>
                                      <p:to>
                                        <p:strVal val="visible"/>
                                      </p:to>
                                    </p:set>
                                    <p:anim calcmode="lin" valueType="num">
                                      <p:cBhvr additive="base">
                                        <p:cTn id="43" dur="500" fill="hold"/>
                                        <p:tgtEl>
                                          <p:spTgt spid="17418">
                                            <p:txEl>
                                              <p:pRg st="2" end="2"/>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741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7418">
                                            <p:txEl>
                                              <p:pRg st="3" end="3"/>
                                            </p:txEl>
                                          </p:spTgt>
                                        </p:tgtEl>
                                        <p:attrNameLst>
                                          <p:attrName>style.visibility</p:attrName>
                                        </p:attrNameLst>
                                      </p:cBhvr>
                                      <p:to>
                                        <p:strVal val="visible"/>
                                      </p:to>
                                    </p:set>
                                    <p:anim calcmode="lin" valueType="num">
                                      <p:cBhvr additive="base">
                                        <p:cTn id="49" dur="500" fill="hold"/>
                                        <p:tgtEl>
                                          <p:spTgt spid="17418">
                                            <p:txEl>
                                              <p:pRg st="3" end="3"/>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741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7418">
                                            <p:txEl>
                                              <p:pRg st="4" end="4"/>
                                            </p:txEl>
                                          </p:spTgt>
                                        </p:tgtEl>
                                        <p:attrNameLst>
                                          <p:attrName>style.visibility</p:attrName>
                                        </p:attrNameLst>
                                      </p:cBhvr>
                                      <p:to>
                                        <p:strVal val="visible"/>
                                      </p:to>
                                    </p:set>
                                    <p:anim calcmode="lin" valueType="num">
                                      <p:cBhvr additive="base">
                                        <p:cTn id="55" dur="500" fill="hold"/>
                                        <p:tgtEl>
                                          <p:spTgt spid="17418">
                                            <p:txEl>
                                              <p:pRg st="4" end="4"/>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741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17418">
                                            <p:txEl>
                                              <p:pRg st="5" end="5"/>
                                            </p:txEl>
                                          </p:spTgt>
                                        </p:tgtEl>
                                        <p:attrNameLst>
                                          <p:attrName>style.visibility</p:attrName>
                                        </p:attrNameLst>
                                      </p:cBhvr>
                                      <p:to>
                                        <p:strVal val="visible"/>
                                      </p:to>
                                    </p:set>
                                    <p:anim calcmode="lin" valueType="num">
                                      <p:cBhvr additive="base">
                                        <p:cTn id="61" dur="500" fill="hold"/>
                                        <p:tgtEl>
                                          <p:spTgt spid="17418">
                                            <p:txEl>
                                              <p:pRg st="5" end="5"/>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1741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17418">
                                            <p:txEl>
                                              <p:pRg st="6" end="6"/>
                                            </p:txEl>
                                          </p:spTgt>
                                        </p:tgtEl>
                                        <p:attrNameLst>
                                          <p:attrName>style.visibility</p:attrName>
                                        </p:attrNameLst>
                                      </p:cBhvr>
                                      <p:to>
                                        <p:strVal val="visible"/>
                                      </p:to>
                                    </p:set>
                                    <p:anim calcmode="lin" valueType="num">
                                      <p:cBhvr additive="base">
                                        <p:cTn id="67" dur="500" fill="hold"/>
                                        <p:tgtEl>
                                          <p:spTgt spid="17418">
                                            <p:txEl>
                                              <p:pRg st="6" end="6"/>
                                            </p:tx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17418">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6" grpId="0" build="p" bldLvl="2" autoUpdateAnimBg="0"/>
      <p:bldP spid="17418" grpId="0" build="p" bldLvl="2"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76200" y="0"/>
            <a:ext cx="5492750" cy="1077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altLang="zh-CN" sz="3200" b="1" dirty="0">
                <a:latin typeface="Arial" charset="0"/>
                <a:cs typeface="Arial" charset="0"/>
              </a:rPr>
              <a:t>Every Geographical Location in the Gospels</a:t>
            </a:r>
            <a:r>
              <a:rPr lang="en-US" altLang="zh-CN" sz="3200" dirty="0">
                <a:latin typeface="Arial" charset="0"/>
                <a:cs typeface="Arial" charset="0"/>
              </a:rPr>
              <a:t> </a:t>
            </a:r>
            <a:endParaRPr lang="en-US" sz="3200" dirty="0">
              <a:latin typeface="Arial" charset="0"/>
              <a:cs typeface="Arial" charset="0"/>
            </a:endParaRPr>
          </a:p>
        </p:txBody>
      </p:sp>
      <p:sp>
        <p:nvSpPr>
          <p:cNvPr id="18436" name="Text Box 4"/>
          <p:cNvSpPr txBox="1">
            <a:spLocks noChangeArrowheads="1"/>
          </p:cNvSpPr>
          <p:nvPr/>
        </p:nvSpPr>
        <p:spPr bwMode="auto">
          <a:xfrm>
            <a:off x="5111750" y="117475"/>
            <a:ext cx="3317875" cy="6740525"/>
          </a:xfrm>
          <a:prstGeom prst="rect">
            <a:avLst/>
          </a:prstGeom>
          <a:solidFill>
            <a:srgbClr val="660066">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tabLst>
                <a:tab pos="3103563" algn="r"/>
              </a:tabLst>
              <a:defRPr sz="2400">
                <a:solidFill>
                  <a:schemeClr val="tx1"/>
                </a:solidFill>
                <a:latin typeface="Times New Roman" charset="0"/>
                <a:ea typeface="ＭＳ Ｐゴシック" charset="0"/>
                <a:cs typeface="ＭＳ Ｐゴシック" charset="0"/>
              </a:defRPr>
            </a:lvl1pPr>
            <a:lvl2pPr marL="742950" indent="-285750" eaLnBrk="0" hangingPunct="0">
              <a:tabLst>
                <a:tab pos="3103563" algn="r"/>
              </a:tabLst>
              <a:defRPr sz="2400">
                <a:solidFill>
                  <a:schemeClr val="tx1"/>
                </a:solidFill>
                <a:latin typeface="Times New Roman" charset="0"/>
                <a:ea typeface="ＭＳ Ｐゴシック" charset="0"/>
              </a:defRPr>
            </a:lvl2pPr>
            <a:lvl3pPr marL="1143000" indent="-228600" eaLnBrk="0" hangingPunct="0">
              <a:tabLst>
                <a:tab pos="3103563" algn="r"/>
              </a:tabLst>
              <a:defRPr sz="2400">
                <a:solidFill>
                  <a:schemeClr val="tx1"/>
                </a:solidFill>
                <a:latin typeface="Times New Roman" charset="0"/>
                <a:ea typeface="ＭＳ Ｐゴシック" charset="0"/>
              </a:defRPr>
            </a:lvl3pPr>
            <a:lvl4pPr marL="1600200" indent="-228600" eaLnBrk="0" hangingPunct="0">
              <a:tabLst>
                <a:tab pos="3103563" algn="r"/>
              </a:tabLst>
              <a:defRPr sz="2400">
                <a:solidFill>
                  <a:schemeClr val="tx1"/>
                </a:solidFill>
                <a:latin typeface="Times New Roman" charset="0"/>
                <a:ea typeface="ＭＳ Ｐゴシック" charset="0"/>
              </a:defRPr>
            </a:lvl4pPr>
            <a:lvl5pPr marL="2057400" indent="-228600" eaLnBrk="0" hangingPunct="0">
              <a:tabLst>
                <a:tab pos="3103563" algn="r"/>
              </a:tabLst>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tabLst>
                <a:tab pos="3103563" algn="r"/>
              </a:tabLs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tabLst>
                <a:tab pos="3103563" algn="r"/>
              </a:tabLs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tabLst>
                <a:tab pos="3103563" algn="r"/>
              </a:tabLs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tabLst>
                <a:tab pos="3103563" algn="r"/>
              </a:tabLst>
              <a:defRPr sz="2400">
                <a:solidFill>
                  <a:schemeClr val="tx1"/>
                </a:solidFill>
                <a:latin typeface="Times New Roman" charset="0"/>
                <a:ea typeface="ＭＳ Ｐゴシック" charset="0"/>
              </a:defRPr>
            </a:lvl9pPr>
          </a:lstStyle>
          <a:p>
            <a:pPr algn="just" eaLnBrk="1" hangingPunct="1"/>
            <a:r>
              <a:rPr lang="en-US" sz="1800" b="1" u="sng" dirty="0">
                <a:latin typeface="Arial" charset="0"/>
                <a:cs typeface="Arial" charset="0"/>
              </a:rPr>
              <a:t>From Jerusalem:	Miles</a:t>
            </a:r>
          </a:p>
          <a:p>
            <a:pPr algn="just" eaLnBrk="1" hangingPunct="1"/>
            <a:r>
              <a:rPr lang="en-US" sz="1800" b="1" dirty="0">
                <a:latin typeface="Arial" charset="0"/>
                <a:cs typeface="Arial" charset="0"/>
              </a:rPr>
              <a:t>Bethany	2</a:t>
            </a:r>
          </a:p>
          <a:p>
            <a:pPr algn="just" eaLnBrk="1" hangingPunct="1"/>
            <a:r>
              <a:rPr lang="en-US" sz="1800" b="1" dirty="0">
                <a:latin typeface="Arial" charset="0"/>
                <a:cs typeface="Arial" charset="0"/>
              </a:rPr>
              <a:t>Bethlehem	6 </a:t>
            </a:r>
          </a:p>
          <a:p>
            <a:pPr algn="just" eaLnBrk="1" hangingPunct="1"/>
            <a:r>
              <a:rPr lang="en-US" sz="1800" b="1" dirty="0">
                <a:latin typeface="Arial" charset="0"/>
                <a:cs typeface="Arial" charset="0"/>
              </a:rPr>
              <a:t>Caesarea Philippi	105 </a:t>
            </a:r>
          </a:p>
          <a:p>
            <a:pPr algn="just" eaLnBrk="1" hangingPunct="1"/>
            <a:r>
              <a:rPr lang="en-US" sz="1800" b="1" dirty="0">
                <a:latin typeface="Arial" charset="0"/>
                <a:cs typeface="Arial" charset="0"/>
              </a:rPr>
              <a:t>Cana	69 </a:t>
            </a:r>
          </a:p>
          <a:p>
            <a:pPr algn="just" eaLnBrk="1" hangingPunct="1"/>
            <a:r>
              <a:rPr lang="en-US" sz="1800" b="1" dirty="0">
                <a:latin typeface="Arial" charset="0"/>
                <a:cs typeface="Arial" charset="0"/>
              </a:rPr>
              <a:t>Capernaum	85</a:t>
            </a:r>
          </a:p>
          <a:p>
            <a:pPr algn="just" eaLnBrk="1" hangingPunct="1"/>
            <a:r>
              <a:rPr lang="en-US" sz="1800" b="1" dirty="0">
                <a:latin typeface="Arial" charset="0"/>
                <a:cs typeface="Arial" charset="0"/>
              </a:rPr>
              <a:t>Emmaus 	7 </a:t>
            </a:r>
          </a:p>
          <a:p>
            <a:pPr algn="just" eaLnBrk="1" hangingPunct="1"/>
            <a:r>
              <a:rPr lang="en-US" sz="1800" b="1" dirty="0">
                <a:latin typeface="Arial" charset="0"/>
                <a:cs typeface="Arial" charset="0"/>
              </a:rPr>
              <a:t>Jericho	15 </a:t>
            </a:r>
          </a:p>
          <a:p>
            <a:pPr algn="just" eaLnBrk="1" hangingPunct="1"/>
            <a:r>
              <a:rPr lang="en-US" sz="1800" b="1" dirty="0">
                <a:latin typeface="Arial" charset="0"/>
                <a:cs typeface="Arial" charset="0"/>
              </a:rPr>
              <a:t>Jordan	21 </a:t>
            </a:r>
          </a:p>
          <a:p>
            <a:pPr algn="just" eaLnBrk="1" hangingPunct="1"/>
            <a:r>
              <a:rPr lang="en-US" sz="1800" b="1" dirty="0">
                <a:latin typeface="Arial" charset="0"/>
                <a:cs typeface="Arial" charset="0"/>
              </a:rPr>
              <a:t>Mediterranean	40 </a:t>
            </a:r>
          </a:p>
          <a:p>
            <a:pPr algn="just" eaLnBrk="1" hangingPunct="1"/>
            <a:r>
              <a:rPr lang="en-US" sz="1800" b="1" dirty="0">
                <a:latin typeface="Arial" charset="0"/>
                <a:cs typeface="Arial" charset="0"/>
              </a:rPr>
              <a:t>Sidon	130 </a:t>
            </a:r>
          </a:p>
          <a:p>
            <a:pPr algn="just" eaLnBrk="1" hangingPunct="1"/>
            <a:r>
              <a:rPr lang="en-US" sz="1800" b="1" dirty="0">
                <a:latin typeface="Arial" charset="0"/>
                <a:cs typeface="Arial" charset="0"/>
              </a:rPr>
              <a:t>Sychar	31 </a:t>
            </a:r>
          </a:p>
          <a:p>
            <a:pPr algn="just" eaLnBrk="1" hangingPunct="1"/>
            <a:r>
              <a:rPr lang="en-US" sz="1800" b="1" dirty="0">
                <a:latin typeface="Arial" charset="0"/>
                <a:cs typeface="Arial" charset="0"/>
              </a:rPr>
              <a:t>Tyre	106 </a:t>
            </a:r>
          </a:p>
          <a:p>
            <a:pPr algn="just" eaLnBrk="1" hangingPunct="1"/>
            <a:r>
              <a:rPr lang="en-US" sz="1800" b="1" dirty="0">
                <a:latin typeface="Arial" charset="0"/>
                <a:cs typeface="Arial" charset="0"/>
              </a:rPr>
              <a:t>Zarephath	118</a:t>
            </a:r>
          </a:p>
          <a:p>
            <a:pPr algn="just" eaLnBrk="1" hangingPunct="1"/>
            <a:endParaRPr lang="en-US" sz="1800" b="1" dirty="0">
              <a:latin typeface="Arial" charset="0"/>
              <a:cs typeface="Arial" charset="0"/>
            </a:endParaRPr>
          </a:p>
          <a:p>
            <a:pPr algn="just" eaLnBrk="1" hangingPunct="1"/>
            <a:r>
              <a:rPr lang="en-US" sz="1800" b="1" u="sng" dirty="0">
                <a:latin typeface="Arial" charset="0"/>
                <a:cs typeface="Arial" charset="0"/>
              </a:rPr>
              <a:t>From Capernaum:</a:t>
            </a:r>
          </a:p>
          <a:p>
            <a:pPr algn="just" eaLnBrk="1" hangingPunct="1"/>
            <a:r>
              <a:rPr lang="en-US" sz="1800" b="1" dirty="0">
                <a:latin typeface="Arial" charset="0"/>
                <a:cs typeface="Arial" charset="0"/>
              </a:rPr>
              <a:t>Bethsaida	6 </a:t>
            </a:r>
          </a:p>
          <a:p>
            <a:pPr algn="just" eaLnBrk="1" hangingPunct="1"/>
            <a:r>
              <a:rPr lang="en-US" sz="1800" b="1" dirty="0">
                <a:latin typeface="Arial" charset="0"/>
                <a:cs typeface="Arial" charset="0"/>
              </a:rPr>
              <a:t>Caesarea Philippi	27 </a:t>
            </a:r>
          </a:p>
          <a:p>
            <a:pPr algn="just" eaLnBrk="1" hangingPunct="1"/>
            <a:r>
              <a:rPr lang="en-US" sz="1800" b="1" dirty="0">
                <a:latin typeface="Arial" charset="0"/>
                <a:cs typeface="Arial" charset="0"/>
              </a:rPr>
              <a:t>Cana	16 </a:t>
            </a:r>
          </a:p>
          <a:p>
            <a:pPr algn="just" eaLnBrk="1" hangingPunct="1"/>
            <a:r>
              <a:rPr lang="en-US" sz="1800" b="1" dirty="0">
                <a:latin typeface="Arial" charset="0"/>
                <a:cs typeface="Arial" charset="0"/>
              </a:rPr>
              <a:t>Nain	22 </a:t>
            </a:r>
          </a:p>
          <a:p>
            <a:pPr algn="just" eaLnBrk="1" hangingPunct="1"/>
            <a:r>
              <a:rPr lang="en-US" sz="1800" b="1" dirty="0">
                <a:latin typeface="Arial" charset="0"/>
                <a:cs typeface="Arial" charset="0"/>
              </a:rPr>
              <a:t>Mediterranean	32 </a:t>
            </a:r>
          </a:p>
          <a:p>
            <a:pPr algn="just" eaLnBrk="1" hangingPunct="1"/>
            <a:r>
              <a:rPr lang="en-US" sz="1800" b="1" dirty="0">
                <a:latin typeface="Arial" charset="0"/>
                <a:cs typeface="Arial" charset="0"/>
              </a:rPr>
              <a:t>Nazareth	23 </a:t>
            </a:r>
          </a:p>
          <a:p>
            <a:pPr algn="just" eaLnBrk="1" hangingPunct="1"/>
            <a:r>
              <a:rPr lang="en-US" sz="1800" b="1" dirty="0">
                <a:latin typeface="Arial" charset="0"/>
                <a:cs typeface="Arial" charset="0"/>
              </a:rPr>
              <a:t>Zarephath	45 </a:t>
            </a:r>
          </a:p>
          <a:p>
            <a:pPr algn="just" eaLnBrk="1" hangingPunct="1"/>
            <a:r>
              <a:rPr lang="en-US" sz="1800" b="1" dirty="0">
                <a:latin typeface="Arial" charset="0"/>
                <a:cs typeface="Arial" charset="0"/>
              </a:rPr>
              <a:t>Tyre	37</a:t>
            </a:r>
            <a:endParaRPr lang="en-US" sz="1800" b="1" dirty="0">
              <a:latin typeface="Arial" charset="0"/>
              <a:cs typeface="Times New Roman" charset="0"/>
            </a:endParaRPr>
          </a:p>
        </p:txBody>
      </p:sp>
      <p:pic>
        <p:nvPicPr>
          <p:cNvPr id="65540" name="Picture 3"/>
          <p:cNvPicPr>
            <a:picLocks noChangeAspect="1" noChangeArrowheads="1"/>
          </p:cNvPicPr>
          <p:nvPr/>
        </p:nvPicPr>
        <p:blipFill>
          <a:blip r:embed="rId3" cstate="screen">
            <a:clrChange>
              <a:clrFrom>
                <a:srgbClr val="6D6D6D"/>
              </a:clrFrom>
              <a:clrTo>
                <a:srgbClr val="6D6D6D">
                  <a:alpha val="0"/>
                </a:srgbClr>
              </a:clrTo>
            </a:clrChange>
            <a:biLevel thresh="75000"/>
            <a:alphaModFix amt="85000"/>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a:ext>
            </a:extLst>
          </a:blip>
          <a:srcRect/>
          <a:stretch>
            <a:fillRect/>
          </a:stretch>
        </p:blipFill>
        <p:spPr bwMode="auto">
          <a:xfrm>
            <a:off x="290857" y="1092169"/>
            <a:ext cx="4585943" cy="5765831"/>
          </a:xfrm>
          <a:prstGeom prst="rect">
            <a:avLst/>
          </a:prstGeom>
          <a:noFill/>
          <a:ln>
            <a:noFill/>
          </a:ln>
          <a:extLst>
            <a:ext uri="{909E8E84-426E-40dd-AFC4-6F175D3DCCD1}">
              <a14:hiddenFill xmlns="" xmlns:a14="http://schemas.microsoft.com/office/drawing/2010/main">
                <a:solidFill>
                  <a:srgbClr val="FFFFFF">
                    <a:alpha val="50195"/>
                  </a:srgbClr>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pic>
      <p:sp>
        <p:nvSpPr>
          <p:cNvPr id="65541" name="Text Box 9"/>
          <p:cNvSpPr txBox="1">
            <a:spLocks noChangeArrowheads="1"/>
          </p:cNvSpPr>
          <p:nvPr/>
        </p:nvSpPr>
        <p:spPr bwMode="auto">
          <a:xfrm>
            <a:off x="8531225" y="76200"/>
            <a:ext cx="509588"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b="1">
                <a:latin typeface="Arial" charset="0"/>
                <a:cs typeface="Arial" charset="0"/>
              </a:rPr>
              <a:t>11</a:t>
            </a:r>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box(in)">
                                      <p:cBhvr>
                                        <p:cTn id="7" dur="500"/>
                                        <p:tgtEl>
                                          <p:spTgt spid="184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autoUpdateAnimBg="0"/>
    </p:bldLst>
  </p:timing>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05"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05"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7150" cap="sq"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26" charset="0"/>
          </a:defRPr>
        </a:defPPr>
      </a:lstStyle>
    </a:spDef>
    <a:lnDef>
      <a:spPr bwMode="auto">
        <a:xfrm>
          <a:off x="0" y="0"/>
          <a:ext cx="1" cy="1"/>
        </a:xfrm>
        <a:custGeom>
          <a:avLst/>
          <a:gdLst/>
          <a:ahLst/>
          <a:cxnLst/>
          <a:rect l="0" t="0" r="0" b="0"/>
          <a:pathLst/>
        </a:custGeom>
        <a:noFill/>
        <a:ln w="57150" cap="sq"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26"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7150" cap="sq"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26" charset="0"/>
          </a:defRPr>
        </a:defPPr>
      </a:lstStyle>
    </a:spDef>
    <a:lnDef>
      <a:spPr bwMode="auto">
        <a:xfrm>
          <a:off x="0" y="0"/>
          <a:ext cx="1" cy="1"/>
        </a:xfrm>
        <a:custGeom>
          <a:avLst/>
          <a:gdLst/>
          <a:ahLst/>
          <a:cxnLst/>
          <a:rect l="0" t="0" r="0" b="0"/>
          <a:pathLst/>
        </a:custGeom>
        <a:noFill/>
        <a:ln w="57150" cap="sq" cmpd="sng" algn="ctr">
          <a:solidFill>
            <a:srgbClr val="FF0000"/>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26"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Garamond"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Garamond" charset="0"/>
            <a:ea typeface="ＭＳ Ｐゴシック" charset="0"/>
          </a:defRPr>
        </a:defPPr>
      </a:lstStyle>
    </a:lnDef>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Garamond"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Garamond"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2606</TotalTime>
  <Words>2681</Words>
  <Application>Microsoft Macintosh PowerPoint</Application>
  <PresentationFormat>On-screen Show (4:3)</PresentationFormat>
  <Paragraphs>606</Paragraphs>
  <Slides>34</Slides>
  <Notes>27</Notes>
  <HiddenSlides>0</HiddenSlides>
  <MMClips>0</MMClips>
  <ScaleCrop>false</ScaleCrop>
  <HeadingPairs>
    <vt:vector size="8" baseType="variant">
      <vt:variant>
        <vt:lpstr>Fonts Used</vt:lpstr>
      </vt:variant>
      <vt:variant>
        <vt:i4>15</vt:i4>
      </vt:variant>
      <vt:variant>
        <vt:lpstr>Theme</vt:lpstr>
      </vt:variant>
      <vt:variant>
        <vt:i4>10</vt:i4>
      </vt:variant>
      <vt:variant>
        <vt:lpstr>Embedded OLE Servers</vt:lpstr>
      </vt:variant>
      <vt:variant>
        <vt:i4>1</vt:i4>
      </vt:variant>
      <vt:variant>
        <vt:lpstr>Slide Titles</vt:lpstr>
      </vt:variant>
      <vt:variant>
        <vt:i4>34</vt:i4>
      </vt:variant>
    </vt:vector>
  </HeadingPairs>
  <TitlesOfParts>
    <vt:vector size="60" baseType="lpstr">
      <vt:lpstr>A_Bernhard</vt:lpstr>
      <vt:lpstr>Kosher-Normal</vt:lpstr>
      <vt:lpstr>Nadianne</vt:lpstr>
      <vt:lpstr>Arial</vt:lpstr>
      <vt:lpstr>Arial Narrow</vt:lpstr>
      <vt:lpstr>Braggadocio</vt:lpstr>
      <vt:lpstr>Calibri</vt:lpstr>
      <vt:lpstr>Comic Sans MS</vt:lpstr>
      <vt:lpstr>Garamond</vt:lpstr>
      <vt:lpstr>Impact</vt:lpstr>
      <vt:lpstr>Monotype Sorts</vt:lpstr>
      <vt:lpstr>Times</vt:lpstr>
      <vt:lpstr>Times New Roman</vt:lpstr>
      <vt:lpstr>Verdana</vt:lpstr>
      <vt:lpstr>Wingdings</vt:lpstr>
      <vt:lpstr>Azure</vt:lpstr>
      <vt:lpstr>Stream</vt:lpstr>
      <vt:lpstr>1_Azure</vt:lpstr>
      <vt:lpstr>2_Azure</vt:lpstr>
      <vt:lpstr>1_Default Design</vt:lpstr>
      <vt:lpstr>Orbit</vt:lpstr>
      <vt:lpstr>2_blstripc.ppt - Blue Stripes</vt:lpstr>
      <vt:lpstr>1_Stream</vt:lpstr>
      <vt:lpstr>Default Design</vt:lpstr>
      <vt:lpstr>Globe</vt:lpstr>
      <vt:lpstr>Microsoft ClipArt Gallery</vt:lpstr>
      <vt:lpstr>PowerPoint Presentation</vt:lpstr>
      <vt:lpstr>Kingdom &amp; Covenants Timeline</vt:lpstr>
      <vt:lpstr>PowerPoint Presentation</vt:lpstr>
      <vt:lpstr>The Intertestamental Era (425 BC—5 BC)</vt:lpstr>
      <vt:lpstr>The Intertestamental Era (3 slides)</vt:lpstr>
      <vt:lpstr>The Intertestamental Era</vt:lpstr>
      <vt:lpstr>The “Kingdom Stage” is Set! </vt:lpstr>
      <vt:lpstr>The Gospel of Matthew</vt:lpstr>
      <vt:lpstr>PowerPoint Presentation</vt:lpstr>
      <vt:lpstr>PowerPoint Presentation</vt:lpstr>
      <vt:lpstr>Authors of the New Testament </vt:lpstr>
      <vt:lpstr>Authors of the New Testament </vt:lpstr>
      <vt:lpstr>Authors of the New Testament </vt:lpstr>
      <vt:lpstr>Israel under Herod the Great</vt:lpstr>
      <vt:lpstr>Herod's Three Ruling Sons</vt:lpstr>
      <vt:lpstr>Chronology of the Herodian Dynasty (37 BC—AD 70)</vt:lpstr>
      <vt:lpstr>PowerPoint Presentation</vt:lpstr>
      <vt:lpstr>The Temple from the East</vt:lpstr>
      <vt:lpstr>PowerPoint Presentation</vt:lpstr>
      <vt:lpstr>Jewish Sects</vt:lpstr>
      <vt:lpstr>The Jewish Sects</vt:lpstr>
      <vt:lpstr>The Jewish Sects</vt:lpstr>
      <vt:lpstr>Pharisees</vt:lpstr>
      <vt:lpstr>Pharisees  &amp; Phylacteries</vt:lpstr>
      <vt:lpstr>The Jewish Sects</vt:lpstr>
      <vt:lpstr>Sadducees</vt:lpstr>
      <vt:lpstr>Sadducees went through any door into Jerusalem!</vt:lpstr>
      <vt:lpstr>The Jewish Sects</vt:lpstr>
      <vt:lpstr>Essenes</vt:lpstr>
      <vt:lpstr>Essenes</vt:lpstr>
      <vt:lpstr>The Jewish Sects</vt:lpstr>
      <vt:lpstr>Zealots</vt:lpstr>
      <vt:lpstr>Black</vt:lpstr>
      <vt:lpstr>NT Survey link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Yeong</dc:creator>
  <cp:lastModifiedBy>Rick Griffith</cp:lastModifiedBy>
  <cp:revision>70</cp:revision>
  <dcterms:created xsi:type="dcterms:W3CDTF">2002-12-14T17:46:52Z</dcterms:created>
  <dcterms:modified xsi:type="dcterms:W3CDTF">2022-08-24T12:12:41Z</dcterms:modified>
</cp:coreProperties>
</file>